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31"/>
  </p:notesMasterIdLst>
  <p:handoutMasterIdLst>
    <p:handoutMasterId r:id="rId32"/>
  </p:handoutMasterIdLst>
  <p:sldIdLst>
    <p:sldId id="299" r:id="rId2"/>
    <p:sldId id="274" r:id="rId3"/>
    <p:sldId id="275" r:id="rId4"/>
    <p:sldId id="276" r:id="rId5"/>
    <p:sldId id="293" r:id="rId6"/>
    <p:sldId id="300" r:id="rId7"/>
    <p:sldId id="305" r:id="rId8"/>
    <p:sldId id="302" r:id="rId9"/>
    <p:sldId id="303" r:id="rId10"/>
    <p:sldId id="304" r:id="rId11"/>
    <p:sldId id="310" r:id="rId12"/>
    <p:sldId id="311" r:id="rId13"/>
    <p:sldId id="312" r:id="rId14"/>
    <p:sldId id="313" r:id="rId15"/>
    <p:sldId id="326" r:id="rId16"/>
    <p:sldId id="331" r:id="rId17"/>
    <p:sldId id="328" r:id="rId18"/>
    <p:sldId id="332" r:id="rId19"/>
    <p:sldId id="33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289" r:id="rId30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67F"/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2" autoAdjust="0"/>
    <p:restoredTop sz="94660"/>
  </p:normalViewPr>
  <p:slideViewPr>
    <p:cSldViewPr snapToGrid="0">
      <p:cViewPr>
        <p:scale>
          <a:sx n="120" d="100"/>
          <a:sy n="120" d="100"/>
        </p:scale>
        <p:origin x="-117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03/11/15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15963"/>
            <a:ext cx="4676775" cy="3508375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5" y="4440125"/>
            <a:ext cx="5151111" cy="415278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ESA campaigns strongly linked to EO missions (various phases of development)</a:t>
            </a:r>
          </a:p>
          <a:p>
            <a:r>
              <a:rPr lang="en-GB" smtClean="0"/>
              <a:t>Dynamic program</a:t>
            </a:r>
          </a:p>
          <a:p>
            <a:r>
              <a:rPr lang="en-GB" smtClean="0"/>
              <a:t>Partnerships to be as effective as possible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15963"/>
            <a:ext cx="4676775" cy="3508375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5" y="4440125"/>
            <a:ext cx="5151111" cy="415278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888471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00007" indent="-269234" defTabSz="888471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076935" indent="-215387" defTabSz="888471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507708" indent="-215387" defTabSz="888471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1938482" indent="-215387" defTabSz="888471"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369256" indent="-215387" defTabSz="8884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800030" indent="-215387" defTabSz="8884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230804" indent="-215387" defTabSz="8884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661578" indent="-215387" defTabSz="8884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19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70A3DF45-88C3-4DD4-B71E-CAA5E1F92FE5}" type="slidenum">
              <a:rPr lang="en-GB" altLang="en-US" sz="1100"/>
              <a:pPr/>
              <a:t>5</a:t>
            </a:fld>
            <a:endParaRPr lang="en-GB" altLang="en-US" sz="1100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93738"/>
            <a:ext cx="4621213" cy="34655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AC533-717B-4050-9CE5-AFCB73746653}" type="slidenum">
              <a:rPr lang="de-DE"/>
              <a:pPr/>
              <a:t>9</a:t>
            </a:fld>
            <a:endParaRPr lang="de-DE"/>
          </a:p>
        </p:txBody>
      </p:sp>
      <p:sp>
        <p:nvSpPr>
          <p:cNvPr id="198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806450"/>
            <a:ext cx="4360863" cy="3270250"/>
          </a:xfrm>
          <a:ln/>
        </p:spPr>
      </p:sp>
      <p:sp>
        <p:nvSpPr>
          <p:cNvPr id="198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164" y="4421562"/>
            <a:ext cx="5146774" cy="3922834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3225"/>
            <a:ext cx="3751263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8025" y="1673225"/>
            <a:ext cx="375126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8025" y="3908425"/>
            <a:ext cx="375126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15963" y="6405563"/>
            <a:ext cx="6526212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82366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9" r:id="rId10"/>
    <p:sldLayoutId id="2147483940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eolus-science-calval-2015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hyperlink" Target="http://lidar.space.noa.gr:8080/liva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3361" y="1245404"/>
            <a:ext cx="7972425" cy="1384995"/>
          </a:xfrm>
        </p:spPr>
        <p:txBody>
          <a:bodyPr/>
          <a:lstStyle/>
          <a:p>
            <a:pPr algn="ctr"/>
            <a:r>
              <a:rPr lang="en-US" altLang="en-US" sz="2800" dirty="0"/>
              <a:t>ADM-Aeolus –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getting </a:t>
            </a:r>
            <a:r>
              <a:rPr lang="en-US" altLang="en-US" sz="2800" dirty="0"/>
              <a:t>ready for </a:t>
            </a:r>
            <a:r>
              <a:rPr lang="en-US" altLang="en-US" sz="2800" dirty="0" smtClean="0"/>
              <a:t>CAL/VAL </a:t>
            </a:r>
            <a:r>
              <a:rPr lang="en-US" altLang="en-US" sz="2800" dirty="0"/>
              <a:t>and the scientific exploitation</a:t>
            </a:r>
            <a:endParaRPr lang="en-GB" sz="2800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57225" y="5076913"/>
            <a:ext cx="80295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D. Schuettemeyer</a:t>
            </a:r>
            <a:r>
              <a:rPr lang="en-US" altLang="en-US" sz="1400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A.G. Straume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T. Kanitz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F. de Bruin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Elfving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F. Buscaglione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A. Dehn</a:t>
            </a:r>
            <a:r>
              <a:rPr lang="en-US" alt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S. Casadio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J. v. Bismarck</a:t>
            </a:r>
            <a:r>
              <a:rPr lang="en-US" alt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Lengert</a:t>
            </a:r>
            <a:r>
              <a:rPr lang="en-US" alt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ESA-ESTEC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Netherlands   </a:t>
            </a:r>
            <a:r>
              <a:rPr lang="en-US" alt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ESA-ESRIN, Italy</a:t>
            </a: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24191"/>
            <a:ext cx="42227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093" y="6148306"/>
            <a:ext cx="3662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www.esa.int/esaLP/LPadmaeolus.html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2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845" y="359057"/>
            <a:ext cx="636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Summary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855" y="1567730"/>
            <a:ext cx="80237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Scientific analyses on track. Progress Meeting held yesterday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Already successful in providing first  </a:t>
            </a:r>
            <a:r>
              <a:rPr lang="en-US" b="1" dirty="0">
                <a:solidFill>
                  <a:schemeClr val="bg2"/>
                </a:solidFill>
              </a:rPr>
              <a:t>feedback on measurement strategies and procedures of data collection for future </a:t>
            </a:r>
            <a:r>
              <a:rPr lang="en-US" b="1" dirty="0" smtClean="0">
                <a:solidFill>
                  <a:schemeClr val="bg2"/>
                </a:solidFill>
              </a:rPr>
              <a:t>campaigns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Successful Collaboration between US and EU partners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Supporting </a:t>
            </a:r>
            <a:r>
              <a:rPr lang="en-US" b="1" dirty="0">
                <a:solidFill>
                  <a:schemeClr val="bg2"/>
                </a:solidFill>
              </a:rPr>
              <a:t>missions in development (Level-2 product development, preparation of user community, prototype products, mission design</a:t>
            </a:r>
            <a:endParaRPr lang="en-GB" b="1" dirty="0">
              <a:solidFill>
                <a:schemeClr val="bg2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Supporting </a:t>
            </a:r>
            <a:r>
              <a:rPr lang="en-US" b="1" dirty="0">
                <a:solidFill>
                  <a:schemeClr val="bg2"/>
                </a:solidFill>
              </a:rPr>
              <a:t>wider science community through the ESA campaign database on the EOPI portal</a:t>
            </a:r>
          </a:p>
        </p:txBody>
      </p:sp>
    </p:spTree>
    <p:extLst>
      <p:ext uri="{BB962C8B-B14F-4D97-AF65-F5344CB8AC3E}">
        <p14:creationId xmlns:p14="http://schemas.microsoft.com/office/powerpoint/2010/main" val="263571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ESA Campaign Data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445" y="1373188"/>
            <a:ext cx="3810000" cy="5029200"/>
          </a:xfrm>
        </p:spPr>
        <p:txBody>
          <a:bodyPr/>
          <a:lstStyle/>
          <a:p>
            <a:r>
              <a:rPr lang="en-GB" sz="1400" dirty="0"/>
              <a:t>ESA campaign data available to  interested </a:t>
            </a:r>
            <a:r>
              <a:rPr lang="en-GB" sz="1400" dirty="0" smtClean="0"/>
              <a:t>PIs</a:t>
            </a:r>
            <a:endParaRPr lang="en-GB" sz="1400" dirty="0"/>
          </a:p>
          <a:p>
            <a:pPr lvl="1"/>
            <a:r>
              <a:rPr lang="en-GB" sz="1400" dirty="0"/>
              <a:t>Formatted and documented datasets</a:t>
            </a:r>
          </a:p>
          <a:p>
            <a:pPr lvl="1"/>
            <a:r>
              <a:rPr lang="en-GB" sz="1400" dirty="0"/>
              <a:t>Data Inventory</a:t>
            </a:r>
          </a:p>
          <a:p>
            <a:pPr lvl="1"/>
            <a:r>
              <a:rPr lang="en-GB" sz="1400" dirty="0"/>
              <a:t>Final report with full description of campaign activity and analyses</a:t>
            </a:r>
          </a:p>
          <a:p>
            <a:r>
              <a:rPr lang="en-GB" sz="1400" dirty="0"/>
              <a:t>Final report accessible directly through web</a:t>
            </a:r>
          </a:p>
          <a:p>
            <a:r>
              <a:rPr lang="en-GB" sz="1400" dirty="0"/>
              <a:t>Access to datasets provided through Category 1 mechanism (short proposal incl. identification of desired datasets)</a:t>
            </a:r>
          </a:p>
          <a:p>
            <a:r>
              <a:rPr lang="en-GB" sz="1400" dirty="0"/>
              <a:t>Currently </a:t>
            </a:r>
            <a:r>
              <a:rPr lang="en-GB" sz="1400" b="1" dirty="0" smtClean="0"/>
              <a:t>64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/>
              <a:t>campaign datasets </a:t>
            </a:r>
            <a:r>
              <a:rPr lang="en-GB" sz="1400" dirty="0" smtClean="0"/>
              <a:t>available</a:t>
            </a:r>
            <a:endParaRPr lang="en-GB" sz="1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02" y="1426982"/>
            <a:ext cx="4789954" cy="526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249912" y="6187176"/>
            <a:ext cx="5609492" cy="40011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3000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" charset="0"/>
              </a:rPr>
              <a:t>https://earth.esa.int/web/guest/campaigns</a:t>
            </a:r>
            <a:endParaRPr lang="en-US" sz="20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Aeolus CAL/VAL AO delta-call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152" y="1307114"/>
            <a:ext cx="8422948" cy="51825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all issued </a:t>
            </a:r>
            <a:r>
              <a:rPr lang="en-US" sz="2000" b="1" dirty="0" smtClean="0"/>
              <a:t>May 2014</a:t>
            </a:r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en-US" sz="2000" b="1" dirty="0" smtClean="0"/>
              <a:t>17 Proposals</a:t>
            </a:r>
            <a:r>
              <a:rPr lang="en-US" sz="2000" dirty="0" smtClean="0"/>
              <a:t>, all accepted</a:t>
            </a:r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en-US" sz="2000" dirty="0" smtClean="0"/>
              <a:t>Individual review reports ready, </a:t>
            </a:r>
            <a:r>
              <a:rPr lang="en-US" sz="2000" b="1" dirty="0" smtClean="0"/>
              <a:t>Summary Report </a:t>
            </a:r>
            <a:r>
              <a:rPr lang="en-US" sz="2000" dirty="0" smtClean="0"/>
              <a:t>still to be finalized (with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draft CAL/VAL Implementation Plan)</a:t>
            </a:r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en-US" sz="2000" dirty="0" smtClean="0"/>
              <a:t>Most proposals presented and discussed at Aeolus </a:t>
            </a:r>
            <a:r>
              <a:rPr lang="en-US" sz="2000" b="1" dirty="0" smtClean="0"/>
              <a:t>CAL/VAL Workshop </a:t>
            </a:r>
            <a:r>
              <a:rPr lang="en-US" sz="2000" dirty="0" smtClean="0"/>
              <a:t>(see next pages)</a:t>
            </a:r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en-US" sz="2000" dirty="0" smtClean="0"/>
              <a:t>Next steps:</a:t>
            </a:r>
          </a:p>
          <a:p>
            <a:pPr marL="990600" lvl="2" indent="-542925">
              <a:buFont typeface="Arial" panose="020B0604020202020204" pitchFamily="34" charset="0"/>
              <a:buChar char="•"/>
            </a:pPr>
            <a:r>
              <a:rPr lang="en-US" sz="1800" b="1" dirty="0" smtClean="0"/>
              <a:t>CAL/VAL Implementation Plan </a:t>
            </a:r>
            <a:r>
              <a:rPr lang="en-US" sz="1800" dirty="0" smtClean="0"/>
              <a:t>to be drafted and sent to PIs</a:t>
            </a:r>
          </a:p>
          <a:p>
            <a:pPr marL="990600" lvl="2" indent="-542925">
              <a:buFont typeface="Arial" panose="020B0604020202020204" pitchFamily="34" charset="0"/>
              <a:buChar char="•"/>
            </a:pPr>
            <a:r>
              <a:rPr lang="en-US" sz="1800" dirty="0" smtClean="0"/>
              <a:t>CAL/VAL Implementation Plan to be presented to </a:t>
            </a:r>
            <a:r>
              <a:rPr lang="en-US" sz="1800" b="1" dirty="0" smtClean="0"/>
              <a:t>DOSTAG</a:t>
            </a:r>
            <a:r>
              <a:rPr lang="en-US" sz="1800" dirty="0" smtClean="0"/>
              <a:t> (February 2016)</a:t>
            </a:r>
          </a:p>
          <a:p>
            <a:pPr marL="990600" lvl="2" indent="-542925">
              <a:buFont typeface="Arial" panose="020B0604020202020204" pitchFamily="34" charset="0"/>
              <a:buChar char="•"/>
            </a:pPr>
            <a:r>
              <a:rPr lang="en-US" sz="1800" b="1" dirty="0" smtClean="0"/>
              <a:t>Further</a:t>
            </a:r>
            <a:r>
              <a:rPr lang="en-US" sz="1800" dirty="0" smtClean="0"/>
              <a:t> CAL/VAL coordination/rehearsal </a:t>
            </a:r>
            <a:r>
              <a:rPr lang="en-US" sz="1800" b="1" dirty="0" smtClean="0"/>
              <a:t>Workshop</a:t>
            </a:r>
            <a:r>
              <a:rPr lang="en-US" sz="1800" dirty="0" smtClean="0"/>
              <a:t> in 2016 (TBD Wednesday)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9123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379076"/>
            <a:ext cx="6105525" cy="430887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ummary Aeolus CAL/VAL Workshop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1774"/>
            <a:ext cx="8315325" cy="4670425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Workshop </a:t>
            </a:r>
            <a:r>
              <a:rPr lang="en-US" sz="1800" dirty="0"/>
              <a:t>Summary provided on </a:t>
            </a:r>
            <a:endParaRPr lang="en-US" sz="1800" dirty="0" smtClean="0"/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://www.aeolus-science-calval-2015.org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~100 participants: </a:t>
            </a:r>
            <a:r>
              <a:rPr lang="en-US" sz="1800" dirty="0"/>
              <a:t>S</a:t>
            </a:r>
            <a:r>
              <a:rPr lang="en-US" sz="1800" dirty="0" smtClean="0"/>
              <a:t>cientific and CAL/VAL community, WCRP, WMO, EUMETSAT, Airbus, ESA, …</a:t>
            </a:r>
            <a:endParaRPr lang="en-US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Slightly more participants than at Science Workshop in 2006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Aeolus instrument, products, processors and CAL/VAL activities presented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Campaigns, lessons learnt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Science and intended use (mostly via CAL/VAL activities)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CAL/VAL Proposals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CAL/VAL challenges discussed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Recommendations (see next slide)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38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CAL/VAL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419" y="1378606"/>
            <a:ext cx="7905750" cy="53650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CAL/VAL Implementation plan presentation to member states – February 2016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Further CAL/VAL Workshop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half 2016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consolidate CAL/VAL organization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coordinate with other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Satellite launch readiness: Q1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Commissioning Workshop : L+3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Phase E CAL/VAL monitoring (coordinated by Mission </a:t>
            </a:r>
            <a:r>
              <a:rPr lang="en-US" sz="2000" dirty="0" smtClean="0"/>
              <a:t>Manager and Aeolus Product Quality Manager)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ESA</a:t>
            </a:r>
            <a:r>
              <a:rPr lang="en-US" dirty="0"/>
              <a:t>: Ground Segment, post-launch support office, steering groups,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Quality Working Group (selected CAL/VAL teams)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Regular CAL/VAL / science Workshops (substituting a science call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8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9"/>
            <a:ext cx="6105525" cy="769441"/>
          </a:xfrm>
        </p:spPr>
        <p:txBody>
          <a:bodyPr/>
          <a:lstStyle/>
          <a:p>
            <a:r>
              <a:rPr lang="en-GB" dirty="0" smtClean="0"/>
              <a:t>Recommendations from </a:t>
            </a:r>
            <a:br>
              <a:rPr lang="en-GB" dirty="0" smtClean="0"/>
            </a:br>
            <a:r>
              <a:rPr lang="en-GB" dirty="0" smtClean="0"/>
              <a:t> Aeolus CAL/VAL Workshop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18095"/>
            <a:ext cx="8315325" cy="467042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Recommendation 1:</a:t>
            </a:r>
          </a:p>
          <a:p>
            <a:pPr marL="361950" indent="0">
              <a:buNone/>
            </a:pPr>
            <a:r>
              <a:rPr lang="en-US" sz="1800" dirty="0"/>
              <a:t>Further promote (the use of) </a:t>
            </a:r>
            <a:r>
              <a:rPr lang="en-US" sz="1800" dirty="0" smtClean="0"/>
              <a:t>ADM-Aeolus</a:t>
            </a:r>
            <a:endParaRPr lang="en-GB" sz="800" b="1" dirty="0" smtClean="0"/>
          </a:p>
          <a:p>
            <a:pPr marL="0" indent="0">
              <a:buNone/>
            </a:pPr>
            <a:endParaRPr lang="en-GB" sz="800" b="1" dirty="0" smtClean="0"/>
          </a:p>
          <a:p>
            <a:pPr marL="0" indent="0">
              <a:buNone/>
            </a:pPr>
            <a:r>
              <a:rPr lang="en-GB" b="1" dirty="0" smtClean="0"/>
              <a:t>Recommendation </a:t>
            </a:r>
            <a:r>
              <a:rPr lang="en-GB" b="1" dirty="0"/>
              <a:t>2</a:t>
            </a:r>
            <a:r>
              <a:rPr lang="en-GB" b="1" dirty="0" smtClean="0"/>
              <a:t>:</a:t>
            </a:r>
            <a:endParaRPr lang="en-GB" b="1" dirty="0"/>
          </a:p>
          <a:p>
            <a:pPr marL="361950" indent="0">
              <a:buNone/>
            </a:pPr>
            <a:r>
              <a:rPr lang="en-US" sz="1800" dirty="0"/>
              <a:t>To contact South American and Alaskan lidar station networks and ask for their interest </a:t>
            </a:r>
            <a:r>
              <a:rPr lang="en-US" sz="1800" dirty="0" smtClean="0"/>
              <a:t>in </a:t>
            </a:r>
            <a:r>
              <a:rPr lang="en-GB" sz="1800" dirty="0" smtClean="0"/>
              <a:t>participating </a:t>
            </a:r>
            <a:r>
              <a:rPr lang="en-GB" sz="1800" dirty="0"/>
              <a:t>in Aeolus </a:t>
            </a:r>
            <a:r>
              <a:rPr lang="en-GB" sz="1800" dirty="0" smtClean="0"/>
              <a:t>CAL/VAL</a:t>
            </a:r>
          </a:p>
          <a:p>
            <a:pPr marL="0" indent="0">
              <a:buNone/>
            </a:pPr>
            <a:r>
              <a:rPr lang="en-GB" sz="1800" b="1" dirty="0"/>
              <a:t>Recommendation </a:t>
            </a:r>
            <a:r>
              <a:rPr lang="en-GB" sz="1800" b="1" dirty="0" smtClean="0"/>
              <a:t>3:</a:t>
            </a:r>
            <a:endParaRPr lang="en-GB" sz="1800" b="1" dirty="0"/>
          </a:p>
          <a:p>
            <a:pPr marL="447675" indent="0">
              <a:buNone/>
            </a:pPr>
            <a:r>
              <a:rPr lang="en-US" sz="1800" dirty="0"/>
              <a:t>To contact the Australian lidar network and ask for their interest in participating in Aeolus </a:t>
            </a:r>
            <a:r>
              <a:rPr lang="en-GB" sz="1800" dirty="0" smtClean="0"/>
              <a:t>CAL/VAL</a:t>
            </a: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Recommendation </a:t>
            </a:r>
            <a:r>
              <a:rPr lang="en-GB" sz="1800" b="1" dirty="0" smtClean="0"/>
              <a:t>4:</a:t>
            </a:r>
            <a:endParaRPr lang="en-GB" sz="1800" b="1" dirty="0"/>
          </a:p>
          <a:p>
            <a:pPr marL="447675" indent="0">
              <a:buNone/>
            </a:pPr>
            <a:r>
              <a:rPr lang="en-US" sz="1800" dirty="0"/>
              <a:t>To organize an Aeolus Science Workshop in collaboration with ECMWF and </a:t>
            </a:r>
            <a:r>
              <a:rPr lang="en-US" sz="1800" dirty="0" smtClean="0"/>
              <a:t>WCRP</a:t>
            </a: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Recommendation </a:t>
            </a:r>
            <a:r>
              <a:rPr lang="en-GB" sz="1800" b="1" dirty="0" smtClean="0"/>
              <a:t>5:</a:t>
            </a:r>
            <a:endParaRPr lang="en-GB" sz="1800" b="1" dirty="0"/>
          </a:p>
          <a:p>
            <a:pPr marL="447675" indent="0">
              <a:buNone/>
            </a:pPr>
            <a:r>
              <a:rPr lang="en-US" sz="1800" dirty="0"/>
              <a:t>To coordinate polar CAL/VAL efforts for Aeolus</a:t>
            </a:r>
          </a:p>
          <a:p>
            <a:pPr marL="361950" indent="0">
              <a:buNone/>
            </a:pPr>
            <a:endParaRPr lang="en-GB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27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09799"/>
            <a:ext cx="6105525" cy="769441"/>
          </a:xfrm>
        </p:spPr>
        <p:txBody>
          <a:bodyPr/>
          <a:lstStyle/>
          <a:p>
            <a:r>
              <a:rPr lang="en-US" dirty="0" smtClean="0"/>
              <a:t>Actions related to the 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7505839" cy="4318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Promotion on the way e.g. Anne Grete </a:t>
            </a:r>
            <a:r>
              <a:rPr lang="en-US" dirty="0" err="1" smtClean="0"/>
              <a:t>Straume</a:t>
            </a:r>
            <a:r>
              <a:rPr lang="en-US" dirty="0" smtClean="0"/>
              <a:t> attending SPARC meeting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Campaign ideas for collaboration with South-America under development; ALCANTARA</a:t>
            </a:r>
          </a:p>
          <a:p>
            <a:pPr>
              <a:spcAft>
                <a:spcPts val="1200"/>
              </a:spcAft>
            </a:pPr>
            <a:r>
              <a:rPr lang="en-US" dirty="0"/>
              <a:t>bilateral meeting with Australia ( CSIRO and Geo Sciences </a:t>
            </a:r>
            <a:r>
              <a:rPr lang="en-US" dirty="0" smtClean="0"/>
              <a:t>Australia) </a:t>
            </a:r>
            <a:r>
              <a:rPr lang="en-US" dirty="0"/>
              <a:t>is planned </a:t>
            </a:r>
            <a:r>
              <a:rPr lang="en-US" dirty="0" smtClean="0"/>
              <a:t>for the November 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5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related developments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4508" y="1404257"/>
            <a:ext cx="4878597" cy="4931229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 startAt="3"/>
            </a:pPr>
            <a:r>
              <a:rPr lang="en-GB" b="1" dirty="0" smtClean="0"/>
              <a:t>Capacity building in new ESA member states </a:t>
            </a:r>
          </a:p>
          <a:p>
            <a:pPr lvl="1"/>
            <a:r>
              <a:rPr lang="en-GB" sz="1500" dirty="0" smtClean="0"/>
              <a:t>HRSL airborne lidar development (RO, PO)</a:t>
            </a:r>
          </a:p>
          <a:p>
            <a:pPr lvl="1"/>
            <a:r>
              <a:rPr lang="en-GB" sz="1500" dirty="0" err="1" smtClean="0"/>
              <a:t>Multimission</a:t>
            </a:r>
            <a:r>
              <a:rPr lang="en-GB" sz="1500" dirty="0" smtClean="0"/>
              <a:t> atmospheric campaign AROMAT-1/-2 </a:t>
            </a:r>
            <a:r>
              <a:rPr lang="en-GB" sz="1500" dirty="0"/>
              <a:t>(</a:t>
            </a:r>
            <a:r>
              <a:rPr lang="en-GB" sz="1500" dirty="0" smtClean="0"/>
              <a:t>RO) </a:t>
            </a:r>
          </a:p>
          <a:p>
            <a:pPr>
              <a:buFont typeface="Verdana" pitchFamily="34" charset="0"/>
              <a:buAutoNum type="arabicPeriod" startAt="3"/>
            </a:pPr>
            <a:r>
              <a:rPr lang="en-US" b="1" dirty="0" smtClean="0"/>
              <a:t>Young </a:t>
            </a:r>
            <a:r>
              <a:rPr lang="en-US" b="1" dirty="0"/>
              <a:t>Graduate </a:t>
            </a:r>
            <a:r>
              <a:rPr lang="en-US" b="1" dirty="0" smtClean="0"/>
              <a:t>Trainee &amp; Research fellow to work on campaign data</a:t>
            </a:r>
            <a:endParaRPr lang="en-US" b="1" dirty="0"/>
          </a:p>
          <a:p>
            <a:pPr>
              <a:buAutoNum type="arabicPeriod" startAt="3"/>
            </a:pPr>
            <a:r>
              <a:rPr lang="en-GB" b="1" dirty="0" smtClean="0"/>
              <a:t>International collaboration leading to enhanced campaigns and science return (Member states, EUFAR NASA, NSF…)</a:t>
            </a:r>
          </a:p>
          <a:p>
            <a:pPr>
              <a:buAutoNum type="arabicPeriod" startAt="3"/>
            </a:pPr>
            <a:r>
              <a:rPr lang="en-GB" b="1" dirty="0" smtClean="0"/>
              <a:t>Develop pre-launch campaign plans for EarthCARE</a:t>
            </a:r>
          </a:p>
          <a:p>
            <a:pPr>
              <a:buFont typeface="Verdana" pitchFamily="34" charset="0"/>
              <a:buAutoNum type="arabicPeriod" startAt="3"/>
            </a:pPr>
            <a:r>
              <a:rPr lang="en-US" b="1" dirty="0" smtClean="0"/>
              <a:t>Strateole-2: </a:t>
            </a:r>
            <a:r>
              <a:rPr lang="en-US" b="1" dirty="0"/>
              <a:t>Turbulence and mixing</a:t>
            </a:r>
            <a:br>
              <a:rPr lang="en-US" b="1" dirty="0"/>
            </a:br>
            <a:r>
              <a:rPr lang="en-US" b="1" dirty="0"/>
              <a:t>Dynamics of the Equatorial Stratosphere </a:t>
            </a:r>
          </a:p>
          <a:p>
            <a:pPr marL="0" indent="0">
              <a:buNone/>
            </a:pPr>
            <a:endParaRPr lang="en-GB" b="1" dirty="0" smtClean="0"/>
          </a:p>
          <a:p>
            <a:pPr>
              <a:buAutoNum type="arabicPeriod" startAt="3"/>
            </a:pPr>
            <a:endParaRPr lang="en-GB" b="1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3785" r="3785"/>
          <a:stretch>
            <a:fillRect/>
          </a:stretch>
        </p:blipFill>
        <p:spPr>
          <a:xfrm>
            <a:off x="5202896" y="1487151"/>
            <a:ext cx="3853804" cy="21397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97" y="3835702"/>
            <a:ext cx="2240996" cy="27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7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61" y="1243824"/>
            <a:ext cx="895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LIVAS is aiming to provide a climatological database of the aerosol/cloud vertical distribution at 355nm based on the almost 10-year dataset provided by CALIPSO at 532 nm. </a:t>
            </a:r>
          </a:p>
          <a:p>
            <a:endParaRPr lang="en-GB" dirty="0" smtClean="0"/>
          </a:p>
        </p:txBody>
      </p:sp>
      <p:pic>
        <p:nvPicPr>
          <p:cNvPr id="6" name="Picture 5" descr="D:\papers\####LIVAS_AMT\manuscript\figures\webport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09" y="2334582"/>
            <a:ext cx="5318029" cy="38026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830795" y="6328304"/>
            <a:ext cx="5210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hlinkClick r:id="rId3"/>
              </a:rPr>
              <a:t>http://lidar.space.noa.gr:8080/livas</a:t>
            </a:r>
            <a:r>
              <a:rPr lang="en-US" b="1" dirty="0" smtClean="0">
                <a:solidFill>
                  <a:schemeClr val="accent3"/>
                </a:solidFill>
                <a:hlinkClick r:id="rId3"/>
              </a:rPr>
              <a:t>/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59" y="2272023"/>
            <a:ext cx="35018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The optical properties provided so far are the extinction and backscatter coefficients, while new studies in the framework of the </a:t>
            </a:r>
            <a:r>
              <a:rPr lang="en-GB" dirty="0" err="1"/>
              <a:t>CHARADMexp</a:t>
            </a:r>
            <a:r>
              <a:rPr lang="en-GB" dirty="0"/>
              <a:t> and </a:t>
            </a:r>
            <a:r>
              <a:rPr lang="en-GB" dirty="0" err="1"/>
              <a:t>DEDICAtE</a:t>
            </a:r>
            <a:r>
              <a:rPr lang="en-GB" dirty="0"/>
              <a:t> ESA studies are expected to provide conversion factors also for the depolarization ratio, aiming to upgrade LIVAS also for this parameter at 355nm.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1071" y="223609"/>
            <a:ext cx="453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</a:rPr>
              <a:t>LIVAS</a:t>
            </a:r>
            <a:endParaRPr lang="en-US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7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568283" cy="310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232"/>
            <a:ext cx="4763586" cy="362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1038" y="1248815"/>
            <a:ext cx="40229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new algorithm has been developed that delivers for the first time, the dust aerosol 3D distribution.</a:t>
            </a:r>
          </a:p>
          <a:p>
            <a:endParaRPr lang="en-US" dirty="0"/>
          </a:p>
          <a:p>
            <a:r>
              <a:rPr lang="en-US" dirty="0" smtClean="0"/>
              <a:t>This is achieved through the use of combined depolarization and backscatter CALIPSO products along with dust microphysical properties taken from the EARLINET European Lidar Network.</a:t>
            </a:r>
          </a:p>
          <a:p>
            <a:endParaRPr lang="en-US" dirty="0"/>
          </a:p>
          <a:p>
            <a:r>
              <a:rPr lang="en-US" dirty="0" smtClean="0"/>
              <a:t>The database is provided by NOA (contact: Vassilis Amiridis) and beyond its scientific significance, it will be used for pointing (and potentially correcting) ADM aerosol byproducts in dusty environments.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8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406400"/>
            <a:ext cx="6105525" cy="376238"/>
          </a:xfrm>
        </p:spPr>
        <p:txBody>
          <a:bodyPr/>
          <a:lstStyle/>
          <a:p>
            <a:r>
              <a:rPr lang="en-GB"/>
              <a:t>Why are ESA Earth Observation campaigns required ?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85900"/>
            <a:ext cx="4654550" cy="450532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60000"/>
              </a:spcBef>
            </a:pPr>
            <a:r>
              <a:rPr lang="en-US" sz="1800" dirty="0"/>
              <a:t>Explore EO </a:t>
            </a:r>
            <a:r>
              <a:rPr lang="en-US" sz="1800" dirty="0" smtClean="0"/>
              <a:t>possibilities before going to space</a:t>
            </a:r>
            <a:endParaRPr lang="en-US" sz="1800" dirty="0"/>
          </a:p>
          <a:p>
            <a:pPr>
              <a:spcBef>
                <a:spcPct val="60000"/>
              </a:spcBef>
            </a:pPr>
            <a:r>
              <a:rPr lang="en-US" sz="1800" dirty="0"/>
              <a:t>Prove EO </a:t>
            </a:r>
            <a:r>
              <a:rPr lang="en-US" sz="1800" dirty="0" smtClean="0"/>
              <a:t>measurement concepts work</a:t>
            </a:r>
            <a:endParaRPr lang="en-US" sz="1800" dirty="0"/>
          </a:p>
          <a:p>
            <a:pPr>
              <a:spcBef>
                <a:spcPct val="60000"/>
              </a:spcBef>
            </a:pPr>
            <a:r>
              <a:rPr lang="en-US" sz="1800" dirty="0"/>
              <a:t>Develop </a:t>
            </a:r>
            <a:r>
              <a:rPr lang="en-US" sz="1800" dirty="0" smtClean="0"/>
              <a:t>interpretation methodology</a:t>
            </a:r>
            <a:endParaRPr lang="en-US" sz="1800" dirty="0"/>
          </a:p>
          <a:p>
            <a:pPr>
              <a:spcBef>
                <a:spcPct val="60000"/>
              </a:spcBef>
            </a:pPr>
            <a:r>
              <a:rPr lang="en-US" sz="1800" dirty="0"/>
              <a:t>Develop </a:t>
            </a:r>
            <a:r>
              <a:rPr lang="en-US" sz="1800" dirty="0" smtClean="0"/>
              <a:t>calibration approach</a:t>
            </a:r>
            <a:endParaRPr lang="en-US" sz="1800" dirty="0"/>
          </a:p>
          <a:p>
            <a:pPr>
              <a:spcBef>
                <a:spcPct val="60000"/>
              </a:spcBef>
            </a:pPr>
            <a:r>
              <a:rPr lang="en-US" sz="1800" dirty="0"/>
              <a:t>Develop </a:t>
            </a:r>
            <a:r>
              <a:rPr lang="en-US" sz="1800" dirty="0" smtClean="0"/>
              <a:t>validation methods using independent data</a:t>
            </a:r>
            <a:endParaRPr lang="en-US" sz="1800" dirty="0"/>
          </a:p>
          <a:p>
            <a:pPr>
              <a:spcBef>
                <a:spcPct val="60000"/>
              </a:spcBef>
            </a:pPr>
            <a:r>
              <a:rPr lang="en-US" sz="1800" dirty="0"/>
              <a:t>Simulate data </a:t>
            </a:r>
            <a:r>
              <a:rPr lang="en-US" sz="1800" dirty="0" smtClean="0"/>
              <a:t>products (pre-launch)</a:t>
            </a:r>
            <a:endParaRPr lang="en-US" sz="1800" dirty="0"/>
          </a:p>
          <a:p>
            <a:pPr>
              <a:spcBef>
                <a:spcPct val="60000"/>
              </a:spcBef>
            </a:pPr>
            <a:r>
              <a:rPr lang="en-US" sz="1800" dirty="0" smtClean="0"/>
              <a:t>Validate results using independent data</a:t>
            </a:r>
            <a:endParaRPr lang="en-US" sz="1800" dirty="0"/>
          </a:p>
          <a:p>
            <a:pPr>
              <a:spcBef>
                <a:spcPct val="60000"/>
              </a:spcBef>
            </a:pPr>
            <a:r>
              <a:rPr lang="en-US" sz="1800" dirty="0"/>
              <a:t>Develop applications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127426" y="4878388"/>
            <a:ext cx="4016574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FontTx/>
              <a:buNone/>
            </a:pPr>
            <a:r>
              <a:rPr lang="en-GB" sz="2400" i="1" dirty="0">
                <a:solidFill>
                  <a:schemeClr val="tx1"/>
                </a:solidFill>
                <a:latin typeface="Comic Sans MS" pitchFamily="66" charset="0"/>
              </a:rPr>
              <a:t>Close range observation </a:t>
            </a:r>
            <a:r>
              <a:rPr lang="en-GB" sz="2400" i="1" dirty="0" smtClean="0">
                <a:solidFill>
                  <a:schemeClr val="tx1"/>
                </a:solidFill>
                <a:latin typeface="Comic Sans MS" pitchFamily="66" charset="0"/>
              </a:rPr>
              <a:t>during new development </a:t>
            </a:r>
            <a:r>
              <a:rPr lang="en-GB" sz="2400" i="1" dirty="0">
                <a:solidFill>
                  <a:schemeClr val="tx1"/>
                </a:solidFill>
                <a:latin typeface="Comic Sans MS" pitchFamily="66" charset="0"/>
              </a:rPr>
              <a:t>phase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92" y="1488495"/>
            <a:ext cx="4128108" cy="336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1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9"/>
            <a:ext cx="6105525" cy="769441"/>
          </a:xfrm>
        </p:spPr>
        <p:txBody>
          <a:bodyPr/>
          <a:lstStyle/>
          <a:p>
            <a:r>
              <a:rPr lang="en-GB" dirty="0" smtClean="0"/>
              <a:t>Scientific Validation Implementation Plan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5950" y="1673225"/>
            <a:ext cx="4060825" cy="4318000"/>
          </a:xfrm>
        </p:spPr>
        <p:txBody>
          <a:bodyPr/>
          <a:lstStyle/>
          <a:p>
            <a:r>
              <a:rPr lang="en-GB" dirty="0" smtClean="0"/>
              <a:t>Authors: AGS, DS (ESA EO Mission Science Division) with inputs from Aeolus project, EOP-GQ, MAG, and Validation teams</a:t>
            </a:r>
          </a:p>
          <a:p>
            <a:endParaRPr lang="en-GB" dirty="0" smtClean="0"/>
          </a:p>
          <a:p>
            <a:r>
              <a:rPr lang="en-GB" dirty="0" smtClean="0"/>
              <a:t>Draft from February in-line with CAL/VAL Plans from latest EE and GMES missions</a:t>
            </a:r>
          </a:p>
          <a:p>
            <a:endParaRPr lang="en-GB" dirty="0"/>
          </a:p>
          <a:p>
            <a:r>
              <a:rPr lang="en-GB" dirty="0" smtClean="0"/>
              <a:t>Being reworked to follow closer </a:t>
            </a:r>
            <a:r>
              <a:rPr lang="en-GB" dirty="0" err="1" smtClean="0"/>
              <a:t>Cryosat</a:t>
            </a:r>
            <a:r>
              <a:rPr lang="en-GB" dirty="0" smtClean="0"/>
              <a:t> CAL/VAL Plan model</a:t>
            </a:r>
          </a:p>
          <a:p>
            <a:endParaRPr lang="en-GB" dirty="0" smtClean="0"/>
          </a:p>
          <a:p>
            <a:r>
              <a:rPr lang="en-GB" dirty="0" smtClean="0"/>
              <a:t>To be presented to DOSTAG February 2016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19861" r="57422" b="8333"/>
          <a:stretch/>
        </p:blipFill>
        <p:spPr bwMode="auto">
          <a:xfrm>
            <a:off x="5191125" y="1343025"/>
            <a:ext cx="3448050" cy="492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44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209799"/>
            <a:ext cx="6975475" cy="769441"/>
          </a:xfrm>
        </p:spPr>
        <p:txBody>
          <a:bodyPr/>
          <a:lstStyle/>
          <a:p>
            <a:r>
              <a:rPr lang="en-GB" dirty="0" smtClean="0"/>
              <a:t>Aeolus CAL/VAL Implementation Plan - Content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052" y="1240438"/>
            <a:ext cx="8422948" cy="53699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Present mission and products in brief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Role of CAL/VAL Teams, Algorithms teams, ESA and industry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Phase E1 and E2 timelines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List Aeolus CAL/VAL requirements/objectives referencing: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MRD (ESA Mission science division)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CAL/VAL Requirements document (ESA Mission science division)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Commissioning and CAL/VAL Plan (Aeolus Project)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List Aeolus CAL/VAL Call requirements and link them to 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List CAL/VAL Proposals, facilities, instrumentation,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Present maps and tables of geographical coverage (land, upper air, models,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Map proposals to CAL/VAL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Gap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Present data distribution, analysis, and further facilities - ESA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0685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and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Clear roadmap for CAL/VAL organization of activities</a:t>
            </a:r>
          </a:p>
          <a:p>
            <a:pPr lvl="1"/>
            <a:r>
              <a:rPr lang="en-GB" sz="2000" dirty="0" smtClean="0"/>
              <a:t>Areas covered</a:t>
            </a:r>
            <a:endParaRPr lang="en-GB" sz="2000" dirty="0"/>
          </a:p>
          <a:p>
            <a:pPr lvl="1"/>
            <a:r>
              <a:rPr lang="en-GB" sz="2000" dirty="0" smtClean="0"/>
              <a:t>Gap analysis</a:t>
            </a:r>
          </a:p>
          <a:p>
            <a:pPr lvl="1"/>
            <a:r>
              <a:rPr lang="en-GB" sz="2000" dirty="0" smtClean="0"/>
              <a:t>CAL/VAL coordination</a:t>
            </a:r>
          </a:p>
          <a:p>
            <a:r>
              <a:rPr lang="en-GB" sz="2000" dirty="0" smtClean="0"/>
              <a:t>Include Aeolus Workshop brainstorming input</a:t>
            </a:r>
          </a:p>
          <a:p>
            <a:r>
              <a:rPr lang="en-GB" sz="2000" dirty="0" smtClean="0"/>
              <a:t>For funding agencies to attract national funding</a:t>
            </a:r>
          </a:p>
          <a:p>
            <a:r>
              <a:rPr lang="en-GB" sz="2000" dirty="0" smtClean="0"/>
              <a:t>For ESA to organize product monitoring in phase E2</a:t>
            </a:r>
          </a:p>
          <a:p>
            <a:r>
              <a:rPr lang="en-GB" sz="2000" dirty="0"/>
              <a:t>Outcome of activities shall contribute to demonstration of mission fulfilment of MRD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1305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9"/>
            <a:ext cx="6105525" cy="769441"/>
          </a:xfrm>
        </p:spPr>
        <p:txBody>
          <a:bodyPr/>
          <a:lstStyle/>
          <a:p>
            <a:r>
              <a:rPr lang="en-GB" dirty="0" smtClean="0"/>
              <a:t>Examples of Implementation Plan content (1/6) – CAL/VAL timeline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481549"/>
            <a:ext cx="9048466" cy="5024026"/>
            <a:chOff x="0" y="1260098"/>
            <a:chExt cx="9048466" cy="5024026"/>
          </a:xfrm>
        </p:grpSpPr>
        <p:sp>
          <p:nvSpPr>
            <p:cNvPr id="5" name="Rectangle 4"/>
            <p:cNvSpPr/>
            <p:nvPr/>
          </p:nvSpPr>
          <p:spPr>
            <a:xfrm>
              <a:off x="733426" y="1919287"/>
              <a:ext cx="1390650" cy="85725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Launch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Campaign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71725" y="1900237"/>
              <a:ext cx="704850" cy="86677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LEOP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9925" y="1900237"/>
              <a:ext cx="1800223" cy="8763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IOV </a:t>
              </a:r>
              <a:r>
                <a:rPr lang="en-US" sz="1400" dirty="0">
                  <a:solidFill>
                    <a:schemeClr val="tx1"/>
                  </a:solidFill>
                </a:rPr>
                <a:t>and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Commissioning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31559" y="1900237"/>
              <a:ext cx="2374712" cy="9001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IOCR and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E2 Preparation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3425" y="3550448"/>
              <a:ext cx="1390650" cy="8953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GSOV &amp;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Preparation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71726" y="3550449"/>
              <a:ext cx="5134544" cy="5548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Commissioning of Payload Data Ground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Segment and Flight Operations Segment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2480" y="1900236"/>
              <a:ext cx="1405986" cy="4069560"/>
            </a:xfrm>
            <a:prstGeom prst="rect">
              <a:avLst/>
            </a:prstGeom>
            <a:solidFill>
              <a:srgbClr val="F4CCF8"/>
            </a:solidFill>
            <a:ln>
              <a:solidFill>
                <a:srgbClr val="F4C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E2 Phase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Mission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Management</a:t>
              </a: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Data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Quality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Cal/Val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Continuation</a:t>
              </a: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3426" y="5064924"/>
              <a:ext cx="1390649" cy="904872"/>
            </a:xfrm>
            <a:prstGeom prst="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CalVal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Preparation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19076" y="5064924"/>
              <a:ext cx="1369503" cy="904872"/>
            </a:xfrm>
            <a:prstGeom prst="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Initial </a:t>
              </a:r>
              <a:r>
                <a:rPr lang="en-US" sz="1400" dirty="0" err="1">
                  <a:solidFill>
                    <a:schemeClr val="tx1"/>
                  </a:solidFill>
                </a:rPr>
                <a:t>CalVal</a:t>
              </a:r>
              <a:r>
                <a:rPr lang="en-US" sz="1400" dirty="0">
                  <a:solidFill>
                    <a:schemeClr val="tx1"/>
                  </a:solidFill>
                </a:rPr>
                <a:t> Phase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3171" y="5064924"/>
              <a:ext cx="1263099" cy="904872"/>
            </a:xfrm>
            <a:prstGeom prst="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E2 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Preparation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0" y="1714521"/>
              <a:ext cx="647700" cy="13668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Industry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0" y="3314703"/>
              <a:ext cx="647700" cy="13668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ESA</a:t>
              </a: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0" y="4833941"/>
              <a:ext cx="647700" cy="13668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 err="1" smtClean="0"/>
                <a:t>CalVal</a:t>
              </a:r>
              <a:endParaRPr lang="en-US" dirty="0" smtClean="0"/>
            </a:p>
            <a:p>
              <a:pPr algn="ctr"/>
              <a:r>
                <a:rPr lang="en-US" dirty="0" smtClean="0"/>
                <a:t>Teams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4257" y="5043498"/>
              <a:ext cx="1285164" cy="904872"/>
            </a:xfrm>
            <a:prstGeom prst="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CalVal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Preparation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266950" y="5517360"/>
              <a:ext cx="1143000" cy="0"/>
            </a:xfrm>
            <a:prstGeom prst="line">
              <a:avLst/>
            </a:prstGeom>
            <a:ln w="38100">
              <a:solidFill>
                <a:srgbClr val="99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53302" y="1647825"/>
              <a:ext cx="0" cy="455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1478756" y="1285876"/>
              <a:ext cx="1576388" cy="502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dirty="0" smtClean="0"/>
                <a:t>Launch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718075" y="1260098"/>
              <a:ext cx="1576388" cy="502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dirty="0" smtClean="0"/>
                <a:t>IOCR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559955" y="1788320"/>
              <a:ext cx="14285" cy="44958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10149" y="2890412"/>
              <a:ext cx="24961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IOCR - </a:t>
              </a:r>
            </a:p>
            <a:p>
              <a:pPr algn="r"/>
              <a:r>
                <a:rPr lang="en-US" sz="1000" b="1" dirty="0"/>
                <a:t>I</a:t>
              </a:r>
              <a:r>
                <a:rPr lang="en-US" sz="1000" b="1" dirty="0" smtClean="0"/>
                <a:t>n Orbit Commissioning Review</a:t>
              </a:r>
              <a:endParaRPr lang="en-US" sz="1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55306" y="2902474"/>
              <a:ext cx="1783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IOV - </a:t>
              </a:r>
            </a:p>
            <a:p>
              <a:pPr algn="r"/>
              <a:r>
                <a:rPr lang="en-US" sz="1000" b="1" dirty="0"/>
                <a:t>I</a:t>
              </a:r>
              <a:r>
                <a:rPr lang="en-US" sz="1000" b="1" dirty="0" smtClean="0"/>
                <a:t>n Orbit Verification</a:t>
              </a:r>
              <a:endParaRPr lang="en-US" sz="1000" b="1" dirty="0"/>
            </a:p>
          </p:txBody>
        </p:sp>
        <p:cxnSp>
          <p:nvCxnSpPr>
            <p:cNvPr id="26" name="Straight Arrow Connector 25"/>
            <p:cNvCxnSpPr>
              <a:stCxn id="28" idx="3"/>
              <a:endCxn id="22" idx="1"/>
            </p:cNvCxnSpPr>
            <p:nvPr/>
          </p:nvCxnSpPr>
          <p:spPr>
            <a:xfrm flipV="1">
              <a:off x="5447107" y="1511320"/>
              <a:ext cx="12709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8" idx="1"/>
            </p:cNvCxnSpPr>
            <p:nvPr/>
          </p:nvCxnSpPr>
          <p:spPr>
            <a:xfrm flipH="1">
              <a:off x="3068239" y="1511321"/>
              <a:ext cx="1504950" cy="7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573189" y="1388210"/>
              <a:ext cx="8739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3 months</a:t>
              </a:r>
              <a:endParaRPr lang="en-US" sz="10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6161" y="2914536"/>
              <a:ext cx="2287565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LEOP - </a:t>
              </a:r>
            </a:p>
            <a:p>
              <a:pPr algn="r"/>
              <a:r>
                <a:rPr lang="en-US" sz="1000" b="1" dirty="0" smtClean="0"/>
                <a:t>Launch and Early Operations</a:t>
              </a:r>
              <a:endParaRPr lang="en-US" sz="10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50294" y="4185598"/>
              <a:ext cx="5155976" cy="2738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Management and Operations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9279" y="4481486"/>
              <a:ext cx="2820081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GSOV - </a:t>
              </a:r>
            </a:p>
            <a:p>
              <a:r>
                <a:rPr lang="en-US" sz="1000" b="1" dirty="0" smtClean="0"/>
                <a:t>Ground Segment Overall Validation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13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209799"/>
            <a:ext cx="6956425" cy="769441"/>
          </a:xfrm>
        </p:spPr>
        <p:txBody>
          <a:bodyPr/>
          <a:lstStyle/>
          <a:p>
            <a:r>
              <a:rPr lang="en-GB" dirty="0"/>
              <a:t>Examples of Implementation Plan content </a:t>
            </a:r>
            <a:r>
              <a:rPr lang="en-GB" dirty="0" smtClean="0"/>
              <a:t>(2/6) – Link parameters and requirements</a:t>
            </a:r>
            <a:endParaRPr lang="en-GB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4723" r="52891" b="10000"/>
          <a:stretch/>
        </p:blipFill>
        <p:spPr bwMode="auto">
          <a:xfrm>
            <a:off x="1676400" y="1304923"/>
            <a:ext cx="5229225" cy="52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9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8"/>
            <a:ext cx="6861175" cy="769441"/>
          </a:xfrm>
        </p:spPr>
        <p:txBody>
          <a:bodyPr/>
          <a:lstStyle/>
          <a:p>
            <a:r>
              <a:rPr lang="en-GB" dirty="0"/>
              <a:t>Examples </a:t>
            </a:r>
            <a:r>
              <a:rPr lang="en-GB" dirty="0" smtClean="0"/>
              <a:t>Implementation </a:t>
            </a:r>
            <a:r>
              <a:rPr lang="en-GB" dirty="0"/>
              <a:t>Plan content </a:t>
            </a:r>
            <a:r>
              <a:rPr lang="en-GB" dirty="0" smtClean="0"/>
              <a:t>(3/6) </a:t>
            </a:r>
            <a:r>
              <a:rPr lang="en-GB" dirty="0"/>
              <a:t>– </a:t>
            </a:r>
            <a:r>
              <a:rPr lang="en-GB" dirty="0" smtClean="0"/>
              <a:t>Summary of CAL/VAL activities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34217"/>
              </p:ext>
            </p:extLst>
          </p:nvPr>
        </p:nvGraphicFramePr>
        <p:xfrm>
          <a:off x="2082997" y="1319377"/>
          <a:ext cx="4971655" cy="5025697"/>
        </p:xfrm>
        <a:graphic>
          <a:graphicData uri="http://schemas.openxmlformats.org/drawingml/2006/table">
            <a:tbl>
              <a:tblPr firstRow="1" firstCol="1" bandRow="1"/>
              <a:tblGrid>
                <a:gridCol w="397057"/>
                <a:gridCol w="1191172"/>
                <a:gridCol w="496322"/>
                <a:gridCol w="674998"/>
                <a:gridCol w="555880"/>
                <a:gridCol w="416910"/>
                <a:gridCol w="534539"/>
                <a:gridCol w="704777"/>
              </a:tblGrid>
              <a:tr h="148897">
                <a:tc gridSpan="8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Activity Schedule</a:t>
                      </a:r>
                      <a:endParaRPr lang="en-GB" sz="7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82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IP 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Name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Address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Topic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Pre-Launch 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Phase 1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Phase E2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Remarks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5156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DABAS Alain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RO, AC, GC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5166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Apituley Arnoud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A, 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5177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Hardesty Robert Michael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A, 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RO, AC, GC,</a:t>
                      </a:r>
                      <a:r>
                        <a:rPr lang="en-US" sz="900" u="sng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strike="sngStrike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900" u="sng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5186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Baumgarten Gerd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RO, GC, M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5188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Apituley Arnoud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A, 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RO, GC</a:t>
                      </a:r>
                      <a:endParaRPr lang="en-GB" sz="7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5190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Stoffelen Ad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M, A</a:t>
                      </a:r>
                      <a:endParaRPr lang="en-GB" sz="7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5192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Schyberg Harald 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A, 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RO,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M, A</a:t>
                      </a:r>
                      <a:endParaRPr lang="en-GB" sz="7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linked to 5186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26989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Gausa Michael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A, 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AC, GC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27329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Reitebuch Oliver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AC, GC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27389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Stebel Kerstin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RO, GC</a:t>
                      </a:r>
                      <a:r>
                        <a:rPr lang="en-US" sz="900" u="sng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27409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Amiridis Vassilis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A, 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RO, GC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27411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Wu Songhua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A, 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27449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Zagar Nedjeljka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27529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Forsythe Mary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AC, M</a:t>
                      </a:r>
                      <a:r>
                        <a:rPr lang="en-US" sz="900" u="sng" dirty="0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S</a:t>
                      </a:r>
                      <a:endParaRPr lang="en-GB" sz="7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27589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Ishii Shoken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27590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Joe Paul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W, A, C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RO, GC, M</a:t>
                      </a:r>
                      <a:r>
                        <a:rPr lang="en-US" sz="900" u="sng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28295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Kushner Paul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34"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 = Wind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 = Routine Operations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funding secured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897"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 = Aerosol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 = Airborne Campaigns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funding partly secured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897"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 = Clouds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GC = Ground Based Campaigns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secured funding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897"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 = Model Studies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unknown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 – Other satellite obs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 – Alternative L2 products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53603" marR="5360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78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09549"/>
            <a:ext cx="7629526" cy="8382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Examples Implementation Plan content (4/6) – Mapping activities to CAL/VAL objectives</a:t>
            </a:r>
            <a:endParaRPr lang="en-GB" kern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3858"/>
              </p:ext>
            </p:extLst>
          </p:nvPr>
        </p:nvGraphicFramePr>
        <p:xfrm>
          <a:off x="742947" y="2149475"/>
          <a:ext cx="747712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53"/>
                <a:gridCol w="1428750"/>
                <a:gridCol w="657225"/>
                <a:gridCol w="542925"/>
                <a:gridCol w="638175"/>
                <a:gridCol w="647700"/>
                <a:gridCol w="733425"/>
                <a:gridCol w="136207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12…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Cabauw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Apituley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ym typeface="Wingdings"/>
                        </a:rPr>
                        <a:t>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Greenland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Reitebuch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ym typeface="Wingdings"/>
                        </a:rPr>
                        <a:t>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ym typeface="Wingdings"/>
                        </a:rPr>
                        <a:t>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ym typeface="Wingdings"/>
                        </a:rPr>
                        <a:t>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ym typeface="Wingdings"/>
                        </a:rPr>
                        <a:t>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Tropics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Dabas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ym typeface="Wingdings"/>
                        </a:rPr>
                        <a:t>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ym typeface="Wingdings"/>
                        </a:rPr>
                        <a:t>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35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8"/>
            <a:ext cx="7080250" cy="769441"/>
          </a:xfrm>
        </p:spPr>
        <p:txBody>
          <a:bodyPr/>
          <a:lstStyle/>
          <a:p>
            <a:r>
              <a:rPr lang="en-GB" dirty="0"/>
              <a:t>Examples of Implementation Plan content </a:t>
            </a:r>
            <a:r>
              <a:rPr lang="en-GB" dirty="0" smtClean="0"/>
              <a:t>(5/6</a:t>
            </a:r>
            <a:r>
              <a:rPr lang="en-GB" dirty="0"/>
              <a:t>) – </a:t>
            </a:r>
            <a:r>
              <a:rPr lang="en-GB" dirty="0" smtClean="0"/>
              <a:t>Geographical coverage - maps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343025"/>
            <a:ext cx="56959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7712" y="5448299"/>
            <a:ext cx="707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F83BE"/>
                </a:solidFill>
                <a:latin typeface="Calibri-Bold"/>
              </a:rPr>
              <a:t>Figure 1: Environment Canada radiosonde network . Red circles, marked with latitude, represent existing research sites </a:t>
            </a:r>
            <a:r>
              <a:rPr lang="en-US" b="1" dirty="0" smtClean="0">
                <a:solidFill>
                  <a:srgbClr val="4F83BE"/>
                </a:solidFill>
                <a:latin typeface="Calibri-Bold"/>
              </a:rPr>
              <a:t>that could </a:t>
            </a:r>
            <a:r>
              <a:rPr lang="en-US" b="1" dirty="0">
                <a:solidFill>
                  <a:srgbClr val="4F83BE"/>
                </a:solidFill>
                <a:latin typeface="Calibri-Bold"/>
              </a:rPr>
              <a:t>serve as ADM‐Aeolus super‐sites.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00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5475" y="180975"/>
            <a:ext cx="7080250" cy="9675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Examples of Implementation Plan content (6/6) – Presentation of facilities</a:t>
            </a:r>
            <a:endParaRPr lang="en-GB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14584" r="20625" b="11250"/>
          <a:stretch/>
        </p:blipFill>
        <p:spPr bwMode="auto">
          <a:xfrm>
            <a:off x="955675" y="1323974"/>
            <a:ext cx="6419850" cy="50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general perspectives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15950" y="1673224"/>
            <a:ext cx="7905750" cy="4676775"/>
          </a:xfrm>
        </p:spPr>
        <p:txBody>
          <a:bodyPr>
            <a:normAutofit/>
          </a:bodyPr>
          <a:lstStyle/>
          <a:p>
            <a:pPr>
              <a:lnSpc>
                <a:spcPct val="109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2 Successful pre-launch campaigns so far</a:t>
            </a:r>
          </a:p>
          <a:p>
            <a:pPr>
              <a:lnSpc>
                <a:spcPct val="109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Recommendations from the workshop are discussed</a:t>
            </a:r>
          </a:p>
          <a:p>
            <a:pPr>
              <a:spcAft>
                <a:spcPts val="1200"/>
              </a:spcAft>
            </a:pPr>
            <a:r>
              <a:rPr lang="en-GB" sz="1800" dirty="0"/>
              <a:t>Reworking current draft to include more elements as found in </a:t>
            </a:r>
            <a:r>
              <a:rPr lang="en-GB" sz="1800" dirty="0" err="1"/>
              <a:t>Cryosat</a:t>
            </a:r>
            <a:r>
              <a:rPr lang="en-GB" sz="1800" dirty="0"/>
              <a:t> CAL/VAL </a:t>
            </a:r>
            <a:r>
              <a:rPr lang="en-GB" sz="1800" dirty="0" smtClean="0"/>
              <a:t>Plan</a:t>
            </a:r>
            <a:endParaRPr lang="en-GB" sz="1800" dirty="0"/>
          </a:p>
          <a:p>
            <a:pPr>
              <a:spcAft>
                <a:spcPts val="1200"/>
              </a:spcAft>
            </a:pPr>
            <a:r>
              <a:rPr lang="en-GB" sz="1800" dirty="0"/>
              <a:t>Review by CAL/VAL PIs - mid </a:t>
            </a:r>
            <a:r>
              <a:rPr lang="en-GB" sz="1800" dirty="0" smtClean="0"/>
              <a:t>November/December</a:t>
            </a:r>
            <a:endParaRPr lang="en-GB" sz="1800" dirty="0"/>
          </a:p>
          <a:p>
            <a:pPr>
              <a:spcAft>
                <a:spcPts val="1200"/>
              </a:spcAft>
            </a:pPr>
            <a:r>
              <a:rPr lang="en-GB" sz="1800" dirty="0"/>
              <a:t>Presentation to DOSTAG - February 2016</a:t>
            </a:r>
          </a:p>
          <a:p>
            <a:pPr>
              <a:lnSpc>
                <a:spcPct val="109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5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1337733"/>
            <a:ext cx="4232276" cy="5240867"/>
          </a:xfrm>
        </p:spPr>
        <p:txBody>
          <a:bodyPr/>
          <a:lstStyle/>
          <a:p>
            <a:r>
              <a:rPr lang="en-GB" sz="1400" b="1" dirty="0"/>
              <a:t>ESA campaign activities started in 1981 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/>
              <a:t>125 campaigns as </a:t>
            </a:r>
            <a:r>
              <a:rPr lang="en-GB" sz="1400" dirty="0"/>
              <a:t>of </a:t>
            </a:r>
            <a:r>
              <a:rPr lang="en-GB" sz="1400" dirty="0" smtClean="0"/>
              <a:t>September 2015 (+5 since last report) </a:t>
            </a:r>
            <a:endParaRPr lang="en-GB" sz="1400" dirty="0"/>
          </a:p>
          <a:p>
            <a:pPr lvl="1">
              <a:lnSpc>
                <a:spcPct val="100000"/>
              </a:lnSpc>
            </a:pPr>
            <a:r>
              <a:rPr lang="en-GB" sz="1400" dirty="0"/>
              <a:t>Typically </a:t>
            </a:r>
            <a:r>
              <a:rPr lang="en-GB" sz="1400" dirty="0" smtClean="0"/>
              <a:t>4-7 </a:t>
            </a:r>
            <a:r>
              <a:rPr lang="en-GB" sz="1400" dirty="0"/>
              <a:t>campaigns/year </a:t>
            </a:r>
          </a:p>
          <a:p>
            <a:r>
              <a:rPr lang="en-GB" sz="1400" b="1" dirty="0"/>
              <a:t>Strategic objectives:</a:t>
            </a:r>
          </a:p>
          <a:p>
            <a:pPr lvl="1">
              <a:lnSpc>
                <a:spcPct val="100000"/>
              </a:lnSpc>
            </a:pPr>
            <a:r>
              <a:rPr lang="en-GB" sz="1400" u="sng" dirty="0"/>
              <a:t>Support to EO programs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Transnational access to airborne </a:t>
            </a:r>
            <a:r>
              <a:rPr lang="en-GB" sz="1400" dirty="0" smtClean="0"/>
              <a:t>facilities in member states</a:t>
            </a:r>
            <a:endParaRPr lang="en-GB" sz="1400" dirty="0"/>
          </a:p>
          <a:p>
            <a:pPr lvl="1">
              <a:lnSpc>
                <a:spcPct val="100000"/>
              </a:lnSpc>
            </a:pPr>
            <a:r>
              <a:rPr lang="en-GB" sz="1400" dirty="0"/>
              <a:t>Partnerships with national and international </a:t>
            </a:r>
            <a:r>
              <a:rPr lang="en-GB" sz="1400" dirty="0" smtClean="0"/>
              <a:t>organisations </a:t>
            </a:r>
            <a:endParaRPr lang="en-GB" sz="1400" dirty="0"/>
          </a:p>
          <a:p>
            <a:r>
              <a:rPr lang="en-GB" sz="1400" b="1" dirty="0"/>
              <a:t>Campaign activities address three main areas: 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Technology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Mission development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Calibration/validation</a:t>
            </a:r>
          </a:p>
          <a:p>
            <a:r>
              <a:rPr lang="en-GB" sz="1400" b="1" dirty="0"/>
              <a:t>Campaign data archive supporting science and applications 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Programmatic Background</a:t>
            </a:r>
          </a:p>
        </p:txBody>
      </p:sp>
      <p:pic>
        <p:nvPicPr>
          <p:cNvPr id="133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30700" y="1209465"/>
            <a:ext cx="4813300" cy="5648535"/>
          </a:xfrm>
        </p:spPr>
      </p:pic>
    </p:spTree>
    <p:extLst>
      <p:ext uri="{BB962C8B-B14F-4D97-AF65-F5344CB8AC3E}">
        <p14:creationId xmlns:p14="http://schemas.microsoft.com/office/powerpoint/2010/main" val="1955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14313"/>
            <a:ext cx="6105525" cy="762000"/>
          </a:xfrm>
        </p:spPr>
        <p:txBody>
          <a:bodyPr/>
          <a:lstStyle/>
          <a:p>
            <a:r>
              <a:rPr lang="en-GB"/>
              <a:t>Campaigns for different project phases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44625"/>
            <a:ext cx="7653338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dirty="0"/>
              <a:t>ESA campaigns are performed during </a:t>
            </a:r>
            <a:r>
              <a:rPr lang="en-US" dirty="0" smtClean="0"/>
              <a:t>full life cycle of </a:t>
            </a:r>
            <a:r>
              <a:rPr lang="en-US" dirty="0"/>
              <a:t>a typical ESA space mission</a:t>
            </a:r>
          </a:p>
          <a:p>
            <a:pPr>
              <a:spcBef>
                <a:spcPct val="25000"/>
              </a:spcBef>
            </a:pPr>
            <a:r>
              <a:rPr lang="en-US" dirty="0" smtClean="0"/>
              <a:t>Different types </a:t>
            </a:r>
            <a:r>
              <a:rPr lang="en-US" dirty="0"/>
              <a:t>of campaigns are performed during </a:t>
            </a:r>
            <a:r>
              <a:rPr lang="en-US" dirty="0" smtClean="0"/>
              <a:t>specific phases of a </a:t>
            </a:r>
            <a:r>
              <a:rPr lang="en-US" dirty="0"/>
              <a:t>space </a:t>
            </a:r>
            <a:r>
              <a:rPr lang="en-US" dirty="0" smtClean="0"/>
              <a:t>mission (concept, feasibility, development and operations)</a:t>
            </a:r>
            <a:endParaRPr lang="en-US" dirty="0"/>
          </a:p>
          <a:p>
            <a:pPr>
              <a:spcBef>
                <a:spcPct val="25000"/>
              </a:spcBef>
            </a:pPr>
            <a:endParaRPr lang="en-US" dirty="0"/>
          </a:p>
          <a:p>
            <a:pPr>
              <a:spcBef>
                <a:spcPct val="25000"/>
              </a:spcBef>
            </a:pPr>
            <a:endParaRPr lang="en-US" dirty="0"/>
          </a:p>
        </p:txBody>
      </p:sp>
      <p:graphicFrame>
        <p:nvGraphicFramePr>
          <p:cNvPr id="135441" name="Group 273"/>
          <p:cNvGraphicFramePr>
            <a:graphicFrameLocks noGrp="1"/>
          </p:cNvGraphicFramePr>
          <p:nvPr/>
        </p:nvGraphicFramePr>
        <p:xfrm>
          <a:off x="123825" y="2841625"/>
          <a:ext cx="8886825" cy="3202996"/>
        </p:xfrm>
        <a:graphic>
          <a:graphicData uri="http://schemas.openxmlformats.org/drawingml/2006/table">
            <a:tbl>
              <a:tblPr/>
              <a:tblGrid>
                <a:gridCol w="1593850"/>
                <a:gridCol w="958850"/>
                <a:gridCol w="865188"/>
                <a:gridCol w="855662"/>
                <a:gridCol w="1219200"/>
                <a:gridCol w="1198563"/>
                <a:gridCol w="1063625"/>
                <a:gridCol w="1131887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 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Pre-Phase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Phase A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Feasibility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Phase B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Design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Phase C/D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Development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Phase E1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Commissioning 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Phase E2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Operation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Archive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9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Technology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Mission Development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(Geophysical)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Mission Development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(Simulation)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Cal/Val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Science/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Applications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8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7151" y="496520"/>
            <a:ext cx="5978769" cy="304800"/>
          </a:xfrm>
          <a:prstGeom prst="rect">
            <a:avLst/>
          </a:prstGeom>
          <a:noFill/>
        </p:spPr>
        <p:txBody>
          <a:bodyPr/>
          <a:lstStyle>
            <a:lvl1pPr>
              <a:tabLst>
                <a:tab pos="7048500" algn="r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tabLst>
                <a:tab pos="7048500" algn="r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tabLst>
                <a:tab pos="7048500" algn="r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tabLst>
                <a:tab pos="7048500" algn="r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tabLst>
                <a:tab pos="7048500" algn="r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tabLst>
                <a:tab pos="7048500" algn="r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tabLst>
                <a:tab pos="7048500" algn="r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tabLst>
                <a:tab pos="7048500" algn="r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tabLst>
                <a:tab pos="7048500" algn="r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2400" b="1" dirty="0" smtClean="0">
                <a:solidFill>
                  <a:schemeClr val="bg1"/>
                </a:solidFill>
                <a:latin typeface="Arial" pitchFamily="34" charset="0"/>
              </a:rPr>
              <a:t>Campaign Phases</a:t>
            </a:r>
            <a:endParaRPr lang="en-GB" altLang="en-US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04" y="1125995"/>
            <a:ext cx="8345365" cy="430887"/>
          </a:xfrm>
        </p:spPr>
        <p:txBody>
          <a:bodyPr/>
          <a:lstStyle/>
          <a:p>
            <a:pPr>
              <a:defRPr/>
            </a:pPr>
            <a:r>
              <a:rPr lang="en-GB" smtClean="0">
                <a:ea typeface="+mj-ea"/>
              </a:rPr>
              <a:t>Campaign Phases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83374" y="3149600"/>
            <a:ext cx="1044819" cy="1212850"/>
          </a:xfrm>
          <a:prstGeom prst="rect">
            <a:avLst/>
          </a:prstGeom>
          <a:solidFill>
            <a:srgbClr val="FFFF99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83374" y="3233738"/>
            <a:ext cx="1044819" cy="50800"/>
          </a:xfrm>
          <a:prstGeom prst="rect">
            <a:avLst/>
          </a:prstGeom>
          <a:solidFill>
            <a:srgbClr val="0066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1935774" y="3233739"/>
            <a:ext cx="1465" cy="1112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2674328" y="3233739"/>
            <a:ext cx="1465" cy="1112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2551236" y="3233739"/>
            <a:ext cx="1465" cy="1112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2074985" y="3233739"/>
            <a:ext cx="1466" cy="1112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783374" y="33178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1783374" y="33686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1783374" y="34194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783374" y="34702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1783374" y="3503614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1783374" y="3554414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1783374" y="3605214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1783374" y="365442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783374" y="368935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1783374" y="374015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783374" y="3789364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1783374" y="3840164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1783374" y="3890964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1783374" y="39243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1783374" y="39751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1783374" y="40259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1783374" y="40767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1783374" y="4110039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1783374" y="4160839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1783374" y="4211639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1783374" y="4262439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1783374" y="4313239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1783374" y="43465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907074" y="2744789"/>
            <a:ext cx="75320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V="1">
            <a:off x="706315" y="2744788"/>
            <a:ext cx="200758" cy="354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Freeform 34"/>
          <p:cNvSpPr>
            <a:spLocks/>
          </p:cNvSpPr>
          <p:nvPr/>
        </p:nvSpPr>
        <p:spPr bwMode="auto">
          <a:xfrm>
            <a:off x="1721827" y="2828925"/>
            <a:ext cx="168519" cy="203200"/>
          </a:xfrm>
          <a:custGeom>
            <a:avLst/>
            <a:gdLst>
              <a:gd name="T0" fmla="*/ 182562 w 115"/>
              <a:gd name="T1" fmla="*/ 203200 h 128"/>
              <a:gd name="T2" fmla="*/ 0 w 115"/>
              <a:gd name="T3" fmla="*/ 101600 h 128"/>
              <a:gd name="T4" fmla="*/ 49212 w 115"/>
              <a:gd name="T5" fmla="*/ 50800 h 128"/>
              <a:gd name="T6" fmla="*/ 100012 w 115"/>
              <a:gd name="T7" fmla="*/ 0 h 128"/>
              <a:gd name="T8" fmla="*/ 182562 w 115"/>
              <a:gd name="T9" fmla="*/ 203200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128">
                <a:moveTo>
                  <a:pt x="115" y="128"/>
                </a:moveTo>
                <a:lnTo>
                  <a:pt x="0" y="64"/>
                </a:lnTo>
                <a:lnTo>
                  <a:pt x="31" y="32"/>
                </a:lnTo>
                <a:lnTo>
                  <a:pt x="63" y="0"/>
                </a:lnTo>
                <a:lnTo>
                  <a:pt x="115" y="1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1660282" y="2744789"/>
            <a:ext cx="106973" cy="134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2873620" y="2744789"/>
            <a:ext cx="75320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flipV="1">
            <a:off x="2674328" y="2744788"/>
            <a:ext cx="199292" cy="354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>
            <a:off x="3688373" y="2828925"/>
            <a:ext cx="168519" cy="203200"/>
          </a:xfrm>
          <a:custGeom>
            <a:avLst/>
            <a:gdLst>
              <a:gd name="T0" fmla="*/ 182562 w 115"/>
              <a:gd name="T1" fmla="*/ 203200 h 128"/>
              <a:gd name="T2" fmla="*/ 0 w 115"/>
              <a:gd name="T3" fmla="*/ 101600 h 128"/>
              <a:gd name="T4" fmla="*/ 49212 w 115"/>
              <a:gd name="T5" fmla="*/ 50800 h 128"/>
              <a:gd name="T6" fmla="*/ 100012 w 115"/>
              <a:gd name="T7" fmla="*/ 0 h 128"/>
              <a:gd name="T8" fmla="*/ 182562 w 115"/>
              <a:gd name="T9" fmla="*/ 203200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128">
                <a:moveTo>
                  <a:pt x="115" y="128"/>
                </a:moveTo>
                <a:lnTo>
                  <a:pt x="0" y="64"/>
                </a:lnTo>
                <a:lnTo>
                  <a:pt x="31" y="32"/>
                </a:lnTo>
                <a:lnTo>
                  <a:pt x="63" y="0"/>
                </a:lnTo>
                <a:lnTo>
                  <a:pt x="115" y="1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626828" y="2744789"/>
            <a:ext cx="106973" cy="134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4363916" y="2744789"/>
            <a:ext cx="75320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 flipV="1">
            <a:off x="4164623" y="2744788"/>
            <a:ext cx="199292" cy="354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Freeform 42"/>
          <p:cNvSpPr>
            <a:spLocks/>
          </p:cNvSpPr>
          <p:nvPr/>
        </p:nvSpPr>
        <p:spPr bwMode="auto">
          <a:xfrm>
            <a:off x="5178669" y="2828925"/>
            <a:ext cx="169985" cy="203200"/>
          </a:xfrm>
          <a:custGeom>
            <a:avLst/>
            <a:gdLst>
              <a:gd name="T0" fmla="*/ 184150 w 116"/>
              <a:gd name="T1" fmla="*/ 203200 h 128"/>
              <a:gd name="T2" fmla="*/ 0 w 116"/>
              <a:gd name="T3" fmla="*/ 101600 h 128"/>
              <a:gd name="T4" fmla="*/ 50800 w 116"/>
              <a:gd name="T5" fmla="*/ 50800 h 128"/>
              <a:gd name="T6" fmla="*/ 100013 w 116"/>
              <a:gd name="T7" fmla="*/ 0 h 128"/>
              <a:gd name="T8" fmla="*/ 184150 w 116"/>
              <a:gd name="T9" fmla="*/ 203200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" h="128">
                <a:moveTo>
                  <a:pt x="116" y="128"/>
                </a:moveTo>
                <a:lnTo>
                  <a:pt x="0" y="64"/>
                </a:lnTo>
                <a:lnTo>
                  <a:pt x="32" y="32"/>
                </a:lnTo>
                <a:lnTo>
                  <a:pt x="63" y="0"/>
                </a:lnTo>
                <a:lnTo>
                  <a:pt x="116" y="1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5117124" y="2744789"/>
            <a:ext cx="108438" cy="134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5855677" y="2744789"/>
            <a:ext cx="75320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 flipV="1">
            <a:off x="5654920" y="2744788"/>
            <a:ext cx="200757" cy="354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Freeform 46"/>
          <p:cNvSpPr>
            <a:spLocks/>
          </p:cNvSpPr>
          <p:nvPr/>
        </p:nvSpPr>
        <p:spPr bwMode="auto">
          <a:xfrm>
            <a:off x="6670431" y="2828925"/>
            <a:ext cx="168520" cy="203200"/>
          </a:xfrm>
          <a:custGeom>
            <a:avLst/>
            <a:gdLst>
              <a:gd name="T0" fmla="*/ 182563 w 115"/>
              <a:gd name="T1" fmla="*/ 203200 h 128"/>
              <a:gd name="T2" fmla="*/ 0 w 115"/>
              <a:gd name="T3" fmla="*/ 101600 h 128"/>
              <a:gd name="T4" fmla="*/ 49213 w 115"/>
              <a:gd name="T5" fmla="*/ 50800 h 128"/>
              <a:gd name="T6" fmla="*/ 98425 w 115"/>
              <a:gd name="T7" fmla="*/ 0 h 128"/>
              <a:gd name="T8" fmla="*/ 182563 w 115"/>
              <a:gd name="T9" fmla="*/ 203200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128">
                <a:moveTo>
                  <a:pt x="115" y="128"/>
                </a:moveTo>
                <a:lnTo>
                  <a:pt x="0" y="64"/>
                </a:lnTo>
                <a:lnTo>
                  <a:pt x="31" y="32"/>
                </a:lnTo>
                <a:lnTo>
                  <a:pt x="62" y="0"/>
                </a:lnTo>
                <a:lnTo>
                  <a:pt x="115" y="1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6608884" y="2744789"/>
            <a:ext cx="106974" cy="134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>
            <a:off x="7407520" y="2744789"/>
            <a:ext cx="75320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 flipV="1">
            <a:off x="7208228" y="2744788"/>
            <a:ext cx="199292" cy="354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Freeform 50"/>
          <p:cNvSpPr>
            <a:spLocks/>
          </p:cNvSpPr>
          <p:nvPr/>
        </p:nvSpPr>
        <p:spPr bwMode="auto">
          <a:xfrm>
            <a:off x="8222273" y="2828925"/>
            <a:ext cx="168519" cy="203200"/>
          </a:xfrm>
          <a:custGeom>
            <a:avLst/>
            <a:gdLst>
              <a:gd name="T0" fmla="*/ 182562 w 115"/>
              <a:gd name="T1" fmla="*/ 203200 h 128"/>
              <a:gd name="T2" fmla="*/ 0 w 115"/>
              <a:gd name="T3" fmla="*/ 101600 h 128"/>
              <a:gd name="T4" fmla="*/ 49212 w 115"/>
              <a:gd name="T5" fmla="*/ 50800 h 128"/>
              <a:gd name="T6" fmla="*/ 100012 w 115"/>
              <a:gd name="T7" fmla="*/ 0 h 128"/>
              <a:gd name="T8" fmla="*/ 182562 w 115"/>
              <a:gd name="T9" fmla="*/ 203200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128">
                <a:moveTo>
                  <a:pt x="115" y="128"/>
                </a:moveTo>
                <a:lnTo>
                  <a:pt x="0" y="64"/>
                </a:lnTo>
                <a:lnTo>
                  <a:pt x="31" y="32"/>
                </a:lnTo>
                <a:lnTo>
                  <a:pt x="63" y="0"/>
                </a:lnTo>
                <a:lnTo>
                  <a:pt x="115" y="1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>
            <a:off x="8160728" y="2744789"/>
            <a:ext cx="106973" cy="134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344366" y="4605339"/>
            <a:ext cx="12022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452804" y="4605339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x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529005" y="4605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p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621323" y="4605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713643" y="4605339"/>
            <a:ext cx="5931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r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760536" y="4605339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791308" y="4605339"/>
            <a:ext cx="14908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m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912935" y="4605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44" name="Rectangle 60"/>
          <p:cNvSpPr>
            <a:spLocks noChangeArrowheads="1"/>
          </p:cNvSpPr>
          <p:nvPr/>
        </p:nvSpPr>
        <p:spPr bwMode="auto">
          <a:xfrm>
            <a:off x="1005254" y="4605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1097574" y="4605339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1144466" y="4605339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344366" y="4791075"/>
            <a:ext cx="12984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D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452805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545124" y="4791075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f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50" name="Rectangle 66"/>
          <p:cNvSpPr>
            <a:spLocks noChangeArrowheads="1"/>
          </p:cNvSpPr>
          <p:nvPr/>
        </p:nvSpPr>
        <p:spPr bwMode="auto">
          <a:xfrm>
            <a:off x="590551" y="4791075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51" name="Rectangle 67"/>
          <p:cNvSpPr>
            <a:spLocks noChangeArrowheads="1"/>
          </p:cNvSpPr>
          <p:nvPr/>
        </p:nvSpPr>
        <p:spPr bwMode="auto">
          <a:xfrm>
            <a:off x="621323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713643" y="4791075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53" name="Rectangle 69"/>
          <p:cNvSpPr>
            <a:spLocks noChangeArrowheads="1"/>
          </p:cNvSpPr>
          <p:nvPr/>
        </p:nvSpPr>
        <p:spPr bwMode="auto">
          <a:xfrm>
            <a:off x="744416" y="4791075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791308" y="4791075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55" name="Rectangle 71"/>
          <p:cNvSpPr>
            <a:spLocks noChangeArrowheads="1"/>
          </p:cNvSpPr>
          <p:nvPr/>
        </p:nvSpPr>
        <p:spPr bwMode="auto">
          <a:xfrm>
            <a:off x="822082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56" name="Rectangle 72"/>
          <p:cNvSpPr>
            <a:spLocks noChangeArrowheads="1"/>
          </p:cNvSpPr>
          <p:nvPr/>
        </p:nvSpPr>
        <p:spPr bwMode="auto">
          <a:xfrm>
            <a:off x="912935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1866900" y="4605339"/>
            <a:ext cx="14908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M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1989992" y="4605339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59" name="Rectangle 75"/>
          <p:cNvSpPr>
            <a:spLocks noChangeArrowheads="1"/>
          </p:cNvSpPr>
          <p:nvPr/>
        </p:nvSpPr>
        <p:spPr bwMode="auto">
          <a:xfrm>
            <a:off x="2020766" y="4605339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60" name="Rectangle 76"/>
          <p:cNvSpPr>
            <a:spLocks noChangeArrowheads="1"/>
          </p:cNvSpPr>
          <p:nvPr/>
        </p:nvSpPr>
        <p:spPr bwMode="auto">
          <a:xfrm>
            <a:off x="2096966" y="4605339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61" name="Rectangle 77"/>
          <p:cNvSpPr>
            <a:spLocks noChangeArrowheads="1"/>
          </p:cNvSpPr>
          <p:nvPr/>
        </p:nvSpPr>
        <p:spPr bwMode="auto">
          <a:xfrm>
            <a:off x="2173166" y="4605339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2203939" y="4605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63" name="Rectangle 79"/>
          <p:cNvSpPr>
            <a:spLocks noChangeArrowheads="1"/>
          </p:cNvSpPr>
          <p:nvPr/>
        </p:nvSpPr>
        <p:spPr bwMode="auto">
          <a:xfrm>
            <a:off x="2296259" y="4605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64" name="Rectangle 80"/>
          <p:cNvSpPr>
            <a:spLocks noChangeArrowheads="1"/>
          </p:cNvSpPr>
          <p:nvPr/>
        </p:nvSpPr>
        <p:spPr bwMode="auto">
          <a:xfrm>
            <a:off x="2388578" y="4605339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65" name="Rectangle 81"/>
          <p:cNvSpPr>
            <a:spLocks noChangeArrowheads="1"/>
          </p:cNvSpPr>
          <p:nvPr/>
        </p:nvSpPr>
        <p:spPr bwMode="auto">
          <a:xfrm>
            <a:off x="1866900" y="4791075"/>
            <a:ext cx="12984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D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66" name="Rectangle 82"/>
          <p:cNvSpPr>
            <a:spLocks noChangeArrowheads="1"/>
          </p:cNvSpPr>
          <p:nvPr/>
        </p:nvSpPr>
        <p:spPr bwMode="auto">
          <a:xfrm>
            <a:off x="1973874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2066193" y="4791075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f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68" name="Rectangle 84"/>
          <p:cNvSpPr>
            <a:spLocks noChangeArrowheads="1"/>
          </p:cNvSpPr>
          <p:nvPr/>
        </p:nvSpPr>
        <p:spPr bwMode="auto">
          <a:xfrm>
            <a:off x="2113085" y="4791075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2142393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70" name="Rectangle 86"/>
          <p:cNvSpPr>
            <a:spLocks noChangeArrowheads="1"/>
          </p:cNvSpPr>
          <p:nvPr/>
        </p:nvSpPr>
        <p:spPr bwMode="auto">
          <a:xfrm>
            <a:off x="2234713" y="4791075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71" name="Rectangle 87"/>
          <p:cNvSpPr>
            <a:spLocks noChangeArrowheads="1"/>
          </p:cNvSpPr>
          <p:nvPr/>
        </p:nvSpPr>
        <p:spPr bwMode="auto">
          <a:xfrm>
            <a:off x="2265485" y="4791075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2312377" y="4791075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73" name="Rectangle 89"/>
          <p:cNvSpPr>
            <a:spLocks noChangeArrowheads="1"/>
          </p:cNvSpPr>
          <p:nvPr/>
        </p:nvSpPr>
        <p:spPr bwMode="auto">
          <a:xfrm>
            <a:off x="2343151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74" name="Rectangle 90"/>
          <p:cNvSpPr>
            <a:spLocks noChangeArrowheads="1"/>
          </p:cNvSpPr>
          <p:nvPr/>
        </p:nvSpPr>
        <p:spPr bwMode="auto">
          <a:xfrm>
            <a:off x="2435470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75" name="Rectangle 91"/>
          <p:cNvSpPr>
            <a:spLocks noChangeArrowheads="1"/>
          </p:cNvSpPr>
          <p:nvPr/>
        </p:nvSpPr>
        <p:spPr bwMode="auto">
          <a:xfrm>
            <a:off x="3587262" y="4487864"/>
            <a:ext cx="13946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76" name="Rectangle 92"/>
          <p:cNvSpPr>
            <a:spLocks noChangeArrowheads="1"/>
          </p:cNvSpPr>
          <p:nvPr/>
        </p:nvSpPr>
        <p:spPr bwMode="auto">
          <a:xfrm>
            <a:off x="3710354" y="448786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p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77" name="Rectangle 93"/>
          <p:cNvSpPr>
            <a:spLocks noChangeArrowheads="1"/>
          </p:cNvSpPr>
          <p:nvPr/>
        </p:nvSpPr>
        <p:spPr bwMode="auto">
          <a:xfrm>
            <a:off x="3802674" y="448786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78" name="Rectangle 94"/>
          <p:cNvSpPr>
            <a:spLocks noChangeArrowheads="1"/>
          </p:cNvSpPr>
          <p:nvPr/>
        </p:nvSpPr>
        <p:spPr bwMode="auto">
          <a:xfrm>
            <a:off x="3894992" y="4487864"/>
            <a:ext cx="5931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r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79" name="Rectangle 95"/>
          <p:cNvSpPr>
            <a:spLocks noChangeArrowheads="1"/>
          </p:cNvSpPr>
          <p:nvPr/>
        </p:nvSpPr>
        <p:spPr bwMode="auto">
          <a:xfrm>
            <a:off x="3941885" y="448786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80" name="Rectangle 96"/>
          <p:cNvSpPr>
            <a:spLocks noChangeArrowheads="1"/>
          </p:cNvSpPr>
          <p:nvPr/>
        </p:nvSpPr>
        <p:spPr bwMode="auto">
          <a:xfrm>
            <a:off x="4032739" y="4487864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81" name="Rectangle 97"/>
          <p:cNvSpPr>
            <a:spLocks noChangeArrowheads="1"/>
          </p:cNvSpPr>
          <p:nvPr/>
        </p:nvSpPr>
        <p:spPr bwMode="auto">
          <a:xfrm>
            <a:off x="4079631" y="4487864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82" name="Rectangle 98"/>
          <p:cNvSpPr>
            <a:spLocks noChangeArrowheads="1"/>
          </p:cNvSpPr>
          <p:nvPr/>
        </p:nvSpPr>
        <p:spPr bwMode="auto">
          <a:xfrm>
            <a:off x="4110405" y="448786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83" name="Rectangle 99"/>
          <p:cNvSpPr>
            <a:spLocks noChangeArrowheads="1"/>
          </p:cNvSpPr>
          <p:nvPr/>
        </p:nvSpPr>
        <p:spPr bwMode="auto">
          <a:xfrm>
            <a:off x="4202723" y="448786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84" name="Rectangle 100"/>
          <p:cNvSpPr>
            <a:spLocks noChangeArrowheads="1"/>
          </p:cNvSpPr>
          <p:nvPr/>
        </p:nvSpPr>
        <p:spPr bwMode="auto">
          <a:xfrm>
            <a:off x="4295043" y="4487864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85" name="Rectangle 101"/>
          <p:cNvSpPr>
            <a:spLocks noChangeArrowheads="1"/>
          </p:cNvSpPr>
          <p:nvPr/>
        </p:nvSpPr>
        <p:spPr bwMode="auto">
          <a:xfrm>
            <a:off x="4371243" y="4487864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86" name="Rectangle 102"/>
          <p:cNvSpPr>
            <a:spLocks noChangeArrowheads="1"/>
          </p:cNvSpPr>
          <p:nvPr/>
        </p:nvSpPr>
        <p:spPr bwMode="auto">
          <a:xfrm>
            <a:off x="3587262" y="4673600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87" name="Rectangle 103"/>
          <p:cNvSpPr>
            <a:spLocks noChangeArrowheads="1"/>
          </p:cNvSpPr>
          <p:nvPr/>
        </p:nvSpPr>
        <p:spPr bwMode="auto">
          <a:xfrm>
            <a:off x="3679582" y="4673600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88" name="Rectangle 104"/>
          <p:cNvSpPr>
            <a:spLocks noChangeArrowheads="1"/>
          </p:cNvSpPr>
          <p:nvPr/>
        </p:nvSpPr>
        <p:spPr bwMode="auto">
          <a:xfrm>
            <a:off x="3771900" y="4673600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d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89" name="Rectangle 105"/>
          <p:cNvSpPr>
            <a:spLocks noChangeArrowheads="1"/>
          </p:cNvSpPr>
          <p:nvPr/>
        </p:nvSpPr>
        <p:spPr bwMode="auto">
          <a:xfrm>
            <a:off x="3864220" y="4673600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90" name="Rectangle 106"/>
          <p:cNvSpPr>
            <a:spLocks noChangeArrowheads="1"/>
          </p:cNvSpPr>
          <p:nvPr/>
        </p:nvSpPr>
        <p:spPr bwMode="auto">
          <a:xfrm>
            <a:off x="3911112" y="4673600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d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91" name="Rectangle 107"/>
          <p:cNvSpPr>
            <a:spLocks noChangeArrowheads="1"/>
          </p:cNvSpPr>
          <p:nvPr/>
        </p:nvSpPr>
        <p:spPr bwMode="auto">
          <a:xfrm>
            <a:off x="4001966" y="4673600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92" name="Rectangle 108"/>
          <p:cNvSpPr>
            <a:spLocks noChangeArrowheads="1"/>
          </p:cNvSpPr>
          <p:nvPr/>
        </p:nvSpPr>
        <p:spPr bwMode="auto">
          <a:xfrm>
            <a:off x="4094285" y="4673600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93" name="Rectangle 109"/>
          <p:cNvSpPr>
            <a:spLocks noChangeArrowheads="1"/>
          </p:cNvSpPr>
          <p:nvPr/>
        </p:nvSpPr>
        <p:spPr bwMode="auto">
          <a:xfrm>
            <a:off x="4141177" y="4673600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94" name="Rectangle 110"/>
          <p:cNvSpPr>
            <a:spLocks noChangeArrowheads="1"/>
          </p:cNvSpPr>
          <p:nvPr/>
        </p:nvSpPr>
        <p:spPr bwMode="auto">
          <a:xfrm>
            <a:off x="4233497" y="4673600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95" name="Rectangle 111"/>
          <p:cNvSpPr>
            <a:spLocks noChangeArrowheads="1"/>
          </p:cNvSpPr>
          <p:nvPr/>
        </p:nvSpPr>
        <p:spPr bwMode="auto">
          <a:xfrm>
            <a:off x="3587262" y="4859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96" name="Rectangle 112"/>
          <p:cNvSpPr>
            <a:spLocks noChangeArrowheads="1"/>
          </p:cNvSpPr>
          <p:nvPr/>
        </p:nvSpPr>
        <p:spPr bwMode="auto">
          <a:xfrm>
            <a:off x="3679581" y="4859339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c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97" name="Rectangle 113"/>
          <p:cNvSpPr>
            <a:spLocks noChangeArrowheads="1"/>
          </p:cNvSpPr>
          <p:nvPr/>
        </p:nvSpPr>
        <p:spPr bwMode="auto">
          <a:xfrm>
            <a:off x="3757247" y="4859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q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98" name="Rectangle 114"/>
          <p:cNvSpPr>
            <a:spLocks noChangeArrowheads="1"/>
          </p:cNvSpPr>
          <p:nvPr/>
        </p:nvSpPr>
        <p:spPr bwMode="auto">
          <a:xfrm>
            <a:off x="3849566" y="4859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u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499" name="Rectangle 115"/>
          <p:cNvSpPr>
            <a:spLocks noChangeArrowheads="1"/>
          </p:cNvSpPr>
          <p:nvPr/>
        </p:nvSpPr>
        <p:spPr bwMode="auto">
          <a:xfrm>
            <a:off x="3941885" y="4859339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00" name="Rectangle 116"/>
          <p:cNvSpPr>
            <a:spLocks noChangeArrowheads="1"/>
          </p:cNvSpPr>
          <p:nvPr/>
        </p:nvSpPr>
        <p:spPr bwMode="auto">
          <a:xfrm>
            <a:off x="3971192" y="4859339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01" name="Rectangle 117"/>
          <p:cNvSpPr>
            <a:spLocks noChangeArrowheads="1"/>
          </p:cNvSpPr>
          <p:nvPr/>
        </p:nvSpPr>
        <p:spPr bwMode="auto">
          <a:xfrm>
            <a:off x="4048859" y="4859339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02" name="Rectangle 118"/>
          <p:cNvSpPr>
            <a:spLocks noChangeArrowheads="1"/>
          </p:cNvSpPr>
          <p:nvPr/>
        </p:nvSpPr>
        <p:spPr bwMode="auto">
          <a:xfrm>
            <a:off x="4079631" y="4859339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03" name="Rectangle 119"/>
          <p:cNvSpPr>
            <a:spLocks noChangeArrowheads="1"/>
          </p:cNvSpPr>
          <p:nvPr/>
        </p:nvSpPr>
        <p:spPr bwMode="auto">
          <a:xfrm>
            <a:off x="4125059" y="4859339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04" name="Rectangle 120"/>
          <p:cNvSpPr>
            <a:spLocks noChangeArrowheads="1"/>
          </p:cNvSpPr>
          <p:nvPr/>
        </p:nvSpPr>
        <p:spPr bwMode="auto">
          <a:xfrm>
            <a:off x="4155831" y="4859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05" name="Rectangle 121"/>
          <p:cNvSpPr>
            <a:spLocks noChangeArrowheads="1"/>
          </p:cNvSpPr>
          <p:nvPr/>
        </p:nvSpPr>
        <p:spPr bwMode="auto">
          <a:xfrm>
            <a:off x="4248151" y="4859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06" name="Rectangle 122"/>
          <p:cNvSpPr>
            <a:spLocks noChangeArrowheads="1"/>
          </p:cNvSpPr>
          <p:nvPr/>
        </p:nvSpPr>
        <p:spPr bwMode="auto">
          <a:xfrm>
            <a:off x="5231423" y="4605339"/>
            <a:ext cx="12984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D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07" name="Rectangle 123"/>
          <p:cNvSpPr>
            <a:spLocks noChangeArrowheads="1"/>
          </p:cNvSpPr>
          <p:nvPr/>
        </p:nvSpPr>
        <p:spPr bwMode="auto">
          <a:xfrm>
            <a:off x="5339862" y="4605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08" name="Rectangle 124"/>
          <p:cNvSpPr>
            <a:spLocks noChangeArrowheads="1"/>
          </p:cNvSpPr>
          <p:nvPr/>
        </p:nvSpPr>
        <p:spPr bwMode="auto">
          <a:xfrm>
            <a:off x="5432181" y="4605339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09" name="Rectangle 125"/>
          <p:cNvSpPr>
            <a:spLocks noChangeArrowheads="1"/>
          </p:cNvSpPr>
          <p:nvPr/>
        </p:nvSpPr>
        <p:spPr bwMode="auto">
          <a:xfrm>
            <a:off x="5477608" y="4605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10" name="Rectangle 126"/>
          <p:cNvSpPr>
            <a:spLocks noChangeArrowheads="1"/>
          </p:cNvSpPr>
          <p:nvPr/>
        </p:nvSpPr>
        <p:spPr bwMode="auto">
          <a:xfrm>
            <a:off x="5569928" y="4605339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11" name="Rectangle 127"/>
          <p:cNvSpPr>
            <a:spLocks noChangeArrowheads="1"/>
          </p:cNvSpPr>
          <p:nvPr/>
        </p:nvSpPr>
        <p:spPr bwMode="auto">
          <a:xfrm>
            <a:off x="5616820" y="4605339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12" name="Rectangle 128"/>
          <p:cNvSpPr>
            <a:spLocks noChangeArrowheads="1"/>
          </p:cNvSpPr>
          <p:nvPr/>
        </p:nvSpPr>
        <p:spPr bwMode="auto">
          <a:xfrm>
            <a:off x="5231424" y="4791075"/>
            <a:ext cx="12022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P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13" name="Rectangle 129"/>
          <p:cNvSpPr>
            <a:spLocks noChangeArrowheads="1"/>
          </p:cNvSpPr>
          <p:nvPr/>
        </p:nvSpPr>
        <p:spPr bwMode="auto">
          <a:xfrm>
            <a:off x="5339861" y="4791075"/>
            <a:ext cx="5931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r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14" name="Rectangle 130"/>
          <p:cNvSpPr>
            <a:spLocks noChangeArrowheads="1"/>
          </p:cNvSpPr>
          <p:nvPr/>
        </p:nvSpPr>
        <p:spPr bwMode="auto">
          <a:xfrm>
            <a:off x="5385289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15" name="Rectangle 131"/>
          <p:cNvSpPr>
            <a:spLocks noChangeArrowheads="1"/>
          </p:cNvSpPr>
          <p:nvPr/>
        </p:nvSpPr>
        <p:spPr bwMode="auto">
          <a:xfrm>
            <a:off x="5477607" y="4791075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c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16" name="Rectangle 132"/>
          <p:cNvSpPr>
            <a:spLocks noChangeArrowheads="1"/>
          </p:cNvSpPr>
          <p:nvPr/>
        </p:nvSpPr>
        <p:spPr bwMode="auto">
          <a:xfrm>
            <a:off x="5555274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17" name="Rectangle 133"/>
          <p:cNvSpPr>
            <a:spLocks noChangeArrowheads="1"/>
          </p:cNvSpPr>
          <p:nvPr/>
        </p:nvSpPr>
        <p:spPr bwMode="auto">
          <a:xfrm>
            <a:off x="5647592" y="4791075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18" name="Rectangle 134"/>
          <p:cNvSpPr>
            <a:spLocks noChangeArrowheads="1"/>
          </p:cNvSpPr>
          <p:nvPr/>
        </p:nvSpPr>
        <p:spPr bwMode="auto">
          <a:xfrm>
            <a:off x="5723792" y="4791075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19" name="Rectangle 135"/>
          <p:cNvSpPr>
            <a:spLocks noChangeArrowheads="1"/>
          </p:cNvSpPr>
          <p:nvPr/>
        </p:nvSpPr>
        <p:spPr bwMode="auto">
          <a:xfrm>
            <a:off x="5799992" y="4791075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20" name="Rectangle 136"/>
          <p:cNvSpPr>
            <a:spLocks noChangeArrowheads="1"/>
          </p:cNvSpPr>
          <p:nvPr/>
        </p:nvSpPr>
        <p:spPr bwMode="auto">
          <a:xfrm>
            <a:off x="5830766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21" name="Rectangle 137"/>
          <p:cNvSpPr>
            <a:spLocks noChangeArrowheads="1"/>
          </p:cNvSpPr>
          <p:nvPr/>
        </p:nvSpPr>
        <p:spPr bwMode="auto">
          <a:xfrm>
            <a:off x="5923085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g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22" name="Rectangle 138"/>
          <p:cNvSpPr>
            <a:spLocks noChangeArrowheads="1"/>
          </p:cNvSpPr>
          <p:nvPr/>
        </p:nvSpPr>
        <p:spPr bwMode="auto">
          <a:xfrm>
            <a:off x="6676292" y="4605339"/>
            <a:ext cx="12984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D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23" name="Rectangle 139"/>
          <p:cNvSpPr>
            <a:spLocks noChangeArrowheads="1"/>
          </p:cNvSpPr>
          <p:nvPr/>
        </p:nvSpPr>
        <p:spPr bwMode="auto">
          <a:xfrm>
            <a:off x="6784731" y="4605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24" name="Rectangle 140"/>
          <p:cNvSpPr>
            <a:spLocks noChangeArrowheads="1"/>
          </p:cNvSpPr>
          <p:nvPr/>
        </p:nvSpPr>
        <p:spPr bwMode="auto">
          <a:xfrm>
            <a:off x="6877051" y="4605339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25" name="Rectangle 141"/>
          <p:cNvSpPr>
            <a:spLocks noChangeArrowheads="1"/>
          </p:cNvSpPr>
          <p:nvPr/>
        </p:nvSpPr>
        <p:spPr bwMode="auto">
          <a:xfrm>
            <a:off x="6922477" y="4605339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26" name="Rectangle 142"/>
          <p:cNvSpPr>
            <a:spLocks noChangeArrowheads="1"/>
          </p:cNvSpPr>
          <p:nvPr/>
        </p:nvSpPr>
        <p:spPr bwMode="auto">
          <a:xfrm>
            <a:off x="7014797" y="4605339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27" name="Rectangle 143"/>
          <p:cNvSpPr>
            <a:spLocks noChangeArrowheads="1"/>
          </p:cNvSpPr>
          <p:nvPr/>
        </p:nvSpPr>
        <p:spPr bwMode="auto">
          <a:xfrm>
            <a:off x="6676293" y="4791075"/>
            <a:ext cx="12022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28" name="Rectangle 144"/>
          <p:cNvSpPr>
            <a:spLocks noChangeArrowheads="1"/>
          </p:cNvSpPr>
          <p:nvPr/>
        </p:nvSpPr>
        <p:spPr bwMode="auto">
          <a:xfrm>
            <a:off x="6784731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29" name="Rectangle 145"/>
          <p:cNvSpPr>
            <a:spLocks noChangeArrowheads="1"/>
          </p:cNvSpPr>
          <p:nvPr/>
        </p:nvSpPr>
        <p:spPr bwMode="auto">
          <a:xfrm>
            <a:off x="6877051" y="4791075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30" name="Rectangle 146"/>
          <p:cNvSpPr>
            <a:spLocks noChangeArrowheads="1"/>
          </p:cNvSpPr>
          <p:nvPr/>
        </p:nvSpPr>
        <p:spPr bwMode="auto">
          <a:xfrm>
            <a:off x="6969369" y="4791075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31" name="Rectangle 147"/>
          <p:cNvSpPr>
            <a:spLocks noChangeArrowheads="1"/>
          </p:cNvSpPr>
          <p:nvPr/>
        </p:nvSpPr>
        <p:spPr bwMode="auto">
          <a:xfrm>
            <a:off x="7000143" y="4791075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y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32" name="Rectangle 148"/>
          <p:cNvSpPr>
            <a:spLocks noChangeArrowheads="1"/>
          </p:cNvSpPr>
          <p:nvPr/>
        </p:nvSpPr>
        <p:spPr bwMode="auto">
          <a:xfrm>
            <a:off x="7076343" y="4791075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33" name="Rectangle 149"/>
          <p:cNvSpPr>
            <a:spLocks noChangeArrowheads="1"/>
          </p:cNvSpPr>
          <p:nvPr/>
        </p:nvSpPr>
        <p:spPr bwMode="auto">
          <a:xfrm>
            <a:off x="7152543" y="4791075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34" name="Rectangle 150"/>
          <p:cNvSpPr>
            <a:spLocks noChangeArrowheads="1"/>
          </p:cNvSpPr>
          <p:nvPr/>
        </p:nvSpPr>
        <p:spPr bwMode="auto">
          <a:xfrm>
            <a:off x="7183315" y="4791075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35" name="Rectangle 151"/>
          <p:cNvSpPr>
            <a:spLocks noChangeArrowheads="1"/>
          </p:cNvSpPr>
          <p:nvPr/>
        </p:nvSpPr>
        <p:spPr bwMode="auto">
          <a:xfrm>
            <a:off x="7751885" y="4691064"/>
            <a:ext cx="12022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P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36" name="Rectangle 152"/>
          <p:cNvSpPr>
            <a:spLocks noChangeArrowheads="1"/>
          </p:cNvSpPr>
          <p:nvPr/>
        </p:nvSpPr>
        <p:spPr bwMode="auto">
          <a:xfrm>
            <a:off x="7860323" y="469106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u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37" name="Rectangle 153"/>
          <p:cNvSpPr>
            <a:spLocks noChangeArrowheads="1"/>
          </p:cNvSpPr>
          <p:nvPr/>
        </p:nvSpPr>
        <p:spPr bwMode="auto">
          <a:xfrm>
            <a:off x="7952643" y="469106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38" name="Rectangle 154"/>
          <p:cNvSpPr>
            <a:spLocks noChangeArrowheads="1"/>
          </p:cNvSpPr>
          <p:nvPr/>
        </p:nvSpPr>
        <p:spPr bwMode="auto">
          <a:xfrm>
            <a:off x="8044962" y="4691064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39" name="Rectangle 155"/>
          <p:cNvSpPr>
            <a:spLocks noChangeArrowheads="1"/>
          </p:cNvSpPr>
          <p:nvPr/>
        </p:nvSpPr>
        <p:spPr bwMode="auto">
          <a:xfrm>
            <a:off x="8075736" y="4691064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40" name="Rectangle 156"/>
          <p:cNvSpPr>
            <a:spLocks noChangeArrowheads="1"/>
          </p:cNvSpPr>
          <p:nvPr/>
        </p:nvSpPr>
        <p:spPr bwMode="auto">
          <a:xfrm>
            <a:off x="8106507" y="4691064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c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41" name="Rectangle 157"/>
          <p:cNvSpPr>
            <a:spLocks noChangeArrowheads="1"/>
          </p:cNvSpPr>
          <p:nvPr/>
        </p:nvSpPr>
        <p:spPr bwMode="auto">
          <a:xfrm>
            <a:off x="8182708" y="469106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42" name="Rectangle 158"/>
          <p:cNvSpPr>
            <a:spLocks noChangeArrowheads="1"/>
          </p:cNvSpPr>
          <p:nvPr/>
        </p:nvSpPr>
        <p:spPr bwMode="auto">
          <a:xfrm>
            <a:off x="8275028" y="4691064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43" name="Rectangle 159"/>
          <p:cNvSpPr>
            <a:spLocks noChangeArrowheads="1"/>
          </p:cNvSpPr>
          <p:nvPr/>
        </p:nvSpPr>
        <p:spPr bwMode="auto">
          <a:xfrm>
            <a:off x="8320454" y="4691064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44" name="Rectangle 160"/>
          <p:cNvSpPr>
            <a:spLocks noChangeArrowheads="1"/>
          </p:cNvSpPr>
          <p:nvPr/>
        </p:nvSpPr>
        <p:spPr bwMode="auto">
          <a:xfrm>
            <a:off x="8351228" y="469106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45" name="Rectangle 161"/>
          <p:cNvSpPr>
            <a:spLocks noChangeArrowheads="1"/>
          </p:cNvSpPr>
          <p:nvPr/>
        </p:nvSpPr>
        <p:spPr bwMode="auto">
          <a:xfrm>
            <a:off x="8443547" y="469106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46" name="Rectangle 162"/>
          <p:cNvSpPr>
            <a:spLocks noChangeArrowheads="1"/>
          </p:cNvSpPr>
          <p:nvPr/>
        </p:nvSpPr>
        <p:spPr bwMode="auto">
          <a:xfrm>
            <a:off x="8535866" y="4691064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47" name="Rectangle 163"/>
          <p:cNvSpPr>
            <a:spLocks noChangeArrowheads="1"/>
          </p:cNvSpPr>
          <p:nvPr/>
        </p:nvSpPr>
        <p:spPr bwMode="auto">
          <a:xfrm>
            <a:off x="7751885" y="487521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48" name="Rectangle 164"/>
          <p:cNvSpPr>
            <a:spLocks noChangeArrowheads="1"/>
          </p:cNvSpPr>
          <p:nvPr/>
        </p:nvSpPr>
        <p:spPr bwMode="auto">
          <a:xfrm>
            <a:off x="7844205" y="4875214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f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49" name="Rectangle 165"/>
          <p:cNvSpPr>
            <a:spLocks noChangeArrowheads="1"/>
          </p:cNvSpPr>
          <p:nvPr/>
        </p:nvSpPr>
        <p:spPr bwMode="auto">
          <a:xfrm>
            <a:off x="7891097" y="4875214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50" name="Rectangle 166"/>
          <p:cNvSpPr>
            <a:spLocks noChangeArrowheads="1"/>
          </p:cNvSpPr>
          <p:nvPr/>
        </p:nvSpPr>
        <p:spPr bwMode="auto">
          <a:xfrm>
            <a:off x="7936523" y="4875214"/>
            <a:ext cx="5931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r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51" name="Rectangle 167"/>
          <p:cNvSpPr>
            <a:spLocks noChangeArrowheads="1"/>
          </p:cNvSpPr>
          <p:nvPr/>
        </p:nvSpPr>
        <p:spPr bwMode="auto">
          <a:xfrm>
            <a:off x="7983416" y="487521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52" name="Rectangle 168"/>
          <p:cNvSpPr>
            <a:spLocks noChangeArrowheads="1"/>
          </p:cNvSpPr>
          <p:nvPr/>
        </p:nvSpPr>
        <p:spPr bwMode="auto">
          <a:xfrm>
            <a:off x="8075735" y="4875214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53" name="Rectangle 169"/>
          <p:cNvSpPr>
            <a:spLocks noChangeArrowheads="1"/>
          </p:cNvSpPr>
          <p:nvPr/>
        </p:nvSpPr>
        <p:spPr bwMode="auto">
          <a:xfrm>
            <a:off x="8151935" y="4875214"/>
            <a:ext cx="993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u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54" name="Rectangle 170"/>
          <p:cNvSpPr>
            <a:spLocks noChangeArrowheads="1"/>
          </p:cNvSpPr>
          <p:nvPr/>
        </p:nvSpPr>
        <p:spPr bwMode="auto">
          <a:xfrm>
            <a:off x="8244254" y="4875214"/>
            <a:ext cx="400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55" name="Rectangle 171"/>
          <p:cNvSpPr>
            <a:spLocks noChangeArrowheads="1"/>
          </p:cNvSpPr>
          <p:nvPr/>
        </p:nvSpPr>
        <p:spPr bwMode="auto">
          <a:xfrm>
            <a:off x="8275028" y="4875214"/>
            <a:ext cx="4969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56" name="Rectangle 172"/>
          <p:cNvSpPr>
            <a:spLocks noChangeArrowheads="1"/>
          </p:cNvSpPr>
          <p:nvPr/>
        </p:nvSpPr>
        <p:spPr bwMode="auto">
          <a:xfrm>
            <a:off x="8320454" y="4875214"/>
            <a:ext cx="897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altLang="en-US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6557" name="Freeform 173"/>
          <p:cNvSpPr>
            <a:spLocks/>
          </p:cNvSpPr>
          <p:nvPr/>
        </p:nvSpPr>
        <p:spPr bwMode="auto">
          <a:xfrm>
            <a:off x="3965331" y="3638550"/>
            <a:ext cx="783981" cy="455613"/>
          </a:xfrm>
          <a:custGeom>
            <a:avLst/>
            <a:gdLst>
              <a:gd name="T0" fmla="*/ 33338 w 535"/>
              <a:gd name="T1" fmla="*/ 354013 h 287"/>
              <a:gd name="T2" fmla="*/ 100013 w 535"/>
              <a:gd name="T3" fmla="*/ 320675 h 287"/>
              <a:gd name="T4" fmla="*/ 166688 w 535"/>
              <a:gd name="T5" fmla="*/ 303213 h 287"/>
              <a:gd name="T6" fmla="*/ 215900 w 535"/>
              <a:gd name="T7" fmla="*/ 285750 h 287"/>
              <a:gd name="T8" fmla="*/ 215900 w 535"/>
              <a:gd name="T9" fmla="*/ 201613 h 287"/>
              <a:gd name="T10" fmla="*/ 166688 w 535"/>
              <a:gd name="T11" fmla="*/ 219075 h 287"/>
              <a:gd name="T12" fmla="*/ 100013 w 535"/>
              <a:gd name="T13" fmla="*/ 236538 h 287"/>
              <a:gd name="T14" fmla="*/ 33338 w 535"/>
              <a:gd name="T15" fmla="*/ 252413 h 287"/>
              <a:gd name="T16" fmla="*/ 0 w 535"/>
              <a:gd name="T17" fmla="*/ 219075 h 287"/>
              <a:gd name="T18" fmla="*/ 15875 w 535"/>
              <a:gd name="T19" fmla="*/ 201613 h 287"/>
              <a:gd name="T20" fmla="*/ 33338 w 535"/>
              <a:gd name="T21" fmla="*/ 185738 h 287"/>
              <a:gd name="T22" fmla="*/ 82550 w 535"/>
              <a:gd name="T23" fmla="*/ 150813 h 287"/>
              <a:gd name="T24" fmla="*/ 133350 w 535"/>
              <a:gd name="T25" fmla="*/ 117475 h 287"/>
              <a:gd name="T26" fmla="*/ 149225 w 535"/>
              <a:gd name="T27" fmla="*/ 101600 h 287"/>
              <a:gd name="T28" fmla="*/ 166688 w 535"/>
              <a:gd name="T29" fmla="*/ 84138 h 287"/>
              <a:gd name="T30" fmla="*/ 431800 w 535"/>
              <a:gd name="T31" fmla="*/ 33338 h 287"/>
              <a:gd name="T32" fmla="*/ 582613 w 535"/>
              <a:gd name="T33" fmla="*/ 0 h 287"/>
              <a:gd name="T34" fmla="*/ 665163 w 535"/>
              <a:gd name="T35" fmla="*/ 0 h 287"/>
              <a:gd name="T36" fmla="*/ 665163 w 535"/>
              <a:gd name="T37" fmla="*/ 15875 h 287"/>
              <a:gd name="T38" fmla="*/ 682625 w 535"/>
              <a:gd name="T39" fmla="*/ 15875 h 287"/>
              <a:gd name="T40" fmla="*/ 665163 w 535"/>
              <a:gd name="T41" fmla="*/ 33338 h 287"/>
              <a:gd name="T42" fmla="*/ 765175 w 535"/>
              <a:gd name="T43" fmla="*/ 134938 h 287"/>
              <a:gd name="T44" fmla="*/ 798513 w 535"/>
              <a:gd name="T45" fmla="*/ 168275 h 287"/>
              <a:gd name="T46" fmla="*/ 815975 w 535"/>
              <a:gd name="T47" fmla="*/ 168275 h 287"/>
              <a:gd name="T48" fmla="*/ 831850 w 535"/>
              <a:gd name="T49" fmla="*/ 185738 h 287"/>
              <a:gd name="T50" fmla="*/ 831850 w 535"/>
              <a:gd name="T51" fmla="*/ 201613 h 287"/>
              <a:gd name="T52" fmla="*/ 831850 w 535"/>
              <a:gd name="T53" fmla="*/ 219075 h 287"/>
              <a:gd name="T54" fmla="*/ 849313 w 535"/>
              <a:gd name="T55" fmla="*/ 269875 h 287"/>
              <a:gd name="T56" fmla="*/ 831850 w 535"/>
              <a:gd name="T57" fmla="*/ 285750 h 287"/>
              <a:gd name="T58" fmla="*/ 831850 w 535"/>
              <a:gd name="T59" fmla="*/ 303213 h 287"/>
              <a:gd name="T60" fmla="*/ 815975 w 535"/>
              <a:gd name="T61" fmla="*/ 336550 h 287"/>
              <a:gd name="T62" fmla="*/ 798513 w 535"/>
              <a:gd name="T63" fmla="*/ 336550 h 287"/>
              <a:gd name="T64" fmla="*/ 782638 w 535"/>
              <a:gd name="T65" fmla="*/ 354013 h 287"/>
              <a:gd name="T66" fmla="*/ 765175 w 535"/>
              <a:gd name="T67" fmla="*/ 354013 h 287"/>
              <a:gd name="T68" fmla="*/ 598488 w 535"/>
              <a:gd name="T69" fmla="*/ 404813 h 287"/>
              <a:gd name="T70" fmla="*/ 582613 w 535"/>
              <a:gd name="T71" fmla="*/ 404813 h 287"/>
              <a:gd name="T72" fmla="*/ 582613 w 535"/>
              <a:gd name="T73" fmla="*/ 387350 h 287"/>
              <a:gd name="T74" fmla="*/ 582613 w 535"/>
              <a:gd name="T75" fmla="*/ 387350 h 287"/>
              <a:gd name="T76" fmla="*/ 565150 w 535"/>
              <a:gd name="T77" fmla="*/ 420688 h 287"/>
              <a:gd name="T78" fmla="*/ 482600 w 535"/>
              <a:gd name="T79" fmla="*/ 420688 h 287"/>
              <a:gd name="T80" fmla="*/ 415925 w 535"/>
              <a:gd name="T81" fmla="*/ 438150 h 287"/>
              <a:gd name="T82" fmla="*/ 331788 w 535"/>
              <a:gd name="T83" fmla="*/ 455613 h 287"/>
              <a:gd name="T84" fmla="*/ 300038 w 535"/>
              <a:gd name="T85" fmla="*/ 455613 h 287"/>
              <a:gd name="T86" fmla="*/ 266700 w 535"/>
              <a:gd name="T87" fmla="*/ 438150 h 287"/>
              <a:gd name="T88" fmla="*/ 266700 w 535"/>
              <a:gd name="T89" fmla="*/ 420688 h 287"/>
              <a:gd name="T90" fmla="*/ 266700 w 535"/>
              <a:gd name="T91" fmla="*/ 438150 h 287"/>
              <a:gd name="T92" fmla="*/ 200025 w 535"/>
              <a:gd name="T93" fmla="*/ 455613 h 287"/>
              <a:gd name="T94" fmla="*/ 149225 w 535"/>
              <a:gd name="T95" fmla="*/ 438150 h 287"/>
              <a:gd name="T96" fmla="*/ 100013 w 535"/>
              <a:gd name="T97" fmla="*/ 420688 h 287"/>
              <a:gd name="T98" fmla="*/ 66675 w 535"/>
              <a:gd name="T99" fmla="*/ 420688 h 287"/>
              <a:gd name="T100" fmla="*/ 33338 w 535"/>
              <a:gd name="T101" fmla="*/ 404813 h 287"/>
              <a:gd name="T102" fmla="*/ 15875 w 535"/>
              <a:gd name="T103" fmla="*/ 387350 h 287"/>
              <a:gd name="T104" fmla="*/ 15875 w 535"/>
              <a:gd name="T105" fmla="*/ 369888 h 287"/>
              <a:gd name="T106" fmla="*/ 0 w 535"/>
              <a:gd name="T107" fmla="*/ 369888 h 28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35" h="287">
                <a:moveTo>
                  <a:pt x="0" y="233"/>
                </a:moveTo>
                <a:lnTo>
                  <a:pt x="21" y="223"/>
                </a:lnTo>
                <a:lnTo>
                  <a:pt x="42" y="212"/>
                </a:lnTo>
                <a:lnTo>
                  <a:pt x="63" y="202"/>
                </a:lnTo>
                <a:lnTo>
                  <a:pt x="84" y="202"/>
                </a:lnTo>
                <a:lnTo>
                  <a:pt x="105" y="191"/>
                </a:lnTo>
                <a:lnTo>
                  <a:pt x="126" y="191"/>
                </a:lnTo>
                <a:lnTo>
                  <a:pt x="136" y="180"/>
                </a:lnTo>
                <a:lnTo>
                  <a:pt x="136" y="149"/>
                </a:lnTo>
                <a:lnTo>
                  <a:pt x="136" y="127"/>
                </a:lnTo>
                <a:lnTo>
                  <a:pt x="115" y="127"/>
                </a:lnTo>
                <a:lnTo>
                  <a:pt x="105" y="138"/>
                </a:lnTo>
                <a:lnTo>
                  <a:pt x="84" y="138"/>
                </a:lnTo>
                <a:lnTo>
                  <a:pt x="63" y="149"/>
                </a:lnTo>
                <a:lnTo>
                  <a:pt x="42" y="159"/>
                </a:lnTo>
                <a:lnTo>
                  <a:pt x="21" y="159"/>
                </a:lnTo>
                <a:lnTo>
                  <a:pt x="0" y="170"/>
                </a:lnTo>
                <a:lnTo>
                  <a:pt x="0" y="138"/>
                </a:lnTo>
                <a:lnTo>
                  <a:pt x="10" y="127"/>
                </a:lnTo>
                <a:lnTo>
                  <a:pt x="21" y="117"/>
                </a:lnTo>
                <a:lnTo>
                  <a:pt x="31" y="106"/>
                </a:lnTo>
                <a:lnTo>
                  <a:pt x="52" y="95"/>
                </a:lnTo>
                <a:lnTo>
                  <a:pt x="63" y="85"/>
                </a:lnTo>
                <a:lnTo>
                  <a:pt x="84" y="74"/>
                </a:lnTo>
                <a:lnTo>
                  <a:pt x="84" y="64"/>
                </a:lnTo>
                <a:lnTo>
                  <a:pt x="94" y="64"/>
                </a:lnTo>
                <a:lnTo>
                  <a:pt x="105" y="64"/>
                </a:lnTo>
                <a:lnTo>
                  <a:pt x="105" y="53"/>
                </a:lnTo>
                <a:lnTo>
                  <a:pt x="115" y="53"/>
                </a:lnTo>
                <a:lnTo>
                  <a:pt x="272" y="21"/>
                </a:lnTo>
                <a:lnTo>
                  <a:pt x="356" y="10"/>
                </a:lnTo>
                <a:lnTo>
                  <a:pt x="367" y="0"/>
                </a:lnTo>
                <a:lnTo>
                  <a:pt x="409" y="0"/>
                </a:lnTo>
                <a:lnTo>
                  <a:pt x="419" y="0"/>
                </a:lnTo>
                <a:lnTo>
                  <a:pt x="419" y="10"/>
                </a:lnTo>
                <a:lnTo>
                  <a:pt x="430" y="10"/>
                </a:lnTo>
                <a:lnTo>
                  <a:pt x="430" y="21"/>
                </a:lnTo>
                <a:lnTo>
                  <a:pt x="419" y="21"/>
                </a:lnTo>
                <a:lnTo>
                  <a:pt x="461" y="106"/>
                </a:lnTo>
                <a:lnTo>
                  <a:pt x="482" y="85"/>
                </a:lnTo>
                <a:lnTo>
                  <a:pt x="503" y="95"/>
                </a:lnTo>
                <a:lnTo>
                  <a:pt x="503" y="106"/>
                </a:lnTo>
                <a:lnTo>
                  <a:pt x="514" y="106"/>
                </a:lnTo>
                <a:lnTo>
                  <a:pt x="524" y="117"/>
                </a:lnTo>
                <a:lnTo>
                  <a:pt x="524" y="127"/>
                </a:lnTo>
                <a:lnTo>
                  <a:pt x="524" y="138"/>
                </a:lnTo>
                <a:lnTo>
                  <a:pt x="535" y="149"/>
                </a:lnTo>
                <a:lnTo>
                  <a:pt x="535" y="170"/>
                </a:lnTo>
                <a:lnTo>
                  <a:pt x="524" y="180"/>
                </a:lnTo>
                <a:lnTo>
                  <a:pt x="524" y="191"/>
                </a:lnTo>
                <a:lnTo>
                  <a:pt x="514" y="212"/>
                </a:lnTo>
                <a:lnTo>
                  <a:pt x="503" y="212"/>
                </a:lnTo>
                <a:lnTo>
                  <a:pt x="493" y="223"/>
                </a:lnTo>
                <a:lnTo>
                  <a:pt x="482" y="223"/>
                </a:lnTo>
                <a:lnTo>
                  <a:pt x="377" y="255"/>
                </a:lnTo>
                <a:lnTo>
                  <a:pt x="367" y="255"/>
                </a:lnTo>
                <a:lnTo>
                  <a:pt x="367" y="244"/>
                </a:lnTo>
                <a:lnTo>
                  <a:pt x="356" y="265"/>
                </a:lnTo>
                <a:lnTo>
                  <a:pt x="335" y="265"/>
                </a:lnTo>
                <a:lnTo>
                  <a:pt x="304" y="265"/>
                </a:lnTo>
                <a:lnTo>
                  <a:pt x="272" y="276"/>
                </a:lnTo>
                <a:lnTo>
                  <a:pt x="262" y="276"/>
                </a:lnTo>
                <a:lnTo>
                  <a:pt x="241" y="287"/>
                </a:lnTo>
                <a:lnTo>
                  <a:pt x="209" y="287"/>
                </a:lnTo>
                <a:lnTo>
                  <a:pt x="189" y="287"/>
                </a:lnTo>
                <a:lnTo>
                  <a:pt x="168" y="287"/>
                </a:lnTo>
                <a:lnTo>
                  <a:pt x="168" y="276"/>
                </a:lnTo>
                <a:lnTo>
                  <a:pt x="168" y="265"/>
                </a:lnTo>
                <a:lnTo>
                  <a:pt x="168" y="276"/>
                </a:lnTo>
                <a:lnTo>
                  <a:pt x="157" y="287"/>
                </a:lnTo>
                <a:lnTo>
                  <a:pt x="126" y="287"/>
                </a:lnTo>
                <a:lnTo>
                  <a:pt x="115" y="276"/>
                </a:lnTo>
                <a:lnTo>
                  <a:pt x="94" y="276"/>
                </a:lnTo>
                <a:lnTo>
                  <a:pt x="84" y="276"/>
                </a:lnTo>
                <a:lnTo>
                  <a:pt x="63" y="265"/>
                </a:lnTo>
                <a:lnTo>
                  <a:pt x="52" y="265"/>
                </a:lnTo>
                <a:lnTo>
                  <a:pt x="42" y="265"/>
                </a:lnTo>
                <a:lnTo>
                  <a:pt x="21" y="255"/>
                </a:lnTo>
                <a:lnTo>
                  <a:pt x="10" y="255"/>
                </a:lnTo>
                <a:lnTo>
                  <a:pt x="10" y="244"/>
                </a:lnTo>
                <a:lnTo>
                  <a:pt x="10" y="233"/>
                </a:lnTo>
                <a:lnTo>
                  <a:pt x="0" y="233"/>
                </a:lnTo>
                <a:close/>
              </a:path>
            </a:pathLst>
          </a:custGeom>
          <a:solidFill>
            <a:srgbClr val="FF9999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58" name="Freeform 174"/>
          <p:cNvSpPr>
            <a:spLocks/>
          </p:cNvSpPr>
          <p:nvPr/>
        </p:nvSpPr>
        <p:spPr bwMode="auto">
          <a:xfrm>
            <a:off x="3965331" y="3638550"/>
            <a:ext cx="783981" cy="455613"/>
          </a:xfrm>
          <a:custGeom>
            <a:avLst/>
            <a:gdLst>
              <a:gd name="T0" fmla="*/ 33338 w 535"/>
              <a:gd name="T1" fmla="*/ 354013 h 287"/>
              <a:gd name="T2" fmla="*/ 100013 w 535"/>
              <a:gd name="T3" fmla="*/ 320675 h 287"/>
              <a:gd name="T4" fmla="*/ 166688 w 535"/>
              <a:gd name="T5" fmla="*/ 303213 h 287"/>
              <a:gd name="T6" fmla="*/ 215900 w 535"/>
              <a:gd name="T7" fmla="*/ 285750 h 287"/>
              <a:gd name="T8" fmla="*/ 215900 w 535"/>
              <a:gd name="T9" fmla="*/ 201613 h 287"/>
              <a:gd name="T10" fmla="*/ 166688 w 535"/>
              <a:gd name="T11" fmla="*/ 219075 h 287"/>
              <a:gd name="T12" fmla="*/ 100013 w 535"/>
              <a:gd name="T13" fmla="*/ 236538 h 287"/>
              <a:gd name="T14" fmla="*/ 33338 w 535"/>
              <a:gd name="T15" fmla="*/ 252413 h 287"/>
              <a:gd name="T16" fmla="*/ 0 w 535"/>
              <a:gd name="T17" fmla="*/ 219075 h 287"/>
              <a:gd name="T18" fmla="*/ 33338 w 535"/>
              <a:gd name="T19" fmla="*/ 185738 h 287"/>
              <a:gd name="T20" fmla="*/ 82550 w 535"/>
              <a:gd name="T21" fmla="*/ 150813 h 287"/>
              <a:gd name="T22" fmla="*/ 133350 w 535"/>
              <a:gd name="T23" fmla="*/ 117475 h 287"/>
              <a:gd name="T24" fmla="*/ 149225 w 535"/>
              <a:gd name="T25" fmla="*/ 101600 h 287"/>
              <a:gd name="T26" fmla="*/ 166688 w 535"/>
              <a:gd name="T27" fmla="*/ 84138 h 287"/>
              <a:gd name="T28" fmla="*/ 431800 w 535"/>
              <a:gd name="T29" fmla="*/ 33338 h 287"/>
              <a:gd name="T30" fmla="*/ 582613 w 535"/>
              <a:gd name="T31" fmla="*/ 0 h 287"/>
              <a:gd name="T32" fmla="*/ 665163 w 535"/>
              <a:gd name="T33" fmla="*/ 0 h 287"/>
              <a:gd name="T34" fmla="*/ 682625 w 535"/>
              <a:gd name="T35" fmla="*/ 15875 h 287"/>
              <a:gd name="T36" fmla="*/ 665163 w 535"/>
              <a:gd name="T37" fmla="*/ 33338 h 287"/>
              <a:gd name="T38" fmla="*/ 765175 w 535"/>
              <a:gd name="T39" fmla="*/ 134938 h 287"/>
              <a:gd name="T40" fmla="*/ 798513 w 535"/>
              <a:gd name="T41" fmla="*/ 168275 h 287"/>
              <a:gd name="T42" fmla="*/ 831850 w 535"/>
              <a:gd name="T43" fmla="*/ 185738 h 287"/>
              <a:gd name="T44" fmla="*/ 831850 w 535"/>
              <a:gd name="T45" fmla="*/ 219075 h 287"/>
              <a:gd name="T46" fmla="*/ 849313 w 535"/>
              <a:gd name="T47" fmla="*/ 269875 h 287"/>
              <a:gd name="T48" fmla="*/ 831850 w 535"/>
              <a:gd name="T49" fmla="*/ 303213 h 287"/>
              <a:gd name="T50" fmla="*/ 798513 w 535"/>
              <a:gd name="T51" fmla="*/ 336550 h 287"/>
              <a:gd name="T52" fmla="*/ 765175 w 535"/>
              <a:gd name="T53" fmla="*/ 354013 h 287"/>
              <a:gd name="T54" fmla="*/ 582613 w 535"/>
              <a:gd name="T55" fmla="*/ 404813 h 287"/>
              <a:gd name="T56" fmla="*/ 565150 w 535"/>
              <a:gd name="T57" fmla="*/ 420688 h 287"/>
              <a:gd name="T58" fmla="*/ 482600 w 535"/>
              <a:gd name="T59" fmla="*/ 420688 h 287"/>
              <a:gd name="T60" fmla="*/ 415925 w 535"/>
              <a:gd name="T61" fmla="*/ 438150 h 287"/>
              <a:gd name="T62" fmla="*/ 331788 w 535"/>
              <a:gd name="T63" fmla="*/ 455613 h 287"/>
              <a:gd name="T64" fmla="*/ 266700 w 535"/>
              <a:gd name="T65" fmla="*/ 455613 h 287"/>
              <a:gd name="T66" fmla="*/ 266700 w 535"/>
              <a:gd name="T67" fmla="*/ 420688 h 287"/>
              <a:gd name="T68" fmla="*/ 249238 w 535"/>
              <a:gd name="T69" fmla="*/ 455613 h 287"/>
              <a:gd name="T70" fmla="*/ 182563 w 535"/>
              <a:gd name="T71" fmla="*/ 438150 h 287"/>
              <a:gd name="T72" fmla="*/ 133350 w 535"/>
              <a:gd name="T73" fmla="*/ 438150 h 287"/>
              <a:gd name="T74" fmla="*/ 82550 w 535"/>
              <a:gd name="T75" fmla="*/ 420688 h 287"/>
              <a:gd name="T76" fmla="*/ 33338 w 535"/>
              <a:gd name="T77" fmla="*/ 404813 h 287"/>
              <a:gd name="T78" fmla="*/ 15875 w 535"/>
              <a:gd name="T79" fmla="*/ 387350 h 287"/>
              <a:gd name="T80" fmla="*/ 0 w 535"/>
              <a:gd name="T81" fmla="*/ 369888 h 28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35" h="287">
                <a:moveTo>
                  <a:pt x="0" y="233"/>
                </a:moveTo>
                <a:lnTo>
                  <a:pt x="21" y="223"/>
                </a:lnTo>
                <a:lnTo>
                  <a:pt x="42" y="212"/>
                </a:lnTo>
                <a:lnTo>
                  <a:pt x="63" y="202"/>
                </a:lnTo>
                <a:lnTo>
                  <a:pt x="84" y="202"/>
                </a:lnTo>
                <a:lnTo>
                  <a:pt x="105" y="191"/>
                </a:lnTo>
                <a:lnTo>
                  <a:pt x="126" y="191"/>
                </a:lnTo>
                <a:lnTo>
                  <a:pt x="136" y="180"/>
                </a:lnTo>
                <a:lnTo>
                  <a:pt x="136" y="149"/>
                </a:lnTo>
                <a:lnTo>
                  <a:pt x="136" y="127"/>
                </a:lnTo>
                <a:lnTo>
                  <a:pt x="115" y="127"/>
                </a:lnTo>
                <a:lnTo>
                  <a:pt x="105" y="138"/>
                </a:lnTo>
                <a:lnTo>
                  <a:pt x="84" y="138"/>
                </a:lnTo>
                <a:lnTo>
                  <a:pt x="63" y="149"/>
                </a:lnTo>
                <a:lnTo>
                  <a:pt x="42" y="159"/>
                </a:lnTo>
                <a:lnTo>
                  <a:pt x="21" y="159"/>
                </a:lnTo>
                <a:lnTo>
                  <a:pt x="0" y="170"/>
                </a:lnTo>
                <a:lnTo>
                  <a:pt x="0" y="138"/>
                </a:lnTo>
                <a:lnTo>
                  <a:pt x="10" y="127"/>
                </a:lnTo>
                <a:lnTo>
                  <a:pt x="21" y="117"/>
                </a:lnTo>
                <a:lnTo>
                  <a:pt x="31" y="106"/>
                </a:lnTo>
                <a:lnTo>
                  <a:pt x="52" y="95"/>
                </a:lnTo>
                <a:lnTo>
                  <a:pt x="63" y="85"/>
                </a:lnTo>
                <a:lnTo>
                  <a:pt x="84" y="74"/>
                </a:lnTo>
                <a:lnTo>
                  <a:pt x="84" y="64"/>
                </a:lnTo>
                <a:lnTo>
                  <a:pt x="94" y="64"/>
                </a:lnTo>
                <a:lnTo>
                  <a:pt x="105" y="64"/>
                </a:lnTo>
                <a:lnTo>
                  <a:pt x="105" y="53"/>
                </a:lnTo>
                <a:lnTo>
                  <a:pt x="115" y="53"/>
                </a:lnTo>
                <a:lnTo>
                  <a:pt x="272" y="21"/>
                </a:lnTo>
                <a:lnTo>
                  <a:pt x="356" y="10"/>
                </a:lnTo>
                <a:lnTo>
                  <a:pt x="367" y="0"/>
                </a:lnTo>
                <a:lnTo>
                  <a:pt x="409" y="0"/>
                </a:lnTo>
                <a:lnTo>
                  <a:pt x="419" y="0"/>
                </a:lnTo>
                <a:lnTo>
                  <a:pt x="419" y="10"/>
                </a:lnTo>
                <a:lnTo>
                  <a:pt x="430" y="10"/>
                </a:lnTo>
                <a:lnTo>
                  <a:pt x="430" y="21"/>
                </a:lnTo>
                <a:lnTo>
                  <a:pt x="419" y="21"/>
                </a:lnTo>
                <a:lnTo>
                  <a:pt x="461" y="106"/>
                </a:lnTo>
                <a:lnTo>
                  <a:pt x="482" y="85"/>
                </a:lnTo>
                <a:lnTo>
                  <a:pt x="503" y="95"/>
                </a:lnTo>
                <a:lnTo>
                  <a:pt x="503" y="106"/>
                </a:lnTo>
                <a:lnTo>
                  <a:pt x="514" y="106"/>
                </a:lnTo>
                <a:lnTo>
                  <a:pt x="524" y="117"/>
                </a:lnTo>
                <a:lnTo>
                  <a:pt x="524" y="127"/>
                </a:lnTo>
                <a:lnTo>
                  <a:pt x="524" y="138"/>
                </a:lnTo>
                <a:lnTo>
                  <a:pt x="535" y="149"/>
                </a:lnTo>
                <a:lnTo>
                  <a:pt x="535" y="170"/>
                </a:lnTo>
                <a:lnTo>
                  <a:pt x="524" y="180"/>
                </a:lnTo>
                <a:lnTo>
                  <a:pt x="524" y="191"/>
                </a:lnTo>
                <a:lnTo>
                  <a:pt x="514" y="212"/>
                </a:lnTo>
                <a:lnTo>
                  <a:pt x="503" y="212"/>
                </a:lnTo>
                <a:lnTo>
                  <a:pt x="493" y="223"/>
                </a:lnTo>
                <a:lnTo>
                  <a:pt x="482" y="223"/>
                </a:lnTo>
                <a:lnTo>
                  <a:pt x="377" y="255"/>
                </a:lnTo>
                <a:lnTo>
                  <a:pt x="367" y="255"/>
                </a:lnTo>
                <a:lnTo>
                  <a:pt x="367" y="244"/>
                </a:lnTo>
                <a:lnTo>
                  <a:pt x="356" y="265"/>
                </a:lnTo>
                <a:lnTo>
                  <a:pt x="335" y="265"/>
                </a:lnTo>
                <a:lnTo>
                  <a:pt x="304" y="265"/>
                </a:lnTo>
                <a:lnTo>
                  <a:pt x="272" y="276"/>
                </a:lnTo>
                <a:lnTo>
                  <a:pt x="262" y="276"/>
                </a:lnTo>
                <a:lnTo>
                  <a:pt x="241" y="287"/>
                </a:lnTo>
                <a:lnTo>
                  <a:pt x="209" y="287"/>
                </a:lnTo>
                <a:lnTo>
                  <a:pt x="189" y="287"/>
                </a:lnTo>
                <a:lnTo>
                  <a:pt x="168" y="287"/>
                </a:lnTo>
                <a:lnTo>
                  <a:pt x="168" y="276"/>
                </a:lnTo>
                <a:lnTo>
                  <a:pt x="168" y="265"/>
                </a:lnTo>
                <a:lnTo>
                  <a:pt x="168" y="276"/>
                </a:lnTo>
                <a:lnTo>
                  <a:pt x="157" y="287"/>
                </a:lnTo>
                <a:lnTo>
                  <a:pt x="126" y="287"/>
                </a:lnTo>
                <a:lnTo>
                  <a:pt x="115" y="276"/>
                </a:lnTo>
                <a:lnTo>
                  <a:pt x="94" y="276"/>
                </a:lnTo>
                <a:lnTo>
                  <a:pt x="84" y="276"/>
                </a:lnTo>
                <a:lnTo>
                  <a:pt x="63" y="265"/>
                </a:lnTo>
                <a:lnTo>
                  <a:pt x="52" y="265"/>
                </a:lnTo>
                <a:lnTo>
                  <a:pt x="42" y="265"/>
                </a:lnTo>
                <a:lnTo>
                  <a:pt x="21" y="255"/>
                </a:lnTo>
                <a:lnTo>
                  <a:pt x="10" y="255"/>
                </a:lnTo>
                <a:lnTo>
                  <a:pt x="10" y="244"/>
                </a:lnTo>
                <a:lnTo>
                  <a:pt x="10" y="233"/>
                </a:lnTo>
                <a:lnTo>
                  <a:pt x="0" y="233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59" name="Freeform 175"/>
          <p:cNvSpPr>
            <a:spLocks/>
          </p:cNvSpPr>
          <p:nvPr/>
        </p:nvSpPr>
        <p:spPr bwMode="auto">
          <a:xfrm>
            <a:off x="4302370" y="3435351"/>
            <a:ext cx="461597" cy="119063"/>
          </a:xfrm>
          <a:custGeom>
            <a:avLst/>
            <a:gdLst>
              <a:gd name="T0" fmla="*/ 0 w 315"/>
              <a:gd name="T1" fmla="*/ 17463 h 75"/>
              <a:gd name="T2" fmla="*/ 0 w 315"/>
              <a:gd name="T3" fmla="*/ 0 h 75"/>
              <a:gd name="T4" fmla="*/ 50800 w 315"/>
              <a:gd name="T5" fmla="*/ 17463 h 75"/>
              <a:gd name="T6" fmla="*/ 50800 w 315"/>
              <a:gd name="T7" fmla="*/ 0 h 75"/>
              <a:gd name="T8" fmla="*/ 500063 w 315"/>
              <a:gd name="T9" fmla="*/ 101600 h 75"/>
              <a:gd name="T10" fmla="*/ 466725 w 315"/>
              <a:gd name="T11" fmla="*/ 119063 h 75"/>
              <a:gd name="T12" fmla="*/ 0 w 315"/>
              <a:gd name="T13" fmla="*/ 17463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5" h="75">
                <a:moveTo>
                  <a:pt x="0" y="11"/>
                </a:moveTo>
                <a:lnTo>
                  <a:pt x="0" y="0"/>
                </a:lnTo>
                <a:lnTo>
                  <a:pt x="32" y="11"/>
                </a:lnTo>
                <a:lnTo>
                  <a:pt x="32" y="0"/>
                </a:lnTo>
                <a:lnTo>
                  <a:pt x="315" y="64"/>
                </a:lnTo>
                <a:lnTo>
                  <a:pt x="294" y="75"/>
                </a:lnTo>
                <a:lnTo>
                  <a:pt x="0" y="11"/>
                </a:lnTo>
                <a:close/>
              </a:path>
            </a:pathLst>
          </a:custGeom>
          <a:solidFill>
            <a:srgbClr val="99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60" name="Freeform 176"/>
          <p:cNvSpPr>
            <a:spLocks/>
          </p:cNvSpPr>
          <p:nvPr/>
        </p:nvSpPr>
        <p:spPr bwMode="auto">
          <a:xfrm>
            <a:off x="4302370" y="3435351"/>
            <a:ext cx="461597" cy="119063"/>
          </a:xfrm>
          <a:custGeom>
            <a:avLst/>
            <a:gdLst>
              <a:gd name="T0" fmla="*/ 0 w 315"/>
              <a:gd name="T1" fmla="*/ 17463 h 75"/>
              <a:gd name="T2" fmla="*/ 0 w 315"/>
              <a:gd name="T3" fmla="*/ 0 h 75"/>
              <a:gd name="T4" fmla="*/ 50800 w 315"/>
              <a:gd name="T5" fmla="*/ 17463 h 75"/>
              <a:gd name="T6" fmla="*/ 50800 w 315"/>
              <a:gd name="T7" fmla="*/ 0 h 75"/>
              <a:gd name="T8" fmla="*/ 500063 w 315"/>
              <a:gd name="T9" fmla="*/ 101600 h 75"/>
              <a:gd name="T10" fmla="*/ 466725 w 315"/>
              <a:gd name="T11" fmla="*/ 119063 h 75"/>
              <a:gd name="T12" fmla="*/ 0 w 315"/>
              <a:gd name="T13" fmla="*/ 17463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5" h="75">
                <a:moveTo>
                  <a:pt x="0" y="11"/>
                </a:moveTo>
                <a:lnTo>
                  <a:pt x="0" y="0"/>
                </a:lnTo>
                <a:lnTo>
                  <a:pt x="32" y="11"/>
                </a:lnTo>
                <a:lnTo>
                  <a:pt x="32" y="0"/>
                </a:lnTo>
                <a:lnTo>
                  <a:pt x="315" y="64"/>
                </a:lnTo>
                <a:lnTo>
                  <a:pt x="294" y="75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61" name="Freeform 177"/>
          <p:cNvSpPr>
            <a:spLocks/>
          </p:cNvSpPr>
          <p:nvPr/>
        </p:nvSpPr>
        <p:spPr bwMode="auto">
          <a:xfrm>
            <a:off x="4333143" y="3419475"/>
            <a:ext cx="16119" cy="1588"/>
          </a:xfrm>
          <a:custGeom>
            <a:avLst/>
            <a:gdLst>
              <a:gd name="T0" fmla="*/ 17462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62" name="Freeform 178"/>
          <p:cNvSpPr>
            <a:spLocks/>
          </p:cNvSpPr>
          <p:nvPr/>
        </p:nvSpPr>
        <p:spPr bwMode="auto">
          <a:xfrm>
            <a:off x="4333143" y="3419475"/>
            <a:ext cx="16119" cy="1588"/>
          </a:xfrm>
          <a:custGeom>
            <a:avLst/>
            <a:gdLst>
              <a:gd name="T0" fmla="*/ 17462 w 11"/>
              <a:gd name="T1" fmla="*/ 0 h 1588"/>
              <a:gd name="T2" fmla="*/ 0 w 11"/>
              <a:gd name="T3" fmla="*/ 0 h 1588"/>
              <a:gd name="T4" fmla="*/ 17462 w 11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63" name="Freeform 179"/>
          <p:cNvSpPr>
            <a:spLocks/>
          </p:cNvSpPr>
          <p:nvPr/>
        </p:nvSpPr>
        <p:spPr bwMode="auto">
          <a:xfrm>
            <a:off x="4242289" y="3351213"/>
            <a:ext cx="121626" cy="119062"/>
          </a:xfrm>
          <a:custGeom>
            <a:avLst/>
            <a:gdLst>
              <a:gd name="T0" fmla="*/ 65087 w 83"/>
              <a:gd name="T1" fmla="*/ 84137 h 75"/>
              <a:gd name="T2" fmla="*/ 65087 w 83"/>
              <a:gd name="T3" fmla="*/ 119062 h 75"/>
              <a:gd name="T4" fmla="*/ 31750 w 83"/>
              <a:gd name="T5" fmla="*/ 119062 h 75"/>
              <a:gd name="T6" fmla="*/ 31750 w 83"/>
              <a:gd name="T7" fmla="*/ 119062 h 75"/>
              <a:gd name="T8" fmla="*/ 31750 w 83"/>
              <a:gd name="T9" fmla="*/ 119062 h 75"/>
              <a:gd name="T10" fmla="*/ 49212 w 83"/>
              <a:gd name="T11" fmla="*/ 119062 h 75"/>
              <a:gd name="T12" fmla="*/ 65087 w 83"/>
              <a:gd name="T13" fmla="*/ 119062 h 75"/>
              <a:gd name="T14" fmla="*/ 65087 w 83"/>
              <a:gd name="T15" fmla="*/ 119062 h 75"/>
              <a:gd name="T16" fmla="*/ 65087 w 83"/>
              <a:gd name="T17" fmla="*/ 50800 h 75"/>
              <a:gd name="T18" fmla="*/ 15875 w 83"/>
              <a:gd name="T19" fmla="*/ 34925 h 75"/>
              <a:gd name="T20" fmla="*/ 0 w 83"/>
              <a:gd name="T21" fmla="*/ 34925 h 75"/>
              <a:gd name="T22" fmla="*/ 0 w 83"/>
              <a:gd name="T23" fmla="*/ 34925 h 75"/>
              <a:gd name="T24" fmla="*/ 0 w 83"/>
              <a:gd name="T25" fmla="*/ 34925 h 75"/>
              <a:gd name="T26" fmla="*/ 49212 w 83"/>
              <a:gd name="T27" fmla="*/ 17462 h 75"/>
              <a:gd name="T28" fmla="*/ 49212 w 83"/>
              <a:gd name="T29" fmla="*/ 17462 h 75"/>
              <a:gd name="T30" fmla="*/ 131762 w 83"/>
              <a:gd name="T31" fmla="*/ 0 h 75"/>
              <a:gd name="T32" fmla="*/ 98425 w 83"/>
              <a:gd name="T33" fmla="*/ 17462 h 75"/>
              <a:gd name="T34" fmla="*/ 82550 w 83"/>
              <a:gd name="T35" fmla="*/ 34925 h 75"/>
              <a:gd name="T36" fmla="*/ 65087 w 83"/>
              <a:gd name="T37" fmla="*/ 84137 h 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3" h="75">
                <a:moveTo>
                  <a:pt x="41" y="53"/>
                </a:moveTo>
                <a:lnTo>
                  <a:pt x="41" y="75"/>
                </a:lnTo>
                <a:lnTo>
                  <a:pt x="20" y="75"/>
                </a:lnTo>
                <a:lnTo>
                  <a:pt x="31" y="75"/>
                </a:lnTo>
                <a:lnTo>
                  <a:pt x="41" y="75"/>
                </a:lnTo>
                <a:lnTo>
                  <a:pt x="41" y="32"/>
                </a:lnTo>
                <a:lnTo>
                  <a:pt x="10" y="22"/>
                </a:lnTo>
                <a:lnTo>
                  <a:pt x="0" y="22"/>
                </a:lnTo>
                <a:lnTo>
                  <a:pt x="31" y="11"/>
                </a:lnTo>
                <a:lnTo>
                  <a:pt x="83" y="0"/>
                </a:lnTo>
                <a:lnTo>
                  <a:pt x="62" y="11"/>
                </a:lnTo>
                <a:lnTo>
                  <a:pt x="52" y="22"/>
                </a:lnTo>
                <a:lnTo>
                  <a:pt x="41" y="53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64" name="Freeform 180"/>
          <p:cNvSpPr>
            <a:spLocks/>
          </p:cNvSpPr>
          <p:nvPr/>
        </p:nvSpPr>
        <p:spPr bwMode="auto">
          <a:xfrm>
            <a:off x="4242289" y="3351213"/>
            <a:ext cx="121626" cy="119062"/>
          </a:xfrm>
          <a:custGeom>
            <a:avLst/>
            <a:gdLst>
              <a:gd name="T0" fmla="*/ 65087 w 83"/>
              <a:gd name="T1" fmla="*/ 84137 h 75"/>
              <a:gd name="T2" fmla="*/ 65087 w 83"/>
              <a:gd name="T3" fmla="*/ 119062 h 75"/>
              <a:gd name="T4" fmla="*/ 31750 w 83"/>
              <a:gd name="T5" fmla="*/ 119062 h 75"/>
              <a:gd name="T6" fmla="*/ 49212 w 83"/>
              <a:gd name="T7" fmla="*/ 119062 h 75"/>
              <a:gd name="T8" fmla="*/ 65087 w 83"/>
              <a:gd name="T9" fmla="*/ 119062 h 75"/>
              <a:gd name="T10" fmla="*/ 65087 w 83"/>
              <a:gd name="T11" fmla="*/ 50800 h 75"/>
              <a:gd name="T12" fmla="*/ 15875 w 83"/>
              <a:gd name="T13" fmla="*/ 34925 h 75"/>
              <a:gd name="T14" fmla="*/ 0 w 83"/>
              <a:gd name="T15" fmla="*/ 34925 h 75"/>
              <a:gd name="T16" fmla="*/ 49212 w 83"/>
              <a:gd name="T17" fmla="*/ 17462 h 75"/>
              <a:gd name="T18" fmla="*/ 131762 w 83"/>
              <a:gd name="T19" fmla="*/ 0 h 75"/>
              <a:gd name="T20" fmla="*/ 98425 w 83"/>
              <a:gd name="T21" fmla="*/ 17462 h 75"/>
              <a:gd name="T22" fmla="*/ 82550 w 83"/>
              <a:gd name="T23" fmla="*/ 34925 h 75"/>
              <a:gd name="T24" fmla="*/ 65087 w 83"/>
              <a:gd name="T25" fmla="*/ 8413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3" h="75">
                <a:moveTo>
                  <a:pt x="41" y="53"/>
                </a:moveTo>
                <a:lnTo>
                  <a:pt x="41" y="75"/>
                </a:lnTo>
                <a:lnTo>
                  <a:pt x="20" y="75"/>
                </a:lnTo>
                <a:lnTo>
                  <a:pt x="31" y="75"/>
                </a:lnTo>
                <a:lnTo>
                  <a:pt x="41" y="75"/>
                </a:lnTo>
                <a:lnTo>
                  <a:pt x="41" y="32"/>
                </a:lnTo>
                <a:lnTo>
                  <a:pt x="10" y="22"/>
                </a:lnTo>
                <a:lnTo>
                  <a:pt x="0" y="22"/>
                </a:lnTo>
                <a:lnTo>
                  <a:pt x="31" y="11"/>
                </a:lnTo>
                <a:lnTo>
                  <a:pt x="83" y="0"/>
                </a:lnTo>
                <a:lnTo>
                  <a:pt x="62" y="11"/>
                </a:lnTo>
                <a:lnTo>
                  <a:pt x="52" y="22"/>
                </a:lnTo>
                <a:lnTo>
                  <a:pt x="41" y="53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65" name="Freeform 181"/>
          <p:cNvSpPr>
            <a:spLocks/>
          </p:cNvSpPr>
          <p:nvPr/>
        </p:nvSpPr>
        <p:spPr bwMode="auto">
          <a:xfrm>
            <a:off x="3596055" y="3098801"/>
            <a:ext cx="706315" cy="422275"/>
          </a:xfrm>
          <a:custGeom>
            <a:avLst/>
            <a:gdLst>
              <a:gd name="T0" fmla="*/ 749300 w 482"/>
              <a:gd name="T1" fmla="*/ 422275 h 266"/>
              <a:gd name="T2" fmla="*/ 749300 w 482"/>
              <a:gd name="T3" fmla="*/ 422275 h 266"/>
              <a:gd name="T4" fmla="*/ 749300 w 482"/>
              <a:gd name="T5" fmla="*/ 336550 h 266"/>
              <a:gd name="T6" fmla="*/ 682625 w 482"/>
              <a:gd name="T7" fmla="*/ 303213 h 266"/>
              <a:gd name="T8" fmla="*/ 682625 w 482"/>
              <a:gd name="T9" fmla="*/ 320675 h 266"/>
              <a:gd name="T10" fmla="*/ 666750 w 482"/>
              <a:gd name="T11" fmla="*/ 287338 h 266"/>
              <a:gd name="T12" fmla="*/ 615950 w 482"/>
              <a:gd name="T13" fmla="*/ 303213 h 266"/>
              <a:gd name="T14" fmla="*/ 666750 w 482"/>
              <a:gd name="T15" fmla="*/ 287338 h 266"/>
              <a:gd name="T16" fmla="*/ 0 w 482"/>
              <a:gd name="T17" fmla="*/ 17463 h 266"/>
              <a:gd name="T18" fmla="*/ 17463 w 482"/>
              <a:gd name="T19" fmla="*/ 0 h 266"/>
              <a:gd name="T20" fmla="*/ 682625 w 482"/>
              <a:gd name="T21" fmla="*/ 287338 h 266"/>
              <a:gd name="T22" fmla="*/ 682625 w 482"/>
              <a:gd name="T23" fmla="*/ 287338 h 266"/>
              <a:gd name="T24" fmla="*/ 682625 w 482"/>
              <a:gd name="T25" fmla="*/ 287338 h 266"/>
              <a:gd name="T26" fmla="*/ 682625 w 482"/>
              <a:gd name="T27" fmla="*/ 287338 h 266"/>
              <a:gd name="T28" fmla="*/ 700088 w 482"/>
              <a:gd name="T29" fmla="*/ 287338 h 266"/>
              <a:gd name="T30" fmla="*/ 700088 w 482"/>
              <a:gd name="T31" fmla="*/ 287338 h 266"/>
              <a:gd name="T32" fmla="*/ 700088 w 482"/>
              <a:gd name="T33" fmla="*/ 287338 h 266"/>
              <a:gd name="T34" fmla="*/ 700088 w 482"/>
              <a:gd name="T35" fmla="*/ 287338 h 266"/>
              <a:gd name="T36" fmla="*/ 749300 w 482"/>
              <a:gd name="T37" fmla="*/ 303213 h 266"/>
              <a:gd name="T38" fmla="*/ 765175 w 482"/>
              <a:gd name="T39" fmla="*/ 287338 h 266"/>
              <a:gd name="T40" fmla="*/ 765175 w 482"/>
              <a:gd name="T41" fmla="*/ 354013 h 266"/>
              <a:gd name="T42" fmla="*/ 749300 w 482"/>
              <a:gd name="T43" fmla="*/ 354013 h 266"/>
              <a:gd name="T44" fmla="*/ 749300 w 482"/>
              <a:gd name="T45" fmla="*/ 354013 h 266"/>
              <a:gd name="T46" fmla="*/ 749300 w 482"/>
              <a:gd name="T47" fmla="*/ 422275 h 2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82" h="266">
                <a:moveTo>
                  <a:pt x="472" y="266"/>
                </a:moveTo>
                <a:lnTo>
                  <a:pt x="472" y="266"/>
                </a:lnTo>
                <a:lnTo>
                  <a:pt x="472" y="212"/>
                </a:lnTo>
                <a:lnTo>
                  <a:pt x="430" y="191"/>
                </a:lnTo>
                <a:lnTo>
                  <a:pt x="430" y="202"/>
                </a:lnTo>
                <a:lnTo>
                  <a:pt x="420" y="181"/>
                </a:lnTo>
                <a:lnTo>
                  <a:pt x="388" y="191"/>
                </a:lnTo>
                <a:lnTo>
                  <a:pt x="420" y="181"/>
                </a:lnTo>
                <a:lnTo>
                  <a:pt x="0" y="11"/>
                </a:lnTo>
                <a:lnTo>
                  <a:pt x="11" y="0"/>
                </a:lnTo>
                <a:lnTo>
                  <a:pt x="430" y="181"/>
                </a:lnTo>
                <a:lnTo>
                  <a:pt x="441" y="181"/>
                </a:lnTo>
                <a:lnTo>
                  <a:pt x="472" y="191"/>
                </a:lnTo>
                <a:lnTo>
                  <a:pt x="482" y="181"/>
                </a:lnTo>
                <a:lnTo>
                  <a:pt x="482" y="223"/>
                </a:lnTo>
                <a:lnTo>
                  <a:pt x="472" y="223"/>
                </a:lnTo>
                <a:lnTo>
                  <a:pt x="472" y="266"/>
                </a:lnTo>
                <a:close/>
              </a:path>
            </a:pathLst>
          </a:custGeom>
          <a:solidFill>
            <a:srgbClr val="99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66" name="Freeform 182"/>
          <p:cNvSpPr>
            <a:spLocks/>
          </p:cNvSpPr>
          <p:nvPr/>
        </p:nvSpPr>
        <p:spPr bwMode="auto">
          <a:xfrm>
            <a:off x="3596055" y="3098801"/>
            <a:ext cx="706315" cy="422275"/>
          </a:xfrm>
          <a:custGeom>
            <a:avLst/>
            <a:gdLst>
              <a:gd name="T0" fmla="*/ 749300 w 482"/>
              <a:gd name="T1" fmla="*/ 422275 h 266"/>
              <a:gd name="T2" fmla="*/ 749300 w 482"/>
              <a:gd name="T3" fmla="*/ 336550 h 266"/>
              <a:gd name="T4" fmla="*/ 682625 w 482"/>
              <a:gd name="T5" fmla="*/ 303213 h 266"/>
              <a:gd name="T6" fmla="*/ 682625 w 482"/>
              <a:gd name="T7" fmla="*/ 320675 h 266"/>
              <a:gd name="T8" fmla="*/ 666750 w 482"/>
              <a:gd name="T9" fmla="*/ 287338 h 266"/>
              <a:gd name="T10" fmla="*/ 615950 w 482"/>
              <a:gd name="T11" fmla="*/ 303213 h 266"/>
              <a:gd name="T12" fmla="*/ 666750 w 482"/>
              <a:gd name="T13" fmla="*/ 287338 h 266"/>
              <a:gd name="T14" fmla="*/ 0 w 482"/>
              <a:gd name="T15" fmla="*/ 17463 h 266"/>
              <a:gd name="T16" fmla="*/ 17463 w 482"/>
              <a:gd name="T17" fmla="*/ 0 h 266"/>
              <a:gd name="T18" fmla="*/ 682625 w 482"/>
              <a:gd name="T19" fmla="*/ 287338 h 266"/>
              <a:gd name="T20" fmla="*/ 700088 w 482"/>
              <a:gd name="T21" fmla="*/ 287338 h 266"/>
              <a:gd name="T22" fmla="*/ 749300 w 482"/>
              <a:gd name="T23" fmla="*/ 303213 h 266"/>
              <a:gd name="T24" fmla="*/ 765175 w 482"/>
              <a:gd name="T25" fmla="*/ 287338 h 266"/>
              <a:gd name="T26" fmla="*/ 765175 w 482"/>
              <a:gd name="T27" fmla="*/ 354013 h 266"/>
              <a:gd name="T28" fmla="*/ 749300 w 482"/>
              <a:gd name="T29" fmla="*/ 354013 h 266"/>
              <a:gd name="T30" fmla="*/ 749300 w 482"/>
              <a:gd name="T31" fmla="*/ 422275 h 2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82" h="266">
                <a:moveTo>
                  <a:pt x="472" y="266"/>
                </a:moveTo>
                <a:lnTo>
                  <a:pt x="472" y="212"/>
                </a:lnTo>
                <a:lnTo>
                  <a:pt x="430" y="191"/>
                </a:lnTo>
                <a:lnTo>
                  <a:pt x="430" y="202"/>
                </a:lnTo>
                <a:lnTo>
                  <a:pt x="420" y="181"/>
                </a:lnTo>
                <a:lnTo>
                  <a:pt x="388" y="191"/>
                </a:lnTo>
                <a:lnTo>
                  <a:pt x="420" y="181"/>
                </a:lnTo>
                <a:lnTo>
                  <a:pt x="0" y="11"/>
                </a:lnTo>
                <a:lnTo>
                  <a:pt x="11" y="0"/>
                </a:lnTo>
                <a:lnTo>
                  <a:pt x="430" y="181"/>
                </a:lnTo>
                <a:lnTo>
                  <a:pt x="441" y="181"/>
                </a:lnTo>
                <a:lnTo>
                  <a:pt x="472" y="191"/>
                </a:lnTo>
                <a:lnTo>
                  <a:pt x="482" y="181"/>
                </a:lnTo>
                <a:lnTo>
                  <a:pt x="482" y="223"/>
                </a:lnTo>
                <a:lnTo>
                  <a:pt x="472" y="223"/>
                </a:lnTo>
                <a:lnTo>
                  <a:pt x="472" y="266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67" name="Rectangle 183"/>
          <p:cNvSpPr>
            <a:spLocks noChangeArrowheads="1"/>
          </p:cNvSpPr>
          <p:nvPr/>
        </p:nvSpPr>
        <p:spPr bwMode="auto">
          <a:xfrm>
            <a:off x="4287716" y="3536951"/>
            <a:ext cx="14654" cy="17463"/>
          </a:xfrm>
          <a:prstGeom prst="rect">
            <a:avLst/>
          </a:prstGeom>
          <a:solidFill>
            <a:srgbClr val="DDDDD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568" name="Rectangle 184"/>
          <p:cNvSpPr>
            <a:spLocks noChangeArrowheads="1"/>
          </p:cNvSpPr>
          <p:nvPr/>
        </p:nvSpPr>
        <p:spPr bwMode="auto">
          <a:xfrm>
            <a:off x="4287716" y="3536951"/>
            <a:ext cx="14654" cy="1746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569" name="Freeform 185"/>
          <p:cNvSpPr>
            <a:spLocks/>
          </p:cNvSpPr>
          <p:nvPr/>
        </p:nvSpPr>
        <p:spPr bwMode="auto">
          <a:xfrm>
            <a:off x="4287716" y="3554414"/>
            <a:ext cx="14654" cy="33337"/>
          </a:xfrm>
          <a:custGeom>
            <a:avLst/>
            <a:gdLst>
              <a:gd name="T0" fmla="*/ 0 w 10"/>
              <a:gd name="T1" fmla="*/ 0 h 21"/>
              <a:gd name="T2" fmla="*/ 0 w 10"/>
              <a:gd name="T3" fmla="*/ 0 h 21"/>
              <a:gd name="T4" fmla="*/ 0 w 10"/>
              <a:gd name="T5" fmla="*/ 15875 h 21"/>
              <a:gd name="T6" fmla="*/ 0 w 10"/>
              <a:gd name="T7" fmla="*/ 33337 h 21"/>
              <a:gd name="T8" fmla="*/ 15875 w 10"/>
              <a:gd name="T9" fmla="*/ 33337 h 21"/>
              <a:gd name="T10" fmla="*/ 15875 w 10"/>
              <a:gd name="T11" fmla="*/ 15875 h 21"/>
              <a:gd name="T12" fmla="*/ 15875 w 10"/>
              <a:gd name="T13" fmla="*/ 0 h 21"/>
              <a:gd name="T14" fmla="*/ 15875 w 10"/>
              <a:gd name="T15" fmla="*/ 0 h 21"/>
              <a:gd name="T16" fmla="*/ 0 w 10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10" y="21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70" name="Freeform 186"/>
          <p:cNvSpPr>
            <a:spLocks/>
          </p:cNvSpPr>
          <p:nvPr/>
        </p:nvSpPr>
        <p:spPr bwMode="auto">
          <a:xfrm>
            <a:off x="4287716" y="3554414"/>
            <a:ext cx="14654" cy="33337"/>
          </a:xfrm>
          <a:custGeom>
            <a:avLst/>
            <a:gdLst>
              <a:gd name="T0" fmla="*/ 0 w 10"/>
              <a:gd name="T1" fmla="*/ 0 h 21"/>
              <a:gd name="T2" fmla="*/ 0 w 10"/>
              <a:gd name="T3" fmla="*/ 15875 h 21"/>
              <a:gd name="T4" fmla="*/ 0 w 10"/>
              <a:gd name="T5" fmla="*/ 33337 h 21"/>
              <a:gd name="T6" fmla="*/ 15875 w 10"/>
              <a:gd name="T7" fmla="*/ 33337 h 21"/>
              <a:gd name="T8" fmla="*/ 15875 w 10"/>
              <a:gd name="T9" fmla="*/ 15875 h 21"/>
              <a:gd name="T10" fmla="*/ 15875 w 10"/>
              <a:gd name="T11" fmla="*/ 0 h 21"/>
              <a:gd name="T12" fmla="*/ 0 w 10"/>
              <a:gd name="T13" fmla="*/ 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0" y="10"/>
                </a:lnTo>
                <a:lnTo>
                  <a:pt x="0" y="21"/>
                </a:lnTo>
                <a:lnTo>
                  <a:pt x="10" y="21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1" name="Freeform 187"/>
          <p:cNvSpPr>
            <a:spLocks/>
          </p:cNvSpPr>
          <p:nvPr/>
        </p:nvSpPr>
        <p:spPr bwMode="auto">
          <a:xfrm>
            <a:off x="4256943" y="3554414"/>
            <a:ext cx="14654" cy="33337"/>
          </a:xfrm>
          <a:custGeom>
            <a:avLst/>
            <a:gdLst>
              <a:gd name="T0" fmla="*/ 15875 w 10"/>
              <a:gd name="T1" fmla="*/ 0 h 21"/>
              <a:gd name="T2" fmla="*/ 0 w 10"/>
              <a:gd name="T3" fmla="*/ 0 h 21"/>
              <a:gd name="T4" fmla="*/ 0 w 10"/>
              <a:gd name="T5" fmla="*/ 33337 h 21"/>
              <a:gd name="T6" fmla="*/ 15875 w 10"/>
              <a:gd name="T7" fmla="*/ 33337 h 21"/>
              <a:gd name="T8" fmla="*/ 15875 w 10"/>
              <a:gd name="T9" fmla="*/ 15875 h 21"/>
              <a:gd name="T10" fmla="*/ 15875 w 10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21">
                <a:moveTo>
                  <a:pt x="10" y="0"/>
                </a:moveTo>
                <a:lnTo>
                  <a:pt x="0" y="0"/>
                </a:lnTo>
                <a:lnTo>
                  <a:pt x="0" y="21"/>
                </a:lnTo>
                <a:lnTo>
                  <a:pt x="10" y="21"/>
                </a:lnTo>
                <a:lnTo>
                  <a:pt x="1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72" name="Freeform 188"/>
          <p:cNvSpPr>
            <a:spLocks/>
          </p:cNvSpPr>
          <p:nvPr/>
        </p:nvSpPr>
        <p:spPr bwMode="auto">
          <a:xfrm>
            <a:off x="4256943" y="3554414"/>
            <a:ext cx="14654" cy="33337"/>
          </a:xfrm>
          <a:custGeom>
            <a:avLst/>
            <a:gdLst>
              <a:gd name="T0" fmla="*/ 15875 w 10"/>
              <a:gd name="T1" fmla="*/ 0 h 21"/>
              <a:gd name="T2" fmla="*/ 0 w 10"/>
              <a:gd name="T3" fmla="*/ 0 h 21"/>
              <a:gd name="T4" fmla="*/ 0 w 10"/>
              <a:gd name="T5" fmla="*/ 33337 h 21"/>
              <a:gd name="T6" fmla="*/ 15875 w 10"/>
              <a:gd name="T7" fmla="*/ 33337 h 21"/>
              <a:gd name="T8" fmla="*/ 15875 w 10"/>
              <a:gd name="T9" fmla="*/ 15875 h 21"/>
              <a:gd name="T10" fmla="*/ 15875 w 10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21">
                <a:moveTo>
                  <a:pt x="10" y="0"/>
                </a:moveTo>
                <a:lnTo>
                  <a:pt x="0" y="0"/>
                </a:lnTo>
                <a:lnTo>
                  <a:pt x="0" y="21"/>
                </a:lnTo>
                <a:lnTo>
                  <a:pt x="10" y="21"/>
                </a:lnTo>
                <a:lnTo>
                  <a:pt x="10" y="10"/>
                </a:lnTo>
                <a:lnTo>
                  <a:pt x="1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3" name="Freeform 189"/>
          <p:cNvSpPr>
            <a:spLocks/>
          </p:cNvSpPr>
          <p:nvPr/>
        </p:nvSpPr>
        <p:spPr bwMode="auto">
          <a:xfrm>
            <a:off x="4287716" y="3554414"/>
            <a:ext cx="14654" cy="33337"/>
          </a:xfrm>
          <a:custGeom>
            <a:avLst/>
            <a:gdLst>
              <a:gd name="T0" fmla="*/ 0 w 10"/>
              <a:gd name="T1" fmla="*/ 33337 h 21"/>
              <a:gd name="T2" fmla="*/ 0 w 10"/>
              <a:gd name="T3" fmla="*/ 15875 h 21"/>
              <a:gd name="T4" fmla="*/ 0 w 10"/>
              <a:gd name="T5" fmla="*/ 0 h 21"/>
              <a:gd name="T6" fmla="*/ 15875 w 10"/>
              <a:gd name="T7" fmla="*/ 0 h 21"/>
              <a:gd name="T8" fmla="*/ 15875 w 10"/>
              <a:gd name="T9" fmla="*/ 33337 h 21"/>
              <a:gd name="T10" fmla="*/ 0 w 10"/>
              <a:gd name="T11" fmla="*/ 3333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74" name="Freeform 190"/>
          <p:cNvSpPr>
            <a:spLocks/>
          </p:cNvSpPr>
          <p:nvPr/>
        </p:nvSpPr>
        <p:spPr bwMode="auto">
          <a:xfrm>
            <a:off x="4287716" y="3554414"/>
            <a:ext cx="14654" cy="33337"/>
          </a:xfrm>
          <a:custGeom>
            <a:avLst/>
            <a:gdLst>
              <a:gd name="T0" fmla="*/ 0 w 10"/>
              <a:gd name="T1" fmla="*/ 33337 h 21"/>
              <a:gd name="T2" fmla="*/ 0 w 10"/>
              <a:gd name="T3" fmla="*/ 15875 h 21"/>
              <a:gd name="T4" fmla="*/ 0 w 10"/>
              <a:gd name="T5" fmla="*/ 0 h 21"/>
              <a:gd name="T6" fmla="*/ 15875 w 10"/>
              <a:gd name="T7" fmla="*/ 0 h 21"/>
              <a:gd name="T8" fmla="*/ 15875 w 10"/>
              <a:gd name="T9" fmla="*/ 33337 h 21"/>
              <a:gd name="T10" fmla="*/ 0 w 10"/>
              <a:gd name="T11" fmla="*/ 3333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21">
                <a:moveTo>
                  <a:pt x="0" y="21"/>
                </a:move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5" name="Freeform 191"/>
          <p:cNvSpPr>
            <a:spLocks/>
          </p:cNvSpPr>
          <p:nvPr/>
        </p:nvSpPr>
        <p:spPr bwMode="auto">
          <a:xfrm>
            <a:off x="4256943" y="3554414"/>
            <a:ext cx="45426" cy="84137"/>
          </a:xfrm>
          <a:custGeom>
            <a:avLst/>
            <a:gdLst>
              <a:gd name="T0" fmla="*/ 33337 w 31"/>
              <a:gd name="T1" fmla="*/ 33337 h 53"/>
              <a:gd name="T2" fmla="*/ 49212 w 31"/>
              <a:gd name="T3" fmla="*/ 33337 h 53"/>
              <a:gd name="T4" fmla="*/ 49212 w 31"/>
              <a:gd name="T5" fmla="*/ 0 h 53"/>
              <a:gd name="T6" fmla="*/ 49212 w 31"/>
              <a:gd name="T7" fmla="*/ 0 h 53"/>
              <a:gd name="T8" fmla="*/ 49212 w 31"/>
              <a:gd name="T9" fmla="*/ 50800 h 53"/>
              <a:gd name="T10" fmla="*/ 49212 w 31"/>
              <a:gd name="T11" fmla="*/ 50800 h 53"/>
              <a:gd name="T12" fmla="*/ 49212 w 31"/>
              <a:gd name="T13" fmla="*/ 66675 h 53"/>
              <a:gd name="T14" fmla="*/ 33337 w 31"/>
              <a:gd name="T15" fmla="*/ 50800 h 53"/>
              <a:gd name="T16" fmla="*/ 33337 w 31"/>
              <a:gd name="T17" fmla="*/ 84137 h 53"/>
              <a:gd name="T18" fmla="*/ 15875 w 31"/>
              <a:gd name="T19" fmla="*/ 84137 h 53"/>
              <a:gd name="T20" fmla="*/ 15875 w 31"/>
              <a:gd name="T21" fmla="*/ 50800 h 53"/>
              <a:gd name="T22" fmla="*/ 0 w 31"/>
              <a:gd name="T23" fmla="*/ 50800 h 53"/>
              <a:gd name="T24" fmla="*/ 0 w 31"/>
              <a:gd name="T25" fmla="*/ 0 h 53"/>
              <a:gd name="T26" fmla="*/ 0 w 31"/>
              <a:gd name="T27" fmla="*/ 0 h 53"/>
              <a:gd name="T28" fmla="*/ 15875 w 31"/>
              <a:gd name="T29" fmla="*/ 33337 h 53"/>
              <a:gd name="T30" fmla="*/ 33337 w 31"/>
              <a:gd name="T31" fmla="*/ 33337 h 53"/>
              <a:gd name="T32" fmla="*/ 33337 w 31"/>
              <a:gd name="T33" fmla="*/ 33337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" h="53">
                <a:moveTo>
                  <a:pt x="21" y="21"/>
                </a:moveTo>
                <a:lnTo>
                  <a:pt x="31" y="21"/>
                </a:lnTo>
                <a:lnTo>
                  <a:pt x="31" y="0"/>
                </a:lnTo>
                <a:lnTo>
                  <a:pt x="31" y="32"/>
                </a:lnTo>
                <a:lnTo>
                  <a:pt x="31" y="42"/>
                </a:lnTo>
                <a:lnTo>
                  <a:pt x="21" y="32"/>
                </a:lnTo>
                <a:lnTo>
                  <a:pt x="21" y="53"/>
                </a:lnTo>
                <a:lnTo>
                  <a:pt x="10" y="53"/>
                </a:lnTo>
                <a:lnTo>
                  <a:pt x="10" y="32"/>
                </a:lnTo>
                <a:lnTo>
                  <a:pt x="0" y="32"/>
                </a:lnTo>
                <a:lnTo>
                  <a:pt x="0" y="0"/>
                </a:lnTo>
                <a:lnTo>
                  <a:pt x="10" y="21"/>
                </a:lnTo>
                <a:lnTo>
                  <a:pt x="21" y="21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76" name="Freeform 192"/>
          <p:cNvSpPr>
            <a:spLocks/>
          </p:cNvSpPr>
          <p:nvPr/>
        </p:nvSpPr>
        <p:spPr bwMode="auto">
          <a:xfrm>
            <a:off x="4256943" y="3554414"/>
            <a:ext cx="45426" cy="84137"/>
          </a:xfrm>
          <a:custGeom>
            <a:avLst/>
            <a:gdLst>
              <a:gd name="T0" fmla="*/ 33337 w 31"/>
              <a:gd name="T1" fmla="*/ 33337 h 53"/>
              <a:gd name="T2" fmla="*/ 49212 w 31"/>
              <a:gd name="T3" fmla="*/ 33337 h 53"/>
              <a:gd name="T4" fmla="*/ 49212 w 31"/>
              <a:gd name="T5" fmla="*/ 0 h 53"/>
              <a:gd name="T6" fmla="*/ 49212 w 31"/>
              <a:gd name="T7" fmla="*/ 50800 h 53"/>
              <a:gd name="T8" fmla="*/ 49212 w 31"/>
              <a:gd name="T9" fmla="*/ 66675 h 53"/>
              <a:gd name="T10" fmla="*/ 33337 w 31"/>
              <a:gd name="T11" fmla="*/ 50800 h 53"/>
              <a:gd name="T12" fmla="*/ 33337 w 31"/>
              <a:gd name="T13" fmla="*/ 84137 h 53"/>
              <a:gd name="T14" fmla="*/ 15875 w 31"/>
              <a:gd name="T15" fmla="*/ 84137 h 53"/>
              <a:gd name="T16" fmla="*/ 15875 w 31"/>
              <a:gd name="T17" fmla="*/ 50800 h 53"/>
              <a:gd name="T18" fmla="*/ 0 w 31"/>
              <a:gd name="T19" fmla="*/ 50800 h 53"/>
              <a:gd name="T20" fmla="*/ 0 w 31"/>
              <a:gd name="T21" fmla="*/ 0 h 53"/>
              <a:gd name="T22" fmla="*/ 15875 w 31"/>
              <a:gd name="T23" fmla="*/ 33337 h 53"/>
              <a:gd name="T24" fmla="*/ 33337 w 31"/>
              <a:gd name="T25" fmla="*/ 33337 h 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" h="53">
                <a:moveTo>
                  <a:pt x="21" y="21"/>
                </a:moveTo>
                <a:lnTo>
                  <a:pt x="31" y="21"/>
                </a:lnTo>
                <a:lnTo>
                  <a:pt x="31" y="0"/>
                </a:lnTo>
                <a:lnTo>
                  <a:pt x="31" y="32"/>
                </a:lnTo>
                <a:lnTo>
                  <a:pt x="31" y="42"/>
                </a:lnTo>
                <a:lnTo>
                  <a:pt x="21" y="32"/>
                </a:lnTo>
                <a:lnTo>
                  <a:pt x="21" y="53"/>
                </a:lnTo>
                <a:lnTo>
                  <a:pt x="10" y="53"/>
                </a:lnTo>
                <a:lnTo>
                  <a:pt x="10" y="32"/>
                </a:lnTo>
                <a:lnTo>
                  <a:pt x="0" y="32"/>
                </a:lnTo>
                <a:lnTo>
                  <a:pt x="0" y="0"/>
                </a:lnTo>
                <a:lnTo>
                  <a:pt x="10" y="21"/>
                </a:lnTo>
                <a:lnTo>
                  <a:pt x="21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7" name="Freeform 193"/>
          <p:cNvSpPr>
            <a:spLocks/>
          </p:cNvSpPr>
          <p:nvPr/>
        </p:nvSpPr>
        <p:spPr bwMode="auto">
          <a:xfrm>
            <a:off x="4256943" y="3605214"/>
            <a:ext cx="30773" cy="33337"/>
          </a:xfrm>
          <a:custGeom>
            <a:avLst/>
            <a:gdLst>
              <a:gd name="T0" fmla="*/ 0 w 21"/>
              <a:gd name="T1" fmla="*/ 33337 h 21"/>
              <a:gd name="T2" fmla="*/ 0 w 21"/>
              <a:gd name="T3" fmla="*/ 0 h 21"/>
              <a:gd name="T4" fmla="*/ 0 w 21"/>
              <a:gd name="T5" fmla="*/ 0 h 21"/>
              <a:gd name="T6" fmla="*/ 15875 w 21"/>
              <a:gd name="T7" fmla="*/ 15875 h 21"/>
              <a:gd name="T8" fmla="*/ 33337 w 21"/>
              <a:gd name="T9" fmla="*/ 15875 h 21"/>
              <a:gd name="T10" fmla="*/ 33337 w 21"/>
              <a:gd name="T11" fmla="*/ 33337 h 21"/>
              <a:gd name="T12" fmla="*/ 0 w 21"/>
              <a:gd name="T13" fmla="*/ 3333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21">
                <a:moveTo>
                  <a:pt x="0" y="21"/>
                </a:moveTo>
                <a:lnTo>
                  <a:pt x="0" y="0"/>
                </a:lnTo>
                <a:lnTo>
                  <a:pt x="10" y="10"/>
                </a:lnTo>
                <a:lnTo>
                  <a:pt x="21" y="10"/>
                </a:lnTo>
                <a:lnTo>
                  <a:pt x="21" y="21"/>
                </a:lnTo>
                <a:lnTo>
                  <a:pt x="0" y="21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78" name="Freeform 194"/>
          <p:cNvSpPr>
            <a:spLocks/>
          </p:cNvSpPr>
          <p:nvPr/>
        </p:nvSpPr>
        <p:spPr bwMode="auto">
          <a:xfrm>
            <a:off x="4256943" y="3605214"/>
            <a:ext cx="30773" cy="33337"/>
          </a:xfrm>
          <a:custGeom>
            <a:avLst/>
            <a:gdLst>
              <a:gd name="T0" fmla="*/ 0 w 21"/>
              <a:gd name="T1" fmla="*/ 33337 h 21"/>
              <a:gd name="T2" fmla="*/ 0 w 21"/>
              <a:gd name="T3" fmla="*/ 0 h 21"/>
              <a:gd name="T4" fmla="*/ 15875 w 21"/>
              <a:gd name="T5" fmla="*/ 15875 h 21"/>
              <a:gd name="T6" fmla="*/ 33337 w 21"/>
              <a:gd name="T7" fmla="*/ 15875 h 21"/>
              <a:gd name="T8" fmla="*/ 33337 w 21"/>
              <a:gd name="T9" fmla="*/ 33337 h 21"/>
              <a:gd name="T10" fmla="*/ 0 w 21"/>
              <a:gd name="T11" fmla="*/ 3333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21">
                <a:moveTo>
                  <a:pt x="0" y="21"/>
                </a:moveTo>
                <a:lnTo>
                  <a:pt x="0" y="0"/>
                </a:lnTo>
                <a:lnTo>
                  <a:pt x="10" y="10"/>
                </a:lnTo>
                <a:lnTo>
                  <a:pt x="21" y="10"/>
                </a:lnTo>
                <a:lnTo>
                  <a:pt x="21" y="21"/>
                </a:lnTo>
                <a:lnTo>
                  <a:pt x="0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9" name="Freeform 195"/>
          <p:cNvSpPr>
            <a:spLocks/>
          </p:cNvSpPr>
          <p:nvPr/>
        </p:nvSpPr>
        <p:spPr bwMode="auto">
          <a:xfrm>
            <a:off x="4302370" y="3621088"/>
            <a:ext cx="16120" cy="17462"/>
          </a:xfrm>
          <a:custGeom>
            <a:avLst/>
            <a:gdLst>
              <a:gd name="T0" fmla="*/ 17463 w 11"/>
              <a:gd name="T1" fmla="*/ 0 h 11"/>
              <a:gd name="T2" fmla="*/ 17463 w 11"/>
              <a:gd name="T3" fmla="*/ 0 h 11"/>
              <a:gd name="T4" fmla="*/ 0 w 11"/>
              <a:gd name="T5" fmla="*/ 0 h 11"/>
              <a:gd name="T6" fmla="*/ 0 w 11"/>
              <a:gd name="T7" fmla="*/ 0 h 11"/>
              <a:gd name="T8" fmla="*/ 0 w 11"/>
              <a:gd name="T9" fmla="*/ 17462 h 11"/>
              <a:gd name="T10" fmla="*/ 17463 w 11"/>
              <a:gd name="T11" fmla="*/ 17462 h 11"/>
              <a:gd name="T12" fmla="*/ 17463 w 11"/>
              <a:gd name="T13" fmla="*/ 0 h 11"/>
              <a:gd name="T14" fmla="*/ 17463 w 11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1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11" y="11"/>
                </a:lnTo>
                <a:lnTo>
                  <a:pt x="11" y="0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0" name="Rectangle 196"/>
          <p:cNvSpPr>
            <a:spLocks noChangeArrowheads="1"/>
          </p:cNvSpPr>
          <p:nvPr/>
        </p:nvSpPr>
        <p:spPr bwMode="auto">
          <a:xfrm>
            <a:off x="4302370" y="3621088"/>
            <a:ext cx="16120" cy="1746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581" name="Freeform 197"/>
          <p:cNvSpPr>
            <a:spLocks/>
          </p:cNvSpPr>
          <p:nvPr/>
        </p:nvSpPr>
        <p:spPr bwMode="auto">
          <a:xfrm>
            <a:off x="3996104" y="3638550"/>
            <a:ext cx="367811" cy="185738"/>
          </a:xfrm>
          <a:custGeom>
            <a:avLst/>
            <a:gdLst>
              <a:gd name="T0" fmla="*/ 15875 w 251"/>
              <a:gd name="T1" fmla="*/ 150813 h 117"/>
              <a:gd name="T2" fmla="*/ 0 w 251"/>
              <a:gd name="T3" fmla="*/ 168275 h 117"/>
              <a:gd name="T4" fmla="*/ 0 w 251"/>
              <a:gd name="T5" fmla="*/ 168275 h 117"/>
              <a:gd name="T6" fmla="*/ 0 w 251"/>
              <a:gd name="T7" fmla="*/ 168275 h 117"/>
              <a:gd name="T8" fmla="*/ 0 w 251"/>
              <a:gd name="T9" fmla="*/ 185738 h 117"/>
              <a:gd name="T10" fmla="*/ 0 w 251"/>
              <a:gd name="T11" fmla="*/ 185738 h 117"/>
              <a:gd name="T12" fmla="*/ 15875 w 251"/>
              <a:gd name="T13" fmla="*/ 168275 h 117"/>
              <a:gd name="T14" fmla="*/ 49212 w 251"/>
              <a:gd name="T15" fmla="*/ 150813 h 117"/>
              <a:gd name="T16" fmla="*/ 66675 w 251"/>
              <a:gd name="T17" fmla="*/ 134938 h 117"/>
              <a:gd name="T18" fmla="*/ 100012 w 251"/>
              <a:gd name="T19" fmla="*/ 117475 h 117"/>
              <a:gd name="T20" fmla="*/ 115887 w 251"/>
              <a:gd name="T21" fmla="*/ 101600 h 117"/>
              <a:gd name="T22" fmla="*/ 115887 w 251"/>
              <a:gd name="T23" fmla="*/ 101600 h 117"/>
              <a:gd name="T24" fmla="*/ 133350 w 251"/>
              <a:gd name="T25" fmla="*/ 101600 h 117"/>
              <a:gd name="T26" fmla="*/ 133350 w 251"/>
              <a:gd name="T27" fmla="*/ 84138 h 117"/>
              <a:gd name="T28" fmla="*/ 149225 w 251"/>
              <a:gd name="T29" fmla="*/ 84138 h 117"/>
              <a:gd name="T30" fmla="*/ 398462 w 251"/>
              <a:gd name="T31" fmla="*/ 33338 h 117"/>
              <a:gd name="T32" fmla="*/ 398462 w 251"/>
              <a:gd name="T33" fmla="*/ 33338 h 117"/>
              <a:gd name="T34" fmla="*/ 382587 w 251"/>
              <a:gd name="T35" fmla="*/ 15875 h 117"/>
              <a:gd name="T36" fmla="*/ 382587 w 251"/>
              <a:gd name="T37" fmla="*/ 15875 h 117"/>
              <a:gd name="T38" fmla="*/ 365125 w 251"/>
              <a:gd name="T39" fmla="*/ 0 h 117"/>
              <a:gd name="T40" fmla="*/ 365125 w 251"/>
              <a:gd name="T41" fmla="*/ 0 h 117"/>
              <a:gd name="T42" fmla="*/ 349250 w 251"/>
              <a:gd name="T43" fmla="*/ 0 h 117"/>
              <a:gd name="T44" fmla="*/ 331787 w 251"/>
              <a:gd name="T45" fmla="*/ 0 h 117"/>
              <a:gd name="T46" fmla="*/ 266700 w 251"/>
              <a:gd name="T47" fmla="*/ 0 h 117"/>
              <a:gd name="T48" fmla="*/ 249237 w 251"/>
              <a:gd name="T49" fmla="*/ 0 h 117"/>
              <a:gd name="T50" fmla="*/ 215900 w 251"/>
              <a:gd name="T51" fmla="*/ 0 h 117"/>
              <a:gd name="T52" fmla="*/ 166687 w 251"/>
              <a:gd name="T53" fmla="*/ 15875 h 117"/>
              <a:gd name="T54" fmla="*/ 133350 w 251"/>
              <a:gd name="T55" fmla="*/ 33338 h 117"/>
              <a:gd name="T56" fmla="*/ 100012 w 251"/>
              <a:gd name="T57" fmla="*/ 33338 h 117"/>
              <a:gd name="T58" fmla="*/ 49212 w 251"/>
              <a:gd name="T59" fmla="*/ 50800 h 117"/>
              <a:gd name="T60" fmla="*/ 15875 w 251"/>
              <a:gd name="T61" fmla="*/ 50800 h 117"/>
              <a:gd name="T62" fmla="*/ 15875 w 251"/>
              <a:gd name="T63" fmla="*/ 66675 h 117"/>
              <a:gd name="T64" fmla="*/ 15875 w 251"/>
              <a:gd name="T65" fmla="*/ 84138 h 117"/>
              <a:gd name="T66" fmla="*/ 15875 w 251"/>
              <a:gd name="T67" fmla="*/ 117475 h 117"/>
              <a:gd name="T68" fmla="*/ 15875 w 251"/>
              <a:gd name="T69" fmla="*/ 117475 h 117"/>
              <a:gd name="T70" fmla="*/ 15875 w 251"/>
              <a:gd name="T71" fmla="*/ 150813 h 1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1" h="117">
                <a:moveTo>
                  <a:pt x="10" y="95"/>
                </a:moveTo>
                <a:lnTo>
                  <a:pt x="0" y="106"/>
                </a:lnTo>
                <a:lnTo>
                  <a:pt x="0" y="117"/>
                </a:lnTo>
                <a:lnTo>
                  <a:pt x="10" y="106"/>
                </a:lnTo>
                <a:lnTo>
                  <a:pt x="31" y="95"/>
                </a:lnTo>
                <a:lnTo>
                  <a:pt x="42" y="85"/>
                </a:lnTo>
                <a:lnTo>
                  <a:pt x="63" y="74"/>
                </a:lnTo>
                <a:lnTo>
                  <a:pt x="73" y="64"/>
                </a:lnTo>
                <a:lnTo>
                  <a:pt x="84" y="64"/>
                </a:lnTo>
                <a:lnTo>
                  <a:pt x="84" y="53"/>
                </a:lnTo>
                <a:lnTo>
                  <a:pt x="94" y="53"/>
                </a:lnTo>
                <a:lnTo>
                  <a:pt x="251" y="21"/>
                </a:lnTo>
                <a:lnTo>
                  <a:pt x="241" y="10"/>
                </a:lnTo>
                <a:lnTo>
                  <a:pt x="230" y="0"/>
                </a:lnTo>
                <a:lnTo>
                  <a:pt x="220" y="0"/>
                </a:lnTo>
                <a:lnTo>
                  <a:pt x="209" y="0"/>
                </a:lnTo>
                <a:lnTo>
                  <a:pt x="168" y="0"/>
                </a:lnTo>
                <a:lnTo>
                  <a:pt x="157" y="0"/>
                </a:lnTo>
                <a:lnTo>
                  <a:pt x="136" y="0"/>
                </a:lnTo>
                <a:lnTo>
                  <a:pt x="105" y="10"/>
                </a:lnTo>
                <a:lnTo>
                  <a:pt x="84" y="21"/>
                </a:lnTo>
                <a:lnTo>
                  <a:pt x="63" y="21"/>
                </a:lnTo>
                <a:lnTo>
                  <a:pt x="31" y="32"/>
                </a:lnTo>
                <a:lnTo>
                  <a:pt x="10" y="32"/>
                </a:lnTo>
                <a:lnTo>
                  <a:pt x="10" y="42"/>
                </a:lnTo>
                <a:lnTo>
                  <a:pt x="10" y="53"/>
                </a:lnTo>
                <a:lnTo>
                  <a:pt x="10" y="74"/>
                </a:lnTo>
                <a:lnTo>
                  <a:pt x="10" y="95"/>
                </a:lnTo>
                <a:close/>
              </a:path>
            </a:pathLst>
          </a:custGeom>
          <a:solidFill>
            <a:srgbClr val="DD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2" name="Freeform 198"/>
          <p:cNvSpPr>
            <a:spLocks/>
          </p:cNvSpPr>
          <p:nvPr/>
        </p:nvSpPr>
        <p:spPr bwMode="auto">
          <a:xfrm>
            <a:off x="3996104" y="3638550"/>
            <a:ext cx="367811" cy="185738"/>
          </a:xfrm>
          <a:custGeom>
            <a:avLst/>
            <a:gdLst>
              <a:gd name="T0" fmla="*/ 15875 w 251"/>
              <a:gd name="T1" fmla="*/ 150813 h 117"/>
              <a:gd name="T2" fmla="*/ 0 w 251"/>
              <a:gd name="T3" fmla="*/ 168275 h 117"/>
              <a:gd name="T4" fmla="*/ 0 w 251"/>
              <a:gd name="T5" fmla="*/ 185738 h 117"/>
              <a:gd name="T6" fmla="*/ 15875 w 251"/>
              <a:gd name="T7" fmla="*/ 168275 h 117"/>
              <a:gd name="T8" fmla="*/ 49212 w 251"/>
              <a:gd name="T9" fmla="*/ 150813 h 117"/>
              <a:gd name="T10" fmla="*/ 66675 w 251"/>
              <a:gd name="T11" fmla="*/ 134938 h 117"/>
              <a:gd name="T12" fmla="*/ 100012 w 251"/>
              <a:gd name="T13" fmla="*/ 117475 h 117"/>
              <a:gd name="T14" fmla="*/ 115887 w 251"/>
              <a:gd name="T15" fmla="*/ 101600 h 117"/>
              <a:gd name="T16" fmla="*/ 133350 w 251"/>
              <a:gd name="T17" fmla="*/ 101600 h 117"/>
              <a:gd name="T18" fmla="*/ 133350 w 251"/>
              <a:gd name="T19" fmla="*/ 84138 h 117"/>
              <a:gd name="T20" fmla="*/ 149225 w 251"/>
              <a:gd name="T21" fmla="*/ 84138 h 117"/>
              <a:gd name="T22" fmla="*/ 398462 w 251"/>
              <a:gd name="T23" fmla="*/ 33338 h 117"/>
              <a:gd name="T24" fmla="*/ 382587 w 251"/>
              <a:gd name="T25" fmla="*/ 15875 h 117"/>
              <a:gd name="T26" fmla="*/ 365125 w 251"/>
              <a:gd name="T27" fmla="*/ 0 h 117"/>
              <a:gd name="T28" fmla="*/ 349250 w 251"/>
              <a:gd name="T29" fmla="*/ 0 h 117"/>
              <a:gd name="T30" fmla="*/ 331787 w 251"/>
              <a:gd name="T31" fmla="*/ 0 h 117"/>
              <a:gd name="T32" fmla="*/ 266700 w 251"/>
              <a:gd name="T33" fmla="*/ 0 h 117"/>
              <a:gd name="T34" fmla="*/ 249237 w 251"/>
              <a:gd name="T35" fmla="*/ 0 h 117"/>
              <a:gd name="T36" fmla="*/ 215900 w 251"/>
              <a:gd name="T37" fmla="*/ 0 h 117"/>
              <a:gd name="T38" fmla="*/ 166687 w 251"/>
              <a:gd name="T39" fmla="*/ 15875 h 117"/>
              <a:gd name="T40" fmla="*/ 133350 w 251"/>
              <a:gd name="T41" fmla="*/ 33338 h 117"/>
              <a:gd name="T42" fmla="*/ 100012 w 251"/>
              <a:gd name="T43" fmla="*/ 33338 h 117"/>
              <a:gd name="T44" fmla="*/ 49212 w 251"/>
              <a:gd name="T45" fmla="*/ 50800 h 117"/>
              <a:gd name="T46" fmla="*/ 15875 w 251"/>
              <a:gd name="T47" fmla="*/ 50800 h 117"/>
              <a:gd name="T48" fmla="*/ 15875 w 251"/>
              <a:gd name="T49" fmla="*/ 66675 h 117"/>
              <a:gd name="T50" fmla="*/ 15875 w 251"/>
              <a:gd name="T51" fmla="*/ 84138 h 117"/>
              <a:gd name="T52" fmla="*/ 15875 w 251"/>
              <a:gd name="T53" fmla="*/ 117475 h 117"/>
              <a:gd name="T54" fmla="*/ 15875 w 251"/>
              <a:gd name="T55" fmla="*/ 150813 h 1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51" h="117">
                <a:moveTo>
                  <a:pt x="10" y="95"/>
                </a:moveTo>
                <a:lnTo>
                  <a:pt x="0" y="106"/>
                </a:lnTo>
                <a:lnTo>
                  <a:pt x="0" y="117"/>
                </a:lnTo>
                <a:lnTo>
                  <a:pt x="10" y="106"/>
                </a:lnTo>
                <a:lnTo>
                  <a:pt x="31" y="95"/>
                </a:lnTo>
                <a:lnTo>
                  <a:pt x="42" y="85"/>
                </a:lnTo>
                <a:lnTo>
                  <a:pt x="63" y="74"/>
                </a:lnTo>
                <a:lnTo>
                  <a:pt x="73" y="64"/>
                </a:lnTo>
                <a:lnTo>
                  <a:pt x="84" y="64"/>
                </a:lnTo>
                <a:lnTo>
                  <a:pt x="84" y="53"/>
                </a:lnTo>
                <a:lnTo>
                  <a:pt x="94" y="53"/>
                </a:lnTo>
                <a:lnTo>
                  <a:pt x="251" y="21"/>
                </a:lnTo>
                <a:lnTo>
                  <a:pt x="241" y="10"/>
                </a:lnTo>
                <a:lnTo>
                  <a:pt x="230" y="0"/>
                </a:lnTo>
                <a:lnTo>
                  <a:pt x="220" y="0"/>
                </a:lnTo>
                <a:lnTo>
                  <a:pt x="209" y="0"/>
                </a:lnTo>
                <a:lnTo>
                  <a:pt x="168" y="0"/>
                </a:lnTo>
                <a:lnTo>
                  <a:pt x="157" y="0"/>
                </a:lnTo>
                <a:lnTo>
                  <a:pt x="136" y="0"/>
                </a:lnTo>
                <a:lnTo>
                  <a:pt x="105" y="10"/>
                </a:lnTo>
                <a:lnTo>
                  <a:pt x="84" y="21"/>
                </a:lnTo>
                <a:lnTo>
                  <a:pt x="63" y="21"/>
                </a:lnTo>
                <a:lnTo>
                  <a:pt x="31" y="32"/>
                </a:lnTo>
                <a:lnTo>
                  <a:pt x="10" y="32"/>
                </a:lnTo>
                <a:lnTo>
                  <a:pt x="10" y="42"/>
                </a:lnTo>
                <a:lnTo>
                  <a:pt x="10" y="53"/>
                </a:lnTo>
                <a:lnTo>
                  <a:pt x="10" y="74"/>
                </a:lnTo>
                <a:lnTo>
                  <a:pt x="10" y="95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3" name="Rectangle 199"/>
          <p:cNvSpPr>
            <a:spLocks noChangeArrowheads="1"/>
          </p:cNvSpPr>
          <p:nvPr/>
        </p:nvSpPr>
        <p:spPr bwMode="auto">
          <a:xfrm>
            <a:off x="4072304" y="3689350"/>
            <a:ext cx="46892" cy="33338"/>
          </a:xfrm>
          <a:prstGeom prst="rect">
            <a:avLst/>
          </a:prstGeom>
          <a:solidFill>
            <a:srgbClr val="DDDDD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584" name="Rectangle 200"/>
          <p:cNvSpPr>
            <a:spLocks noChangeArrowheads="1"/>
          </p:cNvSpPr>
          <p:nvPr/>
        </p:nvSpPr>
        <p:spPr bwMode="auto">
          <a:xfrm>
            <a:off x="4072304" y="3689350"/>
            <a:ext cx="46892" cy="3333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585" name="Rectangle 201"/>
          <p:cNvSpPr>
            <a:spLocks noChangeArrowheads="1"/>
          </p:cNvSpPr>
          <p:nvPr/>
        </p:nvSpPr>
        <p:spPr bwMode="auto">
          <a:xfrm>
            <a:off x="4119197" y="3671889"/>
            <a:ext cx="45426" cy="33337"/>
          </a:xfrm>
          <a:prstGeom prst="rect">
            <a:avLst/>
          </a:prstGeom>
          <a:solidFill>
            <a:srgbClr val="DDDDD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586" name="Rectangle 202"/>
          <p:cNvSpPr>
            <a:spLocks noChangeArrowheads="1"/>
          </p:cNvSpPr>
          <p:nvPr/>
        </p:nvSpPr>
        <p:spPr bwMode="auto">
          <a:xfrm>
            <a:off x="4119197" y="3671889"/>
            <a:ext cx="45426" cy="3333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587" name="Freeform 203"/>
          <p:cNvSpPr>
            <a:spLocks/>
          </p:cNvSpPr>
          <p:nvPr/>
        </p:nvSpPr>
        <p:spPr bwMode="auto">
          <a:xfrm>
            <a:off x="3996105" y="3705225"/>
            <a:ext cx="14654" cy="84138"/>
          </a:xfrm>
          <a:custGeom>
            <a:avLst/>
            <a:gdLst>
              <a:gd name="T0" fmla="*/ 15875 w 10"/>
              <a:gd name="T1" fmla="*/ 84138 h 53"/>
              <a:gd name="T2" fmla="*/ 0 w 10"/>
              <a:gd name="T3" fmla="*/ 68263 h 53"/>
              <a:gd name="T4" fmla="*/ 0 w 10"/>
              <a:gd name="T5" fmla="*/ 34925 h 53"/>
              <a:gd name="T6" fmla="*/ 0 w 10"/>
              <a:gd name="T7" fmla="*/ 34925 h 53"/>
              <a:gd name="T8" fmla="*/ 0 w 10"/>
              <a:gd name="T9" fmla="*/ 0 h 53"/>
              <a:gd name="T10" fmla="*/ 0 w 10"/>
              <a:gd name="T11" fmla="*/ 0 h 53"/>
              <a:gd name="T12" fmla="*/ 15875 w 10"/>
              <a:gd name="T13" fmla="*/ 0 h 53"/>
              <a:gd name="T14" fmla="*/ 15875 w 10"/>
              <a:gd name="T15" fmla="*/ 17463 h 53"/>
              <a:gd name="T16" fmla="*/ 15875 w 10"/>
              <a:gd name="T17" fmla="*/ 34925 h 53"/>
              <a:gd name="T18" fmla="*/ 15875 w 10"/>
              <a:gd name="T19" fmla="*/ 50800 h 53"/>
              <a:gd name="T20" fmla="*/ 15875 w 10"/>
              <a:gd name="T21" fmla="*/ 84138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53">
                <a:moveTo>
                  <a:pt x="10" y="53"/>
                </a:moveTo>
                <a:lnTo>
                  <a:pt x="0" y="43"/>
                </a:lnTo>
                <a:lnTo>
                  <a:pt x="0" y="22"/>
                </a:lnTo>
                <a:lnTo>
                  <a:pt x="0" y="0"/>
                </a:lnTo>
                <a:lnTo>
                  <a:pt x="10" y="0"/>
                </a:lnTo>
                <a:lnTo>
                  <a:pt x="10" y="11"/>
                </a:lnTo>
                <a:lnTo>
                  <a:pt x="10" y="22"/>
                </a:lnTo>
                <a:lnTo>
                  <a:pt x="10" y="32"/>
                </a:lnTo>
                <a:lnTo>
                  <a:pt x="10" y="53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8" name="Freeform 204"/>
          <p:cNvSpPr>
            <a:spLocks/>
          </p:cNvSpPr>
          <p:nvPr/>
        </p:nvSpPr>
        <p:spPr bwMode="auto">
          <a:xfrm>
            <a:off x="3996105" y="3705225"/>
            <a:ext cx="14654" cy="84138"/>
          </a:xfrm>
          <a:custGeom>
            <a:avLst/>
            <a:gdLst>
              <a:gd name="T0" fmla="*/ 15875 w 10"/>
              <a:gd name="T1" fmla="*/ 84138 h 53"/>
              <a:gd name="T2" fmla="*/ 0 w 10"/>
              <a:gd name="T3" fmla="*/ 68263 h 53"/>
              <a:gd name="T4" fmla="*/ 0 w 10"/>
              <a:gd name="T5" fmla="*/ 34925 h 53"/>
              <a:gd name="T6" fmla="*/ 0 w 10"/>
              <a:gd name="T7" fmla="*/ 0 h 53"/>
              <a:gd name="T8" fmla="*/ 15875 w 10"/>
              <a:gd name="T9" fmla="*/ 0 h 53"/>
              <a:gd name="T10" fmla="*/ 15875 w 10"/>
              <a:gd name="T11" fmla="*/ 17463 h 53"/>
              <a:gd name="T12" fmla="*/ 15875 w 10"/>
              <a:gd name="T13" fmla="*/ 34925 h 53"/>
              <a:gd name="T14" fmla="*/ 15875 w 10"/>
              <a:gd name="T15" fmla="*/ 50800 h 53"/>
              <a:gd name="T16" fmla="*/ 15875 w 10"/>
              <a:gd name="T17" fmla="*/ 84138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53">
                <a:moveTo>
                  <a:pt x="10" y="53"/>
                </a:moveTo>
                <a:lnTo>
                  <a:pt x="0" y="43"/>
                </a:lnTo>
                <a:lnTo>
                  <a:pt x="0" y="22"/>
                </a:lnTo>
                <a:lnTo>
                  <a:pt x="0" y="0"/>
                </a:lnTo>
                <a:lnTo>
                  <a:pt x="10" y="0"/>
                </a:lnTo>
                <a:lnTo>
                  <a:pt x="10" y="11"/>
                </a:lnTo>
                <a:lnTo>
                  <a:pt x="10" y="22"/>
                </a:lnTo>
                <a:lnTo>
                  <a:pt x="10" y="32"/>
                </a:lnTo>
                <a:lnTo>
                  <a:pt x="10" y="53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" name="Freeform 205"/>
          <p:cNvSpPr>
            <a:spLocks/>
          </p:cNvSpPr>
          <p:nvPr/>
        </p:nvSpPr>
        <p:spPr bwMode="auto">
          <a:xfrm>
            <a:off x="4487008" y="3605213"/>
            <a:ext cx="16120" cy="49212"/>
          </a:xfrm>
          <a:custGeom>
            <a:avLst/>
            <a:gdLst>
              <a:gd name="T0" fmla="*/ 0 w 11"/>
              <a:gd name="T1" fmla="*/ 49212 h 31"/>
              <a:gd name="T2" fmla="*/ 17463 w 11"/>
              <a:gd name="T3" fmla="*/ 33337 h 31"/>
              <a:gd name="T4" fmla="*/ 17463 w 11"/>
              <a:gd name="T5" fmla="*/ 0 h 31"/>
              <a:gd name="T6" fmla="*/ 0 w 11"/>
              <a:gd name="T7" fmla="*/ 0 h 31"/>
              <a:gd name="T8" fmla="*/ 0 w 11"/>
              <a:gd name="T9" fmla="*/ 49212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31">
                <a:moveTo>
                  <a:pt x="0" y="31"/>
                </a:moveTo>
                <a:lnTo>
                  <a:pt x="11" y="21"/>
                </a:lnTo>
                <a:lnTo>
                  <a:pt x="11" y="0"/>
                </a:lnTo>
                <a:lnTo>
                  <a:pt x="0" y="0"/>
                </a:lnTo>
                <a:lnTo>
                  <a:pt x="0" y="31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0" name="Freeform 206"/>
          <p:cNvSpPr>
            <a:spLocks/>
          </p:cNvSpPr>
          <p:nvPr/>
        </p:nvSpPr>
        <p:spPr bwMode="auto">
          <a:xfrm>
            <a:off x="4487008" y="3605213"/>
            <a:ext cx="16120" cy="49212"/>
          </a:xfrm>
          <a:custGeom>
            <a:avLst/>
            <a:gdLst>
              <a:gd name="T0" fmla="*/ 0 w 11"/>
              <a:gd name="T1" fmla="*/ 49212 h 31"/>
              <a:gd name="T2" fmla="*/ 17463 w 11"/>
              <a:gd name="T3" fmla="*/ 33337 h 31"/>
              <a:gd name="T4" fmla="*/ 17463 w 11"/>
              <a:gd name="T5" fmla="*/ 0 h 31"/>
              <a:gd name="T6" fmla="*/ 0 w 11"/>
              <a:gd name="T7" fmla="*/ 0 h 31"/>
              <a:gd name="T8" fmla="*/ 0 w 11"/>
              <a:gd name="T9" fmla="*/ 49212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31">
                <a:moveTo>
                  <a:pt x="0" y="31"/>
                </a:moveTo>
                <a:lnTo>
                  <a:pt x="11" y="21"/>
                </a:lnTo>
                <a:lnTo>
                  <a:pt x="11" y="0"/>
                </a:lnTo>
                <a:lnTo>
                  <a:pt x="0" y="0"/>
                </a:lnTo>
                <a:lnTo>
                  <a:pt x="0" y="3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" name="Freeform 207"/>
          <p:cNvSpPr>
            <a:spLocks/>
          </p:cNvSpPr>
          <p:nvPr/>
        </p:nvSpPr>
        <p:spPr bwMode="auto">
          <a:xfrm>
            <a:off x="4595446" y="3671888"/>
            <a:ext cx="76200" cy="152400"/>
          </a:xfrm>
          <a:custGeom>
            <a:avLst/>
            <a:gdLst>
              <a:gd name="T0" fmla="*/ 15875 w 52"/>
              <a:gd name="T1" fmla="*/ 0 h 96"/>
              <a:gd name="T2" fmla="*/ 0 w 52"/>
              <a:gd name="T3" fmla="*/ 17463 h 96"/>
              <a:gd name="T4" fmla="*/ 66675 w 52"/>
              <a:gd name="T5" fmla="*/ 152400 h 96"/>
              <a:gd name="T6" fmla="*/ 82550 w 52"/>
              <a:gd name="T7" fmla="*/ 101600 h 96"/>
              <a:gd name="T8" fmla="*/ 66675 w 52"/>
              <a:gd name="T9" fmla="*/ 68263 h 96"/>
              <a:gd name="T10" fmla="*/ 33338 w 52"/>
              <a:gd name="T11" fmla="*/ 33338 h 96"/>
              <a:gd name="T12" fmla="*/ 33338 w 52"/>
              <a:gd name="T13" fmla="*/ 17463 h 96"/>
              <a:gd name="T14" fmla="*/ 15875 w 52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" h="96">
                <a:moveTo>
                  <a:pt x="10" y="0"/>
                </a:moveTo>
                <a:lnTo>
                  <a:pt x="0" y="11"/>
                </a:lnTo>
                <a:lnTo>
                  <a:pt x="42" y="96"/>
                </a:lnTo>
                <a:lnTo>
                  <a:pt x="52" y="64"/>
                </a:lnTo>
                <a:lnTo>
                  <a:pt x="42" y="43"/>
                </a:lnTo>
                <a:lnTo>
                  <a:pt x="21" y="21"/>
                </a:lnTo>
                <a:lnTo>
                  <a:pt x="21" y="11"/>
                </a:lnTo>
                <a:lnTo>
                  <a:pt x="10" y="0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2" name="Freeform 208"/>
          <p:cNvSpPr>
            <a:spLocks/>
          </p:cNvSpPr>
          <p:nvPr/>
        </p:nvSpPr>
        <p:spPr bwMode="auto">
          <a:xfrm>
            <a:off x="4595446" y="3671888"/>
            <a:ext cx="76200" cy="152400"/>
          </a:xfrm>
          <a:custGeom>
            <a:avLst/>
            <a:gdLst>
              <a:gd name="T0" fmla="*/ 15875 w 52"/>
              <a:gd name="T1" fmla="*/ 0 h 96"/>
              <a:gd name="T2" fmla="*/ 0 w 52"/>
              <a:gd name="T3" fmla="*/ 17463 h 96"/>
              <a:gd name="T4" fmla="*/ 66675 w 52"/>
              <a:gd name="T5" fmla="*/ 152400 h 96"/>
              <a:gd name="T6" fmla="*/ 82550 w 52"/>
              <a:gd name="T7" fmla="*/ 101600 h 96"/>
              <a:gd name="T8" fmla="*/ 66675 w 52"/>
              <a:gd name="T9" fmla="*/ 68263 h 96"/>
              <a:gd name="T10" fmla="*/ 33338 w 52"/>
              <a:gd name="T11" fmla="*/ 33338 h 96"/>
              <a:gd name="T12" fmla="*/ 33338 w 52"/>
              <a:gd name="T13" fmla="*/ 17463 h 96"/>
              <a:gd name="T14" fmla="*/ 15875 w 52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" h="96">
                <a:moveTo>
                  <a:pt x="10" y="0"/>
                </a:moveTo>
                <a:lnTo>
                  <a:pt x="0" y="11"/>
                </a:lnTo>
                <a:lnTo>
                  <a:pt x="42" y="96"/>
                </a:lnTo>
                <a:lnTo>
                  <a:pt x="52" y="64"/>
                </a:lnTo>
                <a:lnTo>
                  <a:pt x="42" y="43"/>
                </a:lnTo>
                <a:lnTo>
                  <a:pt x="21" y="21"/>
                </a:lnTo>
                <a:lnTo>
                  <a:pt x="21" y="11"/>
                </a:lnTo>
                <a:lnTo>
                  <a:pt x="1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3" name="Freeform 209"/>
          <p:cNvSpPr>
            <a:spLocks/>
          </p:cNvSpPr>
          <p:nvPr/>
        </p:nvSpPr>
        <p:spPr bwMode="auto">
          <a:xfrm>
            <a:off x="4656993" y="3857626"/>
            <a:ext cx="92320" cy="117475"/>
          </a:xfrm>
          <a:custGeom>
            <a:avLst/>
            <a:gdLst>
              <a:gd name="T0" fmla="*/ 15875 w 63"/>
              <a:gd name="T1" fmla="*/ 117475 h 74"/>
              <a:gd name="T2" fmla="*/ 15875 w 63"/>
              <a:gd name="T3" fmla="*/ 117475 h 74"/>
              <a:gd name="T4" fmla="*/ 33338 w 63"/>
              <a:gd name="T5" fmla="*/ 117475 h 74"/>
              <a:gd name="T6" fmla="*/ 49213 w 63"/>
              <a:gd name="T7" fmla="*/ 117475 h 74"/>
              <a:gd name="T8" fmla="*/ 49213 w 63"/>
              <a:gd name="T9" fmla="*/ 117475 h 74"/>
              <a:gd name="T10" fmla="*/ 66675 w 63"/>
              <a:gd name="T11" fmla="*/ 101600 h 74"/>
              <a:gd name="T12" fmla="*/ 82550 w 63"/>
              <a:gd name="T13" fmla="*/ 101600 h 74"/>
              <a:gd name="T14" fmla="*/ 82550 w 63"/>
              <a:gd name="T15" fmla="*/ 84138 h 74"/>
              <a:gd name="T16" fmla="*/ 82550 w 63"/>
              <a:gd name="T17" fmla="*/ 84138 h 74"/>
              <a:gd name="T18" fmla="*/ 82550 w 63"/>
              <a:gd name="T19" fmla="*/ 84138 h 74"/>
              <a:gd name="T20" fmla="*/ 82550 w 63"/>
              <a:gd name="T21" fmla="*/ 84138 h 74"/>
              <a:gd name="T22" fmla="*/ 82550 w 63"/>
              <a:gd name="T23" fmla="*/ 66675 h 74"/>
              <a:gd name="T24" fmla="*/ 100013 w 63"/>
              <a:gd name="T25" fmla="*/ 66675 h 74"/>
              <a:gd name="T26" fmla="*/ 100013 w 63"/>
              <a:gd name="T27" fmla="*/ 50800 h 74"/>
              <a:gd name="T28" fmla="*/ 100013 w 63"/>
              <a:gd name="T29" fmla="*/ 50800 h 74"/>
              <a:gd name="T30" fmla="*/ 100013 w 63"/>
              <a:gd name="T31" fmla="*/ 33338 h 74"/>
              <a:gd name="T32" fmla="*/ 82550 w 63"/>
              <a:gd name="T33" fmla="*/ 0 h 74"/>
              <a:gd name="T34" fmla="*/ 82550 w 63"/>
              <a:gd name="T35" fmla="*/ 0 h 74"/>
              <a:gd name="T36" fmla="*/ 49213 w 63"/>
              <a:gd name="T37" fmla="*/ 0 h 74"/>
              <a:gd name="T38" fmla="*/ 33338 w 63"/>
              <a:gd name="T39" fmla="*/ 0 h 74"/>
              <a:gd name="T40" fmla="*/ 0 w 63"/>
              <a:gd name="T41" fmla="*/ 0 h 74"/>
              <a:gd name="T42" fmla="*/ 0 w 63"/>
              <a:gd name="T43" fmla="*/ 17463 h 74"/>
              <a:gd name="T44" fmla="*/ 0 w 63"/>
              <a:gd name="T45" fmla="*/ 33338 h 74"/>
              <a:gd name="T46" fmla="*/ 0 w 63"/>
              <a:gd name="T47" fmla="*/ 50800 h 74"/>
              <a:gd name="T48" fmla="*/ 0 w 63"/>
              <a:gd name="T49" fmla="*/ 84138 h 74"/>
              <a:gd name="T50" fmla="*/ 15875 w 63"/>
              <a:gd name="T51" fmla="*/ 101600 h 74"/>
              <a:gd name="T52" fmla="*/ 15875 w 63"/>
              <a:gd name="T53" fmla="*/ 117475 h 7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3" h="74">
                <a:moveTo>
                  <a:pt x="10" y="74"/>
                </a:moveTo>
                <a:lnTo>
                  <a:pt x="10" y="74"/>
                </a:lnTo>
                <a:lnTo>
                  <a:pt x="21" y="74"/>
                </a:lnTo>
                <a:lnTo>
                  <a:pt x="31" y="74"/>
                </a:lnTo>
                <a:lnTo>
                  <a:pt x="42" y="64"/>
                </a:lnTo>
                <a:lnTo>
                  <a:pt x="52" y="64"/>
                </a:lnTo>
                <a:lnTo>
                  <a:pt x="52" y="53"/>
                </a:lnTo>
                <a:lnTo>
                  <a:pt x="52" y="42"/>
                </a:lnTo>
                <a:lnTo>
                  <a:pt x="63" y="42"/>
                </a:lnTo>
                <a:lnTo>
                  <a:pt x="63" y="32"/>
                </a:lnTo>
                <a:lnTo>
                  <a:pt x="63" y="21"/>
                </a:lnTo>
                <a:lnTo>
                  <a:pt x="52" y="0"/>
                </a:lnTo>
                <a:lnTo>
                  <a:pt x="31" y="0"/>
                </a:lnTo>
                <a:lnTo>
                  <a:pt x="21" y="0"/>
                </a:lnTo>
                <a:lnTo>
                  <a:pt x="0" y="0"/>
                </a:lnTo>
                <a:lnTo>
                  <a:pt x="0" y="11"/>
                </a:lnTo>
                <a:lnTo>
                  <a:pt x="0" y="21"/>
                </a:lnTo>
                <a:lnTo>
                  <a:pt x="0" y="32"/>
                </a:lnTo>
                <a:lnTo>
                  <a:pt x="0" y="53"/>
                </a:lnTo>
                <a:lnTo>
                  <a:pt x="10" y="64"/>
                </a:lnTo>
                <a:lnTo>
                  <a:pt x="10" y="74"/>
                </a:lnTo>
                <a:close/>
              </a:path>
            </a:pathLst>
          </a:custGeom>
          <a:solidFill>
            <a:srgbClr val="FF6666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4" name="Freeform 210"/>
          <p:cNvSpPr>
            <a:spLocks/>
          </p:cNvSpPr>
          <p:nvPr/>
        </p:nvSpPr>
        <p:spPr bwMode="auto">
          <a:xfrm>
            <a:off x="4656993" y="3857626"/>
            <a:ext cx="92320" cy="117475"/>
          </a:xfrm>
          <a:custGeom>
            <a:avLst/>
            <a:gdLst>
              <a:gd name="T0" fmla="*/ 15875 w 63"/>
              <a:gd name="T1" fmla="*/ 117475 h 74"/>
              <a:gd name="T2" fmla="*/ 33338 w 63"/>
              <a:gd name="T3" fmla="*/ 117475 h 74"/>
              <a:gd name="T4" fmla="*/ 49213 w 63"/>
              <a:gd name="T5" fmla="*/ 117475 h 74"/>
              <a:gd name="T6" fmla="*/ 66675 w 63"/>
              <a:gd name="T7" fmla="*/ 101600 h 74"/>
              <a:gd name="T8" fmla="*/ 82550 w 63"/>
              <a:gd name="T9" fmla="*/ 101600 h 74"/>
              <a:gd name="T10" fmla="*/ 82550 w 63"/>
              <a:gd name="T11" fmla="*/ 84138 h 74"/>
              <a:gd name="T12" fmla="*/ 82550 w 63"/>
              <a:gd name="T13" fmla="*/ 66675 h 74"/>
              <a:gd name="T14" fmla="*/ 100013 w 63"/>
              <a:gd name="T15" fmla="*/ 66675 h 74"/>
              <a:gd name="T16" fmla="*/ 100013 w 63"/>
              <a:gd name="T17" fmla="*/ 50800 h 74"/>
              <a:gd name="T18" fmla="*/ 100013 w 63"/>
              <a:gd name="T19" fmla="*/ 33338 h 74"/>
              <a:gd name="T20" fmla="*/ 82550 w 63"/>
              <a:gd name="T21" fmla="*/ 0 h 74"/>
              <a:gd name="T22" fmla="*/ 49213 w 63"/>
              <a:gd name="T23" fmla="*/ 0 h 74"/>
              <a:gd name="T24" fmla="*/ 33338 w 63"/>
              <a:gd name="T25" fmla="*/ 0 h 74"/>
              <a:gd name="T26" fmla="*/ 0 w 63"/>
              <a:gd name="T27" fmla="*/ 0 h 74"/>
              <a:gd name="T28" fmla="*/ 0 w 63"/>
              <a:gd name="T29" fmla="*/ 17463 h 74"/>
              <a:gd name="T30" fmla="*/ 0 w 63"/>
              <a:gd name="T31" fmla="*/ 33338 h 74"/>
              <a:gd name="T32" fmla="*/ 0 w 63"/>
              <a:gd name="T33" fmla="*/ 50800 h 74"/>
              <a:gd name="T34" fmla="*/ 0 w 63"/>
              <a:gd name="T35" fmla="*/ 84138 h 74"/>
              <a:gd name="T36" fmla="*/ 15875 w 63"/>
              <a:gd name="T37" fmla="*/ 101600 h 74"/>
              <a:gd name="T38" fmla="*/ 15875 w 63"/>
              <a:gd name="T39" fmla="*/ 117475 h 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3" h="74">
                <a:moveTo>
                  <a:pt x="10" y="74"/>
                </a:moveTo>
                <a:lnTo>
                  <a:pt x="21" y="74"/>
                </a:lnTo>
                <a:lnTo>
                  <a:pt x="31" y="74"/>
                </a:lnTo>
                <a:lnTo>
                  <a:pt x="42" y="64"/>
                </a:lnTo>
                <a:lnTo>
                  <a:pt x="52" y="64"/>
                </a:lnTo>
                <a:lnTo>
                  <a:pt x="52" y="53"/>
                </a:lnTo>
                <a:lnTo>
                  <a:pt x="52" y="42"/>
                </a:lnTo>
                <a:lnTo>
                  <a:pt x="63" y="42"/>
                </a:lnTo>
                <a:lnTo>
                  <a:pt x="63" y="32"/>
                </a:lnTo>
                <a:lnTo>
                  <a:pt x="63" y="21"/>
                </a:lnTo>
                <a:lnTo>
                  <a:pt x="52" y="0"/>
                </a:lnTo>
                <a:lnTo>
                  <a:pt x="31" y="0"/>
                </a:lnTo>
                <a:lnTo>
                  <a:pt x="21" y="0"/>
                </a:lnTo>
                <a:lnTo>
                  <a:pt x="0" y="0"/>
                </a:lnTo>
                <a:lnTo>
                  <a:pt x="0" y="11"/>
                </a:lnTo>
                <a:lnTo>
                  <a:pt x="0" y="21"/>
                </a:lnTo>
                <a:lnTo>
                  <a:pt x="0" y="32"/>
                </a:lnTo>
                <a:lnTo>
                  <a:pt x="0" y="53"/>
                </a:lnTo>
                <a:lnTo>
                  <a:pt x="10" y="64"/>
                </a:lnTo>
                <a:lnTo>
                  <a:pt x="10" y="74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5" name="Freeform 211"/>
          <p:cNvSpPr>
            <a:spLocks/>
          </p:cNvSpPr>
          <p:nvPr/>
        </p:nvSpPr>
        <p:spPr bwMode="auto">
          <a:xfrm>
            <a:off x="4503128" y="3671889"/>
            <a:ext cx="123092" cy="269875"/>
          </a:xfrm>
          <a:custGeom>
            <a:avLst/>
            <a:gdLst>
              <a:gd name="T0" fmla="*/ 15875 w 84"/>
              <a:gd name="T1" fmla="*/ 269875 h 170"/>
              <a:gd name="T2" fmla="*/ 133350 w 84"/>
              <a:gd name="T3" fmla="*/ 252413 h 170"/>
              <a:gd name="T4" fmla="*/ 133350 w 84"/>
              <a:gd name="T5" fmla="*/ 236538 h 170"/>
              <a:gd name="T6" fmla="*/ 133350 w 84"/>
              <a:gd name="T7" fmla="*/ 168275 h 170"/>
              <a:gd name="T8" fmla="*/ 133350 w 84"/>
              <a:gd name="T9" fmla="*/ 168275 h 170"/>
              <a:gd name="T10" fmla="*/ 82550 w 84"/>
              <a:gd name="T11" fmla="*/ 0 h 170"/>
              <a:gd name="T12" fmla="*/ 66675 w 84"/>
              <a:gd name="T13" fmla="*/ 0 h 170"/>
              <a:gd name="T14" fmla="*/ 0 w 84"/>
              <a:gd name="T15" fmla="*/ 17463 h 170"/>
              <a:gd name="T16" fmla="*/ 0 w 84"/>
              <a:gd name="T17" fmla="*/ 50800 h 170"/>
              <a:gd name="T18" fmla="*/ 0 w 84"/>
              <a:gd name="T19" fmla="*/ 117475 h 170"/>
              <a:gd name="T20" fmla="*/ 15875 w 84"/>
              <a:gd name="T21" fmla="*/ 168275 h 170"/>
              <a:gd name="T22" fmla="*/ 15875 w 84"/>
              <a:gd name="T23" fmla="*/ 219075 h 170"/>
              <a:gd name="T24" fmla="*/ 15875 w 84"/>
              <a:gd name="T25" fmla="*/ 269875 h 1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4" h="170">
                <a:moveTo>
                  <a:pt x="10" y="170"/>
                </a:moveTo>
                <a:lnTo>
                  <a:pt x="84" y="159"/>
                </a:lnTo>
                <a:lnTo>
                  <a:pt x="84" y="149"/>
                </a:lnTo>
                <a:lnTo>
                  <a:pt x="84" y="106"/>
                </a:lnTo>
                <a:lnTo>
                  <a:pt x="52" y="0"/>
                </a:lnTo>
                <a:lnTo>
                  <a:pt x="42" y="0"/>
                </a:lnTo>
                <a:lnTo>
                  <a:pt x="0" y="11"/>
                </a:lnTo>
                <a:lnTo>
                  <a:pt x="0" y="32"/>
                </a:lnTo>
                <a:lnTo>
                  <a:pt x="0" y="74"/>
                </a:lnTo>
                <a:lnTo>
                  <a:pt x="10" y="106"/>
                </a:lnTo>
                <a:lnTo>
                  <a:pt x="10" y="138"/>
                </a:lnTo>
                <a:lnTo>
                  <a:pt x="10" y="170"/>
                </a:lnTo>
                <a:close/>
              </a:path>
            </a:pathLst>
          </a:custGeom>
          <a:solidFill>
            <a:srgbClr val="FFCC99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6" name="Freeform 212"/>
          <p:cNvSpPr>
            <a:spLocks/>
          </p:cNvSpPr>
          <p:nvPr/>
        </p:nvSpPr>
        <p:spPr bwMode="auto">
          <a:xfrm>
            <a:off x="4503128" y="3671889"/>
            <a:ext cx="123092" cy="269875"/>
          </a:xfrm>
          <a:custGeom>
            <a:avLst/>
            <a:gdLst>
              <a:gd name="T0" fmla="*/ 15875 w 84"/>
              <a:gd name="T1" fmla="*/ 269875 h 170"/>
              <a:gd name="T2" fmla="*/ 133350 w 84"/>
              <a:gd name="T3" fmla="*/ 252413 h 170"/>
              <a:gd name="T4" fmla="*/ 133350 w 84"/>
              <a:gd name="T5" fmla="*/ 236538 h 170"/>
              <a:gd name="T6" fmla="*/ 133350 w 84"/>
              <a:gd name="T7" fmla="*/ 168275 h 170"/>
              <a:gd name="T8" fmla="*/ 82550 w 84"/>
              <a:gd name="T9" fmla="*/ 0 h 170"/>
              <a:gd name="T10" fmla="*/ 66675 w 84"/>
              <a:gd name="T11" fmla="*/ 0 h 170"/>
              <a:gd name="T12" fmla="*/ 0 w 84"/>
              <a:gd name="T13" fmla="*/ 17463 h 170"/>
              <a:gd name="T14" fmla="*/ 0 w 84"/>
              <a:gd name="T15" fmla="*/ 50800 h 170"/>
              <a:gd name="T16" fmla="*/ 0 w 84"/>
              <a:gd name="T17" fmla="*/ 117475 h 170"/>
              <a:gd name="T18" fmla="*/ 15875 w 84"/>
              <a:gd name="T19" fmla="*/ 168275 h 170"/>
              <a:gd name="T20" fmla="*/ 15875 w 84"/>
              <a:gd name="T21" fmla="*/ 219075 h 170"/>
              <a:gd name="T22" fmla="*/ 15875 w 84"/>
              <a:gd name="T23" fmla="*/ 269875 h 1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4" h="170">
                <a:moveTo>
                  <a:pt x="10" y="170"/>
                </a:moveTo>
                <a:lnTo>
                  <a:pt x="84" y="159"/>
                </a:lnTo>
                <a:lnTo>
                  <a:pt x="84" y="149"/>
                </a:lnTo>
                <a:lnTo>
                  <a:pt x="84" y="106"/>
                </a:lnTo>
                <a:lnTo>
                  <a:pt x="52" y="0"/>
                </a:lnTo>
                <a:lnTo>
                  <a:pt x="42" y="0"/>
                </a:lnTo>
                <a:lnTo>
                  <a:pt x="0" y="11"/>
                </a:lnTo>
                <a:lnTo>
                  <a:pt x="0" y="32"/>
                </a:lnTo>
                <a:lnTo>
                  <a:pt x="0" y="74"/>
                </a:lnTo>
                <a:lnTo>
                  <a:pt x="10" y="106"/>
                </a:lnTo>
                <a:lnTo>
                  <a:pt x="10" y="138"/>
                </a:lnTo>
                <a:lnTo>
                  <a:pt x="10" y="17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7" name="Freeform 213"/>
          <p:cNvSpPr>
            <a:spLocks/>
          </p:cNvSpPr>
          <p:nvPr/>
        </p:nvSpPr>
        <p:spPr bwMode="auto">
          <a:xfrm>
            <a:off x="4517781" y="3689351"/>
            <a:ext cx="46892" cy="150813"/>
          </a:xfrm>
          <a:custGeom>
            <a:avLst/>
            <a:gdLst>
              <a:gd name="T0" fmla="*/ 50800 w 32"/>
              <a:gd name="T1" fmla="*/ 0 h 95"/>
              <a:gd name="T2" fmla="*/ 50800 w 32"/>
              <a:gd name="T3" fmla="*/ 150813 h 95"/>
              <a:gd name="T4" fmla="*/ 17463 w 32"/>
              <a:gd name="T5" fmla="*/ 150813 h 95"/>
              <a:gd name="T6" fmla="*/ 0 w 32"/>
              <a:gd name="T7" fmla="*/ 0 h 95"/>
              <a:gd name="T8" fmla="*/ 50800 w 32"/>
              <a:gd name="T9" fmla="*/ 0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95">
                <a:moveTo>
                  <a:pt x="32" y="0"/>
                </a:moveTo>
                <a:lnTo>
                  <a:pt x="32" y="95"/>
                </a:lnTo>
                <a:lnTo>
                  <a:pt x="11" y="95"/>
                </a:lnTo>
                <a:lnTo>
                  <a:pt x="0" y="0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8" name="Freeform 214"/>
          <p:cNvSpPr>
            <a:spLocks/>
          </p:cNvSpPr>
          <p:nvPr/>
        </p:nvSpPr>
        <p:spPr bwMode="auto">
          <a:xfrm>
            <a:off x="4517781" y="3689351"/>
            <a:ext cx="46892" cy="150813"/>
          </a:xfrm>
          <a:custGeom>
            <a:avLst/>
            <a:gdLst>
              <a:gd name="T0" fmla="*/ 50800 w 32"/>
              <a:gd name="T1" fmla="*/ 0 h 95"/>
              <a:gd name="T2" fmla="*/ 50800 w 32"/>
              <a:gd name="T3" fmla="*/ 150813 h 95"/>
              <a:gd name="T4" fmla="*/ 17463 w 32"/>
              <a:gd name="T5" fmla="*/ 150813 h 95"/>
              <a:gd name="T6" fmla="*/ 0 w 32"/>
              <a:gd name="T7" fmla="*/ 0 h 95"/>
              <a:gd name="T8" fmla="*/ 50800 w 32"/>
              <a:gd name="T9" fmla="*/ 0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95">
                <a:moveTo>
                  <a:pt x="32" y="0"/>
                </a:moveTo>
                <a:lnTo>
                  <a:pt x="32" y="95"/>
                </a:lnTo>
                <a:lnTo>
                  <a:pt x="11" y="95"/>
                </a:lnTo>
                <a:lnTo>
                  <a:pt x="0" y="0"/>
                </a:lnTo>
                <a:lnTo>
                  <a:pt x="32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9" name="Freeform 215"/>
          <p:cNvSpPr>
            <a:spLocks/>
          </p:cNvSpPr>
          <p:nvPr/>
        </p:nvSpPr>
        <p:spPr bwMode="auto">
          <a:xfrm>
            <a:off x="4579328" y="3705225"/>
            <a:ext cx="46892" cy="134938"/>
          </a:xfrm>
          <a:custGeom>
            <a:avLst/>
            <a:gdLst>
              <a:gd name="T0" fmla="*/ 0 w 32"/>
              <a:gd name="T1" fmla="*/ 0 h 85"/>
              <a:gd name="T2" fmla="*/ 50800 w 32"/>
              <a:gd name="T3" fmla="*/ 119063 h 85"/>
              <a:gd name="T4" fmla="*/ 50800 w 32"/>
              <a:gd name="T5" fmla="*/ 119063 h 85"/>
              <a:gd name="T6" fmla="*/ 17463 w 32"/>
              <a:gd name="T7" fmla="*/ 134938 h 85"/>
              <a:gd name="T8" fmla="*/ 0 w 32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85">
                <a:moveTo>
                  <a:pt x="0" y="0"/>
                </a:moveTo>
                <a:lnTo>
                  <a:pt x="32" y="75"/>
                </a:lnTo>
                <a:lnTo>
                  <a:pt x="11" y="85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00" name="Freeform 216"/>
          <p:cNvSpPr>
            <a:spLocks/>
          </p:cNvSpPr>
          <p:nvPr/>
        </p:nvSpPr>
        <p:spPr bwMode="auto">
          <a:xfrm>
            <a:off x="4579328" y="3705225"/>
            <a:ext cx="46892" cy="134938"/>
          </a:xfrm>
          <a:custGeom>
            <a:avLst/>
            <a:gdLst>
              <a:gd name="T0" fmla="*/ 0 w 32"/>
              <a:gd name="T1" fmla="*/ 0 h 85"/>
              <a:gd name="T2" fmla="*/ 50800 w 32"/>
              <a:gd name="T3" fmla="*/ 119063 h 85"/>
              <a:gd name="T4" fmla="*/ 17463 w 32"/>
              <a:gd name="T5" fmla="*/ 134938 h 85"/>
              <a:gd name="T6" fmla="*/ 0 w 32"/>
              <a:gd name="T7" fmla="*/ 0 h 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" h="85">
                <a:moveTo>
                  <a:pt x="0" y="0"/>
                </a:moveTo>
                <a:lnTo>
                  <a:pt x="32" y="75"/>
                </a:lnTo>
                <a:lnTo>
                  <a:pt x="11" y="85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01" name="Freeform 217"/>
          <p:cNvSpPr>
            <a:spLocks/>
          </p:cNvSpPr>
          <p:nvPr/>
        </p:nvSpPr>
        <p:spPr bwMode="auto">
          <a:xfrm>
            <a:off x="4164623" y="3689350"/>
            <a:ext cx="307731" cy="319088"/>
          </a:xfrm>
          <a:custGeom>
            <a:avLst/>
            <a:gdLst>
              <a:gd name="T0" fmla="*/ 0 w 210"/>
              <a:gd name="T1" fmla="*/ 168275 h 201"/>
              <a:gd name="T2" fmla="*/ 0 w 210"/>
              <a:gd name="T3" fmla="*/ 100013 h 201"/>
              <a:gd name="T4" fmla="*/ 0 w 210"/>
              <a:gd name="T5" fmla="*/ 66675 h 201"/>
              <a:gd name="T6" fmla="*/ 333375 w 210"/>
              <a:gd name="T7" fmla="*/ 0 h 201"/>
              <a:gd name="T8" fmla="*/ 333375 w 210"/>
              <a:gd name="T9" fmla="*/ 269875 h 201"/>
              <a:gd name="T10" fmla="*/ 17463 w 210"/>
              <a:gd name="T11" fmla="*/ 319088 h 201"/>
              <a:gd name="T12" fmla="*/ 17463 w 210"/>
              <a:gd name="T13" fmla="*/ 285750 h 201"/>
              <a:gd name="T14" fmla="*/ 17463 w 210"/>
              <a:gd name="T15" fmla="*/ 252413 h 201"/>
              <a:gd name="T16" fmla="*/ 17463 w 210"/>
              <a:gd name="T17" fmla="*/ 185738 h 201"/>
              <a:gd name="T18" fmla="*/ 0 w 210"/>
              <a:gd name="T19" fmla="*/ 168275 h 2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0" h="201">
                <a:moveTo>
                  <a:pt x="0" y="106"/>
                </a:moveTo>
                <a:lnTo>
                  <a:pt x="0" y="63"/>
                </a:lnTo>
                <a:lnTo>
                  <a:pt x="0" y="42"/>
                </a:lnTo>
                <a:lnTo>
                  <a:pt x="210" y="0"/>
                </a:lnTo>
                <a:lnTo>
                  <a:pt x="210" y="170"/>
                </a:lnTo>
                <a:lnTo>
                  <a:pt x="11" y="201"/>
                </a:lnTo>
                <a:lnTo>
                  <a:pt x="11" y="180"/>
                </a:lnTo>
                <a:lnTo>
                  <a:pt x="11" y="159"/>
                </a:lnTo>
                <a:lnTo>
                  <a:pt x="11" y="117"/>
                </a:lnTo>
                <a:lnTo>
                  <a:pt x="0" y="106"/>
                </a:lnTo>
                <a:close/>
              </a:path>
            </a:pathLst>
          </a:custGeom>
          <a:solidFill>
            <a:srgbClr val="FFCC99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02" name="Freeform 218"/>
          <p:cNvSpPr>
            <a:spLocks/>
          </p:cNvSpPr>
          <p:nvPr/>
        </p:nvSpPr>
        <p:spPr bwMode="auto">
          <a:xfrm>
            <a:off x="4164623" y="3689350"/>
            <a:ext cx="307731" cy="319088"/>
          </a:xfrm>
          <a:custGeom>
            <a:avLst/>
            <a:gdLst>
              <a:gd name="T0" fmla="*/ 0 w 210"/>
              <a:gd name="T1" fmla="*/ 168275 h 201"/>
              <a:gd name="T2" fmla="*/ 0 w 210"/>
              <a:gd name="T3" fmla="*/ 100013 h 201"/>
              <a:gd name="T4" fmla="*/ 0 w 210"/>
              <a:gd name="T5" fmla="*/ 66675 h 201"/>
              <a:gd name="T6" fmla="*/ 333375 w 210"/>
              <a:gd name="T7" fmla="*/ 0 h 201"/>
              <a:gd name="T8" fmla="*/ 333375 w 210"/>
              <a:gd name="T9" fmla="*/ 269875 h 201"/>
              <a:gd name="T10" fmla="*/ 17463 w 210"/>
              <a:gd name="T11" fmla="*/ 319088 h 201"/>
              <a:gd name="T12" fmla="*/ 17463 w 210"/>
              <a:gd name="T13" fmla="*/ 285750 h 201"/>
              <a:gd name="T14" fmla="*/ 17463 w 210"/>
              <a:gd name="T15" fmla="*/ 252413 h 201"/>
              <a:gd name="T16" fmla="*/ 17463 w 210"/>
              <a:gd name="T17" fmla="*/ 185738 h 201"/>
              <a:gd name="T18" fmla="*/ 0 w 210"/>
              <a:gd name="T19" fmla="*/ 168275 h 2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0" h="201">
                <a:moveTo>
                  <a:pt x="0" y="106"/>
                </a:moveTo>
                <a:lnTo>
                  <a:pt x="0" y="63"/>
                </a:lnTo>
                <a:lnTo>
                  <a:pt x="0" y="42"/>
                </a:lnTo>
                <a:lnTo>
                  <a:pt x="210" y="0"/>
                </a:lnTo>
                <a:lnTo>
                  <a:pt x="210" y="170"/>
                </a:lnTo>
                <a:lnTo>
                  <a:pt x="11" y="201"/>
                </a:lnTo>
                <a:lnTo>
                  <a:pt x="11" y="180"/>
                </a:lnTo>
                <a:lnTo>
                  <a:pt x="11" y="159"/>
                </a:lnTo>
                <a:lnTo>
                  <a:pt x="11" y="117"/>
                </a:lnTo>
                <a:lnTo>
                  <a:pt x="0" y="106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03" name="Freeform 219"/>
          <p:cNvSpPr>
            <a:spLocks/>
          </p:cNvSpPr>
          <p:nvPr/>
        </p:nvSpPr>
        <p:spPr bwMode="auto">
          <a:xfrm>
            <a:off x="4195397" y="3773489"/>
            <a:ext cx="76200" cy="117475"/>
          </a:xfrm>
          <a:custGeom>
            <a:avLst/>
            <a:gdLst>
              <a:gd name="T0" fmla="*/ 82550 w 52"/>
              <a:gd name="T1" fmla="*/ 0 h 74"/>
              <a:gd name="T2" fmla="*/ 82550 w 52"/>
              <a:gd name="T3" fmla="*/ 15875 h 74"/>
              <a:gd name="T4" fmla="*/ 82550 w 52"/>
              <a:gd name="T5" fmla="*/ 84138 h 74"/>
              <a:gd name="T6" fmla="*/ 82550 w 52"/>
              <a:gd name="T7" fmla="*/ 84138 h 74"/>
              <a:gd name="T8" fmla="*/ 82550 w 52"/>
              <a:gd name="T9" fmla="*/ 84138 h 74"/>
              <a:gd name="T10" fmla="*/ 82550 w 52"/>
              <a:gd name="T11" fmla="*/ 101600 h 74"/>
              <a:gd name="T12" fmla="*/ 82550 w 52"/>
              <a:gd name="T13" fmla="*/ 101600 h 74"/>
              <a:gd name="T14" fmla="*/ 82550 w 52"/>
              <a:gd name="T15" fmla="*/ 117475 h 74"/>
              <a:gd name="T16" fmla="*/ 66675 w 52"/>
              <a:gd name="T17" fmla="*/ 117475 h 74"/>
              <a:gd name="T18" fmla="*/ 66675 w 52"/>
              <a:gd name="T19" fmla="*/ 117475 h 74"/>
              <a:gd name="T20" fmla="*/ 17463 w 52"/>
              <a:gd name="T21" fmla="*/ 117475 h 74"/>
              <a:gd name="T22" fmla="*/ 17463 w 52"/>
              <a:gd name="T23" fmla="*/ 117475 h 74"/>
              <a:gd name="T24" fmla="*/ 17463 w 52"/>
              <a:gd name="T25" fmla="*/ 117475 h 74"/>
              <a:gd name="T26" fmla="*/ 17463 w 52"/>
              <a:gd name="T27" fmla="*/ 117475 h 74"/>
              <a:gd name="T28" fmla="*/ 0 w 52"/>
              <a:gd name="T29" fmla="*/ 117475 h 74"/>
              <a:gd name="T30" fmla="*/ 0 w 52"/>
              <a:gd name="T31" fmla="*/ 101600 h 74"/>
              <a:gd name="T32" fmla="*/ 0 w 52"/>
              <a:gd name="T33" fmla="*/ 101600 h 74"/>
              <a:gd name="T34" fmla="*/ 0 w 52"/>
              <a:gd name="T35" fmla="*/ 33338 h 74"/>
              <a:gd name="T36" fmla="*/ 0 w 52"/>
              <a:gd name="T37" fmla="*/ 33338 h 74"/>
              <a:gd name="T38" fmla="*/ 0 w 52"/>
              <a:gd name="T39" fmla="*/ 33338 h 74"/>
              <a:gd name="T40" fmla="*/ 0 w 52"/>
              <a:gd name="T41" fmla="*/ 15875 h 74"/>
              <a:gd name="T42" fmla="*/ 0 w 52"/>
              <a:gd name="T43" fmla="*/ 15875 h 74"/>
              <a:gd name="T44" fmla="*/ 17463 w 52"/>
              <a:gd name="T45" fmla="*/ 15875 h 74"/>
              <a:gd name="T46" fmla="*/ 17463 w 52"/>
              <a:gd name="T47" fmla="*/ 15875 h 74"/>
              <a:gd name="T48" fmla="*/ 17463 w 52"/>
              <a:gd name="T49" fmla="*/ 15875 h 74"/>
              <a:gd name="T50" fmla="*/ 17463 w 52"/>
              <a:gd name="T51" fmla="*/ 0 h 74"/>
              <a:gd name="T52" fmla="*/ 66675 w 52"/>
              <a:gd name="T53" fmla="*/ 0 h 74"/>
              <a:gd name="T54" fmla="*/ 82550 w 52"/>
              <a:gd name="T55" fmla="*/ 0 h 74"/>
              <a:gd name="T56" fmla="*/ 82550 w 52"/>
              <a:gd name="T57" fmla="*/ 0 h 74"/>
              <a:gd name="T58" fmla="*/ 82550 w 52"/>
              <a:gd name="T59" fmla="*/ 0 h 74"/>
              <a:gd name="T60" fmla="*/ 82550 w 52"/>
              <a:gd name="T61" fmla="*/ 0 h 74"/>
              <a:gd name="T62" fmla="*/ 82550 w 52"/>
              <a:gd name="T63" fmla="*/ 0 h 7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" h="74">
                <a:moveTo>
                  <a:pt x="52" y="0"/>
                </a:moveTo>
                <a:lnTo>
                  <a:pt x="52" y="10"/>
                </a:lnTo>
                <a:lnTo>
                  <a:pt x="52" y="53"/>
                </a:lnTo>
                <a:lnTo>
                  <a:pt x="52" y="64"/>
                </a:lnTo>
                <a:lnTo>
                  <a:pt x="52" y="74"/>
                </a:lnTo>
                <a:lnTo>
                  <a:pt x="42" y="74"/>
                </a:lnTo>
                <a:lnTo>
                  <a:pt x="11" y="74"/>
                </a:lnTo>
                <a:lnTo>
                  <a:pt x="0" y="74"/>
                </a:lnTo>
                <a:lnTo>
                  <a:pt x="0" y="64"/>
                </a:lnTo>
                <a:lnTo>
                  <a:pt x="0" y="21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lnTo>
                  <a:pt x="42" y="0"/>
                </a:lnTo>
                <a:lnTo>
                  <a:pt x="52" y="0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04" name="Freeform 220"/>
          <p:cNvSpPr>
            <a:spLocks/>
          </p:cNvSpPr>
          <p:nvPr/>
        </p:nvSpPr>
        <p:spPr bwMode="auto">
          <a:xfrm>
            <a:off x="4195397" y="3773489"/>
            <a:ext cx="76200" cy="117475"/>
          </a:xfrm>
          <a:custGeom>
            <a:avLst/>
            <a:gdLst>
              <a:gd name="T0" fmla="*/ 82550 w 52"/>
              <a:gd name="T1" fmla="*/ 0 h 74"/>
              <a:gd name="T2" fmla="*/ 82550 w 52"/>
              <a:gd name="T3" fmla="*/ 15875 h 74"/>
              <a:gd name="T4" fmla="*/ 82550 w 52"/>
              <a:gd name="T5" fmla="*/ 84138 h 74"/>
              <a:gd name="T6" fmla="*/ 82550 w 52"/>
              <a:gd name="T7" fmla="*/ 101600 h 74"/>
              <a:gd name="T8" fmla="*/ 82550 w 52"/>
              <a:gd name="T9" fmla="*/ 117475 h 74"/>
              <a:gd name="T10" fmla="*/ 66675 w 52"/>
              <a:gd name="T11" fmla="*/ 117475 h 74"/>
              <a:gd name="T12" fmla="*/ 17463 w 52"/>
              <a:gd name="T13" fmla="*/ 117475 h 74"/>
              <a:gd name="T14" fmla="*/ 0 w 52"/>
              <a:gd name="T15" fmla="*/ 117475 h 74"/>
              <a:gd name="T16" fmla="*/ 0 w 52"/>
              <a:gd name="T17" fmla="*/ 101600 h 74"/>
              <a:gd name="T18" fmla="*/ 0 w 52"/>
              <a:gd name="T19" fmla="*/ 33338 h 74"/>
              <a:gd name="T20" fmla="*/ 0 w 52"/>
              <a:gd name="T21" fmla="*/ 15875 h 74"/>
              <a:gd name="T22" fmla="*/ 17463 w 52"/>
              <a:gd name="T23" fmla="*/ 15875 h 74"/>
              <a:gd name="T24" fmla="*/ 17463 w 52"/>
              <a:gd name="T25" fmla="*/ 0 h 74"/>
              <a:gd name="T26" fmla="*/ 66675 w 52"/>
              <a:gd name="T27" fmla="*/ 0 h 74"/>
              <a:gd name="T28" fmla="*/ 82550 w 52"/>
              <a:gd name="T29" fmla="*/ 0 h 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2" h="74">
                <a:moveTo>
                  <a:pt x="52" y="0"/>
                </a:moveTo>
                <a:lnTo>
                  <a:pt x="52" y="10"/>
                </a:lnTo>
                <a:lnTo>
                  <a:pt x="52" y="53"/>
                </a:lnTo>
                <a:lnTo>
                  <a:pt x="52" y="64"/>
                </a:lnTo>
                <a:lnTo>
                  <a:pt x="52" y="74"/>
                </a:lnTo>
                <a:lnTo>
                  <a:pt x="42" y="74"/>
                </a:lnTo>
                <a:lnTo>
                  <a:pt x="11" y="74"/>
                </a:lnTo>
                <a:lnTo>
                  <a:pt x="0" y="74"/>
                </a:lnTo>
                <a:lnTo>
                  <a:pt x="0" y="64"/>
                </a:lnTo>
                <a:lnTo>
                  <a:pt x="0" y="21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lnTo>
                  <a:pt x="42" y="0"/>
                </a:lnTo>
                <a:lnTo>
                  <a:pt x="52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05" name="Freeform 221"/>
          <p:cNvSpPr>
            <a:spLocks/>
          </p:cNvSpPr>
          <p:nvPr/>
        </p:nvSpPr>
        <p:spPr bwMode="auto">
          <a:xfrm>
            <a:off x="4287716" y="3756026"/>
            <a:ext cx="92320" cy="119063"/>
          </a:xfrm>
          <a:custGeom>
            <a:avLst/>
            <a:gdLst>
              <a:gd name="T0" fmla="*/ 100013 w 63"/>
              <a:gd name="T1" fmla="*/ 17463 h 75"/>
              <a:gd name="T2" fmla="*/ 100013 w 63"/>
              <a:gd name="T3" fmla="*/ 17463 h 75"/>
              <a:gd name="T4" fmla="*/ 100013 w 63"/>
              <a:gd name="T5" fmla="*/ 84138 h 75"/>
              <a:gd name="T6" fmla="*/ 100013 w 63"/>
              <a:gd name="T7" fmla="*/ 101600 h 75"/>
              <a:gd name="T8" fmla="*/ 100013 w 63"/>
              <a:gd name="T9" fmla="*/ 101600 h 75"/>
              <a:gd name="T10" fmla="*/ 100013 w 63"/>
              <a:gd name="T11" fmla="*/ 101600 h 75"/>
              <a:gd name="T12" fmla="*/ 82550 w 63"/>
              <a:gd name="T13" fmla="*/ 119063 h 75"/>
              <a:gd name="T14" fmla="*/ 82550 w 63"/>
              <a:gd name="T15" fmla="*/ 119063 h 75"/>
              <a:gd name="T16" fmla="*/ 82550 w 63"/>
              <a:gd name="T17" fmla="*/ 119063 h 75"/>
              <a:gd name="T18" fmla="*/ 15875 w 63"/>
              <a:gd name="T19" fmla="*/ 119063 h 75"/>
              <a:gd name="T20" fmla="*/ 15875 w 63"/>
              <a:gd name="T21" fmla="*/ 119063 h 75"/>
              <a:gd name="T22" fmla="*/ 15875 w 63"/>
              <a:gd name="T23" fmla="*/ 119063 h 75"/>
              <a:gd name="T24" fmla="*/ 0 w 63"/>
              <a:gd name="T25" fmla="*/ 119063 h 75"/>
              <a:gd name="T26" fmla="*/ 0 w 63"/>
              <a:gd name="T27" fmla="*/ 119063 h 75"/>
              <a:gd name="T28" fmla="*/ 0 w 63"/>
              <a:gd name="T29" fmla="*/ 101600 h 75"/>
              <a:gd name="T30" fmla="*/ 0 w 63"/>
              <a:gd name="T31" fmla="*/ 101600 h 75"/>
              <a:gd name="T32" fmla="*/ 0 w 63"/>
              <a:gd name="T33" fmla="*/ 33338 h 75"/>
              <a:gd name="T34" fmla="*/ 0 w 63"/>
              <a:gd name="T35" fmla="*/ 17463 h 75"/>
              <a:gd name="T36" fmla="*/ 0 w 63"/>
              <a:gd name="T37" fmla="*/ 17463 h 75"/>
              <a:gd name="T38" fmla="*/ 0 w 63"/>
              <a:gd name="T39" fmla="*/ 17463 h 75"/>
              <a:gd name="T40" fmla="*/ 15875 w 63"/>
              <a:gd name="T41" fmla="*/ 17463 h 75"/>
              <a:gd name="T42" fmla="*/ 15875 w 63"/>
              <a:gd name="T43" fmla="*/ 0 h 75"/>
              <a:gd name="T44" fmla="*/ 82550 w 63"/>
              <a:gd name="T45" fmla="*/ 0 h 75"/>
              <a:gd name="T46" fmla="*/ 82550 w 63"/>
              <a:gd name="T47" fmla="*/ 0 h 75"/>
              <a:gd name="T48" fmla="*/ 82550 w 63"/>
              <a:gd name="T49" fmla="*/ 0 h 75"/>
              <a:gd name="T50" fmla="*/ 82550 w 63"/>
              <a:gd name="T51" fmla="*/ 0 h 75"/>
              <a:gd name="T52" fmla="*/ 82550 w 63"/>
              <a:gd name="T53" fmla="*/ 0 h 75"/>
              <a:gd name="T54" fmla="*/ 100013 w 63"/>
              <a:gd name="T55" fmla="*/ 0 h 75"/>
              <a:gd name="T56" fmla="*/ 100013 w 63"/>
              <a:gd name="T57" fmla="*/ 17463 h 7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" h="75">
                <a:moveTo>
                  <a:pt x="63" y="11"/>
                </a:moveTo>
                <a:lnTo>
                  <a:pt x="63" y="11"/>
                </a:lnTo>
                <a:lnTo>
                  <a:pt x="63" y="53"/>
                </a:lnTo>
                <a:lnTo>
                  <a:pt x="63" y="64"/>
                </a:lnTo>
                <a:lnTo>
                  <a:pt x="52" y="75"/>
                </a:lnTo>
                <a:lnTo>
                  <a:pt x="10" y="75"/>
                </a:lnTo>
                <a:lnTo>
                  <a:pt x="0" y="75"/>
                </a:lnTo>
                <a:lnTo>
                  <a:pt x="0" y="64"/>
                </a:lnTo>
                <a:lnTo>
                  <a:pt x="0" y="21"/>
                </a:lnTo>
                <a:lnTo>
                  <a:pt x="0" y="11"/>
                </a:lnTo>
                <a:lnTo>
                  <a:pt x="10" y="11"/>
                </a:lnTo>
                <a:lnTo>
                  <a:pt x="10" y="0"/>
                </a:lnTo>
                <a:lnTo>
                  <a:pt x="52" y="0"/>
                </a:lnTo>
                <a:lnTo>
                  <a:pt x="63" y="0"/>
                </a:lnTo>
                <a:lnTo>
                  <a:pt x="63" y="1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06" name="Freeform 222"/>
          <p:cNvSpPr>
            <a:spLocks/>
          </p:cNvSpPr>
          <p:nvPr/>
        </p:nvSpPr>
        <p:spPr bwMode="auto">
          <a:xfrm>
            <a:off x="4287716" y="3756026"/>
            <a:ext cx="92320" cy="119063"/>
          </a:xfrm>
          <a:custGeom>
            <a:avLst/>
            <a:gdLst>
              <a:gd name="T0" fmla="*/ 100013 w 63"/>
              <a:gd name="T1" fmla="*/ 17463 h 75"/>
              <a:gd name="T2" fmla="*/ 100013 w 63"/>
              <a:gd name="T3" fmla="*/ 84138 h 75"/>
              <a:gd name="T4" fmla="*/ 100013 w 63"/>
              <a:gd name="T5" fmla="*/ 101600 h 75"/>
              <a:gd name="T6" fmla="*/ 82550 w 63"/>
              <a:gd name="T7" fmla="*/ 119063 h 75"/>
              <a:gd name="T8" fmla="*/ 15875 w 63"/>
              <a:gd name="T9" fmla="*/ 119063 h 75"/>
              <a:gd name="T10" fmla="*/ 0 w 63"/>
              <a:gd name="T11" fmla="*/ 119063 h 75"/>
              <a:gd name="T12" fmla="*/ 0 w 63"/>
              <a:gd name="T13" fmla="*/ 101600 h 75"/>
              <a:gd name="T14" fmla="*/ 0 w 63"/>
              <a:gd name="T15" fmla="*/ 33338 h 75"/>
              <a:gd name="T16" fmla="*/ 0 w 63"/>
              <a:gd name="T17" fmla="*/ 17463 h 75"/>
              <a:gd name="T18" fmla="*/ 15875 w 63"/>
              <a:gd name="T19" fmla="*/ 17463 h 75"/>
              <a:gd name="T20" fmla="*/ 15875 w 63"/>
              <a:gd name="T21" fmla="*/ 0 h 75"/>
              <a:gd name="T22" fmla="*/ 82550 w 63"/>
              <a:gd name="T23" fmla="*/ 0 h 75"/>
              <a:gd name="T24" fmla="*/ 100013 w 63"/>
              <a:gd name="T25" fmla="*/ 0 h 75"/>
              <a:gd name="T26" fmla="*/ 100013 w 63"/>
              <a:gd name="T27" fmla="*/ 17463 h 7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3" h="75">
                <a:moveTo>
                  <a:pt x="63" y="11"/>
                </a:moveTo>
                <a:lnTo>
                  <a:pt x="63" y="53"/>
                </a:lnTo>
                <a:lnTo>
                  <a:pt x="63" y="64"/>
                </a:lnTo>
                <a:lnTo>
                  <a:pt x="52" y="75"/>
                </a:lnTo>
                <a:lnTo>
                  <a:pt x="10" y="75"/>
                </a:lnTo>
                <a:lnTo>
                  <a:pt x="0" y="75"/>
                </a:lnTo>
                <a:lnTo>
                  <a:pt x="0" y="64"/>
                </a:lnTo>
                <a:lnTo>
                  <a:pt x="0" y="21"/>
                </a:lnTo>
                <a:lnTo>
                  <a:pt x="0" y="11"/>
                </a:lnTo>
                <a:lnTo>
                  <a:pt x="10" y="11"/>
                </a:lnTo>
                <a:lnTo>
                  <a:pt x="10" y="0"/>
                </a:lnTo>
                <a:lnTo>
                  <a:pt x="52" y="0"/>
                </a:lnTo>
                <a:lnTo>
                  <a:pt x="63" y="0"/>
                </a:lnTo>
                <a:lnTo>
                  <a:pt x="63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07" name="Freeform 223"/>
          <p:cNvSpPr>
            <a:spLocks/>
          </p:cNvSpPr>
          <p:nvPr/>
        </p:nvSpPr>
        <p:spPr bwMode="auto">
          <a:xfrm>
            <a:off x="4410808" y="3740150"/>
            <a:ext cx="45427" cy="117475"/>
          </a:xfrm>
          <a:custGeom>
            <a:avLst/>
            <a:gdLst>
              <a:gd name="T0" fmla="*/ 49213 w 31"/>
              <a:gd name="T1" fmla="*/ 0 h 74"/>
              <a:gd name="T2" fmla="*/ 49213 w 31"/>
              <a:gd name="T3" fmla="*/ 0 h 74"/>
              <a:gd name="T4" fmla="*/ 49213 w 31"/>
              <a:gd name="T5" fmla="*/ 100013 h 74"/>
              <a:gd name="T6" fmla="*/ 49213 w 31"/>
              <a:gd name="T7" fmla="*/ 100013 h 74"/>
              <a:gd name="T8" fmla="*/ 15875 w 31"/>
              <a:gd name="T9" fmla="*/ 117475 h 74"/>
              <a:gd name="T10" fmla="*/ 15875 w 31"/>
              <a:gd name="T11" fmla="*/ 100013 h 74"/>
              <a:gd name="T12" fmla="*/ 0 w 31"/>
              <a:gd name="T13" fmla="*/ 15875 h 74"/>
              <a:gd name="T14" fmla="*/ 0 w 31"/>
              <a:gd name="T15" fmla="*/ 0 h 74"/>
              <a:gd name="T16" fmla="*/ 49213 w 31"/>
              <a:gd name="T17" fmla="*/ 0 h 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" h="74">
                <a:moveTo>
                  <a:pt x="31" y="0"/>
                </a:moveTo>
                <a:lnTo>
                  <a:pt x="31" y="0"/>
                </a:lnTo>
                <a:lnTo>
                  <a:pt x="31" y="63"/>
                </a:lnTo>
                <a:lnTo>
                  <a:pt x="10" y="74"/>
                </a:lnTo>
                <a:lnTo>
                  <a:pt x="10" y="63"/>
                </a:lnTo>
                <a:lnTo>
                  <a:pt x="0" y="10"/>
                </a:lnTo>
                <a:lnTo>
                  <a:pt x="0" y="0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08" name="Freeform 224"/>
          <p:cNvSpPr>
            <a:spLocks/>
          </p:cNvSpPr>
          <p:nvPr/>
        </p:nvSpPr>
        <p:spPr bwMode="auto">
          <a:xfrm>
            <a:off x="4410808" y="3740150"/>
            <a:ext cx="45427" cy="117475"/>
          </a:xfrm>
          <a:custGeom>
            <a:avLst/>
            <a:gdLst>
              <a:gd name="T0" fmla="*/ 49213 w 31"/>
              <a:gd name="T1" fmla="*/ 0 h 74"/>
              <a:gd name="T2" fmla="*/ 49213 w 31"/>
              <a:gd name="T3" fmla="*/ 100013 h 74"/>
              <a:gd name="T4" fmla="*/ 15875 w 31"/>
              <a:gd name="T5" fmla="*/ 117475 h 74"/>
              <a:gd name="T6" fmla="*/ 15875 w 31"/>
              <a:gd name="T7" fmla="*/ 100013 h 74"/>
              <a:gd name="T8" fmla="*/ 0 w 31"/>
              <a:gd name="T9" fmla="*/ 15875 h 74"/>
              <a:gd name="T10" fmla="*/ 0 w 31"/>
              <a:gd name="T11" fmla="*/ 0 h 74"/>
              <a:gd name="T12" fmla="*/ 49213 w 31"/>
              <a:gd name="T13" fmla="*/ 0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74">
                <a:moveTo>
                  <a:pt x="31" y="0"/>
                </a:moveTo>
                <a:lnTo>
                  <a:pt x="31" y="63"/>
                </a:lnTo>
                <a:lnTo>
                  <a:pt x="10" y="74"/>
                </a:lnTo>
                <a:lnTo>
                  <a:pt x="10" y="63"/>
                </a:lnTo>
                <a:lnTo>
                  <a:pt x="0" y="10"/>
                </a:lnTo>
                <a:lnTo>
                  <a:pt x="0" y="0"/>
                </a:lnTo>
                <a:lnTo>
                  <a:pt x="3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09" name="Freeform 225"/>
          <p:cNvSpPr>
            <a:spLocks/>
          </p:cNvSpPr>
          <p:nvPr/>
        </p:nvSpPr>
        <p:spPr bwMode="auto">
          <a:xfrm>
            <a:off x="3965331" y="3857626"/>
            <a:ext cx="199292" cy="150813"/>
          </a:xfrm>
          <a:custGeom>
            <a:avLst/>
            <a:gdLst>
              <a:gd name="T0" fmla="*/ 0 w 136"/>
              <a:gd name="T1" fmla="*/ 150813 h 95"/>
              <a:gd name="T2" fmla="*/ 0 w 136"/>
              <a:gd name="T3" fmla="*/ 134938 h 95"/>
              <a:gd name="T4" fmla="*/ 0 w 136"/>
              <a:gd name="T5" fmla="*/ 117475 h 95"/>
              <a:gd name="T6" fmla="*/ 0 w 136"/>
              <a:gd name="T7" fmla="*/ 101600 h 95"/>
              <a:gd name="T8" fmla="*/ 0 w 136"/>
              <a:gd name="T9" fmla="*/ 84138 h 95"/>
              <a:gd name="T10" fmla="*/ 0 w 136"/>
              <a:gd name="T11" fmla="*/ 66675 h 95"/>
              <a:gd name="T12" fmla="*/ 33338 w 136"/>
              <a:gd name="T13" fmla="*/ 50800 h 95"/>
              <a:gd name="T14" fmla="*/ 66675 w 136"/>
              <a:gd name="T15" fmla="*/ 33338 h 95"/>
              <a:gd name="T16" fmla="*/ 100013 w 136"/>
              <a:gd name="T17" fmla="*/ 33338 h 95"/>
              <a:gd name="T18" fmla="*/ 133350 w 136"/>
              <a:gd name="T19" fmla="*/ 17463 h 95"/>
              <a:gd name="T20" fmla="*/ 166688 w 136"/>
              <a:gd name="T21" fmla="*/ 0 h 95"/>
              <a:gd name="T22" fmla="*/ 200025 w 136"/>
              <a:gd name="T23" fmla="*/ 0 h 95"/>
              <a:gd name="T24" fmla="*/ 215900 w 136"/>
              <a:gd name="T25" fmla="*/ 0 h 95"/>
              <a:gd name="T26" fmla="*/ 215900 w 136"/>
              <a:gd name="T27" fmla="*/ 17463 h 95"/>
              <a:gd name="T28" fmla="*/ 215900 w 136"/>
              <a:gd name="T29" fmla="*/ 84138 h 95"/>
              <a:gd name="T30" fmla="*/ 200025 w 136"/>
              <a:gd name="T31" fmla="*/ 84138 h 95"/>
              <a:gd name="T32" fmla="*/ 166688 w 136"/>
              <a:gd name="T33" fmla="*/ 101600 h 95"/>
              <a:gd name="T34" fmla="*/ 133350 w 136"/>
              <a:gd name="T35" fmla="*/ 101600 h 95"/>
              <a:gd name="T36" fmla="*/ 100013 w 136"/>
              <a:gd name="T37" fmla="*/ 117475 h 95"/>
              <a:gd name="T38" fmla="*/ 66675 w 136"/>
              <a:gd name="T39" fmla="*/ 117475 h 95"/>
              <a:gd name="T40" fmla="*/ 33338 w 136"/>
              <a:gd name="T41" fmla="*/ 134938 h 95"/>
              <a:gd name="T42" fmla="*/ 0 w 136"/>
              <a:gd name="T43" fmla="*/ 150813 h 9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6" h="95">
                <a:moveTo>
                  <a:pt x="0" y="95"/>
                </a:moveTo>
                <a:lnTo>
                  <a:pt x="0" y="85"/>
                </a:lnTo>
                <a:lnTo>
                  <a:pt x="0" y="74"/>
                </a:lnTo>
                <a:lnTo>
                  <a:pt x="0" y="64"/>
                </a:lnTo>
                <a:lnTo>
                  <a:pt x="0" y="53"/>
                </a:lnTo>
                <a:lnTo>
                  <a:pt x="0" y="42"/>
                </a:lnTo>
                <a:lnTo>
                  <a:pt x="21" y="32"/>
                </a:lnTo>
                <a:lnTo>
                  <a:pt x="42" y="21"/>
                </a:lnTo>
                <a:lnTo>
                  <a:pt x="63" y="21"/>
                </a:lnTo>
                <a:lnTo>
                  <a:pt x="84" y="11"/>
                </a:lnTo>
                <a:lnTo>
                  <a:pt x="105" y="0"/>
                </a:lnTo>
                <a:lnTo>
                  <a:pt x="126" y="0"/>
                </a:lnTo>
                <a:lnTo>
                  <a:pt x="136" y="0"/>
                </a:lnTo>
                <a:lnTo>
                  <a:pt x="136" y="11"/>
                </a:lnTo>
                <a:lnTo>
                  <a:pt x="136" y="53"/>
                </a:lnTo>
                <a:lnTo>
                  <a:pt x="126" y="53"/>
                </a:lnTo>
                <a:lnTo>
                  <a:pt x="105" y="64"/>
                </a:lnTo>
                <a:lnTo>
                  <a:pt x="84" y="64"/>
                </a:lnTo>
                <a:lnTo>
                  <a:pt x="63" y="74"/>
                </a:lnTo>
                <a:lnTo>
                  <a:pt x="42" y="74"/>
                </a:lnTo>
                <a:lnTo>
                  <a:pt x="21" y="85"/>
                </a:lnTo>
                <a:lnTo>
                  <a:pt x="0" y="95"/>
                </a:lnTo>
                <a:close/>
              </a:path>
            </a:pathLst>
          </a:custGeom>
          <a:solidFill>
            <a:srgbClr val="FF9966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10" name="Freeform 226"/>
          <p:cNvSpPr>
            <a:spLocks/>
          </p:cNvSpPr>
          <p:nvPr/>
        </p:nvSpPr>
        <p:spPr bwMode="auto">
          <a:xfrm>
            <a:off x="3965331" y="3857626"/>
            <a:ext cx="199292" cy="150813"/>
          </a:xfrm>
          <a:custGeom>
            <a:avLst/>
            <a:gdLst>
              <a:gd name="T0" fmla="*/ 0 w 136"/>
              <a:gd name="T1" fmla="*/ 150813 h 95"/>
              <a:gd name="T2" fmla="*/ 0 w 136"/>
              <a:gd name="T3" fmla="*/ 134938 h 95"/>
              <a:gd name="T4" fmla="*/ 0 w 136"/>
              <a:gd name="T5" fmla="*/ 117475 h 95"/>
              <a:gd name="T6" fmla="*/ 0 w 136"/>
              <a:gd name="T7" fmla="*/ 101600 h 95"/>
              <a:gd name="T8" fmla="*/ 0 w 136"/>
              <a:gd name="T9" fmla="*/ 84138 h 95"/>
              <a:gd name="T10" fmla="*/ 0 w 136"/>
              <a:gd name="T11" fmla="*/ 66675 h 95"/>
              <a:gd name="T12" fmla="*/ 33338 w 136"/>
              <a:gd name="T13" fmla="*/ 50800 h 95"/>
              <a:gd name="T14" fmla="*/ 66675 w 136"/>
              <a:gd name="T15" fmla="*/ 33338 h 95"/>
              <a:gd name="T16" fmla="*/ 100013 w 136"/>
              <a:gd name="T17" fmla="*/ 33338 h 95"/>
              <a:gd name="T18" fmla="*/ 133350 w 136"/>
              <a:gd name="T19" fmla="*/ 17463 h 95"/>
              <a:gd name="T20" fmla="*/ 166688 w 136"/>
              <a:gd name="T21" fmla="*/ 0 h 95"/>
              <a:gd name="T22" fmla="*/ 200025 w 136"/>
              <a:gd name="T23" fmla="*/ 0 h 95"/>
              <a:gd name="T24" fmla="*/ 215900 w 136"/>
              <a:gd name="T25" fmla="*/ 0 h 95"/>
              <a:gd name="T26" fmla="*/ 215900 w 136"/>
              <a:gd name="T27" fmla="*/ 17463 h 95"/>
              <a:gd name="T28" fmla="*/ 215900 w 136"/>
              <a:gd name="T29" fmla="*/ 84138 h 95"/>
              <a:gd name="T30" fmla="*/ 200025 w 136"/>
              <a:gd name="T31" fmla="*/ 84138 h 95"/>
              <a:gd name="T32" fmla="*/ 166688 w 136"/>
              <a:gd name="T33" fmla="*/ 101600 h 95"/>
              <a:gd name="T34" fmla="*/ 133350 w 136"/>
              <a:gd name="T35" fmla="*/ 101600 h 95"/>
              <a:gd name="T36" fmla="*/ 100013 w 136"/>
              <a:gd name="T37" fmla="*/ 117475 h 95"/>
              <a:gd name="T38" fmla="*/ 66675 w 136"/>
              <a:gd name="T39" fmla="*/ 117475 h 95"/>
              <a:gd name="T40" fmla="*/ 33338 w 136"/>
              <a:gd name="T41" fmla="*/ 134938 h 95"/>
              <a:gd name="T42" fmla="*/ 0 w 136"/>
              <a:gd name="T43" fmla="*/ 150813 h 9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6" h="95">
                <a:moveTo>
                  <a:pt x="0" y="95"/>
                </a:moveTo>
                <a:lnTo>
                  <a:pt x="0" y="85"/>
                </a:lnTo>
                <a:lnTo>
                  <a:pt x="0" y="74"/>
                </a:lnTo>
                <a:lnTo>
                  <a:pt x="0" y="64"/>
                </a:lnTo>
                <a:lnTo>
                  <a:pt x="0" y="53"/>
                </a:lnTo>
                <a:lnTo>
                  <a:pt x="0" y="42"/>
                </a:lnTo>
                <a:lnTo>
                  <a:pt x="21" y="32"/>
                </a:lnTo>
                <a:lnTo>
                  <a:pt x="42" y="21"/>
                </a:lnTo>
                <a:lnTo>
                  <a:pt x="63" y="21"/>
                </a:lnTo>
                <a:lnTo>
                  <a:pt x="84" y="11"/>
                </a:lnTo>
                <a:lnTo>
                  <a:pt x="105" y="0"/>
                </a:lnTo>
                <a:lnTo>
                  <a:pt x="126" y="0"/>
                </a:lnTo>
                <a:lnTo>
                  <a:pt x="136" y="0"/>
                </a:lnTo>
                <a:lnTo>
                  <a:pt x="136" y="11"/>
                </a:lnTo>
                <a:lnTo>
                  <a:pt x="136" y="53"/>
                </a:lnTo>
                <a:lnTo>
                  <a:pt x="126" y="53"/>
                </a:lnTo>
                <a:lnTo>
                  <a:pt x="105" y="64"/>
                </a:lnTo>
                <a:lnTo>
                  <a:pt x="84" y="64"/>
                </a:lnTo>
                <a:lnTo>
                  <a:pt x="63" y="74"/>
                </a:lnTo>
                <a:lnTo>
                  <a:pt x="42" y="74"/>
                </a:lnTo>
                <a:lnTo>
                  <a:pt x="21" y="85"/>
                </a:lnTo>
                <a:lnTo>
                  <a:pt x="0" y="95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11" name="Freeform 227"/>
          <p:cNvSpPr>
            <a:spLocks/>
          </p:cNvSpPr>
          <p:nvPr/>
        </p:nvSpPr>
        <p:spPr bwMode="auto">
          <a:xfrm>
            <a:off x="4517781" y="4043364"/>
            <a:ext cx="16119" cy="66675"/>
          </a:xfrm>
          <a:custGeom>
            <a:avLst/>
            <a:gdLst>
              <a:gd name="T0" fmla="*/ 17462 w 11"/>
              <a:gd name="T1" fmla="*/ 66675 h 42"/>
              <a:gd name="T2" fmla="*/ 17462 w 11"/>
              <a:gd name="T3" fmla="*/ 33338 h 42"/>
              <a:gd name="T4" fmla="*/ 17462 w 11"/>
              <a:gd name="T5" fmla="*/ 15875 h 42"/>
              <a:gd name="T6" fmla="*/ 17462 w 11"/>
              <a:gd name="T7" fmla="*/ 15875 h 42"/>
              <a:gd name="T8" fmla="*/ 17462 w 11"/>
              <a:gd name="T9" fmla="*/ 0 h 42"/>
              <a:gd name="T10" fmla="*/ 17462 w 11"/>
              <a:gd name="T11" fmla="*/ 0 h 42"/>
              <a:gd name="T12" fmla="*/ 0 w 11"/>
              <a:gd name="T13" fmla="*/ 0 h 42"/>
              <a:gd name="T14" fmla="*/ 0 w 11"/>
              <a:gd name="T15" fmla="*/ 0 h 42"/>
              <a:gd name="T16" fmla="*/ 0 w 11"/>
              <a:gd name="T17" fmla="*/ 15875 h 42"/>
              <a:gd name="T18" fmla="*/ 17462 w 11"/>
              <a:gd name="T19" fmla="*/ 33338 h 42"/>
              <a:gd name="T20" fmla="*/ 17462 w 11"/>
              <a:gd name="T21" fmla="*/ 50800 h 42"/>
              <a:gd name="T22" fmla="*/ 17462 w 11"/>
              <a:gd name="T23" fmla="*/ 66675 h 42"/>
              <a:gd name="T24" fmla="*/ 17462 w 11"/>
              <a:gd name="T25" fmla="*/ 66675 h 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42">
                <a:moveTo>
                  <a:pt x="11" y="42"/>
                </a:moveTo>
                <a:lnTo>
                  <a:pt x="11" y="21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11" y="21"/>
                </a:lnTo>
                <a:lnTo>
                  <a:pt x="11" y="32"/>
                </a:lnTo>
                <a:lnTo>
                  <a:pt x="11" y="42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12" name="Freeform 228"/>
          <p:cNvSpPr>
            <a:spLocks/>
          </p:cNvSpPr>
          <p:nvPr/>
        </p:nvSpPr>
        <p:spPr bwMode="auto">
          <a:xfrm>
            <a:off x="4517781" y="4043364"/>
            <a:ext cx="16119" cy="66675"/>
          </a:xfrm>
          <a:custGeom>
            <a:avLst/>
            <a:gdLst>
              <a:gd name="T0" fmla="*/ 17462 w 11"/>
              <a:gd name="T1" fmla="*/ 66675 h 42"/>
              <a:gd name="T2" fmla="*/ 17462 w 11"/>
              <a:gd name="T3" fmla="*/ 33338 h 42"/>
              <a:gd name="T4" fmla="*/ 17462 w 11"/>
              <a:gd name="T5" fmla="*/ 15875 h 42"/>
              <a:gd name="T6" fmla="*/ 17462 w 11"/>
              <a:gd name="T7" fmla="*/ 0 h 42"/>
              <a:gd name="T8" fmla="*/ 0 w 11"/>
              <a:gd name="T9" fmla="*/ 0 h 42"/>
              <a:gd name="T10" fmla="*/ 0 w 11"/>
              <a:gd name="T11" fmla="*/ 15875 h 42"/>
              <a:gd name="T12" fmla="*/ 17462 w 11"/>
              <a:gd name="T13" fmla="*/ 33338 h 42"/>
              <a:gd name="T14" fmla="*/ 17462 w 11"/>
              <a:gd name="T15" fmla="*/ 50800 h 42"/>
              <a:gd name="T16" fmla="*/ 17462 w 11"/>
              <a:gd name="T17" fmla="*/ 66675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42">
                <a:moveTo>
                  <a:pt x="11" y="42"/>
                </a:moveTo>
                <a:lnTo>
                  <a:pt x="11" y="21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11" y="21"/>
                </a:lnTo>
                <a:lnTo>
                  <a:pt x="11" y="32"/>
                </a:lnTo>
                <a:lnTo>
                  <a:pt x="11" y="42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13" name="Freeform 229"/>
          <p:cNvSpPr>
            <a:spLocks/>
          </p:cNvSpPr>
          <p:nvPr/>
        </p:nvSpPr>
        <p:spPr bwMode="auto">
          <a:xfrm>
            <a:off x="4242289" y="4094164"/>
            <a:ext cx="29308" cy="66675"/>
          </a:xfrm>
          <a:custGeom>
            <a:avLst/>
            <a:gdLst>
              <a:gd name="T0" fmla="*/ 15875 w 20"/>
              <a:gd name="T1" fmla="*/ 66675 h 42"/>
              <a:gd name="T2" fmla="*/ 31750 w 20"/>
              <a:gd name="T3" fmla="*/ 66675 h 42"/>
              <a:gd name="T4" fmla="*/ 15875 w 20"/>
              <a:gd name="T5" fmla="*/ 49213 h 42"/>
              <a:gd name="T6" fmla="*/ 15875 w 20"/>
              <a:gd name="T7" fmla="*/ 33338 h 42"/>
              <a:gd name="T8" fmla="*/ 15875 w 20"/>
              <a:gd name="T9" fmla="*/ 15875 h 42"/>
              <a:gd name="T10" fmla="*/ 15875 w 20"/>
              <a:gd name="T11" fmla="*/ 15875 h 42"/>
              <a:gd name="T12" fmla="*/ 15875 w 20"/>
              <a:gd name="T13" fmla="*/ 0 h 42"/>
              <a:gd name="T14" fmla="*/ 0 w 20"/>
              <a:gd name="T15" fmla="*/ 0 h 42"/>
              <a:gd name="T16" fmla="*/ 0 w 20"/>
              <a:gd name="T17" fmla="*/ 0 h 42"/>
              <a:gd name="T18" fmla="*/ 15875 w 20"/>
              <a:gd name="T19" fmla="*/ 15875 h 42"/>
              <a:gd name="T20" fmla="*/ 15875 w 20"/>
              <a:gd name="T21" fmla="*/ 33338 h 42"/>
              <a:gd name="T22" fmla="*/ 15875 w 20"/>
              <a:gd name="T23" fmla="*/ 33338 h 42"/>
              <a:gd name="T24" fmla="*/ 15875 w 20"/>
              <a:gd name="T25" fmla="*/ 49213 h 42"/>
              <a:gd name="T26" fmla="*/ 15875 w 20"/>
              <a:gd name="T27" fmla="*/ 66675 h 4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" h="42">
                <a:moveTo>
                  <a:pt x="10" y="42"/>
                </a:moveTo>
                <a:lnTo>
                  <a:pt x="20" y="42"/>
                </a:lnTo>
                <a:lnTo>
                  <a:pt x="10" y="31"/>
                </a:lnTo>
                <a:lnTo>
                  <a:pt x="10" y="21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lnTo>
                  <a:pt x="10" y="10"/>
                </a:lnTo>
                <a:lnTo>
                  <a:pt x="10" y="21"/>
                </a:lnTo>
                <a:lnTo>
                  <a:pt x="10" y="31"/>
                </a:lnTo>
                <a:lnTo>
                  <a:pt x="10" y="42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14" name="Freeform 230"/>
          <p:cNvSpPr>
            <a:spLocks/>
          </p:cNvSpPr>
          <p:nvPr/>
        </p:nvSpPr>
        <p:spPr bwMode="auto">
          <a:xfrm>
            <a:off x="4242289" y="4094164"/>
            <a:ext cx="29308" cy="66675"/>
          </a:xfrm>
          <a:custGeom>
            <a:avLst/>
            <a:gdLst>
              <a:gd name="T0" fmla="*/ 15875 w 20"/>
              <a:gd name="T1" fmla="*/ 66675 h 42"/>
              <a:gd name="T2" fmla="*/ 31750 w 20"/>
              <a:gd name="T3" fmla="*/ 66675 h 42"/>
              <a:gd name="T4" fmla="*/ 15875 w 20"/>
              <a:gd name="T5" fmla="*/ 49213 h 42"/>
              <a:gd name="T6" fmla="*/ 15875 w 20"/>
              <a:gd name="T7" fmla="*/ 33338 h 42"/>
              <a:gd name="T8" fmla="*/ 15875 w 20"/>
              <a:gd name="T9" fmla="*/ 15875 h 42"/>
              <a:gd name="T10" fmla="*/ 15875 w 20"/>
              <a:gd name="T11" fmla="*/ 0 h 42"/>
              <a:gd name="T12" fmla="*/ 0 w 20"/>
              <a:gd name="T13" fmla="*/ 0 h 42"/>
              <a:gd name="T14" fmla="*/ 15875 w 20"/>
              <a:gd name="T15" fmla="*/ 15875 h 42"/>
              <a:gd name="T16" fmla="*/ 15875 w 20"/>
              <a:gd name="T17" fmla="*/ 33338 h 42"/>
              <a:gd name="T18" fmla="*/ 15875 w 20"/>
              <a:gd name="T19" fmla="*/ 49213 h 42"/>
              <a:gd name="T20" fmla="*/ 15875 w 20"/>
              <a:gd name="T21" fmla="*/ 66675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42">
                <a:moveTo>
                  <a:pt x="10" y="42"/>
                </a:moveTo>
                <a:lnTo>
                  <a:pt x="20" y="42"/>
                </a:lnTo>
                <a:lnTo>
                  <a:pt x="10" y="31"/>
                </a:lnTo>
                <a:lnTo>
                  <a:pt x="10" y="21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lnTo>
                  <a:pt x="10" y="10"/>
                </a:lnTo>
                <a:lnTo>
                  <a:pt x="10" y="21"/>
                </a:lnTo>
                <a:lnTo>
                  <a:pt x="10" y="31"/>
                </a:lnTo>
                <a:lnTo>
                  <a:pt x="10" y="42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15" name="Freeform 231"/>
          <p:cNvSpPr>
            <a:spLocks/>
          </p:cNvSpPr>
          <p:nvPr/>
        </p:nvSpPr>
        <p:spPr bwMode="auto">
          <a:xfrm>
            <a:off x="4211515" y="4094163"/>
            <a:ext cx="429358" cy="117475"/>
          </a:xfrm>
          <a:custGeom>
            <a:avLst/>
            <a:gdLst>
              <a:gd name="T0" fmla="*/ 49213 w 293"/>
              <a:gd name="T1" fmla="*/ 117475 h 74"/>
              <a:gd name="T2" fmla="*/ 349250 w 293"/>
              <a:gd name="T3" fmla="*/ 84138 h 74"/>
              <a:gd name="T4" fmla="*/ 365125 w 293"/>
              <a:gd name="T5" fmla="*/ 84138 h 74"/>
              <a:gd name="T6" fmla="*/ 365125 w 293"/>
              <a:gd name="T7" fmla="*/ 66675 h 74"/>
              <a:gd name="T8" fmla="*/ 382588 w 293"/>
              <a:gd name="T9" fmla="*/ 66675 h 74"/>
              <a:gd name="T10" fmla="*/ 398463 w 293"/>
              <a:gd name="T11" fmla="*/ 66675 h 74"/>
              <a:gd name="T12" fmla="*/ 398463 w 293"/>
              <a:gd name="T13" fmla="*/ 66675 h 74"/>
              <a:gd name="T14" fmla="*/ 415925 w 293"/>
              <a:gd name="T15" fmla="*/ 66675 h 74"/>
              <a:gd name="T16" fmla="*/ 431800 w 293"/>
              <a:gd name="T17" fmla="*/ 49213 h 74"/>
              <a:gd name="T18" fmla="*/ 431800 w 293"/>
              <a:gd name="T19" fmla="*/ 49213 h 74"/>
              <a:gd name="T20" fmla="*/ 449263 w 293"/>
              <a:gd name="T21" fmla="*/ 33338 h 74"/>
              <a:gd name="T22" fmla="*/ 465138 w 293"/>
              <a:gd name="T23" fmla="*/ 33338 h 74"/>
              <a:gd name="T24" fmla="*/ 465138 w 293"/>
              <a:gd name="T25" fmla="*/ 15875 h 74"/>
              <a:gd name="T26" fmla="*/ 465138 w 293"/>
              <a:gd name="T27" fmla="*/ 15875 h 74"/>
              <a:gd name="T28" fmla="*/ 465138 w 293"/>
              <a:gd name="T29" fmla="*/ 0 h 74"/>
              <a:gd name="T30" fmla="*/ 465138 w 293"/>
              <a:gd name="T31" fmla="*/ 0 h 74"/>
              <a:gd name="T32" fmla="*/ 465138 w 293"/>
              <a:gd name="T33" fmla="*/ 0 h 74"/>
              <a:gd name="T34" fmla="*/ 465138 w 293"/>
              <a:gd name="T35" fmla="*/ 0 h 74"/>
              <a:gd name="T36" fmla="*/ 465138 w 293"/>
              <a:gd name="T37" fmla="*/ 0 h 74"/>
              <a:gd name="T38" fmla="*/ 465138 w 293"/>
              <a:gd name="T39" fmla="*/ 0 h 74"/>
              <a:gd name="T40" fmla="*/ 449263 w 293"/>
              <a:gd name="T41" fmla="*/ 0 h 74"/>
              <a:gd name="T42" fmla="*/ 449263 w 293"/>
              <a:gd name="T43" fmla="*/ 15875 h 74"/>
              <a:gd name="T44" fmla="*/ 431800 w 293"/>
              <a:gd name="T45" fmla="*/ 15875 h 74"/>
              <a:gd name="T46" fmla="*/ 431800 w 293"/>
              <a:gd name="T47" fmla="*/ 33338 h 74"/>
              <a:gd name="T48" fmla="*/ 415925 w 293"/>
              <a:gd name="T49" fmla="*/ 33338 h 74"/>
              <a:gd name="T50" fmla="*/ 398463 w 293"/>
              <a:gd name="T51" fmla="*/ 33338 h 74"/>
              <a:gd name="T52" fmla="*/ 398463 w 293"/>
              <a:gd name="T53" fmla="*/ 49213 h 74"/>
              <a:gd name="T54" fmla="*/ 382588 w 293"/>
              <a:gd name="T55" fmla="*/ 49213 h 74"/>
              <a:gd name="T56" fmla="*/ 365125 w 293"/>
              <a:gd name="T57" fmla="*/ 49213 h 74"/>
              <a:gd name="T58" fmla="*/ 365125 w 293"/>
              <a:gd name="T59" fmla="*/ 49213 h 74"/>
              <a:gd name="T60" fmla="*/ 349250 w 293"/>
              <a:gd name="T61" fmla="*/ 49213 h 74"/>
              <a:gd name="T62" fmla="*/ 349250 w 293"/>
              <a:gd name="T63" fmla="*/ 33338 h 74"/>
              <a:gd name="T64" fmla="*/ 331788 w 293"/>
              <a:gd name="T65" fmla="*/ 33338 h 74"/>
              <a:gd name="T66" fmla="*/ 349250 w 293"/>
              <a:gd name="T67" fmla="*/ 49213 h 74"/>
              <a:gd name="T68" fmla="*/ 65088 w 293"/>
              <a:gd name="T69" fmla="*/ 84138 h 74"/>
              <a:gd name="T70" fmla="*/ 65088 w 293"/>
              <a:gd name="T71" fmla="*/ 84138 h 74"/>
              <a:gd name="T72" fmla="*/ 49213 w 293"/>
              <a:gd name="T73" fmla="*/ 84138 h 74"/>
              <a:gd name="T74" fmla="*/ 49213 w 293"/>
              <a:gd name="T75" fmla="*/ 84138 h 74"/>
              <a:gd name="T76" fmla="*/ 33338 w 293"/>
              <a:gd name="T77" fmla="*/ 84138 h 74"/>
              <a:gd name="T78" fmla="*/ 33338 w 293"/>
              <a:gd name="T79" fmla="*/ 84138 h 74"/>
              <a:gd name="T80" fmla="*/ 15875 w 293"/>
              <a:gd name="T81" fmla="*/ 84138 h 74"/>
              <a:gd name="T82" fmla="*/ 0 w 293"/>
              <a:gd name="T83" fmla="*/ 84138 h 74"/>
              <a:gd name="T84" fmla="*/ 0 w 293"/>
              <a:gd name="T85" fmla="*/ 84138 h 74"/>
              <a:gd name="T86" fmla="*/ 0 w 293"/>
              <a:gd name="T87" fmla="*/ 84138 h 74"/>
              <a:gd name="T88" fmla="*/ 0 w 293"/>
              <a:gd name="T89" fmla="*/ 100013 h 74"/>
              <a:gd name="T90" fmla="*/ 0 w 293"/>
              <a:gd name="T91" fmla="*/ 100013 h 74"/>
              <a:gd name="T92" fmla="*/ 15875 w 293"/>
              <a:gd name="T93" fmla="*/ 100013 h 74"/>
              <a:gd name="T94" fmla="*/ 33338 w 293"/>
              <a:gd name="T95" fmla="*/ 100013 h 74"/>
              <a:gd name="T96" fmla="*/ 49213 w 293"/>
              <a:gd name="T97" fmla="*/ 117475 h 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93" h="74">
                <a:moveTo>
                  <a:pt x="31" y="74"/>
                </a:moveTo>
                <a:lnTo>
                  <a:pt x="220" y="53"/>
                </a:lnTo>
                <a:lnTo>
                  <a:pt x="230" y="53"/>
                </a:lnTo>
                <a:lnTo>
                  <a:pt x="230" y="42"/>
                </a:lnTo>
                <a:lnTo>
                  <a:pt x="241" y="42"/>
                </a:lnTo>
                <a:lnTo>
                  <a:pt x="251" y="42"/>
                </a:lnTo>
                <a:lnTo>
                  <a:pt x="262" y="42"/>
                </a:lnTo>
                <a:lnTo>
                  <a:pt x="272" y="31"/>
                </a:lnTo>
                <a:lnTo>
                  <a:pt x="283" y="21"/>
                </a:lnTo>
                <a:lnTo>
                  <a:pt x="293" y="21"/>
                </a:lnTo>
                <a:lnTo>
                  <a:pt x="293" y="10"/>
                </a:lnTo>
                <a:lnTo>
                  <a:pt x="293" y="0"/>
                </a:lnTo>
                <a:lnTo>
                  <a:pt x="283" y="0"/>
                </a:lnTo>
                <a:lnTo>
                  <a:pt x="283" y="10"/>
                </a:lnTo>
                <a:lnTo>
                  <a:pt x="272" y="10"/>
                </a:lnTo>
                <a:lnTo>
                  <a:pt x="272" y="21"/>
                </a:lnTo>
                <a:lnTo>
                  <a:pt x="262" y="21"/>
                </a:lnTo>
                <a:lnTo>
                  <a:pt x="251" y="21"/>
                </a:lnTo>
                <a:lnTo>
                  <a:pt x="251" y="31"/>
                </a:lnTo>
                <a:lnTo>
                  <a:pt x="241" y="31"/>
                </a:lnTo>
                <a:lnTo>
                  <a:pt x="230" y="31"/>
                </a:lnTo>
                <a:lnTo>
                  <a:pt x="220" y="31"/>
                </a:lnTo>
                <a:lnTo>
                  <a:pt x="220" y="21"/>
                </a:lnTo>
                <a:lnTo>
                  <a:pt x="209" y="21"/>
                </a:lnTo>
                <a:lnTo>
                  <a:pt x="220" y="31"/>
                </a:lnTo>
                <a:lnTo>
                  <a:pt x="41" y="53"/>
                </a:lnTo>
                <a:lnTo>
                  <a:pt x="31" y="53"/>
                </a:lnTo>
                <a:lnTo>
                  <a:pt x="21" y="53"/>
                </a:lnTo>
                <a:lnTo>
                  <a:pt x="10" y="53"/>
                </a:lnTo>
                <a:lnTo>
                  <a:pt x="0" y="53"/>
                </a:lnTo>
                <a:lnTo>
                  <a:pt x="0" y="63"/>
                </a:lnTo>
                <a:lnTo>
                  <a:pt x="10" y="63"/>
                </a:lnTo>
                <a:lnTo>
                  <a:pt x="21" y="63"/>
                </a:lnTo>
                <a:lnTo>
                  <a:pt x="31" y="74"/>
                </a:lnTo>
                <a:close/>
              </a:path>
            </a:pathLst>
          </a:custGeom>
          <a:solidFill>
            <a:srgbClr val="BBBBBB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16" name="Freeform 232"/>
          <p:cNvSpPr>
            <a:spLocks/>
          </p:cNvSpPr>
          <p:nvPr/>
        </p:nvSpPr>
        <p:spPr bwMode="auto">
          <a:xfrm>
            <a:off x="4211515" y="4094163"/>
            <a:ext cx="429358" cy="117475"/>
          </a:xfrm>
          <a:custGeom>
            <a:avLst/>
            <a:gdLst>
              <a:gd name="T0" fmla="*/ 49213 w 293"/>
              <a:gd name="T1" fmla="*/ 117475 h 74"/>
              <a:gd name="T2" fmla="*/ 349250 w 293"/>
              <a:gd name="T3" fmla="*/ 84138 h 74"/>
              <a:gd name="T4" fmla="*/ 365125 w 293"/>
              <a:gd name="T5" fmla="*/ 84138 h 74"/>
              <a:gd name="T6" fmla="*/ 365125 w 293"/>
              <a:gd name="T7" fmla="*/ 66675 h 74"/>
              <a:gd name="T8" fmla="*/ 382588 w 293"/>
              <a:gd name="T9" fmla="*/ 66675 h 74"/>
              <a:gd name="T10" fmla="*/ 398463 w 293"/>
              <a:gd name="T11" fmla="*/ 66675 h 74"/>
              <a:gd name="T12" fmla="*/ 415925 w 293"/>
              <a:gd name="T13" fmla="*/ 66675 h 74"/>
              <a:gd name="T14" fmla="*/ 431800 w 293"/>
              <a:gd name="T15" fmla="*/ 49213 h 74"/>
              <a:gd name="T16" fmla="*/ 449263 w 293"/>
              <a:gd name="T17" fmla="*/ 33338 h 74"/>
              <a:gd name="T18" fmla="*/ 465138 w 293"/>
              <a:gd name="T19" fmla="*/ 33338 h 74"/>
              <a:gd name="T20" fmla="*/ 465138 w 293"/>
              <a:gd name="T21" fmla="*/ 15875 h 74"/>
              <a:gd name="T22" fmla="*/ 465138 w 293"/>
              <a:gd name="T23" fmla="*/ 0 h 74"/>
              <a:gd name="T24" fmla="*/ 449263 w 293"/>
              <a:gd name="T25" fmla="*/ 0 h 74"/>
              <a:gd name="T26" fmla="*/ 449263 w 293"/>
              <a:gd name="T27" fmla="*/ 15875 h 74"/>
              <a:gd name="T28" fmla="*/ 431800 w 293"/>
              <a:gd name="T29" fmla="*/ 15875 h 74"/>
              <a:gd name="T30" fmla="*/ 431800 w 293"/>
              <a:gd name="T31" fmla="*/ 33338 h 74"/>
              <a:gd name="T32" fmla="*/ 415925 w 293"/>
              <a:gd name="T33" fmla="*/ 33338 h 74"/>
              <a:gd name="T34" fmla="*/ 398463 w 293"/>
              <a:gd name="T35" fmla="*/ 33338 h 74"/>
              <a:gd name="T36" fmla="*/ 398463 w 293"/>
              <a:gd name="T37" fmla="*/ 49213 h 74"/>
              <a:gd name="T38" fmla="*/ 382588 w 293"/>
              <a:gd name="T39" fmla="*/ 49213 h 74"/>
              <a:gd name="T40" fmla="*/ 365125 w 293"/>
              <a:gd name="T41" fmla="*/ 49213 h 74"/>
              <a:gd name="T42" fmla="*/ 349250 w 293"/>
              <a:gd name="T43" fmla="*/ 49213 h 74"/>
              <a:gd name="T44" fmla="*/ 349250 w 293"/>
              <a:gd name="T45" fmla="*/ 33338 h 74"/>
              <a:gd name="T46" fmla="*/ 331788 w 293"/>
              <a:gd name="T47" fmla="*/ 33338 h 74"/>
              <a:gd name="T48" fmla="*/ 349250 w 293"/>
              <a:gd name="T49" fmla="*/ 49213 h 74"/>
              <a:gd name="T50" fmla="*/ 65088 w 293"/>
              <a:gd name="T51" fmla="*/ 84138 h 74"/>
              <a:gd name="T52" fmla="*/ 49213 w 293"/>
              <a:gd name="T53" fmla="*/ 84138 h 74"/>
              <a:gd name="T54" fmla="*/ 33338 w 293"/>
              <a:gd name="T55" fmla="*/ 84138 h 74"/>
              <a:gd name="T56" fmla="*/ 15875 w 293"/>
              <a:gd name="T57" fmla="*/ 84138 h 74"/>
              <a:gd name="T58" fmla="*/ 0 w 293"/>
              <a:gd name="T59" fmla="*/ 84138 h 74"/>
              <a:gd name="T60" fmla="*/ 0 w 293"/>
              <a:gd name="T61" fmla="*/ 100013 h 74"/>
              <a:gd name="T62" fmla="*/ 15875 w 293"/>
              <a:gd name="T63" fmla="*/ 100013 h 74"/>
              <a:gd name="T64" fmla="*/ 33338 w 293"/>
              <a:gd name="T65" fmla="*/ 100013 h 74"/>
              <a:gd name="T66" fmla="*/ 49213 w 293"/>
              <a:gd name="T67" fmla="*/ 117475 h 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93" h="74">
                <a:moveTo>
                  <a:pt x="31" y="74"/>
                </a:moveTo>
                <a:lnTo>
                  <a:pt x="220" y="53"/>
                </a:lnTo>
                <a:lnTo>
                  <a:pt x="230" y="53"/>
                </a:lnTo>
                <a:lnTo>
                  <a:pt x="230" y="42"/>
                </a:lnTo>
                <a:lnTo>
                  <a:pt x="241" y="42"/>
                </a:lnTo>
                <a:lnTo>
                  <a:pt x="251" y="42"/>
                </a:lnTo>
                <a:lnTo>
                  <a:pt x="262" y="42"/>
                </a:lnTo>
                <a:lnTo>
                  <a:pt x="272" y="31"/>
                </a:lnTo>
                <a:lnTo>
                  <a:pt x="283" y="21"/>
                </a:lnTo>
                <a:lnTo>
                  <a:pt x="293" y="21"/>
                </a:lnTo>
                <a:lnTo>
                  <a:pt x="293" y="10"/>
                </a:lnTo>
                <a:lnTo>
                  <a:pt x="293" y="0"/>
                </a:lnTo>
                <a:lnTo>
                  <a:pt x="283" y="0"/>
                </a:lnTo>
                <a:lnTo>
                  <a:pt x="283" y="10"/>
                </a:lnTo>
                <a:lnTo>
                  <a:pt x="272" y="10"/>
                </a:lnTo>
                <a:lnTo>
                  <a:pt x="272" y="21"/>
                </a:lnTo>
                <a:lnTo>
                  <a:pt x="262" y="21"/>
                </a:lnTo>
                <a:lnTo>
                  <a:pt x="251" y="21"/>
                </a:lnTo>
                <a:lnTo>
                  <a:pt x="251" y="31"/>
                </a:lnTo>
                <a:lnTo>
                  <a:pt x="241" y="31"/>
                </a:lnTo>
                <a:lnTo>
                  <a:pt x="230" y="31"/>
                </a:lnTo>
                <a:lnTo>
                  <a:pt x="220" y="31"/>
                </a:lnTo>
                <a:lnTo>
                  <a:pt x="220" y="21"/>
                </a:lnTo>
                <a:lnTo>
                  <a:pt x="209" y="21"/>
                </a:lnTo>
                <a:lnTo>
                  <a:pt x="220" y="31"/>
                </a:lnTo>
                <a:lnTo>
                  <a:pt x="41" y="53"/>
                </a:lnTo>
                <a:lnTo>
                  <a:pt x="31" y="53"/>
                </a:lnTo>
                <a:lnTo>
                  <a:pt x="21" y="53"/>
                </a:lnTo>
                <a:lnTo>
                  <a:pt x="10" y="53"/>
                </a:lnTo>
                <a:lnTo>
                  <a:pt x="0" y="53"/>
                </a:lnTo>
                <a:lnTo>
                  <a:pt x="0" y="63"/>
                </a:lnTo>
                <a:lnTo>
                  <a:pt x="10" y="63"/>
                </a:lnTo>
                <a:lnTo>
                  <a:pt x="21" y="63"/>
                </a:lnTo>
                <a:lnTo>
                  <a:pt x="31" y="74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17" name="Freeform 233"/>
          <p:cNvSpPr>
            <a:spLocks/>
          </p:cNvSpPr>
          <p:nvPr/>
        </p:nvSpPr>
        <p:spPr bwMode="auto">
          <a:xfrm>
            <a:off x="4149969" y="4025900"/>
            <a:ext cx="476250" cy="152400"/>
          </a:xfrm>
          <a:custGeom>
            <a:avLst/>
            <a:gdLst>
              <a:gd name="T0" fmla="*/ 131763 w 325"/>
              <a:gd name="T1" fmla="*/ 117475 h 96"/>
              <a:gd name="T2" fmla="*/ 66675 w 325"/>
              <a:gd name="T3" fmla="*/ 117475 h 96"/>
              <a:gd name="T4" fmla="*/ 82550 w 325"/>
              <a:gd name="T5" fmla="*/ 68263 h 96"/>
              <a:gd name="T6" fmla="*/ 82550 w 325"/>
              <a:gd name="T7" fmla="*/ 50800 h 96"/>
              <a:gd name="T8" fmla="*/ 82550 w 325"/>
              <a:gd name="T9" fmla="*/ 50800 h 96"/>
              <a:gd name="T10" fmla="*/ 82550 w 325"/>
              <a:gd name="T11" fmla="*/ 33338 h 96"/>
              <a:gd name="T12" fmla="*/ 66675 w 325"/>
              <a:gd name="T13" fmla="*/ 33338 h 96"/>
              <a:gd name="T14" fmla="*/ 66675 w 325"/>
              <a:gd name="T15" fmla="*/ 50800 h 96"/>
              <a:gd name="T16" fmla="*/ 66675 w 325"/>
              <a:gd name="T17" fmla="*/ 68263 h 96"/>
              <a:gd name="T18" fmla="*/ 66675 w 325"/>
              <a:gd name="T19" fmla="*/ 117475 h 96"/>
              <a:gd name="T20" fmla="*/ 49213 w 325"/>
              <a:gd name="T21" fmla="*/ 117475 h 96"/>
              <a:gd name="T22" fmla="*/ 33338 w 325"/>
              <a:gd name="T23" fmla="*/ 117475 h 96"/>
              <a:gd name="T24" fmla="*/ 33338 w 325"/>
              <a:gd name="T25" fmla="*/ 117475 h 96"/>
              <a:gd name="T26" fmla="*/ 15875 w 325"/>
              <a:gd name="T27" fmla="*/ 117475 h 96"/>
              <a:gd name="T28" fmla="*/ 0 w 325"/>
              <a:gd name="T29" fmla="*/ 117475 h 96"/>
              <a:gd name="T30" fmla="*/ 0 w 325"/>
              <a:gd name="T31" fmla="*/ 117475 h 96"/>
              <a:gd name="T32" fmla="*/ 0 w 325"/>
              <a:gd name="T33" fmla="*/ 134938 h 96"/>
              <a:gd name="T34" fmla="*/ 0 w 325"/>
              <a:gd name="T35" fmla="*/ 134938 h 96"/>
              <a:gd name="T36" fmla="*/ 15875 w 325"/>
              <a:gd name="T37" fmla="*/ 152400 h 96"/>
              <a:gd name="T38" fmla="*/ 33338 w 325"/>
              <a:gd name="T39" fmla="*/ 152400 h 96"/>
              <a:gd name="T40" fmla="*/ 66675 w 325"/>
              <a:gd name="T41" fmla="*/ 152400 h 96"/>
              <a:gd name="T42" fmla="*/ 131763 w 325"/>
              <a:gd name="T43" fmla="*/ 152400 h 96"/>
              <a:gd name="T44" fmla="*/ 131763 w 325"/>
              <a:gd name="T45" fmla="*/ 134938 h 96"/>
              <a:gd name="T46" fmla="*/ 415925 w 325"/>
              <a:gd name="T47" fmla="*/ 101600 h 96"/>
              <a:gd name="T48" fmla="*/ 431800 w 325"/>
              <a:gd name="T49" fmla="*/ 101600 h 96"/>
              <a:gd name="T50" fmla="*/ 449263 w 325"/>
              <a:gd name="T51" fmla="*/ 101600 h 96"/>
              <a:gd name="T52" fmla="*/ 449263 w 325"/>
              <a:gd name="T53" fmla="*/ 101600 h 96"/>
              <a:gd name="T54" fmla="*/ 465138 w 325"/>
              <a:gd name="T55" fmla="*/ 84138 h 96"/>
              <a:gd name="T56" fmla="*/ 465138 w 325"/>
              <a:gd name="T57" fmla="*/ 84138 h 96"/>
              <a:gd name="T58" fmla="*/ 482600 w 325"/>
              <a:gd name="T59" fmla="*/ 84138 h 96"/>
              <a:gd name="T60" fmla="*/ 482600 w 325"/>
              <a:gd name="T61" fmla="*/ 84138 h 96"/>
              <a:gd name="T62" fmla="*/ 498475 w 325"/>
              <a:gd name="T63" fmla="*/ 68263 h 96"/>
              <a:gd name="T64" fmla="*/ 515938 w 325"/>
              <a:gd name="T65" fmla="*/ 68263 h 96"/>
              <a:gd name="T66" fmla="*/ 515938 w 325"/>
              <a:gd name="T67" fmla="*/ 50800 h 96"/>
              <a:gd name="T68" fmla="*/ 515938 w 325"/>
              <a:gd name="T69" fmla="*/ 50800 h 96"/>
              <a:gd name="T70" fmla="*/ 515938 w 325"/>
              <a:gd name="T71" fmla="*/ 33338 h 96"/>
              <a:gd name="T72" fmla="*/ 515938 w 325"/>
              <a:gd name="T73" fmla="*/ 33338 h 96"/>
              <a:gd name="T74" fmla="*/ 515938 w 325"/>
              <a:gd name="T75" fmla="*/ 33338 h 96"/>
              <a:gd name="T76" fmla="*/ 498475 w 325"/>
              <a:gd name="T77" fmla="*/ 33338 h 96"/>
              <a:gd name="T78" fmla="*/ 482600 w 325"/>
              <a:gd name="T79" fmla="*/ 50800 h 96"/>
              <a:gd name="T80" fmla="*/ 482600 w 325"/>
              <a:gd name="T81" fmla="*/ 68263 h 96"/>
              <a:gd name="T82" fmla="*/ 465138 w 325"/>
              <a:gd name="T83" fmla="*/ 68263 h 96"/>
              <a:gd name="T84" fmla="*/ 465138 w 325"/>
              <a:gd name="T85" fmla="*/ 84138 h 96"/>
              <a:gd name="T86" fmla="*/ 449263 w 325"/>
              <a:gd name="T87" fmla="*/ 84138 h 96"/>
              <a:gd name="T88" fmla="*/ 431800 w 325"/>
              <a:gd name="T89" fmla="*/ 84138 h 96"/>
              <a:gd name="T90" fmla="*/ 431800 w 325"/>
              <a:gd name="T91" fmla="*/ 84138 h 96"/>
              <a:gd name="T92" fmla="*/ 415925 w 325"/>
              <a:gd name="T93" fmla="*/ 84138 h 96"/>
              <a:gd name="T94" fmla="*/ 382588 w 325"/>
              <a:gd name="T95" fmla="*/ 84138 h 96"/>
              <a:gd name="T96" fmla="*/ 398463 w 325"/>
              <a:gd name="T97" fmla="*/ 17463 h 96"/>
              <a:gd name="T98" fmla="*/ 398463 w 325"/>
              <a:gd name="T99" fmla="*/ 17463 h 96"/>
              <a:gd name="T100" fmla="*/ 398463 w 325"/>
              <a:gd name="T101" fmla="*/ 0 h 96"/>
              <a:gd name="T102" fmla="*/ 398463 w 325"/>
              <a:gd name="T103" fmla="*/ 0 h 96"/>
              <a:gd name="T104" fmla="*/ 398463 w 325"/>
              <a:gd name="T105" fmla="*/ 0 h 96"/>
              <a:gd name="T106" fmla="*/ 382588 w 325"/>
              <a:gd name="T107" fmla="*/ 0 h 96"/>
              <a:gd name="T108" fmla="*/ 382588 w 325"/>
              <a:gd name="T109" fmla="*/ 33338 h 96"/>
              <a:gd name="T110" fmla="*/ 382588 w 325"/>
              <a:gd name="T111" fmla="*/ 84138 h 96"/>
              <a:gd name="T112" fmla="*/ 131763 w 325"/>
              <a:gd name="T113" fmla="*/ 117475 h 96"/>
              <a:gd name="T114" fmla="*/ 131763 w 325"/>
              <a:gd name="T115" fmla="*/ 117475 h 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25" h="96">
                <a:moveTo>
                  <a:pt x="83" y="74"/>
                </a:moveTo>
                <a:lnTo>
                  <a:pt x="42" y="74"/>
                </a:lnTo>
                <a:lnTo>
                  <a:pt x="52" y="43"/>
                </a:lnTo>
                <a:lnTo>
                  <a:pt x="52" y="32"/>
                </a:lnTo>
                <a:lnTo>
                  <a:pt x="52" y="21"/>
                </a:lnTo>
                <a:lnTo>
                  <a:pt x="42" y="21"/>
                </a:lnTo>
                <a:lnTo>
                  <a:pt x="42" y="32"/>
                </a:lnTo>
                <a:lnTo>
                  <a:pt x="42" y="43"/>
                </a:lnTo>
                <a:lnTo>
                  <a:pt x="42" y="74"/>
                </a:lnTo>
                <a:lnTo>
                  <a:pt x="31" y="74"/>
                </a:lnTo>
                <a:lnTo>
                  <a:pt x="21" y="74"/>
                </a:lnTo>
                <a:lnTo>
                  <a:pt x="10" y="74"/>
                </a:lnTo>
                <a:lnTo>
                  <a:pt x="0" y="74"/>
                </a:lnTo>
                <a:lnTo>
                  <a:pt x="0" y="85"/>
                </a:lnTo>
                <a:lnTo>
                  <a:pt x="10" y="96"/>
                </a:lnTo>
                <a:lnTo>
                  <a:pt x="21" y="96"/>
                </a:lnTo>
                <a:lnTo>
                  <a:pt x="42" y="96"/>
                </a:lnTo>
                <a:lnTo>
                  <a:pt x="83" y="96"/>
                </a:lnTo>
                <a:lnTo>
                  <a:pt x="83" y="85"/>
                </a:lnTo>
                <a:lnTo>
                  <a:pt x="262" y="64"/>
                </a:lnTo>
                <a:lnTo>
                  <a:pt x="272" y="64"/>
                </a:lnTo>
                <a:lnTo>
                  <a:pt x="283" y="64"/>
                </a:lnTo>
                <a:lnTo>
                  <a:pt x="293" y="53"/>
                </a:lnTo>
                <a:lnTo>
                  <a:pt x="304" y="53"/>
                </a:lnTo>
                <a:lnTo>
                  <a:pt x="314" y="43"/>
                </a:lnTo>
                <a:lnTo>
                  <a:pt x="325" y="43"/>
                </a:lnTo>
                <a:lnTo>
                  <a:pt x="325" y="32"/>
                </a:lnTo>
                <a:lnTo>
                  <a:pt x="325" y="21"/>
                </a:lnTo>
                <a:lnTo>
                  <a:pt x="314" y="21"/>
                </a:lnTo>
                <a:lnTo>
                  <a:pt x="304" y="32"/>
                </a:lnTo>
                <a:lnTo>
                  <a:pt x="304" y="43"/>
                </a:lnTo>
                <a:lnTo>
                  <a:pt x="293" y="43"/>
                </a:lnTo>
                <a:lnTo>
                  <a:pt x="293" y="53"/>
                </a:lnTo>
                <a:lnTo>
                  <a:pt x="283" y="53"/>
                </a:lnTo>
                <a:lnTo>
                  <a:pt x="272" y="53"/>
                </a:lnTo>
                <a:lnTo>
                  <a:pt x="262" y="53"/>
                </a:lnTo>
                <a:lnTo>
                  <a:pt x="241" y="53"/>
                </a:lnTo>
                <a:lnTo>
                  <a:pt x="251" y="11"/>
                </a:lnTo>
                <a:lnTo>
                  <a:pt x="251" y="0"/>
                </a:lnTo>
                <a:lnTo>
                  <a:pt x="241" y="0"/>
                </a:lnTo>
                <a:lnTo>
                  <a:pt x="241" y="21"/>
                </a:lnTo>
                <a:lnTo>
                  <a:pt x="241" y="53"/>
                </a:lnTo>
                <a:lnTo>
                  <a:pt x="83" y="74"/>
                </a:lnTo>
                <a:close/>
              </a:path>
            </a:pathLst>
          </a:custGeom>
          <a:solidFill>
            <a:srgbClr val="BBBBBB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18" name="Freeform 234"/>
          <p:cNvSpPr>
            <a:spLocks/>
          </p:cNvSpPr>
          <p:nvPr/>
        </p:nvSpPr>
        <p:spPr bwMode="auto">
          <a:xfrm>
            <a:off x="4149969" y="4025900"/>
            <a:ext cx="476250" cy="152400"/>
          </a:xfrm>
          <a:custGeom>
            <a:avLst/>
            <a:gdLst>
              <a:gd name="T0" fmla="*/ 131763 w 325"/>
              <a:gd name="T1" fmla="*/ 117475 h 96"/>
              <a:gd name="T2" fmla="*/ 66675 w 325"/>
              <a:gd name="T3" fmla="*/ 117475 h 96"/>
              <a:gd name="T4" fmla="*/ 82550 w 325"/>
              <a:gd name="T5" fmla="*/ 68263 h 96"/>
              <a:gd name="T6" fmla="*/ 82550 w 325"/>
              <a:gd name="T7" fmla="*/ 50800 h 96"/>
              <a:gd name="T8" fmla="*/ 82550 w 325"/>
              <a:gd name="T9" fmla="*/ 33338 h 96"/>
              <a:gd name="T10" fmla="*/ 66675 w 325"/>
              <a:gd name="T11" fmla="*/ 33338 h 96"/>
              <a:gd name="T12" fmla="*/ 66675 w 325"/>
              <a:gd name="T13" fmla="*/ 50800 h 96"/>
              <a:gd name="T14" fmla="*/ 66675 w 325"/>
              <a:gd name="T15" fmla="*/ 68263 h 96"/>
              <a:gd name="T16" fmla="*/ 66675 w 325"/>
              <a:gd name="T17" fmla="*/ 117475 h 96"/>
              <a:gd name="T18" fmla="*/ 49213 w 325"/>
              <a:gd name="T19" fmla="*/ 117475 h 96"/>
              <a:gd name="T20" fmla="*/ 33338 w 325"/>
              <a:gd name="T21" fmla="*/ 117475 h 96"/>
              <a:gd name="T22" fmla="*/ 15875 w 325"/>
              <a:gd name="T23" fmla="*/ 117475 h 96"/>
              <a:gd name="T24" fmla="*/ 0 w 325"/>
              <a:gd name="T25" fmla="*/ 117475 h 96"/>
              <a:gd name="T26" fmla="*/ 0 w 325"/>
              <a:gd name="T27" fmla="*/ 134938 h 96"/>
              <a:gd name="T28" fmla="*/ 15875 w 325"/>
              <a:gd name="T29" fmla="*/ 152400 h 96"/>
              <a:gd name="T30" fmla="*/ 33338 w 325"/>
              <a:gd name="T31" fmla="*/ 152400 h 96"/>
              <a:gd name="T32" fmla="*/ 66675 w 325"/>
              <a:gd name="T33" fmla="*/ 152400 h 96"/>
              <a:gd name="T34" fmla="*/ 131763 w 325"/>
              <a:gd name="T35" fmla="*/ 152400 h 96"/>
              <a:gd name="T36" fmla="*/ 131763 w 325"/>
              <a:gd name="T37" fmla="*/ 134938 h 96"/>
              <a:gd name="T38" fmla="*/ 415925 w 325"/>
              <a:gd name="T39" fmla="*/ 101600 h 96"/>
              <a:gd name="T40" fmla="*/ 431800 w 325"/>
              <a:gd name="T41" fmla="*/ 101600 h 96"/>
              <a:gd name="T42" fmla="*/ 449263 w 325"/>
              <a:gd name="T43" fmla="*/ 101600 h 96"/>
              <a:gd name="T44" fmla="*/ 465138 w 325"/>
              <a:gd name="T45" fmla="*/ 84138 h 96"/>
              <a:gd name="T46" fmla="*/ 482600 w 325"/>
              <a:gd name="T47" fmla="*/ 84138 h 96"/>
              <a:gd name="T48" fmla="*/ 498475 w 325"/>
              <a:gd name="T49" fmla="*/ 68263 h 96"/>
              <a:gd name="T50" fmla="*/ 515938 w 325"/>
              <a:gd name="T51" fmla="*/ 68263 h 96"/>
              <a:gd name="T52" fmla="*/ 515938 w 325"/>
              <a:gd name="T53" fmla="*/ 50800 h 96"/>
              <a:gd name="T54" fmla="*/ 515938 w 325"/>
              <a:gd name="T55" fmla="*/ 33338 h 96"/>
              <a:gd name="T56" fmla="*/ 498475 w 325"/>
              <a:gd name="T57" fmla="*/ 33338 h 96"/>
              <a:gd name="T58" fmla="*/ 482600 w 325"/>
              <a:gd name="T59" fmla="*/ 50800 h 96"/>
              <a:gd name="T60" fmla="*/ 482600 w 325"/>
              <a:gd name="T61" fmla="*/ 68263 h 96"/>
              <a:gd name="T62" fmla="*/ 465138 w 325"/>
              <a:gd name="T63" fmla="*/ 68263 h 96"/>
              <a:gd name="T64" fmla="*/ 465138 w 325"/>
              <a:gd name="T65" fmla="*/ 84138 h 96"/>
              <a:gd name="T66" fmla="*/ 449263 w 325"/>
              <a:gd name="T67" fmla="*/ 84138 h 96"/>
              <a:gd name="T68" fmla="*/ 431800 w 325"/>
              <a:gd name="T69" fmla="*/ 84138 h 96"/>
              <a:gd name="T70" fmla="*/ 415925 w 325"/>
              <a:gd name="T71" fmla="*/ 84138 h 96"/>
              <a:gd name="T72" fmla="*/ 382588 w 325"/>
              <a:gd name="T73" fmla="*/ 84138 h 96"/>
              <a:gd name="T74" fmla="*/ 398463 w 325"/>
              <a:gd name="T75" fmla="*/ 17463 h 96"/>
              <a:gd name="T76" fmla="*/ 398463 w 325"/>
              <a:gd name="T77" fmla="*/ 0 h 96"/>
              <a:gd name="T78" fmla="*/ 382588 w 325"/>
              <a:gd name="T79" fmla="*/ 0 h 96"/>
              <a:gd name="T80" fmla="*/ 382588 w 325"/>
              <a:gd name="T81" fmla="*/ 33338 h 96"/>
              <a:gd name="T82" fmla="*/ 382588 w 325"/>
              <a:gd name="T83" fmla="*/ 84138 h 96"/>
              <a:gd name="T84" fmla="*/ 131763 w 325"/>
              <a:gd name="T85" fmla="*/ 117475 h 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5" h="96">
                <a:moveTo>
                  <a:pt x="83" y="74"/>
                </a:moveTo>
                <a:lnTo>
                  <a:pt x="42" y="74"/>
                </a:lnTo>
                <a:lnTo>
                  <a:pt x="52" y="43"/>
                </a:lnTo>
                <a:lnTo>
                  <a:pt x="52" y="32"/>
                </a:lnTo>
                <a:lnTo>
                  <a:pt x="52" y="21"/>
                </a:lnTo>
                <a:lnTo>
                  <a:pt x="42" y="21"/>
                </a:lnTo>
                <a:lnTo>
                  <a:pt x="42" y="32"/>
                </a:lnTo>
                <a:lnTo>
                  <a:pt x="42" y="43"/>
                </a:lnTo>
                <a:lnTo>
                  <a:pt x="42" y="74"/>
                </a:lnTo>
                <a:lnTo>
                  <a:pt x="31" y="74"/>
                </a:lnTo>
                <a:lnTo>
                  <a:pt x="21" y="74"/>
                </a:lnTo>
                <a:lnTo>
                  <a:pt x="10" y="74"/>
                </a:lnTo>
                <a:lnTo>
                  <a:pt x="0" y="74"/>
                </a:lnTo>
                <a:lnTo>
                  <a:pt x="0" y="85"/>
                </a:lnTo>
                <a:lnTo>
                  <a:pt x="10" y="96"/>
                </a:lnTo>
                <a:lnTo>
                  <a:pt x="21" y="96"/>
                </a:lnTo>
                <a:lnTo>
                  <a:pt x="42" y="96"/>
                </a:lnTo>
                <a:lnTo>
                  <a:pt x="83" y="96"/>
                </a:lnTo>
                <a:lnTo>
                  <a:pt x="83" y="85"/>
                </a:lnTo>
                <a:lnTo>
                  <a:pt x="262" y="64"/>
                </a:lnTo>
                <a:lnTo>
                  <a:pt x="272" y="64"/>
                </a:lnTo>
                <a:lnTo>
                  <a:pt x="283" y="64"/>
                </a:lnTo>
                <a:lnTo>
                  <a:pt x="293" y="53"/>
                </a:lnTo>
                <a:lnTo>
                  <a:pt x="304" y="53"/>
                </a:lnTo>
                <a:lnTo>
                  <a:pt x="314" y="43"/>
                </a:lnTo>
                <a:lnTo>
                  <a:pt x="325" y="43"/>
                </a:lnTo>
                <a:lnTo>
                  <a:pt x="325" y="32"/>
                </a:lnTo>
                <a:lnTo>
                  <a:pt x="325" y="21"/>
                </a:lnTo>
                <a:lnTo>
                  <a:pt x="314" y="21"/>
                </a:lnTo>
                <a:lnTo>
                  <a:pt x="304" y="32"/>
                </a:lnTo>
                <a:lnTo>
                  <a:pt x="304" y="43"/>
                </a:lnTo>
                <a:lnTo>
                  <a:pt x="293" y="43"/>
                </a:lnTo>
                <a:lnTo>
                  <a:pt x="293" y="53"/>
                </a:lnTo>
                <a:lnTo>
                  <a:pt x="283" y="53"/>
                </a:lnTo>
                <a:lnTo>
                  <a:pt x="272" y="53"/>
                </a:lnTo>
                <a:lnTo>
                  <a:pt x="262" y="53"/>
                </a:lnTo>
                <a:lnTo>
                  <a:pt x="241" y="53"/>
                </a:lnTo>
                <a:lnTo>
                  <a:pt x="251" y="11"/>
                </a:lnTo>
                <a:lnTo>
                  <a:pt x="251" y="0"/>
                </a:lnTo>
                <a:lnTo>
                  <a:pt x="241" y="0"/>
                </a:lnTo>
                <a:lnTo>
                  <a:pt x="241" y="21"/>
                </a:lnTo>
                <a:lnTo>
                  <a:pt x="241" y="53"/>
                </a:lnTo>
                <a:lnTo>
                  <a:pt x="83" y="74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19" name="Freeform 235"/>
          <p:cNvSpPr>
            <a:spLocks/>
          </p:cNvSpPr>
          <p:nvPr/>
        </p:nvSpPr>
        <p:spPr bwMode="auto">
          <a:xfrm>
            <a:off x="3273669" y="3671889"/>
            <a:ext cx="722435" cy="219075"/>
          </a:xfrm>
          <a:custGeom>
            <a:avLst/>
            <a:gdLst>
              <a:gd name="T0" fmla="*/ 33338 w 493"/>
              <a:gd name="T1" fmla="*/ 0 h 138"/>
              <a:gd name="T2" fmla="*/ 15875 w 493"/>
              <a:gd name="T3" fmla="*/ 0 h 138"/>
              <a:gd name="T4" fmla="*/ 15875 w 493"/>
              <a:gd name="T5" fmla="*/ 0 h 138"/>
              <a:gd name="T6" fmla="*/ 15875 w 493"/>
              <a:gd name="T7" fmla="*/ 0 h 138"/>
              <a:gd name="T8" fmla="*/ 15875 w 493"/>
              <a:gd name="T9" fmla="*/ 17463 h 138"/>
              <a:gd name="T10" fmla="*/ 0 w 493"/>
              <a:gd name="T11" fmla="*/ 84138 h 138"/>
              <a:gd name="T12" fmla="*/ 66675 w 493"/>
              <a:gd name="T13" fmla="*/ 219075 h 138"/>
              <a:gd name="T14" fmla="*/ 765175 w 493"/>
              <a:gd name="T15" fmla="*/ 185738 h 138"/>
              <a:gd name="T16" fmla="*/ 765175 w 493"/>
              <a:gd name="T17" fmla="*/ 168275 h 138"/>
              <a:gd name="T18" fmla="*/ 765175 w 493"/>
              <a:gd name="T19" fmla="*/ 168275 h 138"/>
              <a:gd name="T20" fmla="*/ 782638 w 493"/>
              <a:gd name="T21" fmla="*/ 168275 h 138"/>
              <a:gd name="T22" fmla="*/ 782638 w 493"/>
              <a:gd name="T23" fmla="*/ 168275 h 138"/>
              <a:gd name="T24" fmla="*/ 182563 w 493"/>
              <a:gd name="T25" fmla="*/ 203200 h 138"/>
              <a:gd name="T26" fmla="*/ 33338 w 493"/>
              <a:gd name="T27" fmla="*/ 0 h 1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93" h="138">
                <a:moveTo>
                  <a:pt x="21" y="0"/>
                </a:moveTo>
                <a:lnTo>
                  <a:pt x="10" y="0"/>
                </a:lnTo>
                <a:lnTo>
                  <a:pt x="10" y="11"/>
                </a:lnTo>
                <a:lnTo>
                  <a:pt x="0" y="53"/>
                </a:lnTo>
                <a:lnTo>
                  <a:pt x="42" y="138"/>
                </a:lnTo>
                <a:lnTo>
                  <a:pt x="482" y="117"/>
                </a:lnTo>
                <a:lnTo>
                  <a:pt x="482" y="106"/>
                </a:lnTo>
                <a:lnTo>
                  <a:pt x="493" y="106"/>
                </a:lnTo>
                <a:lnTo>
                  <a:pt x="115" y="128"/>
                </a:lnTo>
                <a:lnTo>
                  <a:pt x="21" y="0"/>
                </a:lnTo>
                <a:close/>
              </a:path>
            </a:pathLst>
          </a:custGeom>
          <a:solidFill>
            <a:srgbClr val="FF66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20" name="Freeform 236"/>
          <p:cNvSpPr>
            <a:spLocks/>
          </p:cNvSpPr>
          <p:nvPr/>
        </p:nvSpPr>
        <p:spPr bwMode="auto">
          <a:xfrm>
            <a:off x="3273669" y="3671889"/>
            <a:ext cx="722435" cy="219075"/>
          </a:xfrm>
          <a:custGeom>
            <a:avLst/>
            <a:gdLst>
              <a:gd name="T0" fmla="*/ 33338 w 493"/>
              <a:gd name="T1" fmla="*/ 0 h 138"/>
              <a:gd name="T2" fmla="*/ 15875 w 493"/>
              <a:gd name="T3" fmla="*/ 0 h 138"/>
              <a:gd name="T4" fmla="*/ 15875 w 493"/>
              <a:gd name="T5" fmla="*/ 17463 h 138"/>
              <a:gd name="T6" fmla="*/ 0 w 493"/>
              <a:gd name="T7" fmla="*/ 84138 h 138"/>
              <a:gd name="T8" fmla="*/ 66675 w 493"/>
              <a:gd name="T9" fmla="*/ 219075 h 138"/>
              <a:gd name="T10" fmla="*/ 765175 w 493"/>
              <a:gd name="T11" fmla="*/ 185738 h 138"/>
              <a:gd name="T12" fmla="*/ 765175 w 493"/>
              <a:gd name="T13" fmla="*/ 168275 h 138"/>
              <a:gd name="T14" fmla="*/ 782638 w 493"/>
              <a:gd name="T15" fmla="*/ 168275 h 138"/>
              <a:gd name="T16" fmla="*/ 182563 w 493"/>
              <a:gd name="T17" fmla="*/ 203200 h 138"/>
              <a:gd name="T18" fmla="*/ 33338 w 493"/>
              <a:gd name="T19" fmla="*/ 0 h 1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3" h="138">
                <a:moveTo>
                  <a:pt x="21" y="0"/>
                </a:moveTo>
                <a:lnTo>
                  <a:pt x="10" y="0"/>
                </a:lnTo>
                <a:lnTo>
                  <a:pt x="10" y="11"/>
                </a:lnTo>
                <a:lnTo>
                  <a:pt x="0" y="53"/>
                </a:lnTo>
                <a:lnTo>
                  <a:pt x="42" y="138"/>
                </a:lnTo>
                <a:lnTo>
                  <a:pt x="482" y="117"/>
                </a:lnTo>
                <a:lnTo>
                  <a:pt x="482" y="106"/>
                </a:lnTo>
                <a:lnTo>
                  <a:pt x="493" y="106"/>
                </a:lnTo>
                <a:lnTo>
                  <a:pt x="115" y="128"/>
                </a:lnTo>
                <a:lnTo>
                  <a:pt x="2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1" name="Freeform 237"/>
          <p:cNvSpPr>
            <a:spLocks/>
          </p:cNvSpPr>
          <p:nvPr/>
        </p:nvSpPr>
        <p:spPr bwMode="auto">
          <a:xfrm>
            <a:off x="3349869" y="3857626"/>
            <a:ext cx="646235" cy="168275"/>
          </a:xfrm>
          <a:custGeom>
            <a:avLst/>
            <a:gdLst>
              <a:gd name="T0" fmla="*/ 0 w 441"/>
              <a:gd name="T1" fmla="*/ 33338 h 106"/>
              <a:gd name="T2" fmla="*/ 682625 w 441"/>
              <a:gd name="T3" fmla="*/ 0 h 106"/>
              <a:gd name="T4" fmla="*/ 682625 w 441"/>
              <a:gd name="T5" fmla="*/ 17463 h 106"/>
              <a:gd name="T6" fmla="*/ 682625 w 441"/>
              <a:gd name="T7" fmla="*/ 66675 h 106"/>
              <a:gd name="T8" fmla="*/ 682625 w 441"/>
              <a:gd name="T9" fmla="*/ 84138 h 106"/>
              <a:gd name="T10" fmla="*/ 682625 w 441"/>
              <a:gd name="T11" fmla="*/ 101600 h 106"/>
              <a:gd name="T12" fmla="*/ 682625 w 441"/>
              <a:gd name="T13" fmla="*/ 117475 h 106"/>
              <a:gd name="T14" fmla="*/ 682625 w 441"/>
              <a:gd name="T15" fmla="*/ 134938 h 106"/>
              <a:gd name="T16" fmla="*/ 682625 w 441"/>
              <a:gd name="T17" fmla="*/ 150813 h 106"/>
              <a:gd name="T18" fmla="*/ 682625 w 441"/>
              <a:gd name="T19" fmla="*/ 168275 h 106"/>
              <a:gd name="T20" fmla="*/ 682625 w 441"/>
              <a:gd name="T21" fmla="*/ 168275 h 106"/>
              <a:gd name="T22" fmla="*/ 700088 w 441"/>
              <a:gd name="T23" fmla="*/ 168275 h 106"/>
              <a:gd name="T24" fmla="*/ 533400 w 441"/>
              <a:gd name="T25" fmla="*/ 168275 h 106"/>
              <a:gd name="T26" fmla="*/ 33338 w 441"/>
              <a:gd name="T27" fmla="*/ 101600 h 106"/>
              <a:gd name="T28" fmla="*/ 33338 w 441"/>
              <a:gd name="T29" fmla="*/ 101600 h 106"/>
              <a:gd name="T30" fmla="*/ 33338 w 441"/>
              <a:gd name="T31" fmla="*/ 101600 h 106"/>
              <a:gd name="T32" fmla="*/ 33338 w 441"/>
              <a:gd name="T33" fmla="*/ 101600 h 106"/>
              <a:gd name="T34" fmla="*/ 33338 w 441"/>
              <a:gd name="T35" fmla="*/ 101600 h 106"/>
              <a:gd name="T36" fmla="*/ 17463 w 441"/>
              <a:gd name="T37" fmla="*/ 84138 h 106"/>
              <a:gd name="T38" fmla="*/ 0 w 441"/>
              <a:gd name="T39" fmla="*/ 33338 h 1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41" h="106">
                <a:moveTo>
                  <a:pt x="0" y="21"/>
                </a:moveTo>
                <a:lnTo>
                  <a:pt x="430" y="0"/>
                </a:lnTo>
                <a:lnTo>
                  <a:pt x="430" y="11"/>
                </a:lnTo>
                <a:lnTo>
                  <a:pt x="430" y="42"/>
                </a:lnTo>
                <a:lnTo>
                  <a:pt x="430" y="53"/>
                </a:lnTo>
                <a:lnTo>
                  <a:pt x="430" y="64"/>
                </a:lnTo>
                <a:lnTo>
                  <a:pt x="430" y="74"/>
                </a:lnTo>
                <a:lnTo>
                  <a:pt x="430" y="85"/>
                </a:lnTo>
                <a:lnTo>
                  <a:pt x="430" y="95"/>
                </a:lnTo>
                <a:lnTo>
                  <a:pt x="430" y="106"/>
                </a:lnTo>
                <a:lnTo>
                  <a:pt x="441" y="106"/>
                </a:lnTo>
                <a:lnTo>
                  <a:pt x="336" y="106"/>
                </a:lnTo>
                <a:lnTo>
                  <a:pt x="21" y="64"/>
                </a:lnTo>
                <a:lnTo>
                  <a:pt x="11" y="53"/>
                </a:lnTo>
                <a:lnTo>
                  <a:pt x="0" y="21"/>
                </a:lnTo>
                <a:close/>
              </a:path>
            </a:pathLst>
          </a:custGeom>
          <a:solidFill>
            <a:srgbClr val="FF9966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22" name="Freeform 238"/>
          <p:cNvSpPr>
            <a:spLocks/>
          </p:cNvSpPr>
          <p:nvPr/>
        </p:nvSpPr>
        <p:spPr bwMode="auto">
          <a:xfrm>
            <a:off x="3349869" y="3857626"/>
            <a:ext cx="646235" cy="168275"/>
          </a:xfrm>
          <a:custGeom>
            <a:avLst/>
            <a:gdLst>
              <a:gd name="T0" fmla="*/ 0 w 441"/>
              <a:gd name="T1" fmla="*/ 33338 h 106"/>
              <a:gd name="T2" fmla="*/ 682625 w 441"/>
              <a:gd name="T3" fmla="*/ 0 h 106"/>
              <a:gd name="T4" fmla="*/ 682625 w 441"/>
              <a:gd name="T5" fmla="*/ 17463 h 106"/>
              <a:gd name="T6" fmla="*/ 682625 w 441"/>
              <a:gd name="T7" fmla="*/ 66675 h 106"/>
              <a:gd name="T8" fmla="*/ 682625 w 441"/>
              <a:gd name="T9" fmla="*/ 84138 h 106"/>
              <a:gd name="T10" fmla="*/ 682625 w 441"/>
              <a:gd name="T11" fmla="*/ 101600 h 106"/>
              <a:gd name="T12" fmla="*/ 682625 w 441"/>
              <a:gd name="T13" fmla="*/ 117475 h 106"/>
              <a:gd name="T14" fmla="*/ 682625 w 441"/>
              <a:gd name="T15" fmla="*/ 134938 h 106"/>
              <a:gd name="T16" fmla="*/ 682625 w 441"/>
              <a:gd name="T17" fmla="*/ 150813 h 106"/>
              <a:gd name="T18" fmla="*/ 682625 w 441"/>
              <a:gd name="T19" fmla="*/ 168275 h 106"/>
              <a:gd name="T20" fmla="*/ 700088 w 441"/>
              <a:gd name="T21" fmla="*/ 168275 h 106"/>
              <a:gd name="T22" fmla="*/ 533400 w 441"/>
              <a:gd name="T23" fmla="*/ 168275 h 106"/>
              <a:gd name="T24" fmla="*/ 33338 w 441"/>
              <a:gd name="T25" fmla="*/ 101600 h 106"/>
              <a:gd name="T26" fmla="*/ 17463 w 441"/>
              <a:gd name="T27" fmla="*/ 84138 h 106"/>
              <a:gd name="T28" fmla="*/ 0 w 441"/>
              <a:gd name="T29" fmla="*/ 33338 h 1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1" h="106">
                <a:moveTo>
                  <a:pt x="0" y="21"/>
                </a:moveTo>
                <a:lnTo>
                  <a:pt x="430" y="0"/>
                </a:lnTo>
                <a:lnTo>
                  <a:pt x="430" y="11"/>
                </a:lnTo>
                <a:lnTo>
                  <a:pt x="430" y="42"/>
                </a:lnTo>
                <a:lnTo>
                  <a:pt x="430" y="53"/>
                </a:lnTo>
                <a:lnTo>
                  <a:pt x="430" y="64"/>
                </a:lnTo>
                <a:lnTo>
                  <a:pt x="430" y="74"/>
                </a:lnTo>
                <a:lnTo>
                  <a:pt x="430" y="85"/>
                </a:lnTo>
                <a:lnTo>
                  <a:pt x="430" y="95"/>
                </a:lnTo>
                <a:lnTo>
                  <a:pt x="430" y="106"/>
                </a:lnTo>
                <a:lnTo>
                  <a:pt x="441" y="106"/>
                </a:lnTo>
                <a:lnTo>
                  <a:pt x="336" y="106"/>
                </a:lnTo>
                <a:lnTo>
                  <a:pt x="21" y="64"/>
                </a:lnTo>
                <a:lnTo>
                  <a:pt x="11" y="53"/>
                </a:lnTo>
                <a:lnTo>
                  <a:pt x="0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3" name="Freeform 239"/>
          <p:cNvSpPr>
            <a:spLocks/>
          </p:cNvSpPr>
          <p:nvPr/>
        </p:nvSpPr>
        <p:spPr bwMode="auto">
          <a:xfrm>
            <a:off x="3503735" y="3908425"/>
            <a:ext cx="123092" cy="33338"/>
          </a:xfrm>
          <a:custGeom>
            <a:avLst/>
            <a:gdLst>
              <a:gd name="T0" fmla="*/ 66675 w 84"/>
              <a:gd name="T1" fmla="*/ 0 h 21"/>
              <a:gd name="T2" fmla="*/ 84138 w 84"/>
              <a:gd name="T3" fmla="*/ 0 h 21"/>
              <a:gd name="T4" fmla="*/ 84138 w 84"/>
              <a:gd name="T5" fmla="*/ 0 h 21"/>
              <a:gd name="T6" fmla="*/ 66675 w 84"/>
              <a:gd name="T7" fmla="*/ 0 h 21"/>
              <a:gd name="T8" fmla="*/ 50800 w 84"/>
              <a:gd name="T9" fmla="*/ 0 h 21"/>
              <a:gd name="T10" fmla="*/ 33338 w 84"/>
              <a:gd name="T11" fmla="*/ 0 h 21"/>
              <a:gd name="T12" fmla="*/ 0 w 84"/>
              <a:gd name="T13" fmla="*/ 0 h 21"/>
              <a:gd name="T14" fmla="*/ 0 w 84"/>
              <a:gd name="T15" fmla="*/ 0 h 21"/>
              <a:gd name="T16" fmla="*/ 66675 w 84"/>
              <a:gd name="T17" fmla="*/ 33338 h 21"/>
              <a:gd name="T18" fmla="*/ 84138 w 84"/>
              <a:gd name="T19" fmla="*/ 33338 h 21"/>
              <a:gd name="T20" fmla="*/ 84138 w 84"/>
              <a:gd name="T21" fmla="*/ 33338 h 21"/>
              <a:gd name="T22" fmla="*/ 117475 w 84"/>
              <a:gd name="T23" fmla="*/ 33338 h 21"/>
              <a:gd name="T24" fmla="*/ 117475 w 84"/>
              <a:gd name="T25" fmla="*/ 33338 h 21"/>
              <a:gd name="T26" fmla="*/ 133350 w 84"/>
              <a:gd name="T27" fmla="*/ 15875 h 21"/>
              <a:gd name="T28" fmla="*/ 66675 w 84"/>
              <a:gd name="T29" fmla="*/ 0 h 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4" h="21">
                <a:moveTo>
                  <a:pt x="42" y="0"/>
                </a:moveTo>
                <a:lnTo>
                  <a:pt x="53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0" y="0"/>
                </a:lnTo>
                <a:lnTo>
                  <a:pt x="42" y="21"/>
                </a:lnTo>
                <a:lnTo>
                  <a:pt x="53" y="21"/>
                </a:lnTo>
                <a:lnTo>
                  <a:pt x="74" y="21"/>
                </a:lnTo>
                <a:lnTo>
                  <a:pt x="84" y="10"/>
                </a:lnTo>
                <a:lnTo>
                  <a:pt x="42" y="0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24" name="Freeform 240"/>
          <p:cNvSpPr>
            <a:spLocks/>
          </p:cNvSpPr>
          <p:nvPr/>
        </p:nvSpPr>
        <p:spPr bwMode="auto">
          <a:xfrm>
            <a:off x="3503735" y="3908425"/>
            <a:ext cx="123092" cy="33338"/>
          </a:xfrm>
          <a:custGeom>
            <a:avLst/>
            <a:gdLst>
              <a:gd name="T0" fmla="*/ 66675 w 84"/>
              <a:gd name="T1" fmla="*/ 0 h 21"/>
              <a:gd name="T2" fmla="*/ 84138 w 84"/>
              <a:gd name="T3" fmla="*/ 0 h 21"/>
              <a:gd name="T4" fmla="*/ 66675 w 84"/>
              <a:gd name="T5" fmla="*/ 0 h 21"/>
              <a:gd name="T6" fmla="*/ 50800 w 84"/>
              <a:gd name="T7" fmla="*/ 0 h 21"/>
              <a:gd name="T8" fmla="*/ 33338 w 84"/>
              <a:gd name="T9" fmla="*/ 0 h 21"/>
              <a:gd name="T10" fmla="*/ 0 w 84"/>
              <a:gd name="T11" fmla="*/ 0 h 21"/>
              <a:gd name="T12" fmla="*/ 66675 w 84"/>
              <a:gd name="T13" fmla="*/ 33338 h 21"/>
              <a:gd name="T14" fmla="*/ 84138 w 84"/>
              <a:gd name="T15" fmla="*/ 33338 h 21"/>
              <a:gd name="T16" fmla="*/ 117475 w 84"/>
              <a:gd name="T17" fmla="*/ 33338 h 21"/>
              <a:gd name="T18" fmla="*/ 133350 w 84"/>
              <a:gd name="T19" fmla="*/ 15875 h 21"/>
              <a:gd name="T20" fmla="*/ 66675 w 84"/>
              <a:gd name="T21" fmla="*/ 0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4" h="21">
                <a:moveTo>
                  <a:pt x="42" y="0"/>
                </a:moveTo>
                <a:lnTo>
                  <a:pt x="53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0" y="0"/>
                </a:lnTo>
                <a:lnTo>
                  <a:pt x="42" y="21"/>
                </a:lnTo>
                <a:lnTo>
                  <a:pt x="53" y="21"/>
                </a:lnTo>
                <a:lnTo>
                  <a:pt x="74" y="21"/>
                </a:lnTo>
                <a:lnTo>
                  <a:pt x="84" y="10"/>
                </a:lnTo>
                <a:lnTo>
                  <a:pt x="42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5" name="Freeform 241"/>
          <p:cNvSpPr>
            <a:spLocks/>
          </p:cNvSpPr>
          <p:nvPr/>
        </p:nvSpPr>
        <p:spPr bwMode="auto">
          <a:xfrm>
            <a:off x="3503736" y="3908425"/>
            <a:ext cx="77665" cy="1588"/>
          </a:xfrm>
          <a:custGeom>
            <a:avLst/>
            <a:gdLst>
              <a:gd name="T0" fmla="*/ 66675 w 53"/>
              <a:gd name="T1" fmla="*/ 0 h 1588"/>
              <a:gd name="T2" fmla="*/ 50800 w 53"/>
              <a:gd name="T3" fmla="*/ 0 h 1588"/>
              <a:gd name="T4" fmla="*/ 33337 w 53"/>
              <a:gd name="T5" fmla="*/ 0 h 1588"/>
              <a:gd name="T6" fmla="*/ 0 w 53"/>
              <a:gd name="T7" fmla="*/ 0 h 1588"/>
              <a:gd name="T8" fmla="*/ 0 w 53"/>
              <a:gd name="T9" fmla="*/ 0 h 1588"/>
              <a:gd name="T10" fmla="*/ 17462 w 53"/>
              <a:gd name="T11" fmla="*/ 0 h 1588"/>
              <a:gd name="T12" fmla="*/ 17462 w 53"/>
              <a:gd name="T13" fmla="*/ 0 h 1588"/>
              <a:gd name="T14" fmla="*/ 33337 w 53"/>
              <a:gd name="T15" fmla="*/ 0 h 1588"/>
              <a:gd name="T16" fmla="*/ 33337 w 53"/>
              <a:gd name="T17" fmla="*/ 0 h 1588"/>
              <a:gd name="T18" fmla="*/ 84137 w 53"/>
              <a:gd name="T19" fmla="*/ 0 h 1588"/>
              <a:gd name="T20" fmla="*/ 84137 w 53"/>
              <a:gd name="T21" fmla="*/ 0 h 1588"/>
              <a:gd name="T22" fmla="*/ 66675 w 53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3" h="1588">
                <a:moveTo>
                  <a:pt x="42" y="0"/>
                </a:moveTo>
                <a:lnTo>
                  <a:pt x="32" y="0"/>
                </a:lnTo>
                <a:lnTo>
                  <a:pt x="2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53" y="0"/>
                </a:lnTo>
                <a:lnTo>
                  <a:pt x="42" y="0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26" name="Freeform 242"/>
          <p:cNvSpPr>
            <a:spLocks/>
          </p:cNvSpPr>
          <p:nvPr/>
        </p:nvSpPr>
        <p:spPr bwMode="auto">
          <a:xfrm>
            <a:off x="3503736" y="3908425"/>
            <a:ext cx="77665" cy="1588"/>
          </a:xfrm>
          <a:custGeom>
            <a:avLst/>
            <a:gdLst>
              <a:gd name="T0" fmla="*/ 66675 w 53"/>
              <a:gd name="T1" fmla="*/ 0 h 1588"/>
              <a:gd name="T2" fmla="*/ 50800 w 53"/>
              <a:gd name="T3" fmla="*/ 0 h 1588"/>
              <a:gd name="T4" fmla="*/ 33337 w 53"/>
              <a:gd name="T5" fmla="*/ 0 h 1588"/>
              <a:gd name="T6" fmla="*/ 0 w 53"/>
              <a:gd name="T7" fmla="*/ 0 h 1588"/>
              <a:gd name="T8" fmla="*/ 17462 w 53"/>
              <a:gd name="T9" fmla="*/ 0 h 1588"/>
              <a:gd name="T10" fmla="*/ 33337 w 53"/>
              <a:gd name="T11" fmla="*/ 0 h 1588"/>
              <a:gd name="T12" fmla="*/ 84137 w 53"/>
              <a:gd name="T13" fmla="*/ 0 h 1588"/>
              <a:gd name="T14" fmla="*/ 66675 w 53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" h="1588">
                <a:moveTo>
                  <a:pt x="42" y="0"/>
                </a:moveTo>
                <a:lnTo>
                  <a:pt x="32" y="0"/>
                </a:lnTo>
                <a:lnTo>
                  <a:pt x="2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53" y="0"/>
                </a:lnTo>
                <a:lnTo>
                  <a:pt x="42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7" name="Freeform 243"/>
          <p:cNvSpPr>
            <a:spLocks/>
          </p:cNvSpPr>
          <p:nvPr/>
        </p:nvSpPr>
        <p:spPr bwMode="auto">
          <a:xfrm>
            <a:off x="3257550" y="3689350"/>
            <a:ext cx="16119" cy="33338"/>
          </a:xfrm>
          <a:custGeom>
            <a:avLst/>
            <a:gdLst>
              <a:gd name="T0" fmla="*/ 17462 w 11"/>
              <a:gd name="T1" fmla="*/ 0 h 21"/>
              <a:gd name="T2" fmla="*/ 0 w 11"/>
              <a:gd name="T3" fmla="*/ 33338 h 21"/>
              <a:gd name="T4" fmla="*/ 0 w 11"/>
              <a:gd name="T5" fmla="*/ 15875 h 21"/>
              <a:gd name="T6" fmla="*/ 17462 w 11"/>
              <a:gd name="T7" fmla="*/ 0 h 21"/>
              <a:gd name="T8" fmla="*/ 17462 w 11"/>
              <a:gd name="T9" fmla="*/ 0 h 21"/>
              <a:gd name="T10" fmla="*/ 17462 w 11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21">
                <a:moveTo>
                  <a:pt x="11" y="0"/>
                </a:moveTo>
                <a:lnTo>
                  <a:pt x="0" y="21"/>
                </a:lnTo>
                <a:lnTo>
                  <a:pt x="0" y="10"/>
                </a:lnTo>
                <a:lnTo>
                  <a:pt x="11" y="0"/>
                </a:lnTo>
                <a:close/>
              </a:path>
            </a:pathLst>
          </a:custGeom>
          <a:solidFill>
            <a:srgbClr val="DDDDDD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28" name="Freeform 244"/>
          <p:cNvSpPr>
            <a:spLocks/>
          </p:cNvSpPr>
          <p:nvPr/>
        </p:nvSpPr>
        <p:spPr bwMode="auto">
          <a:xfrm>
            <a:off x="3257550" y="3689350"/>
            <a:ext cx="16119" cy="33338"/>
          </a:xfrm>
          <a:custGeom>
            <a:avLst/>
            <a:gdLst>
              <a:gd name="T0" fmla="*/ 17462 w 11"/>
              <a:gd name="T1" fmla="*/ 0 h 21"/>
              <a:gd name="T2" fmla="*/ 0 w 11"/>
              <a:gd name="T3" fmla="*/ 33338 h 21"/>
              <a:gd name="T4" fmla="*/ 0 w 11"/>
              <a:gd name="T5" fmla="*/ 15875 h 21"/>
              <a:gd name="T6" fmla="*/ 17462 w 11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" h="21">
                <a:moveTo>
                  <a:pt x="11" y="0"/>
                </a:moveTo>
                <a:lnTo>
                  <a:pt x="0" y="21"/>
                </a:lnTo>
                <a:lnTo>
                  <a:pt x="0" y="10"/>
                </a:lnTo>
                <a:lnTo>
                  <a:pt x="1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" name="Freeform 245"/>
          <p:cNvSpPr>
            <a:spLocks/>
          </p:cNvSpPr>
          <p:nvPr/>
        </p:nvSpPr>
        <p:spPr bwMode="auto">
          <a:xfrm>
            <a:off x="3212123" y="3470275"/>
            <a:ext cx="168520" cy="420688"/>
          </a:xfrm>
          <a:custGeom>
            <a:avLst/>
            <a:gdLst>
              <a:gd name="T0" fmla="*/ 82550 w 115"/>
              <a:gd name="T1" fmla="*/ 219075 h 265"/>
              <a:gd name="T2" fmla="*/ 182563 w 115"/>
              <a:gd name="T3" fmla="*/ 66675 h 265"/>
              <a:gd name="T4" fmla="*/ 182563 w 115"/>
              <a:gd name="T5" fmla="*/ 66675 h 265"/>
              <a:gd name="T6" fmla="*/ 182563 w 115"/>
              <a:gd name="T7" fmla="*/ 50800 h 265"/>
              <a:gd name="T8" fmla="*/ 166688 w 115"/>
              <a:gd name="T9" fmla="*/ 33338 h 265"/>
              <a:gd name="T10" fmla="*/ 166688 w 115"/>
              <a:gd name="T11" fmla="*/ 33338 h 265"/>
              <a:gd name="T12" fmla="*/ 166688 w 115"/>
              <a:gd name="T13" fmla="*/ 33338 h 265"/>
              <a:gd name="T14" fmla="*/ 149225 w 115"/>
              <a:gd name="T15" fmla="*/ 15875 h 265"/>
              <a:gd name="T16" fmla="*/ 149225 w 115"/>
              <a:gd name="T17" fmla="*/ 15875 h 265"/>
              <a:gd name="T18" fmla="*/ 133350 w 115"/>
              <a:gd name="T19" fmla="*/ 0 h 265"/>
              <a:gd name="T20" fmla="*/ 133350 w 115"/>
              <a:gd name="T21" fmla="*/ 0 h 265"/>
              <a:gd name="T22" fmla="*/ 133350 w 115"/>
              <a:gd name="T23" fmla="*/ 0 h 265"/>
              <a:gd name="T24" fmla="*/ 115888 w 115"/>
              <a:gd name="T25" fmla="*/ 0 h 265"/>
              <a:gd name="T26" fmla="*/ 115888 w 115"/>
              <a:gd name="T27" fmla="*/ 0 h 265"/>
              <a:gd name="T28" fmla="*/ 82550 w 115"/>
              <a:gd name="T29" fmla="*/ 184150 h 265"/>
              <a:gd name="T30" fmla="*/ 82550 w 115"/>
              <a:gd name="T31" fmla="*/ 184150 h 265"/>
              <a:gd name="T32" fmla="*/ 82550 w 115"/>
              <a:gd name="T33" fmla="*/ 184150 h 265"/>
              <a:gd name="T34" fmla="*/ 66675 w 115"/>
              <a:gd name="T35" fmla="*/ 184150 h 265"/>
              <a:gd name="T36" fmla="*/ 66675 w 115"/>
              <a:gd name="T37" fmla="*/ 184150 h 265"/>
              <a:gd name="T38" fmla="*/ 66675 w 115"/>
              <a:gd name="T39" fmla="*/ 201613 h 265"/>
              <a:gd name="T40" fmla="*/ 66675 w 115"/>
              <a:gd name="T41" fmla="*/ 201613 h 265"/>
              <a:gd name="T42" fmla="*/ 66675 w 115"/>
              <a:gd name="T43" fmla="*/ 201613 h 265"/>
              <a:gd name="T44" fmla="*/ 66675 w 115"/>
              <a:gd name="T45" fmla="*/ 201613 h 265"/>
              <a:gd name="T46" fmla="*/ 66675 w 115"/>
              <a:gd name="T47" fmla="*/ 201613 h 265"/>
              <a:gd name="T48" fmla="*/ 82550 w 115"/>
              <a:gd name="T49" fmla="*/ 201613 h 265"/>
              <a:gd name="T50" fmla="*/ 82550 w 115"/>
              <a:gd name="T51" fmla="*/ 219075 h 265"/>
              <a:gd name="T52" fmla="*/ 82550 w 115"/>
              <a:gd name="T53" fmla="*/ 219075 h 265"/>
              <a:gd name="T54" fmla="*/ 66675 w 115"/>
              <a:gd name="T55" fmla="*/ 252413 h 265"/>
              <a:gd name="T56" fmla="*/ 0 w 115"/>
              <a:gd name="T57" fmla="*/ 336550 h 265"/>
              <a:gd name="T58" fmla="*/ 0 w 115"/>
              <a:gd name="T59" fmla="*/ 354013 h 265"/>
              <a:gd name="T60" fmla="*/ 0 w 115"/>
              <a:gd name="T61" fmla="*/ 354013 h 265"/>
              <a:gd name="T62" fmla="*/ 15875 w 115"/>
              <a:gd name="T63" fmla="*/ 369888 h 265"/>
              <a:gd name="T64" fmla="*/ 15875 w 115"/>
              <a:gd name="T65" fmla="*/ 369888 h 265"/>
              <a:gd name="T66" fmla="*/ 33338 w 115"/>
              <a:gd name="T67" fmla="*/ 387350 h 265"/>
              <a:gd name="T68" fmla="*/ 33338 w 115"/>
              <a:gd name="T69" fmla="*/ 404813 h 265"/>
              <a:gd name="T70" fmla="*/ 49213 w 115"/>
              <a:gd name="T71" fmla="*/ 404813 h 265"/>
              <a:gd name="T72" fmla="*/ 49213 w 115"/>
              <a:gd name="T73" fmla="*/ 404813 h 265"/>
              <a:gd name="T74" fmla="*/ 66675 w 115"/>
              <a:gd name="T75" fmla="*/ 420688 h 265"/>
              <a:gd name="T76" fmla="*/ 82550 w 115"/>
              <a:gd name="T77" fmla="*/ 285750 h 265"/>
              <a:gd name="T78" fmla="*/ 82550 w 115"/>
              <a:gd name="T79" fmla="*/ 219075 h 26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15" h="265">
                <a:moveTo>
                  <a:pt x="52" y="138"/>
                </a:moveTo>
                <a:lnTo>
                  <a:pt x="115" y="42"/>
                </a:lnTo>
                <a:lnTo>
                  <a:pt x="115" y="32"/>
                </a:lnTo>
                <a:lnTo>
                  <a:pt x="105" y="21"/>
                </a:lnTo>
                <a:lnTo>
                  <a:pt x="94" y="10"/>
                </a:lnTo>
                <a:lnTo>
                  <a:pt x="84" y="0"/>
                </a:lnTo>
                <a:lnTo>
                  <a:pt x="73" y="0"/>
                </a:lnTo>
                <a:lnTo>
                  <a:pt x="52" y="116"/>
                </a:lnTo>
                <a:lnTo>
                  <a:pt x="42" y="116"/>
                </a:lnTo>
                <a:lnTo>
                  <a:pt x="42" y="127"/>
                </a:lnTo>
                <a:lnTo>
                  <a:pt x="52" y="127"/>
                </a:lnTo>
                <a:lnTo>
                  <a:pt x="52" y="138"/>
                </a:lnTo>
                <a:lnTo>
                  <a:pt x="42" y="159"/>
                </a:lnTo>
                <a:lnTo>
                  <a:pt x="0" y="212"/>
                </a:lnTo>
                <a:lnTo>
                  <a:pt x="0" y="223"/>
                </a:lnTo>
                <a:lnTo>
                  <a:pt x="10" y="233"/>
                </a:lnTo>
                <a:lnTo>
                  <a:pt x="21" y="244"/>
                </a:lnTo>
                <a:lnTo>
                  <a:pt x="21" y="255"/>
                </a:lnTo>
                <a:lnTo>
                  <a:pt x="31" y="255"/>
                </a:lnTo>
                <a:lnTo>
                  <a:pt x="42" y="265"/>
                </a:lnTo>
                <a:lnTo>
                  <a:pt x="52" y="180"/>
                </a:lnTo>
                <a:lnTo>
                  <a:pt x="52" y="138"/>
                </a:lnTo>
                <a:close/>
              </a:path>
            </a:pathLst>
          </a:custGeom>
          <a:solidFill>
            <a:srgbClr val="555555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30" name="Freeform 246"/>
          <p:cNvSpPr>
            <a:spLocks/>
          </p:cNvSpPr>
          <p:nvPr/>
        </p:nvSpPr>
        <p:spPr bwMode="auto">
          <a:xfrm>
            <a:off x="3212123" y="3470275"/>
            <a:ext cx="168520" cy="420688"/>
          </a:xfrm>
          <a:custGeom>
            <a:avLst/>
            <a:gdLst>
              <a:gd name="T0" fmla="*/ 82550 w 115"/>
              <a:gd name="T1" fmla="*/ 219075 h 265"/>
              <a:gd name="T2" fmla="*/ 182563 w 115"/>
              <a:gd name="T3" fmla="*/ 66675 h 265"/>
              <a:gd name="T4" fmla="*/ 182563 w 115"/>
              <a:gd name="T5" fmla="*/ 50800 h 265"/>
              <a:gd name="T6" fmla="*/ 166688 w 115"/>
              <a:gd name="T7" fmla="*/ 33338 h 265"/>
              <a:gd name="T8" fmla="*/ 149225 w 115"/>
              <a:gd name="T9" fmla="*/ 15875 h 265"/>
              <a:gd name="T10" fmla="*/ 133350 w 115"/>
              <a:gd name="T11" fmla="*/ 0 h 265"/>
              <a:gd name="T12" fmla="*/ 115888 w 115"/>
              <a:gd name="T13" fmla="*/ 0 h 265"/>
              <a:gd name="T14" fmla="*/ 82550 w 115"/>
              <a:gd name="T15" fmla="*/ 184150 h 265"/>
              <a:gd name="T16" fmla="*/ 66675 w 115"/>
              <a:gd name="T17" fmla="*/ 184150 h 265"/>
              <a:gd name="T18" fmla="*/ 66675 w 115"/>
              <a:gd name="T19" fmla="*/ 201613 h 265"/>
              <a:gd name="T20" fmla="*/ 82550 w 115"/>
              <a:gd name="T21" fmla="*/ 201613 h 265"/>
              <a:gd name="T22" fmla="*/ 82550 w 115"/>
              <a:gd name="T23" fmla="*/ 219075 h 265"/>
              <a:gd name="T24" fmla="*/ 66675 w 115"/>
              <a:gd name="T25" fmla="*/ 252413 h 265"/>
              <a:gd name="T26" fmla="*/ 0 w 115"/>
              <a:gd name="T27" fmla="*/ 336550 h 265"/>
              <a:gd name="T28" fmla="*/ 0 w 115"/>
              <a:gd name="T29" fmla="*/ 354013 h 265"/>
              <a:gd name="T30" fmla="*/ 15875 w 115"/>
              <a:gd name="T31" fmla="*/ 369888 h 265"/>
              <a:gd name="T32" fmla="*/ 33338 w 115"/>
              <a:gd name="T33" fmla="*/ 387350 h 265"/>
              <a:gd name="T34" fmla="*/ 33338 w 115"/>
              <a:gd name="T35" fmla="*/ 404813 h 265"/>
              <a:gd name="T36" fmla="*/ 49213 w 115"/>
              <a:gd name="T37" fmla="*/ 404813 h 265"/>
              <a:gd name="T38" fmla="*/ 66675 w 115"/>
              <a:gd name="T39" fmla="*/ 420688 h 265"/>
              <a:gd name="T40" fmla="*/ 82550 w 115"/>
              <a:gd name="T41" fmla="*/ 285750 h 265"/>
              <a:gd name="T42" fmla="*/ 82550 w 115"/>
              <a:gd name="T43" fmla="*/ 219075 h 26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5" h="265">
                <a:moveTo>
                  <a:pt x="52" y="138"/>
                </a:moveTo>
                <a:lnTo>
                  <a:pt x="115" y="42"/>
                </a:lnTo>
                <a:lnTo>
                  <a:pt x="115" y="32"/>
                </a:lnTo>
                <a:lnTo>
                  <a:pt x="105" y="21"/>
                </a:lnTo>
                <a:lnTo>
                  <a:pt x="94" y="10"/>
                </a:lnTo>
                <a:lnTo>
                  <a:pt x="84" y="0"/>
                </a:lnTo>
                <a:lnTo>
                  <a:pt x="73" y="0"/>
                </a:lnTo>
                <a:lnTo>
                  <a:pt x="52" y="116"/>
                </a:lnTo>
                <a:lnTo>
                  <a:pt x="42" y="116"/>
                </a:lnTo>
                <a:lnTo>
                  <a:pt x="42" y="127"/>
                </a:lnTo>
                <a:lnTo>
                  <a:pt x="52" y="127"/>
                </a:lnTo>
                <a:lnTo>
                  <a:pt x="52" y="138"/>
                </a:lnTo>
                <a:lnTo>
                  <a:pt x="42" y="159"/>
                </a:lnTo>
                <a:lnTo>
                  <a:pt x="0" y="212"/>
                </a:lnTo>
                <a:lnTo>
                  <a:pt x="0" y="223"/>
                </a:lnTo>
                <a:lnTo>
                  <a:pt x="10" y="233"/>
                </a:lnTo>
                <a:lnTo>
                  <a:pt x="21" y="244"/>
                </a:lnTo>
                <a:lnTo>
                  <a:pt x="21" y="255"/>
                </a:lnTo>
                <a:lnTo>
                  <a:pt x="31" y="255"/>
                </a:lnTo>
                <a:lnTo>
                  <a:pt x="42" y="265"/>
                </a:lnTo>
                <a:lnTo>
                  <a:pt x="52" y="180"/>
                </a:lnTo>
                <a:lnTo>
                  <a:pt x="52" y="138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1" name="Line 247"/>
          <p:cNvSpPr>
            <a:spLocks noChangeShapeType="1"/>
          </p:cNvSpPr>
          <p:nvPr/>
        </p:nvSpPr>
        <p:spPr bwMode="auto">
          <a:xfrm>
            <a:off x="3349869" y="3824289"/>
            <a:ext cx="1466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2" name="Line 248"/>
          <p:cNvSpPr>
            <a:spLocks noChangeShapeType="1"/>
          </p:cNvSpPr>
          <p:nvPr/>
        </p:nvSpPr>
        <p:spPr bwMode="auto">
          <a:xfrm flipV="1">
            <a:off x="3349869" y="3824289"/>
            <a:ext cx="1466" cy="15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3" name="Line 249"/>
          <p:cNvSpPr>
            <a:spLocks noChangeShapeType="1"/>
          </p:cNvSpPr>
          <p:nvPr/>
        </p:nvSpPr>
        <p:spPr bwMode="auto">
          <a:xfrm flipV="1">
            <a:off x="3335216" y="3840163"/>
            <a:ext cx="14654" cy="174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4" name="Line 250"/>
          <p:cNvSpPr>
            <a:spLocks noChangeShapeType="1"/>
          </p:cNvSpPr>
          <p:nvPr/>
        </p:nvSpPr>
        <p:spPr bwMode="auto">
          <a:xfrm>
            <a:off x="3335215" y="3857625"/>
            <a:ext cx="146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5" name="Line 251"/>
          <p:cNvSpPr>
            <a:spLocks noChangeShapeType="1"/>
          </p:cNvSpPr>
          <p:nvPr/>
        </p:nvSpPr>
        <p:spPr bwMode="auto">
          <a:xfrm>
            <a:off x="3319097" y="3857625"/>
            <a:ext cx="16119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6" name="Line 252"/>
          <p:cNvSpPr>
            <a:spLocks noChangeShapeType="1"/>
          </p:cNvSpPr>
          <p:nvPr/>
        </p:nvSpPr>
        <p:spPr bwMode="auto">
          <a:xfrm>
            <a:off x="3319097" y="3857625"/>
            <a:ext cx="146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7" name="Line 253"/>
          <p:cNvSpPr>
            <a:spLocks noChangeShapeType="1"/>
          </p:cNvSpPr>
          <p:nvPr/>
        </p:nvSpPr>
        <p:spPr bwMode="auto">
          <a:xfrm flipV="1">
            <a:off x="3304443" y="3857625"/>
            <a:ext cx="14654" cy="17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8" name="Line 254"/>
          <p:cNvSpPr>
            <a:spLocks noChangeShapeType="1"/>
          </p:cNvSpPr>
          <p:nvPr/>
        </p:nvSpPr>
        <p:spPr bwMode="auto">
          <a:xfrm>
            <a:off x="3304443" y="3875088"/>
            <a:ext cx="146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9" name="Line 255"/>
          <p:cNvSpPr>
            <a:spLocks noChangeShapeType="1"/>
          </p:cNvSpPr>
          <p:nvPr/>
        </p:nvSpPr>
        <p:spPr bwMode="auto">
          <a:xfrm>
            <a:off x="3288323" y="3875088"/>
            <a:ext cx="1612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0" name="Line 256"/>
          <p:cNvSpPr>
            <a:spLocks noChangeShapeType="1"/>
          </p:cNvSpPr>
          <p:nvPr/>
        </p:nvSpPr>
        <p:spPr bwMode="auto">
          <a:xfrm>
            <a:off x="3288323" y="3875088"/>
            <a:ext cx="1466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1" name="Line 257"/>
          <p:cNvSpPr>
            <a:spLocks noChangeShapeType="1"/>
          </p:cNvSpPr>
          <p:nvPr/>
        </p:nvSpPr>
        <p:spPr bwMode="auto">
          <a:xfrm>
            <a:off x="3273670" y="3875088"/>
            <a:ext cx="14654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2" name="Line 258"/>
          <p:cNvSpPr>
            <a:spLocks noChangeShapeType="1"/>
          </p:cNvSpPr>
          <p:nvPr/>
        </p:nvSpPr>
        <p:spPr bwMode="auto">
          <a:xfrm>
            <a:off x="3257550" y="3875088"/>
            <a:ext cx="16119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3" name="Line 259"/>
          <p:cNvSpPr>
            <a:spLocks noChangeShapeType="1"/>
          </p:cNvSpPr>
          <p:nvPr/>
        </p:nvSpPr>
        <p:spPr bwMode="auto">
          <a:xfrm>
            <a:off x="3212123" y="3806825"/>
            <a:ext cx="146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4" name="Line 260"/>
          <p:cNvSpPr>
            <a:spLocks noChangeShapeType="1"/>
          </p:cNvSpPr>
          <p:nvPr/>
        </p:nvSpPr>
        <p:spPr bwMode="auto">
          <a:xfrm>
            <a:off x="3212123" y="3789363"/>
            <a:ext cx="1466" cy="174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5" name="Line 261"/>
          <p:cNvSpPr>
            <a:spLocks noChangeShapeType="1"/>
          </p:cNvSpPr>
          <p:nvPr/>
        </p:nvSpPr>
        <p:spPr bwMode="auto">
          <a:xfrm>
            <a:off x="3212123" y="3773489"/>
            <a:ext cx="1466" cy="15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6" name="Line 262"/>
          <p:cNvSpPr>
            <a:spLocks noChangeShapeType="1"/>
          </p:cNvSpPr>
          <p:nvPr/>
        </p:nvSpPr>
        <p:spPr bwMode="auto">
          <a:xfrm>
            <a:off x="3196004" y="3773489"/>
            <a:ext cx="16119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7" name="Line 263"/>
          <p:cNvSpPr>
            <a:spLocks noChangeShapeType="1"/>
          </p:cNvSpPr>
          <p:nvPr/>
        </p:nvSpPr>
        <p:spPr bwMode="auto">
          <a:xfrm>
            <a:off x="3380643" y="3536950"/>
            <a:ext cx="146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8" name="Line 264"/>
          <p:cNvSpPr>
            <a:spLocks noChangeShapeType="1"/>
          </p:cNvSpPr>
          <p:nvPr/>
        </p:nvSpPr>
        <p:spPr bwMode="auto">
          <a:xfrm flipV="1">
            <a:off x="3380643" y="3536951"/>
            <a:ext cx="1465" cy="17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9" name="Freeform 265"/>
          <p:cNvSpPr>
            <a:spLocks/>
          </p:cNvSpPr>
          <p:nvPr/>
        </p:nvSpPr>
        <p:spPr bwMode="auto">
          <a:xfrm>
            <a:off x="3380643" y="3554414"/>
            <a:ext cx="16119" cy="33337"/>
          </a:xfrm>
          <a:custGeom>
            <a:avLst/>
            <a:gdLst>
              <a:gd name="T0" fmla="*/ 0 w 11"/>
              <a:gd name="T1" fmla="*/ 0 h 21"/>
              <a:gd name="T2" fmla="*/ 0 w 11"/>
              <a:gd name="T3" fmla="*/ 15875 h 21"/>
              <a:gd name="T4" fmla="*/ 17462 w 11"/>
              <a:gd name="T5" fmla="*/ 33337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" h="21">
                <a:moveTo>
                  <a:pt x="0" y="0"/>
                </a:moveTo>
                <a:lnTo>
                  <a:pt x="0" y="10"/>
                </a:lnTo>
                <a:lnTo>
                  <a:pt x="11" y="2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0" name="Line 266"/>
          <p:cNvSpPr>
            <a:spLocks noChangeShapeType="1"/>
          </p:cNvSpPr>
          <p:nvPr/>
        </p:nvSpPr>
        <p:spPr bwMode="auto">
          <a:xfrm flipV="1">
            <a:off x="3396761" y="3587751"/>
            <a:ext cx="1466" cy="17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1" name="Line 267"/>
          <p:cNvSpPr>
            <a:spLocks noChangeShapeType="1"/>
          </p:cNvSpPr>
          <p:nvPr/>
        </p:nvSpPr>
        <p:spPr bwMode="auto">
          <a:xfrm>
            <a:off x="3396761" y="3605214"/>
            <a:ext cx="1466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2" name="Line 268"/>
          <p:cNvSpPr>
            <a:spLocks noChangeShapeType="1"/>
          </p:cNvSpPr>
          <p:nvPr/>
        </p:nvSpPr>
        <p:spPr bwMode="auto">
          <a:xfrm flipV="1">
            <a:off x="3396761" y="3605214"/>
            <a:ext cx="1466" cy="15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3" name="Freeform 269"/>
          <p:cNvSpPr>
            <a:spLocks/>
          </p:cNvSpPr>
          <p:nvPr/>
        </p:nvSpPr>
        <p:spPr bwMode="auto">
          <a:xfrm>
            <a:off x="3288323" y="3470275"/>
            <a:ext cx="30774" cy="1588"/>
          </a:xfrm>
          <a:custGeom>
            <a:avLst/>
            <a:gdLst>
              <a:gd name="T0" fmla="*/ 0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33338 w 21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4" name="Line 270"/>
          <p:cNvSpPr>
            <a:spLocks noChangeShapeType="1"/>
          </p:cNvSpPr>
          <p:nvPr/>
        </p:nvSpPr>
        <p:spPr bwMode="auto">
          <a:xfrm>
            <a:off x="4287715" y="3435351"/>
            <a:ext cx="1466" cy="34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5" name="Line 271"/>
          <p:cNvSpPr>
            <a:spLocks noChangeShapeType="1"/>
          </p:cNvSpPr>
          <p:nvPr/>
        </p:nvSpPr>
        <p:spPr bwMode="auto">
          <a:xfrm>
            <a:off x="4256943" y="3435351"/>
            <a:ext cx="14654" cy="1190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6" name="Line 272"/>
          <p:cNvSpPr>
            <a:spLocks noChangeShapeType="1"/>
          </p:cNvSpPr>
          <p:nvPr/>
        </p:nvSpPr>
        <p:spPr bwMode="auto">
          <a:xfrm>
            <a:off x="4349261" y="3435350"/>
            <a:ext cx="1466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7" name="Line 273"/>
          <p:cNvSpPr>
            <a:spLocks noChangeShapeType="1"/>
          </p:cNvSpPr>
          <p:nvPr/>
        </p:nvSpPr>
        <p:spPr bwMode="auto">
          <a:xfrm flipV="1">
            <a:off x="4180743" y="3654426"/>
            <a:ext cx="45426" cy="17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8" name="Line 274"/>
          <p:cNvSpPr>
            <a:spLocks noChangeShapeType="1"/>
          </p:cNvSpPr>
          <p:nvPr/>
        </p:nvSpPr>
        <p:spPr bwMode="auto">
          <a:xfrm>
            <a:off x="4180743" y="3671889"/>
            <a:ext cx="45426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9" name="Line 275"/>
          <p:cNvSpPr>
            <a:spLocks noChangeShapeType="1"/>
          </p:cNvSpPr>
          <p:nvPr/>
        </p:nvSpPr>
        <p:spPr bwMode="auto">
          <a:xfrm>
            <a:off x="4180743" y="3689350"/>
            <a:ext cx="3077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60" name="Line 276"/>
          <p:cNvSpPr>
            <a:spLocks noChangeShapeType="1"/>
          </p:cNvSpPr>
          <p:nvPr/>
        </p:nvSpPr>
        <p:spPr bwMode="auto">
          <a:xfrm flipV="1">
            <a:off x="4180743" y="3689351"/>
            <a:ext cx="30773" cy="15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661" name="Group 277"/>
          <p:cNvGrpSpPr>
            <a:grpSpLocks/>
          </p:cNvGrpSpPr>
          <p:nvPr/>
        </p:nvGrpSpPr>
        <p:grpSpPr bwMode="auto">
          <a:xfrm>
            <a:off x="5117123" y="3149600"/>
            <a:ext cx="1060938" cy="1347788"/>
            <a:chOff x="3492" y="1984"/>
            <a:chExt cx="724" cy="849"/>
          </a:xfrm>
        </p:grpSpPr>
        <p:sp>
          <p:nvSpPr>
            <p:cNvPr id="68363" name="Freeform 278"/>
            <p:cNvSpPr>
              <a:spLocks/>
            </p:cNvSpPr>
            <p:nvPr/>
          </p:nvSpPr>
          <p:spPr bwMode="auto">
            <a:xfrm>
              <a:off x="3492" y="2525"/>
              <a:ext cx="713" cy="298"/>
            </a:xfrm>
            <a:custGeom>
              <a:avLst/>
              <a:gdLst>
                <a:gd name="T0" fmla="*/ 126 w 713"/>
                <a:gd name="T1" fmla="*/ 11 h 298"/>
                <a:gd name="T2" fmla="*/ 42 w 713"/>
                <a:gd name="T3" fmla="*/ 43 h 298"/>
                <a:gd name="T4" fmla="*/ 0 w 713"/>
                <a:gd name="T5" fmla="*/ 75 h 298"/>
                <a:gd name="T6" fmla="*/ 0 w 713"/>
                <a:gd name="T7" fmla="*/ 117 h 298"/>
                <a:gd name="T8" fmla="*/ 11 w 713"/>
                <a:gd name="T9" fmla="*/ 117 h 298"/>
                <a:gd name="T10" fmla="*/ 11 w 713"/>
                <a:gd name="T11" fmla="*/ 234 h 298"/>
                <a:gd name="T12" fmla="*/ 74 w 713"/>
                <a:gd name="T13" fmla="*/ 266 h 298"/>
                <a:gd name="T14" fmla="*/ 231 w 713"/>
                <a:gd name="T15" fmla="*/ 298 h 298"/>
                <a:gd name="T16" fmla="*/ 378 w 713"/>
                <a:gd name="T17" fmla="*/ 298 h 298"/>
                <a:gd name="T18" fmla="*/ 514 w 713"/>
                <a:gd name="T19" fmla="*/ 266 h 298"/>
                <a:gd name="T20" fmla="*/ 514 w 713"/>
                <a:gd name="T21" fmla="*/ 223 h 298"/>
                <a:gd name="T22" fmla="*/ 703 w 713"/>
                <a:gd name="T23" fmla="*/ 223 h 298"/>
                <a:gd name="T24" fmla="*/ 703 w 713"/>
                <a:gd name="T25" fmla="*/ 75 h 298"/>
                <a:gd name="T26" fmla="*/ 713 w 713"/>
                <a:gd name="T27" fmla="*/ 75 h 298"/>
                <a:gd name="T28" fmla="*/ 713 w 713"/>
                <a:gd name="T29" fmla="*/ 43 h 298"/>
                <a:gd name="T30" fmla="*/ 493 w 713"/>
                <a:gd name="T31" fmla="*/ 0 h 298"/>
                <a:gd name="T32" fmla="*/ 493 w 713"/>
                <a:gd name="T33" fmla="*/ 43 h 298"/>
                <a:gd name="T34" fmla="*/ 420 w 713"/>
                <a:gd name="T35" fmla="*/ 43 h 298"/>
                <a:gd name="T36" fmla="*/ 388 w 713"/>
                <a:gd name="T37" fmla="*/ 32 h 298"/>
                <a:gd name="T38" fmla="*/ 388 w 713"/>
                <a:gd name="T39" fmla="*/ 64 h 298"/>
                <a:gd name="T40" fmla="*/ 336 w 713"/>
                <a:gd name="T41" fmla="*/ 75 h 298"/>
                <a:gd name="T42" fmla="*/ 252 w 713"/>
                <a:gd name="T43" fmla="*/ 75 h 298"/>
                <a:gd name="T44" fmla="*/ 189 w 713"/>
                <a:gd name="T45" fmla="*/ 64 h 298"/>
                <a:gd name="T46" fmla="*/ 147 w 713"/>
                <a:gd name="T47" fmla="*/ 64 h 298"/>
                <a:gd name="T48" fmla="*/ 126 w 713"/>
                <a:gd name="T49" fmla="*/ 43 h 298"/>
                <a:gd name="T50" fmla="*/ 126 w 713"/>
                <a:gd name="T51" fmla="*/ 11 h 2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13" h="298">
                  <a:moveTo>
                    <a:pt x="126" y="11"/>
                  </a:moveTo>
                  <a:lnTo>
                    <a:pt x="42" y="43"/>
                  </a:lnTo>
                  <a:lnTo>
                    <a:pt x="0" y="75"/>
                  </a:lnTo>
                  <a:lnTo>
                    <a:pt x="0" y="117"/>
                  </a:lnTo>
                  <a:lnTo>
                    <a:pt x="11" y="117"/>
                  </a:lnTo>
                  <a:lnTo>
                    <a:pt x="11" y="234"/>
                  </a:lnTo>
                  <a:lnTo>
                    <a:pt x="74" y="266"/>
                  </a:lnTo>
                  <a:lnTo>
                    <a:pt x="231" y="298"/>
                  </a:lnTo>
                  <a:lnTo>
                    <a:pt x="378" y="298"/>
                  </a:lnTo>
                  <a:lnTo>
                    <a:pt x="514" y="266"/>
                  </a:lnTo>
                  <a:lnTo>
                    <a:pt x="514" y="223"/>
                  </a:lnTo>
                  <a:lnTo>
                    <a:pt x="703" y="223"/>
                  </a:lnTo>
                  <a:lnTo>
                    <a:pt x="703" y="75"/>
                  </a:lnTo>
                  <a:lnTo>
                    <a:pt x="713" y="75"/>
                  </a:lnTo>
                  <a:lnTo>
                    <a:pt x="713" y="43"/>
                  </a:lnTo>
                  <a:lnTo>
                    <a:pt x="493" y="0"/>
                  </a:lnTo>
                  <a:lnTo>
                    <a:pt x="493" y="43"/>
                  </a:lnTo>
                  <a:lnTo>
                    <a:pt x="420" y="43"/>
                  </a:lnTo>
                  <a:lnTo>
                    <a:pt x="388" y="32"/>
                  </a:lnTo>
                  <a:lnTo>
                    <a:pt x="388" y="64"/>
                  </a:lnTo>
                  <a:lnTo>
                    <a:pt x="336" y="75"/>
                  </a:lnTo>
                  <a:lnTo>
                    <a:pt x="252" y="75"/>
                  </a:lnTo>
                  <a:lnTo>
                    <a:pt x="189" y="64"/>
                  </a:lnTo>
                  <a:lnTo>
                    <a:pt x="147" y="64"/>
                  </a:lnTo>
                  <a:lnTo>
                    <a:pt x="126" y="43"/>
                  </a:lnTo>
                  <a:lnTo>
                    <a:pt x="126" y="11"/>
                  </a:lnTo>
                  <a:close/>
                </a:path>
              </a:pathLst>
            </a:custGeom>
            <a:solidFill>
              <a:srgbClr val="FF9966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64" name="Freeform 279"/>
            <p:cNvSpPr>
              <a:spLocks/>
            </p:cNvSpPr>
            <p:nvPr/>
          </p:nvSpPr>
          <p:spPr bwMode="auto">
            <a:xfrm>
              <a:off x="3492" y="2525"/>
              <a:ext cx="713" cy="298"/>
            </a:xfrm>
            <a:custGeom>
              <a:avLst/>
              <a:gdLst>
                <a:gd name="T0" fmla="*/ 126 w 713"/>
                <a:gd name="T1" fmla="*/ 11 h 298"/>
                <a:gd name="T2" fmla="*/ 42 w 713"/>
                <a:gd name="T3" fmla="*/ 43 h 298"/>
                <a:gd name="T4" fmla="*/ 0 w 713"/>
                <a:gd name="T5" fmla="*/ 75 h 298"/>
                <a:gd name="T6" fmla="*/ 0 w 713"/>
                <a:gd name="T7" fmla="*/ 117 h 298"/>
                <a:gd name="T8" fmla="*/ 11 w 713"/>
                <a:gd name="T9" fmla="*/ 117 h 298"/>
                <a:gd name="T10" fmla="*/ 11 w 713"/>
                <a:gd name="T11" fmla="*/ 234 h 298"/>
                <a:gd name="T12" fmla="*/ 74 w 713"/>
                <a:gd name="T13" fmla="*/ 266 h 298"/>
                <a:gd name="T14" fmla="*/ 231 w 713"/>
                <a:gd name="T15" fmla="*/ 298 h 298"/>
                <a:gd name="T16" fmla="*/ 378 w 713"/>
                <a:gd name="T17" fmla="*/ 298 h 298"/>
                <a:gd name="T18" fmla="*/ 514 w 713"/>
                <a:gd name="T19" fmla="*/ 266 h 298"/>
                <a:gd name="T20" fmla="*/ 514 w 713"/>
                <a:gd name="T21" fmla="*/ 223 h 298"/>
                <a:gd name="T22" fmla="*/ 703 w 713"/>
                <a:gd name="T23" fmla="*/ 223 h 298"/>
                <a:gd name="T24" fmla="*/ 703 w 713"/>
                <a:gd name="T25" fmla="*/ 75 h 298"/>
                <a:gd name="T26" fmla="*/ 713 w 713"/>
                <a:gd name="T27" fmla="*/ 75 h 298"/>
                <a:gd name="T28" fmla="*/ 713 w 713"/>
                <a:gd name="T29" fmla="*/ 43 h 298"/>
                <a:gd name="T30" fmla="*/ 493 w 713"/>
                <a:gd name="T31" fmla="*/ 0 h 298"/>
                <a:gd name="T32" fmla="*/ 493 w 713"/>
                <a:gd name="T33" fmla="*/ 43 h 298"/>
                <a:gd name="T34" fmla="*/ 420 w 713"/>
                <a:gd name="T35" fmla="*/ 43 h 298"/>
                <a:gd name="T36" fmla="*/ 388 w 713"/>
                <a:gd name="T37" fmla="*/ 32 h 298"/>
                <a:gd name="T38" fmla="*/ 388 w 713"/>
                <a:gd name="T39" fmla="*/ 64 h 298"/>
                <a:gd name="T40" fmla="*/ 336 w 713"/>
                <a:gd name="T41" fmla="*/ 75 h 298"/>
                <a:gd name="T42" fmla="*/ 252 w 713"/>
                <a:gd name="T43" fmla="*/ 75 h 298"/>
                <a:gd name="T44" fmla="*/ 189 w 713"/>
                <a:gd name="T45" fmla="*/ 64 h 298"/>
                <a:gd name="T46" fmla="*/ 147 w 713"/>
                <a:gd name="T47" fmla="*/ 64 h 298"/>
                <a:gd name="T48" fmla="*/ 126 w 713"/>
                <a:gd name="T49" fmla="*/ 43 h 298"/>
                <a:gd name="T50" fmla="*/ 126 w 713"/>
                <a:gd name="T51" fmla="*/ 11 h 2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13" h="298">
                  <a:moveTo>
                    <a:pt x="126" y="11"/>
                  </a:moveTo>
                  <a:lnTo>
                    <a:pt x="42" y="43"/>
                  </a:lnTo>
                  <a:lnTo>
                    <a:pt x="0" y="75"/>
                  </a:lnTo>
                  <a:lnTo>
                    <a:pt x="0" y="117"/>
                  </a:lnTo>
                  <a:lnTo>
                    <a:pt x="11" y="117"/>
                  </a:lnTo>
                  <a:lnTo>
                    <a:pt x="11" y="234"/>
                  </a:lnTo>
                  <a:lnTo>
                    <a:pt x="74" y="266"/>
                  </a:lnTo>
                  <a:lnTo>
                    <a:pt x="231" y="298"/>
                  </a:lnTo>
                  <a:lnTo>
                    <a:pt x="378" y="298"/>
                  </a:lnTo>
                  <a:lnTo>
                    <a:pt x="514" y="266"/>
                  </a:lnTo>
                  <a:lnTo>
                    <a:pt x="514" y="223"/>
                  </a:lnTo>
                  <a:lnTo>
                    <a:pt x="703" y="223"/>
                  </a:lnTo>
                  <a:lnTo>
                    <a:pt x="703" y="75"/>
                  </a:lnTo>
                  <a:lnTo>
                    <a:pt x="713" y="75"/>
                  </a:lnTo>
                  <a:lnTo>
                    <a:pt x="713" y="43"/>
                  </a:lnTo>
                  <a:lnTo>
                    <a:pt x="493" y="0"/>
                  </a:lnTo>
                  <a:lnTo>
                    <a:pt x="493" y="43"/>
                  </a:lnTo>
                  <a:lnTo>
                    <a:pt x="420" y="43"/>
                  </a:lnTo>
                  <a:lnTo>
                    <a:pt x="388" y="32"/>
                  </a:lnTo>
                  <a:lnTo>
                    <a:pt x="388" y="64"/>
                  </a:lnTo>
                  <a:lnTo>
                    <a:pt x="336" y="75"/>
                  </a:lnTo>
                  <a:lnTo>
                    <a:pt x="252" y="75"/>
                  </a:lnTo>
                  <a:lnTo>
                    <a:pt x="189" y="64"/>
                  </a:lnTo>
                  <a:lnTo>
                    <a:pt x="147" y="64"/>
                  </a:lnTo>
                  <a:lnTo>
                    <a:pt x="126" y="43"/>
                  </a:lnTo>
                  <a:lnTo>
                    <a:pt x="126" y="11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65" name="Freeform 280"/>
            <p:cNvSpPr>
              <a:spLocks/>
            </p:cNvSpPr>
            <p:nvPr/>
          </p:nvSpPr>
          <p:spPr bwMode="auto">
            <a:xfrm>
              <a:off x="3639" y="1995"/>
              <a:ext cx="367" cy="499"/>
            </a:xfrm>
            <a:custGeom>
              <a:avLst/>
              <a:gdLst>
                <a:gd name="T0" fmla="*/ 0 w 367"/>
                <a:gd name="T1" fmla="*/ 499 h 499"/>
                <a:gd name="T2" fmla="*/ 0 w 367"/>
                <a:gd name="T3" fmla="*/ 10 h 499"/>
                <a:gd name="T4" fmla="*/ 11 w 367"/>
                <a:gd name="T5" fmla="*/ 10 h 499"/>
                <a:gd name="T6" fmla="*/ 63 w 367"/>
                <a:gd name="T7" fmla="*/ 0 h 499"/>
                <a:gd name="T8" fmla="*/ 115 w 367"/>
                <a:gd name="T9" fmla="*/ 0 h 499"/>
                <a:gd name="T10" fmla="*/ 199 w 367"/>
                <a:gd name="T11" fmla="*/ 0 h 499"/>
                <a:gd name="T12" fmla="*/ 262 w 367"/>
                <a:gd name="T13" fmla="*/ 0 h 499"/>
                <a:gd name="T14" fmla="*/ 262 w 367"/>
                <a:gd name="T15" fmla="*/ 31 h 499"/>
                <a:gd name="T16" fmla="*/ 294 w 367"/>
                <a:gd name="T17" fmla="*/ 31 h 499"/>
                <a:gd name="T18" fmla="*/ 367 w 367"/>
                <a:gd name="T19" fmla="*/ 31 h 499"/>
                <a:gd name="T20" fmla="*/ 367 w 367"/>
                <a:gd name="T21" fmla="*/ 499 h 499"/>
                <a:gd name="T22" fmla="*/ 0 w 367"/>
                <a:gd name="T23" fmla="*/ 499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" h="499">
                  <a:moveTo>
                    <a:pt x="0" y="499"/>
                  </a:moveTo>
                  <a:lnTo>
                    <a:pt x="0" y="10"/>
                  </a:lnTo>
                  <a:lnTo>
                    <a:pt x="11" y="10"/>
                  </a:lnTo>
                  <a:lnTo>
                    <a:pt x="63" y="0"/>
                  </a:lnTo>
                  <a:lnTo>
                    <a:pt x="115" y="0"/>
                  </a:lnTo>
                  <a:lnTo>
                    <a:pt x="199" y="0"/>
                  </a:lnTo>
                  <a:lnTo>
                    <a:pt x="262" y="0"/>
                  </a:lnTo>
                  <a:lnTo>
                    <a:pt x="262" y="31"/>
                  </a:lnTo>
                  <a:lnTo>
                    <a:pt x="294" y="31"/>
                  </a:lnTo>
                  <a:lnTo>
                    <a:pt x="367" y="31"/>
                  </a:lnTo>
                  <a:lnTo>
                    <a:pt x="367" y="499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66" name="Freeform 281"/>
            <p:cNvSpPr>
              <a:spLocks/>
            </p:cNvSpPr>
            <p:nvPr/>
          </p:nvSpPr>
          <p:spPr bwMode="auto">
            <a:xfrm>
              <a:off x="3566" y="2547"/>
              <a:ext cx="73" cy="10"/>
            </a:xfrm>
            <a:custGeom>
              <a:avLst/>
              <a:gdLst>
                <a:gd name="T0" fmla="*/ 0 w 73"/>
                <a:gd name="T1" fmla="*/ 10 h 10"/>
                <a:gd name="T2" fmla="*/ 73 w 73"/>
                <a:gd name="T3" fmla="*/ 0 h 10"/>
                <a:gd name="T4" fmla="*/ 73 w 73"/>
                <a:gd name="T5" fmla="*/ 10 h 10"/>
                <a:gd name="T6" fmla="*/ 0 w 73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10">
                  <a:moveTo>
                    <a:pt x="0" y="10"/>
                  </a:moveTo>
                  <a:lnTo>
                    <a:pt x="73" y="0"/>
                  </a:lnTo>
                  <a:lnTo>
                    <a:pt x="7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67" name="Freeform 282"/>
            <p:cNvSpPr>
              <a:spLocks/>
            </p:cNvSpPr>
            <p:nvPr/>
          </p:nvSpPr>
          <p:spPr bwMode="auto">
            <a:xfrm>
              <a:off x="3639" y="2494"/>
              <a:ext cx="556" cy="74"/>
            </a:xfrm>
            <a:custGeom>
              <a:avLst/>
              <a:gdLst>
                <a:gd name="T0" fmla="*/ 0 w 556"/>
                <a:gd name="T1" fmla="*/ 74 h 74"/>
                <a:gd name="T2" fmla="*/ 0 w 556"/>
                <a:gd name="T3" fmla="*/ 0 h 74"/>
                <a:gd name="T4" fmla="*/ 367 w 556"/>
                <a:gd name="T5" fmla="*/ 0 h 74"/>
                <a:gd name="T6" fmla="*/ 367 w 556"/>
                <a:gd name="T7" fmla="*/ 74 h 74"/>
                <a:gd name="T8" fmla="*/ 556 w 556"/>
                <a:gd name="T9" fmla="*/ 74 h 74"/>
                <a:gd name="T10" fmla="*/ 367 w 556"/>
                <a:gd name="T11" fmla="*/ 42 h 74"/>
                <a:gd name="T12" fmla="*/ 367 w 556"/>
                <a:gd name="T13" fmla="*/ 74 h 74"/>
                <a:gd name="T14" fmla="*/ 273 w 556"/>
                <a:gd name="T15" fmla="*/ 74 h 74"/>
                <a:gd name="T16" fmla="*/ 262 w 556"/>
                <a:gd name="T17" fmla="*/ 74 h 74"/>
                <a:gd name="T18" fmla="*/ 262 w 556"/>
                <a:gd name="T19" fmla="*/ 74 h 74"/>
                <a:gd name="T20" fmla="*/ 273 w 556"/>
                <a:gd name="T21" fmla="*/ 74 h 74"/>
                <a:gd name="T22" fmla="*/ 262 w 556"/>
                <a:gd name="T23" fmla="*/ 74 h 74"/>
                <a:gd name="T24" fmla="*/ 262 w 556"/>
                <a:gd name="T25" fmla="*/ 74 h 74"/>
                <a:gd name="T26" fmla="*/ 0 w 556"/>
                <a:gd name="T27" fmla="*/ 74 h 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6" h="74">
                  <a:moveTo>
                    <a:pt x="0" y="74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74"/>
                  </a:lnTo>
                  <a:lnTo>
                    <a:pt x="556" y="74"/>
                  </a:lnTo>
                  <a:lnTo>
                    <a:pt x="367" y="42"/>
                  </a:lnTo>
                  <a:lnTo>
                    <a:pt x="367" y="74"/>
                  </a:lnTo>
                  <a:lnTo>
                    <a:pt x="273" y="74"/>
                  </a:lnTo>
                  <a:lnTo>
                    <a:pt x="262" y="74"/>
                  </a:lnTo>
                  <a:lnTo>
                    <a:pt x="273" y="74"/>
                  </a:lnTo>
                  <a:lnTo>
                    <a:pt x="262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68" name="Freeform 283"/>
            <p:cNvSpPr>
              <a:spLocks/>
            </p:cNvSpPr>
            <p:nvPr/>
          </p:nvSpPr>
          <p:spPr bwMode="auto">
            <a:xfrm>
              <a:off x="3503" y="2568"/>
              <a:ext cx="713" cy="265"/>
            </a:xfrm>
            <a:custGeom>
              <a:avLst/>
              <a:gdLst>
                <a:gd name="T0" fmla="*/ 63 w 713"/>
                <a:gd name="T1" fmla="*/ 0 h 265"/>
                <a:gd name="T2" fmla="*/ 42 w 713"/>
                <a:gd name="T3" fmla="*/ 11 h 265"/>
                <a:gd name="T4" fmla="*/ 0 w 713"/>
                <a:gd name="T5" fmla="*/ 42 h 265"/>
                <a:gd name="T6" fmla="*/ 0 w 713"/>
                <a:gd name="T7" fmla="*/ 85 h 265"/>
                <a:gd name="T8" fmla="*/ 10 w 713"/>
                <a:gd name="T9" fmla="*/ 85 h 265"/>
                <a:gd name="T10" fmla="*/ 10 w 713"/>
                <a:gd name="T11" fmla="*/ 202 h 265"/>
                <a:gd name="T12" fmla="*/ 73 w 713"/>
                <a:gd name="T13" fmla="*/ 234 h 265"/>
                <a:gd name="T14" fmla="*/ 231 w 713"/>
                <a:gd name="T15" fmla="*/ 265 h 265"/>
                <a:gd name="T16" fmla="*/ 377 w 713"/>
                <a:gd name="T17" fmla="*/ 265 h 265"/>
                <a:gd name="T18" fmla="*/ 524 w 713"/>
                <a:gd name="T19" fmla="*/ 234 h 265"/>
                <a:gd name="T20" fmla="*/ 524 w 713"/>
                <a:gd name="T21" fmla="*/ 191 h 265"/>
                <a:gd name="T22" fmla="*/ 702 w 713"/>
                <a:gd name="T23" fmla="*/ 191 h 265"/>
                <a:gd name="T24" fmla="*/ 702 w 713"/>
                <a:gd name="T25" fmla="*/ 64 h 265"/>
                <a:gd name="T26" fmla="*/ 713 w 713"/>
                <a:gd name="T27" fmla="*/ 64 h 265"/>
                <a:gd name="T28" fmla="*/ 713 w 713"/>
                <a:gd name="T29" fmla="*/ 11 h 265"/>
                <a:gd name="T30" fmla="*/ 681 w 713"/>
                <a:gd name="T31" fmla="*/ 0 h 265"/>
                <a:gd name="T32" fmla="*/ 493 w 713"/>
                <a:gd name="T33" fmla="*/ 0 h 265"/>
                <a:gd name="T34" fmla="*/ 493 w 713"/>
                <a:gd name="T35" fmla="*/ 11 h 265"/>
                <a:gd name="T36" fmla="*/ 419 w 713"/>
                <a:gd name="T37" fmla="*/ 11 h 265"/>
                <a:gd name="T38" fmla="*/ 409 w 713"/>
                <a:gd name="T39" fmla="*/ 0 h 265"/>
                <a:gd name="T40" fmla="*/ 493 w 713"/>
                <a:gd name="T41" fmla="*/ 0 h 265"/>
                <a:gd name="T42" fmla="*/ 493 w 713"/>
                <a:gd name="T43" fmla="*/ 11 h 265"/>
                <a:gd name="T44" fmla="*/ 419 w 713"/>
                <a:gd name="T45" fmla="*/ 11 h 265"/>
                <a:gd name="T46" fmla="*/ 409 w 713"/>
                <a:gd name="T47" fmla="*/ 0 h 265"/>
                <a:gd name="T48" fmla="*/ 388 w 713"/>
                <a:gd name="T49" fmla="*/ 0 h 265"/>
                <a:gd name="T50" fmla="*/ 388 w 713"/>
                <a:gd name="T51" fmla="*/ 32 h 265"/>
                <a:gd name="T52" fmla="*/ 335 w 713"/>
                <a:gd name="T53" fmla="*/ 42 h 265"/>
                <a:gd name="T54" fmla="*/ 251 w 713"/>
                <a:gd name="T55" fmla="*/ 42 h 265"/>
                <a:gd name="T56" fmla="*/ 189 w 713"/>
                <a:gd name="T57" fmla="*/ 32 h 265"/>
                <a:gd name="T58" fmla="*/ 147 w 713"/>
                <a:gd name="T59" fmla="*/ 32 h 265"/>
                <a:gd name="T60" fmla="*/ 126 w 713"/>
                <a:gd name="T61" fmla="*/ 11 h 265"/>
                <a:gd name="T62" fmla="*/ 126 w 713"/>
                <a:gd name="T63" fmla="*/ 0 h 265"/>
                <a:gd name="T64" fmla="*/ 388 w 713"/>
                <a:gd name="T65" fmla="*/ 0 h 265"/>
                <a:gd name="T66" fmla="*/ 388 w 713"/>
                <a:gd name="T67" fmla="*/ 32 h 265"/>
                <a:gd name="T68" fmla="*/ 335 w 713"/>
                <a:gd name="T69" fmla="*/ 42 h 265"/>
                <a:gd name="T70" fmla="*/ 251 w 713"/>
                <a:gd name="T71" fmla="*/ 42 h 265"/>
                <a:gd name="T72" fmla="*/ 189 w 713"/>
                <a:gd name="T73" fmla="*/ 32 h 265"/>
                <a:gd name="T74" fmla="*/ 147 w 713"/>
                <a:gd name="T75" fmla="*/ 32 h 265"/>
                <a:gd name="T76" fmla="*/ 126 w 713"/>
                <a:gd name="T77" fmla="*/ 11 h 265"/>
                <a:gd name="T78" fmla="*/ 126 w 713"/>
                <a:gd name="T79" fmla="*/ 0 h 265"/>
                <a:gd name="T80" fmla="*/ 63 w 713"/>
                <a:gd name="T81" fmla="*/ 0 h 2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13" h="265">
                  <a:moveTo>
                    <a:pt x="63" y="0"/>
                  </a:moveTo>
                  <a:lnTo>
                    <a:pt x="42" y="11"/>
                  </a:lnTo>
                  <a:lnTo>
                    <a:pt x="0" y="42"/>
                  </a:lnTo>
                  <a:lnTo>
                    <a:pt x="0" y="85"/>
                  </a:lnTo>
                  <a:lnTo>
                    <a:pt x="10" y="85"/>
                  </a:lnTo>
                  <a:lnTo>
                    <a:pt x="10" y="202"/>
                  </a:lnTo>
                  <a:lnTo>
                    <a:pt x="73" y="234"/>
                  </a:lnTo>
                  <a:lnTo>
                    <a:pt x="231" y="265"/>
                  </a:lnTo>
                  <a:lnTo>
                    <a:pt x="377" y="265"/>
                  </a:lnTo>
                  <a:lnTo>
                    <a:pt x="524" y="234"/>
                  </a:lnTo>
                  <a:lnTo>
                    <a:pt x="524" y="191"/>
                  </a:lnTo>
                  <a:lnTo>
                    <a:pt x="702" y="191"/>
                  </a:lnTo>
                  <a:lnTo>
                    <a:pt x="702" y="64"/>
                  </a:lnTo>
                  <a:lnTo>
                    <a:pt x="713" y="64"/>
                  </a:lnTo>
                  <a:lnTo>
                    <a:pt x="713" y="11"/>
                  </a:lnTo>
                  <a:lnTo>
                    <a:pt x="681" y="0"/>
                  </a:lnTo>
                  <a:lnTo>
                    <a:pt x="493" y="0"/>
                  </a:lnTo>
                  <a:lnTo>
                    <a:pt x="493" y="11"/>
                  </a:lnTo>
                  <a:lnTo>
                    <a:pt x="419" y="11"/>
                  </a:lnTo>
                  <a:lnTo>
                    <a:pt x="409" y="0"/>
                  </a:lnTo>
                  <a:lnTo>
                    <a:pt x="493" y="0"/>
                  </a:lnTo>
                  <a:lnTo>
                    <a:pt x="493" y="11"/>
                  </a:lnTo>
                  <a:lnTo>
                    <a:pt x="419" y="11"/>
                  </a:lnTo>
                  <a:lnTo>
                    <a:pt x="409" y="0"/>
                  </a:lnTo>
                  <a:lnTo>
                    <a:pt x="388" y="0"/>
                  </a:lnTo>
                  <a:lnTo>
                    <a:pt x="388" y="32"/>
                  </a:lnTo>
                  <a:lnTo>
                    <a:pt x="335" y="42"/>
                  </a:lnTo>
                  <a:lnTo>
                    <a:pt x="251" y="42"/>
                  </a:lnTo>
                  <a:lnTo>
                    <a:pt x="189" y="32"/>
                  </a:lnTo>
                  <a:lnTo>
                    <a:pt x="147" y="32"/>
                  </a:lnTo>
                  <a:lnTo>
                    <a:pt x="126" y="11"/>
                  </a:lnTo>
                  <a:lnTo>
                    <a:pt x="126" y="0"/>
                  </a:lnTo>
                  <a:lnTo>
                    <a:pt x="388" y="0"/>
                  </a:lnTo>
                  <a:lnTo>
                    <a:pt x="388" y="32"/>
                  </a:lnTo>
                  <a:lnTo>
                    <a:pt x="335" y="42"/>
                  </a:lnTo>
                  <a:lnTo>
                    <a:pt x="251" y="42"/>
                  </a:lnTo>
                  <a:lnTo>
                    <a:pt x="189" y="32"/>
                  </a:lnTo>
                  <a:lnTo>
                    <a:pt x="147" y="32"/>
                  </a:lnTo>
                  <a:lnTo>
                    <a:pt x="126" y="11"/>
                  </a:lnTo>
                  <a:lnTo>
                    <a:pt x="12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69" name="Freeform 284"/>
            <p:cNvSpPr>
              <a:spLocks/>
            </p:cNvSpPr>
            <p:nvPr/>
          </p:nvSpPr>
          <p:spPr bwMode="auto">
            <a:xfrm>
              <a:off x="3629" y="1984"/>
              <a:ext cx="367" cy="616"/>
            </a:xfrm>
            <a:custGeom>
              <a:avLst/>
              <a:gdLst>
                <a:gd name="T0" fmla="*/ 367 w 367"/>
                <a:gd name="T1" fmla="*/ 32 h 616"/>
                <a:gd name="T2" fmla="*/ 293 w 367"/>
                <a:gd name="T3" fmla="*/ 32 h 616"/>
                <a:gd name="T4" fmla="*/ 262 w 367"/>
                <a:gd name="T5" fmla="*/ 32 h 616"/>
                <a:gd name="T6" fmla="*/ 262 w 367"/>
                <a:gd name="T7" fmla="*/ 0 h 616"/>
                <a:gd name="T8" fmla="*/ 199 w 367"/>
                <a:gd name="T9" fmla="*/ 0 h 616"/>
                <a:gd name="T10" fmla="*/ 115 w 367"/>
                <a:gd name="T11" fmla="*/ 0 h 616"/>
                <a:gd name="T12" fmla="*/ 63 w 367"/>
                <a:gd name="T13" fmla="*/ 0 h 616"/>
                <a:gd name="T14" fmla="*/ 10 w 367"/>
                <a:gd name="T15" fmla="*/ 11 h 616"/>
                <a:gd name="T16" fmla="*/ 0 w 367"/>
                <a:gd name="T17" fmla="*/ 11 h 616"/>
                <a:gd name="T18" fmla="*/ 0 w 367"/>
                <a:gd name="T19" fmla="*/ 584 h 616"/>
                <a:gd name="T20" fmla="*/ 10 w 367"/>
                <a:gd name="T21" fmla="*/ 595 h 616"/>
                <a:gd name="T22" fmla="*/ 63 w 367"/>
                <a:gd name="T23" fmla="*/ 595 h 616"/>
                <a:gd name="T24" fmla="*/ 115 w 367"/>
                <a:gd name="T25" fmla="*/ 616 h 616"/>
                <a:gd name="T26" fmla="*/ 199 w 367"/>
                <a:gd name="T27" fmla="*/ 616 h 616"/>
                <a:gd name="T28" fmla="*/ 262 w 367"/>
                <a:gd name="T29" fmla="*/ 595 h 616"/>
                <a:gd name="T30" fmla="*/ 262 w 367"/>
                <a:gd name="T31" fmla="*/ 573 h 616"/>
                <a:gd name="T32" fmla="*/ 293 w 367"/>
                <a:gd name="T33" fmla="*/ 584 h 616"/>
                <a:gd name="T34" fmla="*/ 367 w 367"/>
                <a:gd name="T35" fmla="*/ 584 h 616"/>
                <a:gd name="T36" fmla="*/ 367 w 367"/>
                <a:gd name="T37" fmla="*/ 32 h 6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7" h="616">
                  <a:moveTo>
                    <a:pt x="367" y="32"/>
                  </a:moveTo>
                  <a:lnTo>
                    <a:pt x="293" y="32"/>
                  </a:lnTo>
                  <a:lnTo>
                    <a:pt x="262" y="32"/>
                  </a:lnTo>
                  <a:lnTo>
                    <a:pt x="262" y="0"/>
                  </a:lnTo>
                  <a:lnTo>
                    <a:pt x="199" y="0"/>
                  </a:lnTo>
                  <a:lnTo>
                    <a:pt x="115" y="0"/>
                  </a:lnTo>
                  <a:lnTo>
                    <a:pt x="63" y="0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84"/>
                  </a:lnTo>
                  <a:lnTo>
                    <a:pt x="10" y="595"/>
                  </a:lnTo>
                  <a:lnTo>
                    <a:pt x="63" y="595"/>
                  </a:lnTo>
                  <a:lnTo>
                    <a:pt x="115" y="616"/>
                  </a:lnTo>
                  <a:lnTo>
                    <a:pt x="199" y="616"/>
                  </a:lnTo>
                  <a:lnTo>
                    <a:pt x="262" y="595"/>
                  </a:lnTo>
                  <a:lnTo>
                    <a:pt x="262" y="573"/>
                  </a:lnTo>
                  <a:lnTo>
                    <a:pt x="293" y="584"/>
                  </a:lnTo>
                  <a:lnTo>
                    <a:pt x="367" y="584"/>
                  </a:lnTo>
                  <a:lnTo>
                    <a:pt x="367" y="32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70" name="Freeform 285"/>
            <p:cNvSpPr>
              <a:spLocks/>
            </p:cNvSpPr>
            <p:nvPr/>
          </p:nvSpPr>
          <p:spPr bwMode="auto">
            <a:xfrm>
              <a:off x="3629" y="1984"/>
              <a:ext cx="367" cy="616"/>
            </a:xfrm>
            <a:custGeom>
              <a:avLst/>
              <a:gdLst>
                <a:gd name="T0" fmla="*/ 367 w 367"/>
                <a:gd name="T1" fmla="*/ 32 h 616"/>
                <a:gd name="T2" fmla="*/ 293 w 367"/>
                <a:gd name="T3" fmla="*/ 32 h 616"/>
                <a:gd name="T4" fmla="*/ 262 w 367"/>
                <a:gd name="T5" fmla="*/ 32 h 616"/>
                <a:gd name="T6" fmla="*/ 262 w 367"/>
                <a:gd name="T7" fmla="*/ 0 h 616"/>
                <a:gd name="T8" fmla="*/ 199 w 367"/>
                <a:gd name="T9" fmla="*/ 0 h 616"/>
                <a:gd name="T10" fmla="*/ 115 w 367"/>
                <a:gd name="T11" fmla="*/ 0 h 616"/>
                <a:gd name="T12" fmla="*/ 63 w 367"/>
                <a:gd name="T13" fmla="*/ 0 h 616"/>
                <a:gd name="T14" fmla="*/ 10 w 367"/>
                <a:gd name="T15" fmla="*/ 11 h 616"/>
                <a:gd name="T16" fmla="*/ 0 w 367"/>
                <a:gd name="T17" fmla="*/ 11 h 616"/>
                <a:gd name="T18" fmla="*/ 0 w 367"/>
                <a:gd name="T19" fmla="*/ 584 h 616"/>
                <a:gd name="T20" fmla="*/ 10 w 367"/>
                <a:gd name="T21" fmla="*/ 595 h 616"/>
                <a:gd name="T22" fmla="*/ 63 w 367"/>
                <a:gd name="T23" fmla="*/ 595 h 616"/>
                <a:gd name="T24" fmla="*/ 115 w 367"/>
                <a:gd name="T25" fmla="*/ 616 h 616"/>
                <a:gd name="T26" fmla="*/ 199 w 367"/>
                <a:gd name="T27" fmla="*/ 616 h 616"/>
                <a:gd name="T28" fmla="*/ 262 w 367"/>
                <a:gd name="T29" fmla="*/ 595 h 616"/>
                <a:gd name="T30" fmla="*/ 262 w 367"/>
                <a:gd name="T31" fmla="*/ 573 h 616"/>
                <a:gd name="T32" fmla="*/ 293 w 367"/>
                <a:gd name="T33" fmla="*/ 584 h 616"/>
                <a:gd name="T34" fmla="*/ 367 w 367"/>
                <a:gd name="T35" fmla="*/ 584 h 616"/>
                <a:gd name="T36" fmla="*/ 367 w 367"/>
                <a:gd name="T37" fmla="*/ 32 h 6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7" h="616">
                  <a:moveTo>
                    <a:pt x="367" y="32"/>
                  </a:moveTo>
                  <a:lnTo>
                    <a:pt x="293" y="32"/>
                  </a:lnTo>
                  <a:lnTo>
                    <a:pt x="262" y="32"/>
                  </a:lnTo>
                  <a:lnTo>
                    <a:pt x="262" y="0"/>
                  </a:lnTo>
                  <a:lnTo>
                    <a:pt x="199" y="0"/>
                  </a:lnTo>
                  <a:lnTo>
                    <a:pt x="115" y="0"/>
                  </a:lnTo>
                  <a:lnTo>
                    <a:pt x="63" y="0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84"/>
                  </a:lnTo>
                  <a:lnTo>
                    <a:pt x="10" y="595"/>
                  </a:lnTo>
                  <a:lnTo>
                    <a:pt x="63" y="595"/>
                  </a:lnTo>
                  <a:lnTo>
                    <a:pt x="115" y="616"/>
                  </a:lnTo>
                  <a:lnTo>
                    <a:pt x="199" y="616"/>
                  </a:lnTo>
                  <a:lnTo>
                    <a:pt x="262" y="595"/>
                  </a:lnTo>
                  <a:lnTo>
                    <a:pt x="262" y="573"/>
                  </a:lnTo>
                  <a:lnTo>
                    <a:pt x="293" y="584"/>
                  </a:lnTo>
                  <a:lnTo>
                    <a:pt x="367" y="584"/>
                  </a:lnTo>
                  <a:lnTo>
                    <a:pt x="367" y="32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71" name="Freeform 286"/>
            <p:cNvSpPr>
              <a:spLocks/>
            </p:cNvSpPr>
            <p:nvPr/>
          </p:nvSpPr>
          <p:spPr bwMode="auto">
            <a:xfrm>
              <a:off x="3838" y="1995"/>
              <a:ext cx="63" cy="615"/>
            </a:xfrm>
            <a:custGeom>
              <a:avLst/>
              <a:gdLst>
                <a:gd name="T0" fmla="*/ 0 w 63"/>
                <a:gd name="T1" fmla="*/ 615 h 615"/>
                <a:gd name="T2" fmla="*/ 0 w 63"/>
                <a:gd name="T3" fmla="*/ 0 h 615"/>
                <a:gd name="T4" fmla="*/ 63 w 63"/>
                <a:gd name="T5" fmla="*/ 0 h 615"/>
                <a:gd name="T6" fmla="*/ 63 w 63"/>
                <a:gd name="T7" fmla="*/ 594 h 615"/>
                <a:gd name="T8" fmla="*/ 0 w 63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15">
                  <a:moveTo>
                    <a:pt x="0" y="615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59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72" name="Freeform 287"/>
            <p:cNvSpPr>
              <a:spLocks/>
            </p:cNvSpPr>
            <p:nvPr/>
          </p:nvSpPr>
          <p:spPr bwMode="auto">
            <a:xfrm>
              <a:off x="3828" y="1984"/>
              <a:ext cx="63" cy="616"/>
            </a:xfrm>
            <a:custGeom>
              <a:avLst/>
              <a:gdLst>
                <a:gd name="T0" fmla="*/ 0 w 63"/>
                <a:gd name="T1" fmla="*/ 616 h 616"/>
                <a:gd name="T2" fmla="*/ 0 w 63"/>
                <a:gd name="T3" fmla="*/ 0 h 616"/>
                <a:gd name="T4" fmla="*/ 63 w 63"/>
                <a:gd name="T5" fmla="*/ 0 h 616"/>
                <a:gd name="T6" fmla="*/ 63 w 63"/>
                <a:gd name="T7" fmla="*/ 595 h 616"/>
                <a:gd name="T8" fmla="*/ 0 w 63"/>
                <a:gd name="T9" fmla="*/ 616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16">
                  <a:moveTo>
                    <a:pt x="0" y="616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595"/>
                  </a:lnTo>
                  <a:lnTo>
                    <a:pt x="0" y="616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73" name="Freeform 288"/>
            <p:cNvSpPr>
              <a:spLocks/>
            </p:cNvSpPr>
            <p:nvPr/>
          </p:nvSpPr>
          <p:spPr bwMode="auto">
            <a:xfrm>
              <a:off x="3828" y="1984"/>
              <a:ext cx="63" cy="616"/>
            </a:xfrm>
            <a:custGeom>
              <a:avLst/>
              <a:gdLst>
                <a:gd name="T0" fmla="*/ 0 w 63"/>
                <a:gd name="T1" fmla="*/ 616 h 616"/>
                <a:gd name="T2" fmla="*/ 0 w 63"/>
                <a:gd name="T3" fmla="*/ 0 h 616"/>
                <a:gd name="T4" fmla="*/ 63 w 63"/>
                <a:gd name="T5" fmla="*/ 0 h 616"/>
                <a:gd name="T6" fmla="*/ 63 w 63"/>
                <a:gd name="T7" fmla="*/ 595 h 616"/>
                <a:gd name="T8" fmla="*/ 0 w 63"/>
                <a:gd name="T9" fmla="*/ 616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16">
                  <a:moveTo>
                    <a:pt x="0" y="616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595"/>
                  </a:lnTo>
                  <a:lnTo>
                    <a:pt x="0" y="616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74" name="Rectangle 289"/>
            <p:cNvSpPr>
              <a:spLocks noChangeArrowheads="1"/>
            </p:cNvSpPr>
            <p:nvPr/>
          </p:nvSpPr>
          <p:spPr bwMode="auto">
            <a:xfrm>
              <a:off x="3849" y="2016"/>
              <a:ext cx="42" cy="584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375" name="Rectangle 290"/>
            <p:cNvSpPr>
              <a:spLocks noChangeArrowheads="1"/>
            </p:cNvSpPr>
            <p:nvPr/>
          </p:nvSpPr>
          <p:spPr bwMode="auto">
            <a:xfrm>
              <a:off x="3849" y="2005"/>
              <a:ext cx="42" cy="58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376" name="Rectangle 291"/>
            <p:cNvSpPr>
              <a:spLocks noChangeArrowheads="1"/>
            </p:cNvSpPr>
            <p:nvPr/>
          </p:nvSpPr>
          <p:spPr bwMode="auto">
            <a:xfrm>
              <a:off x="3849" y="2005"/>
              <a:ext cx="42" cy="58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377" name="Freeform 292"/>
            <p:cNvSpPr>
              <a:spLocks/>
            </p:cNvSpPr>
            <p:nvPr/>
          </p:nvSpPr>
          <p:spPr bwMode="auto">
            <a:xfrm>
              <a:off x="3650" y="1995"/>
              <a:ext cx="42" cy="499"/>
            </a:xfrm>
            <a:custGeom>
              <a:avLst/>
              <a:gdLst>
                <a:gd name="T0" fmla="*/ 0 w 42"/>
                <a:gd name="T1" fmla="*/ 499 h 499"/>
                <a:gd name="T2" fmla="*/ 0 w 42"/>
                <a:gd name="T3" fmla="*/ 10 h 499"/>
                <a:gd name="T4" fmla="*/ 42 w 42"/>
                <a:gd name="T5" fmla="*/ 0 h 499"/>
                <a:gd name="T6" fmla="*/ 42 w 42"/>
                <a:gd name="T7" fmla="*/ 499 h 499"/>
                <a:gd name="T8" fmla="*/ 0 w 42"/>
                <a:gd name="T9" fmla="*/ 499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99">
                  <a:moveTo>
                    <a:pt x="0" y="499"/>
                  </a:moveTo>
                  <a:lnTo>
                    <a:pt x="0" y="10"/>
                  </a:lnTo>
                  <a:lnTo>
                    <a:pt x="42" y="0"/>
                  </a:lnTo>
                  <a:lnTo>
                    <a:pt x="42" y="499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78" name="Rectangle 293"/>
            <p:cNvSpPr>
              <a:spLocks noChangeArrowheads="1"/>
            </p:cNvSpPr>
            <p:nvPr/>
          </p:nvSpPr>
          <p:spPr bwMode="auto">
            <a:xfrm>
              <a:off x="3754" y="1995"/>
              <a:ext cx="84" cy="4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379" name="Rectangle 294"/>
            <p:cNvSpPr>
              <a:spLocks noChangeArrowheads="1"/>
            </p:cNvSpPr>
            <p:nvPr/>
          </p:nvSpPr>
          <p:spPr bwMode="auto">
            <a:xfrm>
              <a:off x="3901" y="2026"/>
              <a:ext cx="32" cy="46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380" name="Rectangle 295"/>
            <p:cNvSpPr>
              <a:spLocks noChangeArrowheads="1"/>
            </p:cNvSpPr>
            <p:nvPr/>
          </p:nvSpPr>
          <p:spPr bwMode="auto">
            <a:xfrm>
              <a:off x="3650" y="2494"/>
              <a:ext cx="42" cy="10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381" name="Rectangle 296"/>
            <p:cNvSpPr>
              <a:spLocks noChangeArrowheads="1"/>
            </p:cNvSpPr>
            <p:nvPr/>
          </p:nvSpPr>
          <p:spPr bwMode="auto">
            <a:xfrm>
              <a:off x="3754" y="2494"/>
              <a:ext cx="84" cy="11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382" name="Freeform 297"/>
            <p:cNvSpPr>
              <a:spLocks/>
            </p:cNvSpPr>
            <p:nvPr/>
          </p:nvSpPr>
          <p:spPr bwMode="auto">
            <a:xfrm>
              <a:off x="3901" y="2494"/>
              <a:ext cx="32" cy="85"/>
            </a:xfrm>
            <a:custGeom>
              <a:avLst/>
              <a:gdLst>
                <a:gd name="T0" fmla="*/ 0 w 32"/>
                <a:gd name="T1" fmla="*/ 0 h 85"/>
                <a:gd name="T2" fmla="*/ 0 w 32"/>
                <a:gd name="T3" fmla="*/ 74 h 85"/>
                <a:gd name="T4" fmla="*/ 32 w 32"/>
                <a:gd name="T5" fmla="*/ 85 h 85"/>
                <a:gd name="T6" fmla="*/ 32 w 32"/>
                <a:gd name="T7" fmla="*/ 0 h 85"/>
                <a:gd name="T8" fmla="*/ 0 w 32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85">
                  <a:moveTo>
                    <a:pt x="0" y="0"/>
                  </a:moveTo>
                  <a:lnTo>
                    <a:pt x="0" y="74"/>
                  </a:lnTo>
                  <a:lnTo>
                    <a:pt x="32" y="85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83" name="Freeform 298"/>
            <p:cNvSpPr>
              <a:spLocks/>
            </p:cNvSpPr>
            <p:nvPr/>
          </p:nvSpPr>
          <p:spPr bwMode="auto">
            <a:xfrm>
              <a:off x="3639" y="1984"/>
              <a:ext cx="42" cy="595"/>
            </a:xfrm>
            <a:custGeom>
              <a:avLst/>
              <a:gdLst>
                <a:gd name="T0" fmla="*/ 42 w 42"/>
                <a:gd name="T1" fmla="*/ 595 h 595"/>
                <a:gd name="T2" fmla="*/ 42 w 42"/>
                <a:gd name="T3" fmla="*/ 0 h 595"/>
                <a:gd name="T4" fmla="*/ 0 w 42"/>
                <a:gd name="T5" fmla="*/ 11 h 595"/>
                <a:gd name="T6" fmla="*/ 0 w 42"/>
                <a:gd name="T7" fmla="*/ 595 h 595"/>
                <a:gd name="T8" fmla="*/ 42 w 42"/>
                <a:gd name="T9" fmla="*/ 595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95">
                  <a:moveTo>
                    <a:pt x="42" y="595"/>
                  </a:moveTo>
                  <a:lnTo>
                    <a:pt x="42" y="0"/>
                  </a:lnTo>
                  <a:lnTo>
                    <a:pt x="0" y="11"/>
                  </a:lnTo>
                  <a:lnTo>
                    <a:pt x="0" y="595"/>
                  </a:lnTo>
                  <a:lnTo>
                    <a:pt x="42" y="595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84" name="Freeform 299"/>
            <p:cNvSpPr>
              <a:spLocks/>
            </p:cNvSpPr>
            <p:nvPr/>
          </p:nvSpPr>
          <p:spPr bwMode="auto">
            <a:xfrm>
              <a:off x="3639" y="1984"/>
              <a:ext cx="42" cy="595"/>
            </a:xfrm>
            <a:custGeom>
              <a:avLst/>
              <a:gdLst>
                <a:gd name="T0" fmla="*/ 42 w 42"/>
                <a:gd name="T1" fmla="*/ 595 h 595"/>
                <a:gd name="T2" fmla="*/ 42 w 42"/>
                <a:gd name="T3" fmla="*/ 0 h 595"/>
                <a:gd name="T4" fmla="*/ 0 w 42"/>
                <a:gd name="T5" fmla="*/ 11 h 595"/>
                <a:gd name="T6" fmla="*/ 0 w 42"/>
                <a:gd name="T7" fmla="*/ 595 h 595"/>
                <a:gd name="T8" fmla="*/ 42 w 42"/>
                <a:gd name="T9" fmla="*/ 595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95">
                  <a:moveTo>
                    <a:pt x="42" y="595"/>
                  </a:moveTo>
                  <a:lnTo>
                    <a:pt x="42" y="0"/>
                  </a:lnTo>
                  <a:lnTo>
                    <a:pt x="0" y="11"/>
                  </a:lnTo>
                  <a:lnTo>
                    <a:pt x="0" y="595"/>
                  </a:lnTo>
                  <a:lnTo>
                    <a:pt x="42" y="595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85" name="Rectangle 300"/>
            <p:cNvSpPr>
              <a:spLocks noChangeArrowheads="1"/>
            </p:cNvSpPr>
            <p:nvPr/>
          </p:nvSpPr>
          <p:spPr bwMode="auto">
            <a:xfrm>
              <a:off x="3744" y="1984"/>
              <a:ext cx="84" cy="61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386" name="Rectangle 301"/>
            <p:cNvSpPr>
              <a:spLocks noChangeArrowheads="1"/>
            </p:cNvSpPr>
            <p:nvPr/>
          </p:nvSpPr>
          <p:spPr bwMode="auto">
            <a:xfrm>
              <a:off x="3744" y="1984"/>
              <a:ext cx="84" cy="61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Monotype Sorts" charset="2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387" name="Freeform 302"/>
            <p:cNvSpPr>
              <a:spLocks/>
            </p:cNvSpPr>
            <p:nvPr/>
          </p:nvSpPr>
          <p:spPr bwMode="auto">
            <a:xfrm>
              <a:off x="3891" y="2016"/>
              <a:ext cx="31" cy="552"/>
            </a:xfrm>
            <a:custGeom>
              <a:avLst/>
              <a:gdLst>
                <a:gd name="T0" fmla="*/ 31 w 31"/>
                <a:gd name="T1" fmla="*/ 552 h 552"/>
                <a:gd name="T2" fmla="*/ 0 w 31"/>
                <a:gd name="T3" fmla="*/ 541 h 552"/>
                <a:gd name="T4" fmla="*/ 0 w 31"/>
                <a:gd name="T5" fmla="*/ 0 h 552"/>
                <a:gd name="T6" fmla="*/ 31 w 31"/>
                <a:gd name="T7" fmla="*/ 0 h 552"/>
                <a:gd name="T8" fmla="*/ 31 w 31"/>
                <a:gd name="T9" fmla="*/ 552 h 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552">
                  <a:moveTo>
                    <a:pt x="31" y="552"/>
                  </a:moveTo>
                  <a:lnTo>
                    <a:pt x="0" y="541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552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88" name="Freeform 303"/>
            <p:cNvSpPr>
              <a:spLocks/>
            </p:cNvSpPr>
            <p:nvPr/>
          </p:nvSpPr>
          <p:spPr bwMode="auto">
            <a:xfrm>
              <a:off x="3891" y="2016"/>
              <a:ext cx="31" cy="552"/>
            </a:xfrm>
            <a:custGeom>
              <a:avLst/>
              <a:gdLst>
                <a:gd name="T0" fmla="*/ 31 w 31"/>
                <a:gd name="T1" fmla="*/ 552 h 552"/>
                <a:gd name="T2" fmla="*/ 0 w 31"/>
                <a:gd name="T3" fmla="*/ 541 h 552"/>
                <a:gd name="T4" fmla="*/ 0 w 31"/>
                <a:gd name="T5" fmla="*/ 0 h 552"/>
                <a:gd name="T6" fmla="*/ 31 w 31"/>
                <a:gd name="T7" fmla="*/ 0 h 552"/>
                <a:gd name="T8" fmla="*/ 31 w 31"/>
                <a:gd name="T9" fmla="*/ 552 h 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552">
                  <a:moveTo>
                    <a:pt x="31" y="552"/>
                  </a:moveTo>
                  <a:lnTo>
                    <a:pt x="0" y="541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552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89" name="Freeform 304"/>
            <p:cNvSpPr>
              <a:spLocks/>
            </p:cNvSpPr>
            <p:nvPr/>
          </p:nvSpPr>
          <p:spPr bwMode="auto">
            <a:xfrm>
              <a:off x="3891" y="2589"/>
              <a:ext cx="126" cy="85"/>
            </a:xfrm>
            <a:custGeom>
              <a:avLst/>
              <a:gdLst>
                <a:gd name="T0" fmla="*/ 0 w 126"/>
                <a:gd name="T1" fmla="*/ 0 h 85"/>
                <a:gd name="T2" fmla="*/ 126 w 126"/>
                <a:gd name="T3" fmla="*/ 43 h 85"/>
                <a:gd name="T4" fmla="*/ 126 w 126"/>
                <a:gd name="T5" fmla="*/ 85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85">
                  <a:moveTo>
                    <a:pt x="0" y="0"/>
                  </a:moveTo>
                  <a:lnTo>
                    <a:pt x="126" y="43"/>
                  </a:lnTo>
                  <a:lnTo>
                    <a:pt x="126" y="8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90" name="Freeform 305"/>
            <p:cNvSpPr>
              <a:spLocks/>
            </p:cNvSpPr>
            <p:nvPr/>
          </p:nvSpPr>
          <p:spPr bwMode="auto">
            <a:xfrm>
              <a:off x="3891" y="2589"/>
              <a:ext cx="126" cy="85"/>
            </a:xfrm>
            <a:custGeom>
              <a:avLst/>
              <a:gdLst>
                <a:gd name="T0" fmla="*/ 0 w 126"/>
                <a:gd name="T1" fmla="*/ 0 h 85"/>
                <a:gd name="T2" fmla="*/ 126 w 126"/>
                <a:gd name="T3" fmla="*/ 43 h 85"/>
                <a:gd name="T4" fmla="*/ 126 w 126"/>
                <a:gd name="T5" fmla="*/ 85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85">
                  <a:moveTo>
                    <a:pt x="0" y="0"/>
                  </a:moveTo>
                  <a:lnTo>
                    <a:pt x="126" y="43"/>
                  </a:lnTo>
                  <a:lnTo>
                    <a:pt x="126" y="8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91" name="Freeform 306"/>
            <p:cNvSpPr>
              <a:spLocks/>
            </p:cNvSpPr>
            <p:nvPr/>
          </p:nvSpPr>
          <p:spPr bwMode="auto">
            <a:xfrm>
              <a:off x="3828" y="2600"/>
              <a:ext cx="42" cy="85"/>
            </a:xfrm>
            <a:custGeom>
              <a:avLst/>
              <a:gdLst>
                <a:gd name="T0" fmla="*/ 0 w 42"/>
                <a:gd name="T1" fmla="*/ 0 h 85"/>
                <a:gd name="T2" fmla="*/ 42 w 42"/>
                <a:gd name="T3" fmla="*/ 64 h 85"/>
                <a:gd name="T4" fmla="*/ 42 w 42"/>
                <a:gd name="T5" fmla="*/ 85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85">
                  <a:moveTo>
                    <a:pt x="0" y="0"/>
                  </a:moveTo>
                  <a:lnTo>
                    <a:pt x="42" y="64"/>
                  </a:lnTo>
                  <a:lnTo>
                    <a:pt x="42" y="8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92" name="Freeform 307"/>
            <p:cNvSpPr>
              <a:spLocks/>
            </p:cNvSpPr>
            <p:nvPr/>
          </p:nvSpPr>
          <p:spPr bwMode="auto">
            <a:xfrm>
              <a:off x="3828" y="2600"/>
              <a:ext cx="42" cy="85"/>
            </a:xfrm>
            <a:custGeom>
              <a:avLst/>
              <a:gdLst>
                <a:gd name="T0" fmla="*/ 0 w 42"/>
                <a:gd name="T1" fmla="*/ 0 h 85"/>
                <a:gd name="T2" fmla="*/ 42 w 42"/>
                <a:gd name="T3" fmla="*/ 64 h 85"/>
                <a:gd name="T4" fmla="*/ 42 w 42"/>
                <a:gd name="T5" fmla="*/ 85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85">
                  <a:moveTo>
                    <a:pt x="0" y="0"/>
                  </a:moveTo>
                  <a:lnTo>
                    <a:pt x="42" y="64"/>
                  </a:lnTo>
                  <a:lnTo>
                    <a:pt x="42" y="8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93" name="Freeform 308"/>
            <p:cNvSpPr>
              <a:spLocks/>
            </p:cNvSpPr>
            <p:nvPr/>
          </p:nvSpPr>
          <p:spPr bwMode="auto">
            <a:xfrm>
              <a:off x="3713" y="2600"/>
              <a:ext cx="31" cy="85"/>
            </a:xfrm>
            <a:custGeom>
              <a:avLst/>
              <a:gdLst>
                <a:gd name="T0" fmla="*/ 31 w 31"/>
                <a:gd name="T1" fmla="*/ 0 h 85"/>
                <a:gd name="T2" fmla="*/ 0 w 31"/>
                <a:gd name="T3" fmla="*/ 64 h 85"/>
                <a:gd name="T4" fmla="*/ 0 w 31"/>
                <a:gd name="T5" fmla="*/ 85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85">
                  <a:moveTo>
                    <a:pt x="31" y="0"/>
                  </a:moveTo>
                  <a:lnTo>
                    <a:pt x="0" y="64"/>
                  </a:lnTo>
                  <a:lnTo>
                    <a:pt x="0" y="8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94" name="Freeform 309"/>
            <p:cNvSpPr>
              <a:spLocks/>
            </p:cNvSpPr>
            <p:nvPr/>
          </p:nvSpPr>
          <p:spPr bwMode="auto">
            <a:xfrm>
              <a:off x="3713" y="2600"/>
              <a:ext cx="31" cy="85"/>
            </a:xfrm>
            <a:custGeom>
              <a:avLst/>
              <a:gdLst>
                <a:gd name="T0" fmla="*/ 31 w 31"/>
                <a:gd name="T1" fmla="*/ 0 h 85"/>
                <a:gd name="T2" fmla="*/ 0 w 31"/>
                <a:gd name="T3" fmla="*/ 64 h 85"/>
                <a:gd name="T4" fmla="*/ 0 w 31"/>
                <a:gd name="T5" fmla="*/ 85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85">
                  <a:moveTo>
                    <a:pt x="31" y="0"/>
                  </a:moveTo>
                  <a:lnTo>
                    <a:pt x="0" y="64"/>
                  </a:lnTo>
                  <a:lnTo>
                    <a:pt x="0" y="8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95" name="Freeform 310"/>
            <p:cNvSpPr>
              <a:spLocks/>
            </p:cNvSpPr>
            <p:nvPr/>
          </p:nvSpPr>
          <p:spPr bwMode="auto">
            <a:xfrm>
              <a:off x="3566" y="2589"/>
              <a:ext cx="115" cy="85"/>
            </a:xfrm>
            <a:custGeom>
              <a:avLst/>
              <a:gdLst>
                <a:gd name="T0" fmla="*/ 115 w 115"/>
                <a:gd name="T1" fmla="*/ 0 h 85"/>
                <a:gd name="T2" fmla="*/ 0 w 115"/>
                <a:gd name="T3" fmla="*/ 64 h 85"/>
                <a:gd name="T4" fmla="*/ 0 w 115"/>
                <a:gd name="T5" fmla="*/ 85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" h="85">
                  <a:moveTo>
                    <a:pt x="115" y="0"/>
                  </a:moveTo>
                  <a:lnTo>
                    <a:pt x="0" y="64"/>
                  </a:lnTo>
                  <a:lnTo>
                    <a:pt x="0" y="8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96" name="Freeform 311"/>
            <p:cNvSpPr>
              <a:spLocks/>
            </p:cNvSpPr>
            <p:nvPr/>
          </p:nvSpPr>
          <p:spPr bwMode="auto">
            <a:xfrm>
              <a:off x="3566" y="2589"/>
              <a:ext cx="115" cy="85"/>
            </a:xfrm>
            <a:custGeom>
              <a:avLst/>
              <a:gdLst>
                <a:gd name="T0" fmla="*/ 115 w 115"/>
                <a:gd name="T1" fmla="*/ 0 h 85"/>
                <a:gd name="T2" fmla="*/ 0 w 115"/>
                <a:gd name="T3" fmla="*/ 64 h 85"/>
                <a:gd name="T4" fmla="*/ 0 w 115"/>
                <a:gd name="T5" fmla="*/ 85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" h="85">
                  <a:moveTo>
                    <a:pt x="115" y="0"/>
                  </a:moveTo>
                  <a:lnTo>
                    <a:pt x="0" y="64"/>
                  </a:lnTo>
                  <a:lnTo>
                    <a:pt x="0" y="8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97" name="Line 312"/>
            <p:cNvSpPr>
              <a:spLocks noChangeShapeType="1"/>
            </p:cNvSpPr>
            <p:nvPr/>
          </p:nvSpPr>
          <p:spPr bwMode="auto">
            <a:xfrm flipH="1">
              <a:off x="3534" y="2568"/>
              <a:ext cx="8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98" name="Line 313"/>
            <p:cNvSpPr>
              <a:spLocks noChangeShapeType="1"/>
            </p:cNvSpPr>
            <p:nvPr/>
          </p:nvSpPr>
          <p:spPr bwMode="auto">
            <a:xfrm flipH="1">
              <a:off x="3534" y="2568"/>
              <a:ext cx="8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99" name="Line 314"/>
            <p:cNvSpPr>
              <a:spLocks noChangeShapeType="1"/>
            </p:cNvSpPr>
            <p:nvPr/>
          </p:nvSpPr>
          <p:spPr bwMode="auto">
            <a:xfrm flipH="1">
              <a:off x="3492" y="2589"/>
              <a:ext cx="147" cy="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00" name="Freeform 315"/>
            <p:cNvSpPr>
              <a:spLocks/>
            </p:cNvSpPr>
            <p:nvPr/>
          </p:nvSpPr>
          <p:spPr bwMode="auto">
            <a:xfrm>
              <a:off x="3492" y="2589"/>
              <a:ext cx="525" cy="75"/>
            </a:xfrm>
            <a:custGeom>
              <a:avLst/>
              <a:gdLst>
                <a:gd name="T0" fmla="*/ 147 w 525"/>
                <a:gd name="T1" fmla="*/ 0 h 75"/>
                <a:gd name="T2" fmla="*/ 0 w 525"/>
                <a:gd name="T3" fmla="*/ 11 h 75"/>
                <a:gd name="T4" fmla="*/ 74 w 525"/>
                <a:gd name="T5" fmla="*/ 53 h 75"/>
                <a:gd name="T6" fmla="*/ 221 w 525"/>
                <a:gd name="T7" fmla="*/ 75 h 75"/>
                <a:gd name="T8" fmla="*/ 378 w 525"/>
                <a:gd name="T9" fmla="*/ 75 h 75"/>
                <a:gd name="T10" fmla="*/ 525 w 525"/>
                <a:gd name="T11" fmla="*/ 43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5" h="75">
                  <a:moveTo>
                    <a:pt x="147" y="0"/>
                  </a:moveTo>
                  <a:lnTo>
                    <a:pt x="0" y="11"/>
                  </a:lnTo>
                  <a:lnTo>
                    <a:pt x="74" y="53"/>
                  </a:lnTo>
                  <a:lnTo>
                    <a:pt x="221" y="75"/>
                  </a:lnTo>
                  <a:lnTo>
                    <a:pt x="378" y="75"/>
                  </a:lnTo>
                  <a:lnTo>
                    <a:pt x="525" y="4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01" name="Freeform 316"/>
            <p:cNvSpPr>
              <a:spLocks/>
            </p:cNvSpPr>
            <p:nvPr/>
          </p:nvSpPr>
          <p:spPr bwMode="auto">
            <a:xfrm>
              <a:off x="3492" y="2600"/>
              <a:ext cx="525" cy="64"/>
            </a:xfrm>
            <a:custGeom>
              <a:avLst/>
              <a:gdLst>
                <a:gd name="T0" fmla="*/ 0 w 525"/>
                <a:gd name="T1" fmla="*/ 0 h 64"/>
                <a:gd name="T2" fmla="*/ 74 w 525"/>
                <a:gd name="T3" fmla="*/ 42 h 64"/>
                <a:gd name="T4" fmla="*/ 221 w 525"/>
                <a:gd name="T5" fmla="*/ 64 h 64"/>
                <a:gd name="T6" fmla="*/ 378 w 525"/>
                <a:gd name="T7" fmla="*/ 64 h 64"/>
                <a:gd name="T8" fmla="*/ 525 w 525"/>
                <a:gd name="T9" fmla="*/ 3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64">
                  <a:moveTo>
                    <a:pt x="0" y="0"/>
                  </a:moveTo>
                  <a:lnTo>
                    <a:pt x="74" y="42"/>
                  </a:lnTo>
                  <a:lnTo>
                    <a:pt x="221" y="64"/>
                  </a:lnTo>
                  <a:lnTo>
                    <a:pt x="378" y="64"/>
                  </a:lnTo>
                  <a:lnTo>
                    <a:pt x="525" y="3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02" name="Freeform 317"/>
            <p:cNvSpPr>
              <a:spLocks/>
            </p:cNvSpPr>
            <p:nvPr/>
          </p:nvSpPr>
          <p:spPr bwMode="auto">
            <a:xfrm>
              <a:off x="3492" y="2642"/>
              <a:ext cx="525" cy="43"/>
            </a:xfrm>
            <a:custGeom>
              <a:avLst/>
              <a:gdLst>
                <a:gd name="T0" fmla="*/ 0 w 525"/>
                <a:gd name="T1" fmla="*/ 0 h 43"/>
                <a:gd name="T2" fmla="*/ 74 w 525"/>
                <a:gd name="T3" fmla="*/ 32 h 43"/>
                <a:gd name="T4" fmla="*/ 221 w 525"/>
                <a:gd name="T5" fmla="*/ 43 h 43"/>
                <a:gd name="T6" fmla="*/ 378 w 525"/>
                <a:gd name="T7" fmla="*/ 43 h 43"/>
                <a:gd name="T8" fmla="*/ 525 w 525"/>
                <a:gd name="T9" fmla="*/ 3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43">
                  <a:moveTo>
                    <a:pt x="0" y="0"/>
                  </a:moveTo>
                  <a:lnTo>
                    <a:pt x="74" y="32"/>
                  </a:lnTo>
                  <a:lnTo>
                    <a:pt x="221" y="43"/>
                  </a:lnTo>
                  <a:lnTo>
                    <a:pt x="378" y="43"/>
                  </a:lnTo>
                  <a:lnTo>
                    <a:pt x="525" y="3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03" name="Freeform 318"/>
            <p:cNvSpPr>
              <a:spLocks/>
            </p:cNvSpPr>
            <p:nvPr/>
          </p:nvSpPr>
          <p:spPr bwMode="auto">
            <a:xfrm>
              <a:off x="3492" y="2642"/>
              <a:ext cx="525" cy="43"/>
            </a:xfrm>
            <a:custGeom>
              <a:avLst/>
              <a:gdLst>
                <a:gd name="T0" fmla="*/ 0 w 525"/>
                <a:gd name="T1" fmla="*/ 0 h 43"/>
                <a:gd name="T2" fmla="*/ 74 w 525"/>
                <a:gd name="T3" fmla="*/ 32 h 43"/>
                <a:gd name="T4" fmla="*/ 221 w 525"/>
                <a:gd name="T5" fmla="*/ 43 h 43"/>
                <a:gd name="T6" fmla="*/ 378 w 525"/>
                <a:gd name="T7" fmla="*/ 43 h 43"/>
                <a:gd name="T8" fmla="*/ 525 w 525"/>
                <a:gd name="T9" fmla="*/ 3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43">
                  <a:moveTo>
                    <a:pt x="0" y="0"/>
                  </a:moveTo>
                  <a:lnTo>
                    <a:pt x="74" y="32"/>
                  </a:lnTo>
                  <a:lnTo>
                    <a:pt x="221" y="43"/>
                  </a:lnTo>
                  <a:lnTo>
                    <a:pt x="378" y="43"/>
                  </a:lnTo>
                  <a:lnTo>
                    <a:pt x="525" y="3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04" name="Line 319"/>
            <p:cNvSpPr>
              <a:spLocks noChangeShapeType="1"/>
            </p:cNvSpPr>
            <p:nvPr/>
          </p:nvSpPr>
          <p:spPr bwMode="auto">
            <a:xfrm flipV="1">
              <a:off x="3566" y="2674"/>
              <a:ext cx="1" cy="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05" name="Line 320"/>
            <p:cNvSpPr>
              <a:spLocks noChangeShapeType="1"/>
            </p:cNvSpPr>
            <p:nvPr/>
          </p:nvSpPr>
          <p:spPr bwMode="auto">
            <a:xfrm flipV="1">
              <a:off x="3566" y="2674"/>
              <a:ext cx="1" cy="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06" name="Line 321"/>
            <p:cNvSpPr>
              <a:spLocks noChangeShapeType="1"/>
            </p:cNvSpPr>
            <p:nvPr/>
          </p:nvSpPr>
          <p:spPr bwMode="auto">
            <a:xfrm flipV="1">
              <a:off x="3713" y="2685"/>
              <a:ext cx="1" cy="12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07" name="Line 322"/>
            <p:cNvSpPr>
              <a:spLocks noChangeShapeType="1"/>
            </p:cNvSpPr>
            <p:nvPr/>
          </p:nvSpPr>
          <p:spPr bwMode="auto">
            <a:xfrm flipV="1">
              <a:off x="3713" y="2685"/>
              <a:ext cx="1" cy="12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08" name="Line 323"/>
            <p:cNvSpPr>
              <a:spLocks noChangeShapeType="1"/>
            </p:cNvSpPr>
            <p:nvPr/>
          </p:nvSpPr>
          <p:spPr bwMode="auto">
            <a:xfrm flipV="1">
              <a:off x="3870" y="2685"/>
              <a:ext cx="1" cy="12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09" name="Line 324"/>
            <p:cNvSpPr>
              <a:spLocks noChangeShapeType="1"/>
            </p:cNvSpPr>
            <p:nvPr/>
          </p:nvSpPr>
          <p:spPr bwMode="auto">
            <a:xfrm flipV="1">
              <a:off x="3870" y="2685"/>
              <a:ext cx="1" cy="12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10" name="Line 325"/>
            <p:cNvSpPr>
              <a:spLocks noChangeShapeType="1"/>
            </p:cNvSpPr>
            <p:nvPr/>
          </p:nvSpPr>
          <p:spPr bwMode="auto">
            <a:xfrm flipV="1">
              <a:off x="4006" y="2674"/>
              <a:ext cx="1" cy="7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11" name="Line 326"/>
            <p:cNvSpPr>
              <a:spLocks noChangeShapeType="1"/>
            </p:cNvSpPr>
            <p:nvPr/>
          </p:nvSpPr>
          <p:spPr bwMode="auto">
            <a:xfrm flipV="1">
              <a:off x="4006" y="2674"/>
              <a:ext cx="1" cy="7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12" name="Line 327"/>
            <p:cNvSpPr>
              <a:spLocks noChangeShapeType="1"/>
            </p:cNvSpPr>
            <p:nvPr/>
          </p:nvSpPr>
          <p:spPr bwMode="auto">
            <a:xfrm flipH="1">
              <a:off x="3985" y="2568"/>
              <a:ext cx="22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13" name="Line 328"/>
            <p:cNvSpPr>
              <a:spLocks noChangeShapeType="1"/>
            </p:cNvSpPr>
            <p:nvPr/>
          </p:nvSpPr>
          <p:spPr bwMode="auto">
            <a:xfrm flipH="1">
              <a:off x="3985" y="2568"/>
              <a:ext cx="22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14" name="Line 329"/>
            <p:cNvSpPr>
              <a:spLocks noChangeShapeType="1"/>
            </p:cNvSpPr>
            <p:nvPr/>
          </p:nvSpPr>
          <p:spPr bwMode="auto">
            <a:xfrm flipH="1">
              <a:off x="3943" y="2600"/>
              <a:ext cx="25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15" name="Line 330"/>
            <p:cNvSpPr>
              <a:spLocks noChangeShapeType="1"/>
            </p:cNvSpPr>
            <p:nvPr/>
          </p:nvSpPr>
          <p:spPr bwMode="auto">
            <a:xfrm flipH="1">
              <a:off x="3943" y="2600"/>
              <a:ext cx="25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62" name="Rectangle 331"/>
          <p:cNvSpPr>
            <a:spLocks noChangeArrowheads="1"/>
          </p:cNvSpPr>
          <p:nvPr/>
        </p:nvSpPr>
        <p:spPr bwMode="auto">
          <a:xfrm>
            <a:off x="6547338" y="3890963"/>
            <a:ext cx="1044820" cy="3540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63" name="Rectangle 332"/>
          <p:cNvSpPr>
            <a:spLocks noChangeArrowheads="1"/>
          </p:cNvSpPr>
          <p:nvPr/>
        </p:nvSpPr>
        <p:spPr bwMode="auto">
          <a:xfrm>
            <a:off x="6547338" y="3875088"/>
            <a:ext cx="1044820" cy="35401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64" name="Rectangle 333"/>
          <p:cNvSpPr>
            <a:spLocks noChangeArrowheads="1"/>
          </p:cNvSpPr>
          <p:nvPr/>
        </p:nvSpPr>
        <p:spPr bwMode="auto">
          <a:xfrm>
            <a:off x="6547338" y="3875088"/>
            <a:ext cx="1044820" cy="35401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65" name="Rectangle 334"/>
          <p:cNvSpPr>
            <a:spLocks noChangeArrowheads="1"/>
          </p:cNvSpPr>
          <p:nvPr/>
        </p:nvSpPr>
        <p:spPr bwMode="auto">
          <a:xfrm>
            <a:off x="7239000" y="3908425"/>
            <a:ext cx="306266" cy="3206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66" name="Rectangle 335"/>
          <p:cNvSpPr>
            <a:spLocks noChangeArrowheads="1"/>
          </p:cNvSpPr>
          <p:nvPr/>
        </p:nvSpPr>
        <p:spPr bwMode="auto">
          <a:xfrm>
            <a:off x="7222882" y="3890964"/>
            <a:ext cx="307731" cy="3206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67" name="Rectangle 336"/>
          <p:cNvSpPr>
            <a:spLocks noChangeArrowheads="1"/>
          </p:cNvSpPr>
          <p:nvPr/>
        </p:nvSpPr>
        <p:spPr bwMode="auto">
          <a:xfrm>
            <a:off x="7222882" y="3890964"/>
            <a:ext cx="307731" cy="3206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68" name="Rectangle 337"/>
          <p:cNvSpPr>
            <a:spLocks noChangeArrowheads="1"/>
          </p:cNvSpPr>
          <p:nvPr/>
        </p:nvSpPr>
        <p:spPr bwMode="auto">
          <a:xfrm>
            <a:off x="7239000" y="4025900"/>
            <a:ext cx="306266" cy="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69" name="Rectangle 338"/>
          <p:cNvSpPr>
            <a:spLocks noChangeArrowheads="1"/>
          </p:cNvSpPr>
          <p:nvPr/>
        </p:nvSpPr>
        <p:spPr bwMode="auto">
          <a:xfrm>
            <a:off x="7239000" y="3908426"/>
            <a:ext cx="306266" cy="1000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70" name="Rectangle 339"/>
          <p:cNvSpPr>
            <a:spLocks noChangeArrowheads="1"/>
          </p:cNvSpPr>
          <p:nvPr/>
        </p:nvSpPr>
        <p:spPr bwMode="auto">
          <a:xfrm>
            <a:off x="7239000" y="4025900"/>
            <a:ext cx="306266" cy="101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71" name="Rectangle 340"/>
          <p:cNvSpPr>
            <a:spLocks noChangeArrowheads="1"/>
          </p:cNvSpPr>
          <p:nvPr/>
        </p:nvSpPr>
        <p:spPr bwMode="auto">
          <a:xfrm>
            <a:off x="7239000" y="4127500"/>
            <a:ext cx="306266" cy="101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72" name="Rectangle 341"/>
          <p:cNvSpPr>
            <a:spLocks noChangeArrowheads="1"/>
          </p:cNvSpPr>
          <p:nvPr/>
        </p:nvSpPr>
        <p:spPr bwMode="auto">
          <a:xfrm>
            <a:off x="7222882" y="4110038"/>
            <a:ext cx="307731" cy="1016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73" name="Rectangle 342"/>
          <p:cNvSpPr>
            <a:spLocks noChangeArrowheads="1"/>
          </p:cNvSpPr>
          <p:nvPr/>
        </p:nvSpPr>
        <p:spPr bwMode="auto">
          <a:xfrm>
            <a:off x="7222882" y="4110038"/>
            <a:ext cx="307731" cy="1016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74" name="Rectangle 343"/>
          <p:cNvSpPr>
            <a:spLocks noChangeArrowheads="1"/>
          </p:cNvSpPr>
          <p:nvPr/>
        </p:nvSpPr>
        <p:spPr bwMode="auto">
          <a:xfrm>
            <a:off x="7222882" y="3992563"/>
            <a:ext cx="307731" cy="1016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75" name="Rectangle 344"/>
          <p:cNvSpPr>
            <a:spLocks noChangeArrowheads="1"/>
          </p:cNvSpPr>
          <p:nvPr/>
        </p:nvSpPr>
        <p:spPr bwMode="auto">
          <a:xfrm>
            <a:off x="7222882" y="3992563"/>
            <a:ext cx="307731" cy="1016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76" name="Rectangle 345"/>
          <p:cNvSpPr>
            <a:spLocks noChangeArrowheads="1"/>
          </p:cNvSpPr>
          <p:nvPr/>
        </p:nvSpPr>
        <p:spPr bwMode="auto">
          <a:xfrm>
            <a:off x="7222882" y="3890963"/>
            <a:ext cx="307731" cy="1016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77" name="Rectangle 346"/>
          <p:cNvSpPr>
            <a:spLocks noChangeArrowheads="1"/>
          </p:cNvSpPr>
          <p:nvPr/>
        </p:nvSpPr>
        <p:spPr bwMode="auto">
          <a:xfrm>
            <a:off x="7222882" y="3890963"/>
            <a:ext cx="307731" cy="1016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78" name="Freeform 347"/>
          <p:cNvSpPr>
            <a:spLocks/>
          </p:cNvSpPr>
          <p:nvPr/>
        </p:nvSpPr>
        <p:spPr bwMode="auto">
          <a:xfrm>
            <a:off x="7284427" y="3908426"/>
            <a:ext cx="215411" cy="100013"/>
          </a:xfrm>
          <a:custGeom>
            <a:avLst/>
            <a:gdLst>
              <a:gd name="T0" fmla="*/ 0 w 147"/>
              <a:gd name="T1" fmla="*/ 0 h 63"/>
              <a:gd name="T2" fmla="*/ 233362 w 147"/>
              <a:gd name="T3" fmla="*/ 0 h 63"/>
              <a:gd name="T4" fmla="*/ 233362 w 147"/>
              <a:gd name="T5" fmla="*/ 0 h 63"/>
              <a:gd name="T6" fmla="*/ 233362 w 147"/>
              <a:gd name="T7" fmla="*/ 0 h 63"/>
              <a:gd name="T8" fmla="*/ 233362 w 147"/>
              <a:gd name="T9" fmla="*/ 0 h 63"/>
              <a:gd name="T10" fmla="*/ 233362 w 147"/>
              <a:gd name="T11" fmla="*/ 0 h 63"/>
              <a:gd name="T12" fmla="*/ 233362 w 147"/>
              <a:gd name="T13" fmla="*/ 100013 h 63"/>
              <a:gd name="T14" fmla="*/ 233362 w 147"/>
              <a:gd name="T15" fmla="*/ 100013 h 63"/>
              <a:gd name="T16" fmla="*/ 233362 w 147"/>
              <a:gd name="T17" fmla="*/ 100013 h 63"/>
              <a:gd name="T18" fmla="*/ 233362 w 147"/>
              <a:gd name="T19" fmla="*/ 100013 h 63"/>
              <a:gd name="T20" fmla="*/ 233362 w 147"/>
              <a:gd name="T21" fmla="*/ 100013 h 63"/>
              <a:gd name="T22" fmla="*/ 0 w 147"/>
              <a:gd name="T23" fmla="*/ 100013 h 63"/>
              <a:gd name="T24" fmla="*/ 0 w 147"/>
              <a:gd name="T25" fmla="*/ 100013 h 63"/>
              <a:gd name="T26" fmla="*/ 0 w 147"/>
              <a:gd name="T27" fmla="*/ 100013 h 63"/>
              <a:gd name="T28" fmla="*/ 0 w 147"/>
              <a:gd name="T29" fmla="*/ 100013 h 63"/>
              <a:gd name="T30" fmla="*/ 0 w 147"/>
              <a:gd name="T31" fmla="*/ 100013 h 63"/>
              <a:gd name="T32" fmla="*/ 0 w 147"/>
              <a:gd name="T33" fmla="*/ 0 h 63"/>
              <a:gd name="T34" fmla="*/ 0 w 147"/>
              <a:gd name="T35" fmla="*/ 0 h 63"/>
              <a:gd name="T36" fmla="*/ 0 w 147"/>
              <a:gd name="T37" fmla="*/ 0 h 63"/>
              <a:gd name="T38" fmla="*/ 0 w 147"/>
              <a:gd name="T39" fmla="*/ 0 h 63"/>
              <a:gd name="T40" fmla="*/ 0 w 147"/>
              <a:gd name="T41" fmla="*/ 0 h 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7" h="63">
                <a:moveTo>
                  <a:pt x="0" y="0"/>
                </a:moveTo>
                <a:lnTo>
                  <a:pt x="147" y="0"/>
                </a:lnTo>
                <a:lnTo>
                  <a:pt x="147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79" name="Freeform 348"/>
          <p:cNvSpPr>
            <a:spLocks/>
          </p:cNvSpPr>
          <p:nvPr/>
        </p:nvSpPr>
        <p:spPr bwMode="auto">
          <a:xfrm>
            <a:off x="7269774" y="3890963"/>
            <a:ext cx="213946" cy="101600"/>
          </a:xfrm>
          <a:custGeom>
            <a:avLst/>
            <a:gdLst>
              <a:gd name="T0" fmla="*/ 0 w 146"/>
              <a:gd name="T1" fmla="*/ 0 h 64"/>
              <a:gd name="T2" fmla="*/ 231775 w 146"/>
              <a:gd name="T3" fmla="*/ 0 h 64"/>
              <a:gd name="T4" fmla="*/ 231775 w 146"/>
              <a:gd name="T5" fmla="*/ 0 h 64"/>
              <a:gd name="T6" fmla="*/ 231775 w 146"/>
              <a:gd name="T7" fmla="*/ 0 h 64"/>
              <a:gd name="T8" fmla="*/ 231775 w 146"/>
              <a:gd name="T9" fmla="*/ 101600 h 64"/>
              <a:gd name="T10" fmla="*/ 231775 w 146"/>
              <a:gd name="T11" fmla="*/ 101600 h 64"/>
              <a:gd name="T12" fmla="*/ 0 w 146"/>
              <a:gd name="T13" fmla="*/ 101600 h 64"/>
              <a:gd name="T14" fmla="*/ 0 w 146"/>
              <a:gd name="T15" fmla="*/ 0 h 64"/>
              <a:gd name="T16" fmla="*/ 0 w 146"/>
              <a:gd name="T17" fmla="*/ 0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6" h="64">
                <a:moveTo>
                  <a:pt x="0" y="0"/>
                </a:moveTo>
                <a:lnTo>
                  <a:pt x="146" y="0"/>
                </a:lnTo>
                <a:lnTo>
                  <a:pt x="146" y="64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80" name="Rectangle 349"/>
          <p:cNvSpPr>
            <a:spLocks noChangeArrowheads="1"/>
          </p:cNvSpPr>
          <p:nvPr/>
        </p:nvSpPr>
        <p:spPr bwMode="auto">
          <a:xfrm>
            <a:off x="7269774" y="3890963"/>
            <a:ext cx="213946" cy="1016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81" name="Freeform 350"/>
          <p:cNvSpPr>
            <a:spLocks/>
          </p:cNvSpPr>
          <p:nvPr/>
        </p:nvSpPr>
        <p:spPr bwMode="auto">
          <a:xfrm>
            <a:off x="7345974" y="3924300"/>
            <a:ext cx="76200" cy="84138"/>
          </a:xfrm>
          <a:custGeom>
            <a:avLst/>
            <a:gdLst>
              <a:gd name="T0" fmla="*/ 0 w 52"/>
              <a:gd name="T1" fmla="*/ 0 h 53"/>
              <a:gd name="T2" fmla="*/ 82550 w 52"/>
              <a:gd name="T3" fmla="*/ 0 h 53"/>
              <a:gd name="T4" fmla="*/ 82550 w 52"/>
              <a:gd name="T5" fmla="*/ 0 h 53"/>
              <a:gd name="T6" fmla="*/ 82550 w 52"/>
              <a:gd name="T7" fmla="*/ 0 h 53"/>
              <a:gd name="T8" fmla="*/ 82550 w 52"/>
              <a:gd name="T9" fmla="*/ 0 h 53"/>
              <a:gd name="T10" fmla="*/ 82550 w 52"/>
              <a:gd name="T11" fmla="*/ 0 h 53"/>
              <a:gd name="T12" fmla="*/ 82550 w 52"/>
              <a:gd name="T13" fmla="*/ 84138 h 53"/>
              <a:gd name="T14" fmla="*/ 82550 w 52"/>
              <a:gd name="T15" fmla="*/ 84138 h 53"/>
              <a:gd name="T16" fmla="*/ 82550 w 52"/>
              <a:gd name="T17" fmla="*/ 84138 h 53"/>
              <a:gd name="T18" fmla="*/ 82550 w 52"/>
              <a:gd name="T19" fmla="*/ 84138 h 53"/>
              <a:gd name="T20" fmla="*/ 82550 w 52"/>
              <a:gd name="T21" fmla="*/ 84138 h 53"/>
              <a:gd name="T22" fmla="*/ 0 w 52"/>
              <a:gd name="T23" fmla="*/ 84138 h 53"/>
              <a:gd name="T24" fmla="*/ 0 w 52"/>
              <a:gd name="T25" fmla="*/ 84138 h 53"/>
              <a:gd name="T26" fmla="*/ 0 w 52"/>
              <a:gd name="T27" fmla="*/ 84138 h 53"/>
              <a:gd name="T28" fmla="*/ 0 w 52"/>
              <a:gd name="T29" fmla="*/ 84138 h 53"/>
              <a:gd name="T30" fmla="*/ 0 w 52"/>
              <a:gd name="T31" fmla="*/ 84138 h 53"/>
              <a:gd name="T32" fmla="*/ 0 w 52"/>
              <a:gd name="T33" fmla="*/ 0 h 53"/>
              <a:gd name="T34" fmla="*/ 0 w 52"/>
              <a:gd name="T35" fmla="*/ 0 h 53"/>
              <a:gd name="T36" fmla="*/ 0 w 52"/>
              <a:gd name="T37" fmla="*/ 0 h 53"/>
              <a:gd name="T38" fmla="*/ 0 w 52"/>
              <a:gd name="T39" fmla="*/ 0 h 53"/>
              <a:gd name="T40" fmla="*/ 0 w 52"/>
              <a:gd name="T41" fmla="*/ 0 h 5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2" h="53">
                <a:moveTo>
                  <a:pt x="0" y="0"/>
                </a:moveTo>
                <a:lnTo>
                  <a:pt x="52" y="0"/>
                </a:lnTo>
                <a:lnTo>
                  <a:pt x="52" y="53"/>
                </a:ln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82" name="Freeform 351"/>
          <p:cNvSpPr>
            <a:spLocks/>
          </p:cNvSpPr>
          <p:nvPr/>
        </p:nvSpPr>
        <p:spPr bwMode="auto">
          <a:xfrm>
            <a:off x="7284428" y="3924301"/>
            <a:ext cx="61546" cy="17463"/>
          </a:xfrm>
          <a:custGeom>
            <a:avLst/>
            <a:gdLst>
              <a:gd name="T0" fmla="*/ 0 w 42"/>
              <a:gd name="T1" fmla="*/ 0 h 11"/>
              <a:gd name="T2" fmla="*/ 66675 w 42"/>
              <a:gd name="T3" fmla="*/ 0 h 11"/>
              <a:gd name="T4" fmla="*/ 66675 w 42"/>
              <a:gd name="T5" fmla="*/ 0 h 11"/>
              <a:gd name="T6" fmla="*/ 66675 w 42"/>
              <a:gd name="T7" fmla="*/ 0 h 11"/>
              <a:gd name="T8" fmla="*/ 66675 w 42"/>
              <a:gd name="T9" fmla="*/ 0 h 11"/>
              <a:gd name="T10" fmla="*/ 66675 w 42"/>
              <a:gd name="T11" fmla="*/ 0 h 11"/>
              <a:gd name="T12" fmla="*/ 66675 w 42"/>
              <a:gd name="T13" fmla="*/ 17463 h 11"/>
              <a:gd name="T14" fmla="*/ 66675 w 42"/>
              <a:gd name="T15" fmla="*/ 17463 h 11"/>
              <a:gd name="T16" fmla="*/ 66675 w 42"/>
              <a:gd name="T17" fmla="*/ 17463 h 11"/>
              <a:gd name="T18" fmla="*/ 66675 w 42"/>
              <a:gd name="T19" fmla="*/ 17463 h 11"/>
              <a:gd name="T20" fmla="*/ 66675 w 42"/>
              <a:gd name="T21" fmla="*/ 17463 h 11"/>
              <a:gd name="T22" fmla="*/ 0 w 42"/>
              <a:gd name="T23" fmla="*/ 17463 h 11"/>
              <a:gd name="T24" fmla="*/ 0 w 42"/>
              <a:gd name="T25" fmla="*/ 17463 h 11"/>
              <a:gd name="T26" fmla="*/ 0 w 42"/>
              <a:gd name="T27" fmla="*/ 17463 h 11"/>
              <a:gd name="T28" fmla="*/ 0 w 42"/>
              <a:gd name="T29" fmla="*/ 17463 h 11"/>
              <a:gd name="T30" fmla="*/ 0 w 42"/>
              <a:gd name="T31" fmla="*/ 17463 h 11"/>
              <a:gd name="T32" fmla="*/ 0 w 42"/>
              <a:gd name="T33" fmla="*/ 0 h 11"/>
              <a:gd name="T34" fmla="*/ 0 w 42"/>
              <a:gd name="T35" fmla="*/ 0 h 11"/>
              <a:gd name="T36" fmla="*/ 0 w 42"/>
              <a:gd name="T37" fmla="*/ 0 h 11"/>
              <a:gd name="T38" fmla="*/ 0 w 42"/>
              <a:gd name="T39" fmla="*/ 0 h 11"/>
              <a:gd name="T40" fmla="*/ 0 w 42"/>
              <a:gd name="T41" fmla="*/ 0 h 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2" h="11">
                <a:moveTo>
                  <a:pt x="0" y="0"/>
                </a:moveTo>
                <a:lnTo>
                  <a:pt x="42" y="0"/>
                </a:lnTo>
                <a:lnTo>
                  <a:pt x="42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83" name="Freeform 352"/>
          <p:cNvSpPr>
            <a:spLocks/>
          </p:cNvSpPr>
          <p:nvPr/>
        </p:nvSpPr>
        <p:spPr bwMode="auto">
          <a:xfrm>
            <a:off x="7345974" y="3908425"/>
            <a:ext cx="76200" cy="84138"/>
          </a:xfrm>
          <a:custGeom>
            <a:avLst/>
            <a:gdLst>
              <a:gd name="T0" fmla="*/ 0 w 52"/>
              <a:gd name="T1" fmla="*/ 0 h 53"/>
              <a:gd name="T2" fmla="*/ 82550 w 52"/>
              <a:gd name="T3" fmla="*/ 0 h 53"/>
              <a:gd name="T4" fmla="*/ 82550 w 52"/>
              <a:gd name="T5" fmla="*/ 0 h 53"/>
              <a:gd name="T6" fmla="*/ 82550 w 52"/>
              <a:gd name="T7" fmla="*/ 84138 h 53"/>
              <a:gd name="T8" fmla="*/ 82550 w 52"/>
              <a:gd name="T9" fmla="*/ 84138 h 53"/>
              <a:gd name="T10" fmla="*/ 82550 w 52"/>
              <a:gd name="T11" fmla="*/ 84138 h 53"/>
              <a:gd name="T12" fmla="*/ 0 w 52"/>
              <a:gd name="T13" fmla="*/ 84138 h 53"/>
              <a:gd name="T14" fmla="*/ 0 w 52"/>
              <a:gd name="T15" fmla="*/ 84138 h 53"/>
              <a:gd name="T16" fmla="*/ 0 w 52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2" h="53">
                <a:moveTo>
                  <a:pt x="0" y="0"/>
                </a:moveTo>
                <a:lnTo>
                  <a:pt x="52" y="0"/>
                </a:lnTo>
                <a:lnTo>
                  <a:pt x="52" y="53"/>
                </a:ln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84" name="Rectangle 353"/>
          <p:cNvSpPr>
            <a:spLocks noChangeArrowheads="1"/>
          </p:cNvSpPr>
          <p:nvPr/>
        </p:nvSpPr>
        <p:spPr bwMode="auto">
          <a:xfrm>
            <a:off x="7345974" y="3908425"/>
            <a:ext cx="76200" cy="8413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85" name="Freeform 354"/>
          <p:cNvSpPr>
            <a:spLocks/>
          </p:cNvSpPr>
          <p:nvPr/>
        </p:nvSpPr>
        <p:spPr bwMode="auto">
          <a:xfrm>
            <a:off x="7269774" y="3908426"/>
            <a:ext cx="60080" cy="15875"/>
          </a:xfrm>
          <a:custGeom>
            <a:avLst/>
            <a:gdLst>
              <a:gd name="T0" fmla="*/ 0 w 41"/>
              <a:gd name="T1" fmla="*/ 0 h 10"/>
              <a:gd name="T2" fmla="*/ 65087 w 41"/>
              <a:gd name="T3" fmla="*/ 0 h 10"/>
              <a:gd name="T4" fmla="*/ 65087 w 41"/>
              <a:gd name="T5" fmla="*/ 0 h 10"/>
              <a:gd name="T6" fmla="*/ 65087 w 41"/>
              <a:gd name="T7" fmla="*/ 15875 h 10"/>
              <a:gd name="T8" fmla="*/ 65087 w 41"/>
              <a:gd name="T9" fmla="*/ 15875 h 10"/>
              <a:gd name="T10" fmla="*/ 0 w 41"/>
              <a:gd name="T11" fmla="*/ 15875 h 10"/>
              <a:gd name="T12" fmla="*/ 0 w 41"/>
              <a:gd name="T13" fmla="*/ 15875 h 10"/>
              <a:gd name="T14" fmla="*/ 0 w 41"/>
              <a:gd name="T15" fmla="*/ 0 h 10"/>
              <a:gd name="T16" fmla="*/ 0 w 41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" h="10">
                <a:moveTo>
                  <a:pt x="0" y="0"/>
                </a:moveTo>
                <a:lnTo>
                  <a:pt x="41" y="0"/>
                </a:lnTo>
                <a:lnTo>
                  <a:pt x="4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86" name="Rectangle 355"/>
          <p:cNvSpPr>
            <a:spLocks noChangeArrowheads="1"/>
          </p:cNvSpPr>
          <p:nvPr/>
        </p:nvSpPr>
        <p:spPr bwMode="auto">
          <a:xfrm>
            <a:off x="7269774" y="3908426"/>
            <a:ext cx="60080" cy="158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87" name="Rectangle 356"/>
          <p:cNvSpPr>
            <a:spLocks noChangeArrowheads="1"/>
          </p:cNvSpPr>
          <p:nvPr/>
        </p:nvSpPr>
        <p:spPr bwMode="auto">
          <a:xfrm>
            <a:off x="7239000" y="3959225"/>
            <a:ext cx="291612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88" name="Rectangle 357"/>
          <p:cNvSpPr>
            <a:spLocks noChangeArrowheads="1"/>
          </p:cNvSpPr>
          <p:nvPr/>
        </p:nvSpPr>
        <p:spPr bwMode="auto">
          <a:xfrm>
            <a:off x="7222881" y="3941763"/>
            <a:ext cx="291611" cy="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89" name="Freeform 358"/>
          <p:cNvSpPr>
            <a:spLocks/>
          </p:cNvSpPr>
          <p:nvPr/>
        </p:nvSpPr>
        <p:spPr bwMode="auto">
          <a:xfrm>
            <a:off x="7222881" y="3941764"/>
            <a:ext cx="291611" cy="1587"/>
          </a:xfrm>
          <a:custGeom>
            <a:avLst/>
            <a:gdLst>
              <a:gd name="T0" fmla="*/ 315912 w 199"/>
              <a:gd name="T1" fmla="*/ 0 h 1587"/>
              <a:gd name="T2" fmla="*/ 0 w 199"/>
              <a:gd name="T3" fmla="*/ 0 h 1587"/>
              <a:gd name="T4" fmla="*/ 315912 w 199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" h="1587">
                <a:moveTo>
                  <a:pt x="199" y="0"/>
                </a:moveTo>
                <a:lnTo>
                  <a:pt x="0" y="0"/>
                </a:lnTo>
                <a:lnTo>
                  <a:pt x="199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0" name="Rectangle 359"/>
          <p:cNvSpPr>
            <a:spLocks noChangeArrowheads="1"/>
          </p:cNvSpPr>
          <p:nvPr/>
        </p:nvSpPr>
        <p:spPr bwMode="auto">
          <a:xfrm>
            <a:off x="7514493" y="3924300"/>
            <a:ext cx="16120" cy="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91" name="Rectangle 360"/>
          <p:cNvSpPr>
            <a:spLocks noChangeArrowheads="1"/>
          </p:cNvSpPr>
          <p:nvPr/>
        </p:nvSpPr>
        <p:spPr bwMode="auto">
          <a:xfrm>
            <a:off x="7499839" y="3908425"/>
            <a:ext cx="14654" cy="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692" name="Freeform 361"/>
          <p:cNvSpPr>
            <a:spLocks/>
          </p:cNvSpPr>
          <p:nvPr/>
        </p:nvSpPr>
        <p:spPr bwMode="auto">
          <a:xfrm>
            <a:off x="7499839" y="3908425"/>
            <a:ext cx="14654" cy="1588"/>
          </a:xfrm>
          <a:custGeom>
            <a:avLst/>
            <a:gdLst>
              <a:gd name="T0" fmla="*/ 15875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" name="Freeform 362"/>
          <p:cNvSpPr>
            <a:spLocks/>
          </p:cNvSpPr>
          <p:nvPr/>
        </p:nvSpPr>
        <p:spPr bwMode="auto">
          <a:xfrm>
            <a:off x="7038243" y="3908426"/>
            <a:ext cx="92319" cy="100013"/>
          </a:xfrm>
          <a:custGeom>
            <a:avLst/>
            <a:gdLst>
              <a:gd name="T0" fmla="*/ 0 w 63"/>
              <a:gd name="T1" fmla="*/ 100013 h 63"/>
              <a:gd name="T2" fmla="*/ 100012 w 63"/>
              <a:gd name="T3" fmla="*/ 0 h 63"/>
              <a:gd name="T4" fmla="*/ 100012 w 63"/>
              <a:gd name="T5" fmla="*/ 0 h 63"/>
              <a:gd name="T6" fmla="*/ 17462 w 63"/>
              <a:gd name="T7" fmla="*/ 100013 h 63"/>
              <a:gd name="T8" fmla="*/ 0 w 63"/>
              <a:gd name="T9" fmla="*/ 100013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63">
                <a:moveTo>
                  <a:pt x="0" y="63"/>
                </a:moveTo>
                <a:lnTo>
                  <a:pt x="63" y="0"/>
                </a:lnTo>
                <a:lnTo>
                  <a:pt x="11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" name="Freeform 363"/>
          <p:cNvSpPr>
            <a:spLocks/>
          </p:cNvSpPr>
          <p:nvPr/>
        </p:nvSpPr>
        <p:spPr bwMode="auto">
          <a:xfrm>
            <a:off x="7085135" y="3908426"/>
            <a:ext cx="92319" cy="100013"/>
          </a:xfrm>
          <a:custGeom>
            <a:avLst/>
            <a:gdLst>
              <a:gd name="T0" fmla="*/ 0 w 63"/>
              <a:gd name="T1" fmla="*/ 100013 h 63"/>
              <a:gd name="T2" fmla="*/ 82550 w 63"/>
              <a:gd name="T3" fmla="*/ 0 h 63"/>
              <a:gd name="T4" fmla="*/ 100012 w 63"/>
              <a:gd name="T5" fmla="*/ 0 h 63"/>
              <a:gd name="T6" fmla="*/ 15875 w 63"/>
              <a:gd name="T7" fmla="*/ 100013 h 63"/>
              <a:gd name="T8" fmla="*/ 0 w 63"/>
              <a:gd name="T9" fmla="*/ 100013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63">
                <a:moveTo>
                  <a:pt x="0" y="63"/>
                </a:moveTo>
                <a:lnTo>
                  <a:pt x="52" y="0"/>
                </a:lnTo>
                <a:lnTo>
                  <a:pt x="63" y="0"/>
                </a:lnTo>
                <a:lnTo>
                  <a:pt x="1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5" name="Freeform 364"/>
          <p:cNvSpPr>
            <a:spLocks/>
          </p:cNvSpPr>
          <p:nvPr/>
        </p:nvSpPr>
        <p:spPr bwMode="auto">
          <a:xfrm>
            <a:off x="7115908" y="3908426"/>
            <a:ext cx="92320" cy="100013"/>
          </a:xfrm>
          <a:custGeom>
            <a:avLst/>
            <a:gdLst>
              <a:gd name="T0" fmla="*/ 0 w 63"/>
              <a:gd name="T1" fmla="*/ 100013 h 63"/>
              <a:gd name="T2" fmla="*/ 100013 w 63"/>
              <a:gd name="T3" fmla="*/ 0 h 63"/>
              <a:gd name="T4" fmla="*/ 100013 w 63"/>
              <a:gd name="T5" fmla="*/ 0 h 63"/>
              <a:gd name="T6" fmla="*/ 15875 w 63"/>
              <a:gd name="T7" fmla="*/ 100013 h 63"/>
              <a:gd name="T8" fmla="*/ 0 w 63"/>
              <a:gd name="T9" fmla="*/ 100013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63">
                <a:moveTo>
                  <a:pt x="0" y="63"/>
                </a:moveTo>
                <a:lnTo>
                  <a:pt x="63" y="0"/>
                </a:lnTo>
                <a:lnTo>
                  <a:pt x="1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6" name="Freeform 365"/>
          <p:cNvSpPr>
            <a:spLocks/>
          </p:cNvSpPr>
          <p:nvPr/>
        </p:nvSpPr>
        <p:spPr bwMode="auto">
          <a:xfrm>
            <a:off x="7007469" y="3992564"/>
            <a:ext cx="30774" cy="33337"/>
          </a:xfrm>
          <a:custGeom>
            <a:avLst/>
            <a:gdLst>
              <a:gd name="T0" fmla="*/ 0 w 21"/>
              <a:gd name="T1" fmla="*/ 33337 h 21"/>
              <a:gd name="T2" fmla="*/ 33338 w 21"/>
              <a:gd name="T3" fmla="*/ 0 h 21"/>
              <a:gd name="T4" fmla="*/ 33338 w 21"/>
              <a:gd name="T5" fmla="*/ 0 h 21"/>
              <a:gd name="T6" fmla="*/ 17463 w 21"/>
              <a:gd name="T7" fmla="*/ 33337 h 21"/>
              <a:gd name="T8" fmla="*/ 0 w 21"/>
              <a:gd name="T9" fmla="*/ 3333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21">
                <a:moveTo>
                  <a:pt x="0" y="21"/>
                </a:moveTo>
                <a:lnTo>
                  <a:pt x="21" y="0"/>
                </a:lnTo>
                <a:lnTo>
                  <a:pt x="11" y="2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7" name="Freeform 366"/>
          <p:cNvSpPr>
            <a:spLocks/>
          </p:cNvSpPr>
          <p:nvPr/>
        </p:nvSpPr>
        <p:spPr bwMode="auto">
          <a:xfrm>
            <a:off x="7054362" y="3992564"/>
            <a:ext cx="45427" cy="33337"/>
          </a:xfrm>
          <a:custGeom>
            <a:avLst/>
            <a:gdLst>
              <a:gd name="T0" fmla="*/ 0 w 31"/>
              <a:gd name="T1" fmla="*/ 33337 h 21"/>
              <a:gd name="T2" fmla="*/ 33338 w 31"/>
              <a:gd name="T3" fmla="*/ 0 h 21"/>
              <a:gd name="T4" fmla="*/ 49213 w 31"/>
              <a:gd name="T5" fmla="*/ 0 h 21"/>
              <a:gd name="T6" fmla="*/ 15875 w 31"/>
              <a:gd name="T7" fmla="*/ 33337 h 21"/>
              <a:gd name="T8" fmla="*/ 0 w 31"/>
              <a:gd name="T9" fmla="*/ 3333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" h="21">
                <a:moveTo>
                  <a:pt x="0" y="21"/>
                </a:moveTo>
                <a:lnTo>
                  <a:pt x="21" y="0"/>
                </a:lnTo>
                <a:lnTo>
                  <a:pt x="31" y="0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8" name="Freeform 367"/>
          <p:cNvSpPr>
            <a:spLocks/>
          </p:cNvSpPr>
          <p:nvPr/>
        </p:nvSpPr>
        <p:spPr bwMode="auto">
          <a:xfrm>
            <a:off x="7099789" y="3992564"/>
            <a:ext cx="30773" cy="33337"/>
          </a:xfrm>
          <a:custGeom>
            <a:avLst/>
            <a:gdLst>
              <a:gd name="T0" fmla="*/ 0 w 21"/>
              <a:gd name="T1" fmla="*/ 33337 h 21"/>
              <a:gd name="T2" fmla="*/ 33337 w 21"/>
              <a:gd name="T3" fmla="*/ 0 h 21"/>
              <a:gd name="T4" fmla="*/ 33337 w 21"/>
              <a:gd name="T5" fmla="*/ 0 h 21"/>
              <a:gd name="T6" fmla="*/ 17462 w 21"/>
              <a:gd name="T7" fmla="*/ 33337 h 21"/>
              <a:gd name="T8" fmla="*/ 0 w 21"/>
              <a:gd name="T9" fmla="*/ 3333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21">
                <a:moveTo>
                  <a:pt x="0" y="21"/>
                </a:moveTo>
                <a:lnTo>
                  <a:pt x="21" y="0"/>
                </a:lnTo>
                <a:lnTo>
                  <a:pt x="11" y="2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9" name="Freeform 368"/>
          <p:cNvSpPr>
            <a:spLocks/>
          </p:cNvSpPr>
          <p:nvPr/>
        </p:nvSpPr>
        <p:spPr bwMode="auto">
          <a:xfrm>
            <a:off x="6962043" y="4025901"/>
            <a:ext cx="61546" cy="68263"/>
          </a:xfrm>
          <a:custGeom>
            <a:avLst/>
            <a:gdLst>
              <a:gd name="T0" fmla="*/ 49213 w 42"/>
              <a:gd name="T1" fmla="*/ 0 h 43"/>
              <a:gd name="T2" fmla="*/ 0 w 42"/>
              <a:gd name="T3" fmla="*/ 68263 h 43"/>
              <a:gd name="T4" fmla="*/ 15875 w 42"/>
              <a:gd name="T5" fmla="*/ 68263 h 43"/>
              <a:gd name="T6" fmla="*/ 66675 w 42"/>
              <a:gd name="T7" fmla="*/ 0 h 43"/>
              <a:gd name="T8" fmla="*/ 49213 w 42"/>
              <a:gd name="T9" fmla="*/ 0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43">
                <a:moveTo>
                  <a:pt x="31" y="0"/>
                </a:moveTo>
                <a:lnTo>
                  <a:pt x="0" y="43"/>
                </a:lnTo>
                <a:lnTo>
                  <a:pt x="10" y="43"/>
                </a:lnTo>
                <a:lnTo>
                  <a:pt x="42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0" name="Freeform 369"/>
          <p:cNvSpPr>
            <a:spLocks/>
          </p:cNvSpPr>
          <p:nvPr/>
        </p:nvSpPr>
        <p:spPr bwMode="auto">
          <a:xfrm>
            <a:off x="6992816" y="4025901"/>
            <a:ext cx="61546" cy="68263"/>
          </a:xfrm>
          <a:custGeom>
            <a:avLst/>
            <a:gdLst>
              <a:gd name="T0" fmla="*/ 49213 w 42"/>
              <a:gd name="T1" fmla="*/ 0 h 43"/>
              <a:gd name="T2" fmla="*/ 0 w 42"/>
              <a:gd name="T3" fmla="*/ 68263 h 43"/>
              <a:gd name="T4" fmla="*/ 15875 w 42"/>
              <a:gd name="T5" fmla="*/ 68263 h 43"/>
              <a:gd name="T6" fmla="*/ 66675 w 42"/>
              <a:gd name="T7" fmla="*/ 0 h 43"/>
              <a:gd name="T8" fmla="*/ 49213 w 42"/>
              <a:gd name="T9" fmla="*/ 0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43">
                <a:moveTo>
                  <a:pt x="31" y="0"/>
                </a:moveTo>
                <a:lnTo>
                  <a:pt x="0" y="43"/>
                </a:lnTo>
                <a:lnTo>
                  <a:pt x="10" y="43"/>
                </a:lnTo>
                <a:lnTo>
                  <a:pt x="42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1" name="Freeform 370"/>
          <p:cNvSpPr>
            <a:spLocks/>
          </p:cNvSpPr>
          <p:nvPr/>
        </p:nvSpPr>
        <p:spPr bwMode="auto">
          <a:xfrm>
            <a:off x="7038243" y="4025901"/>
            <a:ext cx="61546" cy="68263"/>
          </a:xfrm>
          <a:custGeom>
            <a:avLst/>
            <a:gdLst>
              <a:gd name="T0" fmla="*/ 50800 w 42"/>
              <a:gd name="T1" fmla="*/ 0 h 43"/>
              <a:gd name="T2" fmla="*/ 0 w 42"/>
              <a:gd name="T3" fmla="*/ 68263 h 43"/>
              <a:gd name="T4" fmla="*/ 17463 w 42"/>
              <a:gd name="T5" fmla="*/ 68263 h 43"/>
              <a:gd name="T6" fmla="*/ 66675 w 42"/>
              <a:gd name="T7" fmla="*/ 0 h 43"/>
              <a:gd name="T8" fmla="*/ 50800 w 42"/>
              <a:gd name="T9" fmla="*/ 0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43">
                <a:moveTo>
                  <a:pt x="32" y="0"/>
                </a:moveTo>
                <a:lnTo>
                  <a:pt x="0" y="43"/>
                </a:lnTo>
                <a:lnTo>
                  <a:pt x="11" y="43"/>
                </a:lnTo>
                <a:lnTo>
                  <a:pt x="42" y="0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2" name="Rectangle 371"/>
          <p:cNvSpPr>
            <a:spLocks noChangeArrowheads="1"/>
          </p:cNvSpPr>
          <p:nvPr/>
        </p:nvSpPr>
        <p:spPr bwMode="auto">
          <a:xfrm>
            <a:off x="6547339" y="4178301"/>
            <a:ext cx="660889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03" name="Rectangle 372"/>
          <p:cNvSpPr>
            <a:spLocks noChangeArrowheads="1"/>
          </p:cNvSpPr>
          <p:nvPr/>
        </p:nvSpPr>
        <p:spPr bwMode="auto">
          <a:xfrm>
            <a:off x="6547339" y="4143376"/>
            <a:ext cx="660889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04" name="Rectangle 373"/>
          <p:cNvSpPr>
            <a:spLocks noChangeArrowheads="1"/>
          </p:cNvSpPr>
          <p:nvPr/>
        </p:nvSpPr>
        <p:spPr bwMode="auto">
          <a:xfrm>
            <a:off x="6547339" y="4110038"/>
            <a:ext cx="660889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05" name="Rectangle 374"/>
          <p:cNvSpPr>
            <a:spLocks noChangeArrowheads="1"/>
          </p:cNvSpPr>
          <p:nvPr/>
        </p:nvSpPr>
        <p:spPr bwMode="auto">
          <a:xfrm>
            <a:off x="6547339" y="4094164"/>
            <a:ext cx="660889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06" name="Rectangle 375"/>
          <p:cNvSpPr>
            <a:spLocks noChangeArrowheads="1"/>
          </p:cNvSpPr>
          <p:nvPr/>
        </p:nvSpPr>
        <p:spPr bwMode="auto">
          <a:xfrm>
            <a:off x="6547339" y="4160838"/>
            <a:ext cx="660889" cy="1746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07" name="Rectangle 376"/>
          <p:cNvSpPr>
            <a:spLocks noChangeArrowheads="1"/>
          </p:cNvSpPr>
          <p:nvPr/>
        </p:nvSpPr>
        <p:spPr bwMode="auto">
          <a:xfrm>
            <a:off x="6547339" y="4160838"/>
            <a:ext cx="660889" cy="1746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08" name="Rectangle 377"/>
          <p:cNvSpPr>
            <a:spLocks noChangeArrowheads="1"/>
          </p:cNvSpPr>
          <p:nvPr/>
        </p:nvSpPr>
        <p:spPr bwMode="auto">
          <a:xfrm>
            <a:off x="6547339" y="4127501"/>
            <a:ext cx="660889" cy="158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09" name="Rectangle 378"/>
          <p:cNvSpPr>
            <a:spLocks noChangeArrowheads="1"/>
          </p:cNvSpPr>
          <p:nvPr/>
        </p:nvSpPr>
        <p:spPr bwMode="auto">
          <a:xfrm>
            <a:off x="6547339" y="4127501"/>
            <a:ext cx="660889" cy="158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10" name="Rectangle 379"/>
          <p:cNvSpPr>
            <a:spLocks noChangeArrowheads="1"/>
          </p:cNvSpPr>
          <p:nvPr/>
        </p:nvSpPr>
        <p:spPr bwMode="auto">
          <a:xfrm>
            <a:off x="6547339" y="4094164"/>
            <a:ext cx="660889" cy="158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11" name="Rectangle 380"/>
          <p:cNvSpPr>
            <a:spLocks noChangeArrowheads="1"/>
          </p:cNvSpPr>
          <p:nvPr/>
        </p:nvSpPr>
        <p:spPr bwMode="auto">
          <a:xfrm>
            <a:off x="6547339" y="4094164"/>
            <a:ext cx="660889" cy="158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12" name="Rectangle 381"/>
          <p:cNvSpPr>
            <a:spLocks noChangeArrowheads="1"/>
          </p:cNvSpPr>
          <p:nvPr/>
        </p:nvSpPr>
        <p:spPr bwMode="auto">
          <a:xfrm>
            <a:off x="6547339" y="4076700"/>
            <a:ext cx="660889" cy="1746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13" name="Rectangle 382"/>
          <p:cNvSpPr>
            <a:spLocks noChangeArrowheads="1"/>
          </p:cNvSpPr>
          <p:nvPr/>
        </p:nvSpPr>
        <p:spPr bwMode="auto">
          <a:xfrm>
            <a:off x="6547339" y="4076700"/>
            <a:ext cx="660889" cy="1746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14" name="Freeform 383"/>
          <p:cNvSpPr>
            <a:spLocks/>
          </p:cNvSpPr>
          <p:nvPr/>
        </p:nvSpPr>
        <p:spPr bwMode="auto">
          <a:xfrm>
            <a:off x="6945923" y="3890964"/>
            <a:ext cx="169985" cy="185737"/>
          </a:xfrm>
          <a:custGeom>
            <a:avLst/>
            <a:gdLst>
              <a:gd name="T0" fmla="*/ 17463 w 116"/>
              <a:gd name="T1" fmla="*/ 185737 h 117"/>
              <a:gd name="T2" fmla="*/ 184150 w 116"/>
              <a:gd name="T3" fmla="*/ 0 h 117"/>
              <a:gd name="T4" fmla="*/ 184150 w 116"/>
              <a:gd name="T5" fmla="*/ 0 h 117"/>
              <a:gd name="T6" fmla="*/ 0 w 116"/>
              <a:gd name="T7" fmla="*/ 185737 h 117"/>
              <a:gd name="T8" fmla="*/ 17463 w 116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" h="117">
                <a:moveTo>
                  <a:pt x="11" y="117"/>
                </a:moveTo>
                <a:lnTo>
                  <a:pt x="116" y="0"/>
                </a:lnTo>
                <a:lnTo>
                  <a:pt x="0" y="117"/>
                </a:lnTo>
                <a:lnTo>
                  <a:pt x="11" y="11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5" name="Freeform 384"/>
          <p:cNvSpPr>
            <a:spLocks/>
          </p:cNvSpPr>
          <p:nvPr/>
        </p:nvSpPr>
        <p:spPr bwMode="auto">
          <a:xfrm>
            <a:off x="6945923" y="3890964"/>
            <a:ext cx="169985" cy="185737"/>
          </a:xfrm>
          <a:custGeom>
            <a:avLst/>
            <a:gdLst>
              <a:gd name="T0" fmla="*/ 17463 w 116"/>
              <a:gd name="T1" fmla="*/ 185737 h 117"/>
              <a:gd name="T2" fmla="*/ 184150 w 116"/>
              <a:gd name="T3" fmla="*/ 0 h 117"/>
              <a:gd name="T4" fmla="*/ 0 w 116"/>
              <a:gd name="T5" fmla="*/ 185737 h 117"/>
              <a:gd name="T6" fmla="*/ 17463 w 116"/>
              <a:gd name="T7" fmla="*/ 185737 h 1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" h="117">
                <a:moveTo>
                  <a:pt x="11" y="117"/>
                </a:moveTo>
                <a:lnTo>
                  <a:pt x="116" y="0"/>
                </a:lnTo>
                <a:lnTo>
                  <a:pt x="0" y="117"/>
                </a:lnTo>
                <a:lnTo>
                  <a:pt x="11" y="11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6" name="Freeform 385"/>
          <p:cNvSpPr>
            <a:spLocks/>
          </p:cNvSpPr>
          <p:nvPr/>
        </p:nvSpPr>
        <p:spPr bwMode="auto">
          <a:xfrm>
            <a:off x="6976696" y="3890964"/>
            <a:ext cx="169985" cy="185737"/>
          </a:xfrm>
          <a:custGeom>
            <a:avLst/>
            <a:gdLst>
              <a:gd name="T0" fmla="*/ 17463 w 116"/>
              <a:gd name="T1" fmla="*/ 185737 h 117"/>
              <a:gd name="T2" fmla="*/ 184150 w 116"/>
              <a:gd name="T3" fmla="*/ 0 h 117"/>
              <a:gd name="T4" fmla="*/ 184150 w 116"/>
              <a:gd name="T5" fmla="*/ 0 h 117"/>
              <a:gd name="T6" fmla="*/ 0 w 116"/>
              <a:gd name="T7" fmla="*/ 185737 h 117"/>
              <a:gd name="T8" fmla="*/ 17463 w 116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" h="117">
                <a:moveTo>
                  <a:pt x="11" y="117"/>
                </a:moveTo>
                <a:lnTo>
                  <a:pt x="116" y="0"/>
                </a:lnTo>
                <a:lnTo>
                  <a:pt x="0" y="117"/>
                </a:lnTo>
                <a:lnTo>
                  <a:pt x="11" y="11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7" name="Freeform 386"/>
          <p:cNvSpPr>
            <a:spLocks/>
          </p:cNvSpPr>
          <p:nvPr/>
        </p:nvSpPr>
        <p:spPr bwMode="auto">
          <a:xfrm>
            <a:off x="6976696" y="3890964"/>
            <a:ext cx="169985" cy="185737"/>
          </a:xfrm>
          <a:custGeom>
            <a:avLst/>
            <a:gdLst>
              <a:gd name="T0" fmla="*/ 17463 w 116"/>
              <a:gd name="T1" fmla="*/ 185737 h 117"/>
              <a:gd name="T2" fmla="*/ 184150 w 116"/>
              <a:gd name="T3" fmla="*/ 0 h 117"/>
              <a:gd name="T4" fmla="*/ 0 w 116"/>
              <a:gd name="T5" fmla="*/ 185737 h 117"/>
              <a:gd name="T6" fmla="*/ 17463 w 116"/>
              <a:gd name="T7" fmla="*/ 185737 h 1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" h="117">
                <a:moveTo>
                  <a:pt x="11" y="117"/>
                </a:moveTo>
                <a:lnTo>
                  <a:pt x="116" y="0"/>
                </a:lnTo>
                <a:lnTo>
                  <a:pt x="0" y="117"/>
                </a:lnTo>
                <a:lnTo>
                  <a:pt x="11" y="11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8" name="Freeform 387"/>
          <p:cNvSpPr>
            <a:spLocks/>
          </p:cNvSpPr>
          <p:nvPr/>
        </p:nvSpPr>
        <p:spPr bwMode="auto">
          <a:xfrm>
            <a:off x="7023589" y="3890964"/>
            <a:ext cx="168519" cy="185737"/>
          </a:xfrm>
          <a:custGeom>
            <a:avLst/>
            <a:gdLst>
              <a:gd name="T0" fmla="*/ 15875 w 115"/>
              <a:gd name="T1" fmla="*/ 185737 h 117"/>
              <a:gd name="T2" fmla="*/ 182562 w 115"/>
              <a:gd name="T3" fmla="*/ 0 h 117"/>
              <a:gd name="T4" fmla="*/ 166687 w 115"/>
              <a:gd name="T5" fmla="*/ 0 h 117"/>
              <a:gd name="T6" fmla="*/ 0 w 115"/>
              <a:gd name="T7" fmla="*/ 185737 h 117"/>
              <a:gd name="T8" fmla="*/ 15875 w 115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117">
                <a:moveTo>
                  <a:pt x="10" y="117"/>
                </a:moveTo>
                <a:lnTo>
                  <a:pt x="115" y="0"/>
                </a:lnTo>
                <a:lnTo>
                  <a:pt x="105" y="0"/>
                </a:lnTo>
                <a:lnTo>
                  <a:pt x="0" y="117"/>
                </a:lnTo>
                <a:lnTo>
                  <a:pt x="10" y="11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9" name="Freeform 388"/>
          <p:cNvSpPr>
            <a:spLocks/>
          </p:cNvSpPr>
          <p:nvPr/>
        </p:nvSpPr>
        <p:spPr bwMode="auto">
          <a:xfrm>
            <a:off x="7023589" y="3890964"/>
            <a:ext cx="168519" cy="185737"/>
          </a:xfrm>
          <a:custGeom>
            <a:avLst/>
            <a:gdLst>
              <a:gd name="T0" fmla="*/ 15875 w 115"/>
              <a:gd name="T1" fmla="*/ 185737 h 117"/>
              <a:gd name="T2" fmla="*/ 182562 w 115"/>
              <a:gd name="T3" fmla="*/ 0 h 117"/>
              <a:gd name="T4" fmla="*/ 166687 w 115"/>
              <a:gd name="T5" fmla="*/ 0 h 117"/>
              <a:gd name="T6" fmla="*/ 0 w 115"/>
              <a:gd name="T7" fmla="*/ 185737 h 117"/>
              <a:gd name="T8" fmla="*/ 15875 w 115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117">
                <a:moveTo>
                  <a:pt x="10" y="117"/>
                </a:moveTo>
                <a:lnTo>
                  <a:pt x="115" y="0"/>
                </a:lnTo>
                <a:lnTo>
                  <a:pt x="105" y="0"/>
                </a:lnTo>
                <a:lnTo>
                  <a:pt x="0" y="117"/>
                </a:lnTo>
                <a:lnTo>
                  <a:pt x="10" y="11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20" name="Freeform 389"/>
          <p:cNvSpPr>
            <a:spLocks/>
          </p:cNvSpPr>
          <p:nvPr/>
        </p:nvSpPr>
        <p:spPr bwMode="auto">
          <a:xfrm>
            <a:off x="6547338" y="3756025"/>
            <a:ext cx="1044820" cy="134938"/>
          </a:xfrm>
          <a:custGeom>
            <a:avLst/>
            <a:gdLst>
              <a:gd name="T0" fmla="*/ 1131888 w 713"/>
              <a:gd name="T1" fmla="*/ 134938 h 85"/>
              <a:gd name="T2" fmla="*/ 1065213 w 713"/>
              <a:gd name="T3" fmla="*/ 0 h 85"/>
              <a:gd name="T4" fmla="*/ 49213 w 713"/>
              <a:gd name="T5" fmla="*/ 0 h 85"/>
              <a:gd name="T6" fmla="*/ 0 w 713"/>
              <a:gd name="T7" fmla="*/ 134938 h 85"/>
              <a:gd name="T8" fmla="*/ 1131888 w 713"/>
              <a:gd name="T9" fmla="*/ 134938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3" h="85">
                <a:moveTo>
                  <a:pt x="713" y="85"/>
                </a:moveTo>
                <a:lnTo>
                  <a:pt x="671" y="0"/>
                </a:lnTo>
                <a:lnTo>
                  <a:pt x="31" y="0"/>
                </a:lnTo>
                <a:lnTo>
                  <a:pt x="0" y="85"/>
                </a:lnTo>
                <a:lnTo>
                  <a:pt x="713" y="85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21" name="Freeform 390"/>
          <p:cNvSpPr>
            <a:spLocks/>
          </p:cNvSpPr>
          <p:nvPr/>
        </p:nvSpPr>
        <p:spPr bwMode="auto">
          <a:xfrm>
            <a:off x="6547338" y="3740150"/>
            <a:ext cx="1044820" cy="134938"/>
          </a:xfrm>
          <a:custGeom>
            <a:avLst/>
            <a:gdLst>
              <a:gd name="T0" fmla="*/ 1131888 w 713"/>
              <a:gd name="T1" fmla="*/ 134938 h 85"/>
              <a:gd name="T2" fmla="*/ 1065213 w 713"/>
              <a:gd name="T3" fmla="*/ 0 h 85"/>
              <a:gd name="T4" fmla="*/ 49213 w 713"/>
              <a:gd name="T5" fmla="*/ 0 h 85"/>
              <a:gd name="T6" fmla="*/ 0 w 713"/>
              <a:gd name="T7" fmla="*/ 134938 h 85"/>
              <a:gd name="T8" fmla="*/ 1131888 w 713"/>
              <a:gd name="T9" fmla="*/ 134938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3" h="85">
                <a:moveTo>
                  <a:pt x="713" y="85"/>
                </a:moveTo>
                <a:lnTo>
                  <a:pt x="671" y="0"/>
                </a:lnTo>
                <a:lnTo>
                  <a:pt x="31" y="0"/>
                </a:lnTo>
                <a:lnTo>
                  <a:pt x="0" y="85"/>
                </a:lnTo>
                <a:lnTo>
                  <a:pt x="713" y="85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22" name="Freeform 391"/>
          <p:cNvSpPr>
            <a:spLocks/>
          </p:cNvSpPr>
          <p:nvPr/>
        </p:nvSpPr>
        <p:spPr bwMode="auto">
          <a:xfrm>
            <a:off x="6547338" y="3740150"/>
            <a:ext cx="1044820" cy="134938"/>
          </a:xfrm>
          <a:custGeom>
            <a:avLst/>
            <a:gdLst>
              <a:gd name="T0" fmla="*/ 1131888 w 713"/>
              <a:gd name="T1" fmla="*/ 134938 h 85"/>
              <a:gd name="T2" fmla="*/ 1065213 w 713"/>
              <a:gd name="T3" fmla="*/ 0 h 85"/>
              <a:gd name="T4" fmla="*/ 49213 w 713"/>
              <a:gd name="T5" fmla="*/ 0 h 85"/>
              <a:gd name="T6" fmla="*/ 0 w 713"/>
              <a:gd name="T7" fmla="*/ 134938 h 85"/>
              <a:gd name="T8" fmla="*/ 1131888 w 713"/>
              <a:gd name="T9" fmla="*/ 134938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3" h="85">
                <a:moveTo>
                  <a:pt x="713" y="85"/>
                </a:moveTo>
                <a:lnTo>
                  <a:pt x="671" y="0"/>
                </a:lnTo>
                <a:lnTo>
                  <a:pt x="31" y="0"/>
                </a:lnTo>
                <a:lnTo>
                  <a:pt x="0" y="85"/>
                </a:lnTo>
                <a:lnTo>
                  <a:pt x="713" y="85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23" name="Rectangle 392"/>
          <p:cNvSpPr>
            <a:spLocks noChangeArrowheads="1"/>
          </p:cNvSpPr>
          <p:nvPr/>
        </p:nvSpPr>
        <p:spPr bwMode="auto">
          <a:xfrm>
            <a:off x="6578112" y="3924300"/>
            <a:ext cx="45426" cy="508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24" name="Rectangle 393"/>
          <p:cNvSpPr>
            <a:spLocks noChangeArrowheads="1"/>
          </p:cNvSpPr>
          <p:nvPr/>
        </p:nvSpPr>
        <p:spPr bwMode="auto">
          <a:xfrm>
            <a:off x="6561992" y="3908425"/>
            <a:ext cx="46892" cy="508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25" name="Rectangle 394"/>
          <p:cNvSpPr>
            <a:spLocks noChangeArrowheads="1"/>
          </p:cNvSpPr>
          <p:nvPr/>
        </p:nvSpPr>
        <p:spPr bwMode="auto">
          <a:xfrm>
            <a:off x="6561992" y="3908425"/>
            <a:ext cx="46892" cy="508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26" name="Rectangle 395"/>
          <p:cNvSpPr>
            <a:spLocks noChangeArrowheads="1"/>
          </p:cNvSpPr>
          <p:nvPr/>
        </p:nvSpPr>
        <p:spPr bwMode="auto">
          <a:xfrm>
            <a:off x="6670431" y="3924300"/>
            <a:ext cx="275492" cy="50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27" name="Rectangle 396"/>
          <p:cNvSpPr>
            <a:spLocks noChangeArrowheads="1"/>
          </p:cNvSpPr>
          <p:nvPr/>
        </p:nvSpPr>
        <p:spPr bwMode="auto">
          <a:xfrm>
            <a:off x="6654313" y="3908425"/>
            <a:ext cx="260838" cy="508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28" name="Rectangle 397"/>
          <p:cNvSpPr>
            <a:spLocks noChangeArrowheads="1"/>
          </p:cNvSpPr>
          <p:nvPr/>
        </p:nvSpPr>
        <p:spPr bwMode="auto">
          <a:xfrm>
            <a:off x="6654313" y="3908425"/>
            <a:ext cx="260838" cy="508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29" name="Rectangle 398"/>
          <p:cNvSpPr>
            <a:spLocks noChangeArrowheads="1"/>
          </p:cNvSpPr>
          <p:nvPr/>
        </p:nvSpPr>
        <p:spPr bwMode="auto">
          <a:xfrm>
            <a:off x="6730512" y="3941764"/>
            <a:ext cx="30773" cy="333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30" name="Rectangle 399"/>
          <p:cNvSpPr>
            <a:spLocks noChangeArrowheads="1"/>
          </p:cNvSpPr>
          <p:nvPr/>
        </p:nvSpPr>
        <p:spPr bwMode="auto">
          <a:xfrm>
            <a:off x="6715858" y="3924301"/>
            <a:ext cx="30773" cy="349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31" name="Rectangle 400"/>
          <p:cNvSpPr>
            <a:spLocks noChangeArrowheads="1"/>
          </p:cNvSpPr>
          <p:nvPr/>
        </p:nvSpPr>
        <p:spPr bwMode="auto">
          <a:xfrm>
            <a:off x="6715858" y="3924301"/>
            <a:ext cx="30773" cy="349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32" name="Rectangle 401"/>
          <p:cNvSpPr>
            <a:spLocks noChangeArrowheads="1"/>
          </p:cNvSpPr>
          <p:nvPr/>
        </p:nvSpPr>
        <p:spPr bwMode="auto">
          <a:xfrm>
            <a:off x="6777405" y="3941764"/>
            <a:ext cx="30773" cy="333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33" name="Rectangle 402"/>
          <p:cNvSpPr>
            <a:spLocks noChangeArrowheads="1"/>
          </p:cNvSpPr>
          <p:nvPr/>
        </p:nvSpPr>
        <p:spPr bwMode="auto">
          <a:xfrm>
            <a:off x="6761284" y="3924301"/>
            <a:ext cx="30774" cy="349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34" name="Rectangle 403"/>
          <p:cNvSpPr>
            <a:spLocks noChangeArrowheads="1"/>
          </p:cNvSpPr>
          <p:nvPr/>
        </p:nvSpPr>
        <p:spPr bwMode="auto">
          <a:xfrm>
            <a:off x="6761284" y="3924301"/>
            <a:ext cx="30774" cy="349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35" name="Line 404"/>
          <p:cNvSpPr>
            <a:spLocks noChangeShapeType="1"/>
          </p:cNvSpPr>
          <p:nvPr/>
        </p:nvSpPr>
        <p:spPr bwMode="auto">
          <a:xfrm>
            <a:off x="6547339" y="3890964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36" name="Line 405"/>
          <p:cNvSpPr>
            <a:spLocks noChangeShapeType="1"/>
          </p:cNvSpPr>
          <p:nvPr/>
        </p:nvSpPr>
        <p:spPr bwMode="auto">
          <a:xfrm>
            <a:off x="6547339" y="3890964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37" name="Freeform 406"/>
          <p:cNvSpPr>
            <a:spLocks/>
          </p:cNvSpPr>
          <p:nvPr/>
        </p:nvSpPr>
        <p:spPr bwMode="auto">
          <a:xfrm>
            <a:off x="6746631" y="3251200"/>
            <a:ext cx="630115" cy="522288"/>
          </a:xfrm>
          <a:custGeom>
            <a:avLst/>
            <a:gdLst>
              <a:gd name="T0" fmla="*/ 33338 w 430"/>
              <a:gd name="T1" fmla="*/ 0 h 329"/>
              <a:gd name="T2" fmla="*/ 665163 w 430"/>
              <a:gd name="T3" fmla="*/ 0 h 329"/>
              <a:gd name="T4" fmla="*/ 682625 w 430"/>
              <a:gd name="T5" fmla="*/ 0 h 329"/>
              <a:gd name="T6" fmla="*/ 682625 w 430"/>
              <a:gd name="T7" fmla="*/ 0 h 329"/>
              <a:gd name="T8" fmla="*/ 682625 w 430"/>
              <a:gd name="T9" fmla="*/ 0 h 329"/>
              <a:gd name="T10" fmla="*/ 682625 w 430"/>
              <a:gd name="T11" fmla="*/ 0 h 329"/>
              <a:gd name="T12" fmla="*/ 682625 w 430"/>
              <a:gd name="T13" fmla="*/ 0 h 329"/>
              <a:gd name="T14" fmla="*/ 682625 w 430"/>
              <a:gd name="T15" fmla="*/ 0 h 329"/>
              <a:gd name="T16" fmla="*/ 682625 w 430"/>
              <a:gd name="T17" fmla="*/ 15875 h 329"/>
              <a:gd name="T18" fmla="*/ 682625 w 430"/>
              <a:gd name="T19" fmla="*/ 15875 h 329"/>
              <a:gd name="T20" fmla="*/ 682625 w 430"/>
              <a:gd name="T21" fmla="*/ 504825 h 329"/>
              <a:gd name="T22" fmla="*/ 682625 w 430"/>
              <a:gd name="T23" fmla="*/ 504825 h 329"/>
              <a:gd name="T24" fmla="*/ 682625 w 430"/>
              <a:gd name="T25" fmla="*/ 504825 h 329"/>
              <a:gd name="T26" fmla="*/ 682625 w 430"/>
              <a:gd name="T27" fmla="*/ 522288 h 329"/>
              <a:gd name="T28" fmla="*/ 682625 w 430"/>
              <a:gd name="T29" fmla="*/ 522288 h 329"/>
              <a:gd name="T30" fmla="*/ 682625 w 430"/>
              <a:gd name="T31" fmla="*/ 522288 h 329"/>
              <a:gd name="T32" fmla="*/ 682625 w 430"/>
              <a:gd name="T33" fmla="*/ 522288 h 329"/>
              <a:gd name="T34" fmla="*/ 682625 w 430"/>
              <a:gd name="T35" fmla="*/ 522288 h 329"/>
              <a:gd name="T36" fmla="*/ 665163 w 430"/>
              <a:gd name="T37" fmla="*/ 522288 h 329"/>
              <a:gd name="T38" fmla="*/ 33338 w 430"/>
              <a:gd name="T39" fmla="*/ 522288 h 329"/>
              <a:gd name="T40" fmla="*/ 15875 w 430"/>
              <a:gd name="T41" fmla="*/ 522288 h 329"/>
              <a:gd name="T42" fmla="*/ 15875 w 430"/>
              <a:gd name="T43" fmla="*/ 522288 h 329"/>
              <a:gd name="T44" fmla="*/ 15875 w 430"/>
              <a:gd name="T45" fmla="*/ 522288 h 329"/>
              <a:gd name="T46" fmla="*/ 15875 w 430"/>
              <a:gd name="T47" fmla="*/ 522288 h 329"/>
              <a:gd name="T48" fmla="*/ 15875 w 430"/>
              <a:gd name="T49" fmla="*/ 522288 h 329"/>
              <a:gd name="T50" fmla="*/ 15875 w 430"/>
              <a:gd name="T51" fmla="*/ 504825 h 329"/>
              <a:gd name="T52" fmla="*/ 15875 w 430"/>
              <a:gd name="T53" fmla="*/ 504825 h 329"/>
              <a:gd name="T54" fmla="*/ 0 w 430"/>
              <a:gd name="T55" fmla="*/ 504825 h 329"/>
              <a:gd name="T56" fmla="*/ 0 w 430"/>
              <a:gd name="T57" fmla="*/ 15875 h 329"/>
              <a:gd name="T58" fmla="*/ 15875 w 430"/>
              <a:gd name="T59" fmla="*/ 15875 h 329"/>
              <a:gd name="T60" fmla="*/ 15875 w 430"/>
              <a:gd name="T61" fmla="*/ 0 h 329"/>
              <a:gd name="T62" fmla="*/ 15875 w 430"/>
              <a:gd name="T63" fmla="*/ 0 h 329"/>
              <a:gd name="T64" fmla="*/ 15875 w 430"/>
              <a:gd name="T65" fmla="*/ 0 h 329"/>
              <a:gd name="T66" fmla="*/ 15875 w 430"/>
              <a:gd name="T67" fmla="*/ 0 h 329"/>
              <a:gd name="T68" fmla="*/ 15875 w 430"/>
              <a:gd name="T69" fmla="*/ 0 h 329"/>
              <a:gd name="T70" fmla="*/ 15875 w 430"/>
              <a:gd name="T71" fmla="*/ 0 h 329"/>
              <a:gd name="T72" fmla="*/ 33338 w 430"/>
              <a:gd name="T73" fmla="*/ 0 h 3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30" h="329">
                <a:moveTo>
                  <a:pt x="21" y="0"/>
                </a:moveTo>
                <a:lnTo>
                  <a:pt x="419" y="0"/>
                </a:lnTo>
                <a:lnTo>
                  <a:pt x="430" y="0"/>
                </a:lnTo>
                <a:lnTo>
                  <a:pt x="430" y="10"/>
                </a:lnTo>
                <a:lnTo>
                  <a:pt x="430" y="318"/>
                </a:lnTo>
                <a:lnTo>
                  <a:pt x="430" y="329"/>
                </a:lnTo>
                <a:lnTo>
                  <a:pt x="419" y="329"/>
                </a:lnTo>
                <a:lnTo>
                  <a:pt x="21" y="329"/>
                </a:lnTo>
                <a:lnTo>
                  <a:pt x="10" y="329"/>
                </a:lnTo>
                <a:lnTo>
                  <a:pt x="10" y="318"/>
                </a:lnTo>
                <a:lnTo>
                  <a:pt x="0" y="318"/>
                </a:ln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38" name="Freeform 407"/>
          <p:cNvSpPr>
            <a:spLocks/>
          </p:cNvSpPr>
          <p:nvPr/>
        </p:nvSpPr>
        <p:spPr bwMode="auto">
          <a:xfrm>
            <a:off x="6746631" y="3233739"/>
            <a:ext cx="630115" cy="522287"/>
          </a:xfrm>
          <a:custGeom>
            <a:avLst/>
            <a:gdLst>
              <a:gd name="T0" fmla="*/ 33338 w 430"/>
              <a:gd name="T1" fmla="*/ 0 h 329"/>
              <a:gd name="T2" fmla="*/ 665163 w 430"/>
              <a:gd name="T3" fmla="*/ 0 h 329"/>
              <a:gd name="T4" fmla="*/ 682625 w 430"/>
              <a:gd name="T5" fmla="*/ 0 h 329"/>
              <a:gd name="T6" fmla="*/ 682625 w 430"/>
              <a:gd name="T7" fmla="*/ 0 h 329"/>
              <a:gd name="T8" fmla="*/ 682625 w 430"/>
              <a:gd name="T9" fmla="*/ 0 h 329"/>
              <a:gd name="T10" fmla="*/ 682625 w 430"/>
              <a:gd name="T11" fmla="*/ 17462 h 329"/>
              <a:gd name="T12" fmla="*/ 682625 w 430"/>
              <a:gd name="T13" fmla="*/ 506412 h 329"/>
              <a:gd name="T14" fmla="*/ 682625 w 430"/>
              <a:gd name="T15" fmla="*/ 506412 h 329"/>
              <a:gd name="T16" fmla="*/ 682625 w 430"/>
              <a:gd name="T17" fmla="*/ 522287 h 329"/>
              <a:gd name="T18" fmla="*/ 682625 w 430"/>
              <a:gd name="T19" fmla="*/ 522287 h 329"/>
              <a:gd name="T20" fmla="*/ 682625 w 430"/>
              <a:gd name="T21" fmla="*/ 522287 h 329"/>
              <a:gd name="T22" fmla="*/ 665163 w 430"/>
              <a:gd name="T23" fmla="*/ 522287 h 329"/>
              <a:gd name="T24" fmla="*/ 33338 w 430"/>
              <a:gd name="T25" fmla="*/ 522287 h 329"/>
              <a:gd name="T26" fmla="*/ 15875 w 430"/>
              <a:gd name="T27" fmla="*/ 522287 h 329"/>
              <a:gd name="T28" fmla="*/ 15875 w 430"/>
              <a:gd name="T29" fmla="*/ 522287 h 329"/>
              <a:gd name="T30" fmla="*/ 15875 w 430"/>
              <a:gd name="T31" fmla="*/ 522287 h 329"/>
              <a:gd name="T32" fmla="*/ 15875 w 430"/>
              <a:gd name="T33" fmla="*/ 506412 h 329"/>
              <a:gd name="T34" fmla="*/ 0 w 430"/>
              <a:gd name="T35" fmla="*/ 506412 h 329"/>
              <a:gd name="T36" fmla="*/ 0 w 430"/>
              <a:gd name="T37" fmla="*/ 17462 h 329"/>
              <a:gd name="T38" fmla="*/ 15875 w 430"/>
              <a:gd name="T39" fmla="*/ 17462 h 329"/>
              <a:gd name="T40" fmla="*/ 15875 w 430"/>
              <a:gd name="T41" fmla="*/ 0 h 329"/>
              <a:gd name="T42" fmla="*/ 15875 w 430"/>
              <a:gd name="T43" fmla="*/ 0 h 329"/>
              <a:gd name="T44" fmla="*/ 15875 w 430"/>
              <a:gd name="T45" fmla="*/ 0 h 329"/>
              <a:gd name="T46" fmla="*/ 33338 w 430"/>
              <a:gd name="T47" fmla="*/ 0 h 3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30" h="329">
                <a:moveTo>
                  <a:pt x="21" y="0"/>
                </a:moveTo>
                <a:lnTo>
                  <a:pt x="419" y="0"/>
                </a:lnTo>
                <a:lnTo>
                  <a:pt x="430" y="0"/>
                </a:lnTo>
                <a:lnTo>
                  <a:pt x="430" y="11"/>
                </a:lnTo>
                <a:lnTo>
                  <a:pt x="430" y="319"/>
                </a:lnTo>
                <a:lnTo>
                  <a:pt x="430" y="329"/>
                </a:lnTo>
                <a:lnTo>
                  <a:pt x="419" y="329"/>
                </a:lnTo>
                <a:lnTo>
                  <a:pt x="21" y="329"/>
                </a:lnTo>
                <a:lnTo>
                  <a:pt x="10" y="329"/>
                </a:lnTo>
                <a:lnTo>
                  <a:pt x="10" y="319"/>
                </a:lnTo>
                <a:lnTo>
                  <a:pt x="0" y="319"/>
                </a:lnTo>
                <a:lnTo>
                  <a:pt x="0" y="11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39" name="Freeform 408"/>
          <p:cNvSpPr>
            <a:spLocks/>
          </p:cNvSpPr>
          <p:nvPr/>
        </p:nvSpPr>
        <p:spPr bwMode="auto">
          <a:xfrm>
            <a:off x="6746631" y="3233739"/>
            <a:ext cx="630115" cy="522287"/>
          </a:xfrm>
          <a:custGeom>
            <a:avLst/>
            <a:gdLst>
              <a:gd name="T0" fmla="*/ 33338 w 430"/>
              <a:gd name="T1" fmla="*/ 0 h 329"/>
              <a:gd name="T2" fmla="*/ 665163 w 430"/>
              <a:gd name="T3" fmla="*/ 0 h 329"/>
              <a:gd name="T4" fmla="*/ 682625 w 430"/>
              <a:gd name="T5" fmla="*/ 0 h 329"/>
              <a:gd name="T6" fmla="*/ 682625 w 430"/>
              <a:gd name="T7" fmla="*/ 17462 h 329"/>
              <a:gd name="T8" fmla="*/ 682625 w 430"/>
              <a:gd name="T9" fmla="*/ 506412 h 329"/>
              <a:gd name="T10" fmla="*/ 682625 w 430"/>
              <a:gd name="T11" fmla="*/ 522287 h 329"/>
              <a:gd name="T12" fmla="*/ 665163 w 430"/>
              <a:gd name="T13" fmla="*/ 522287 h 329"/>
              <a:gd name="T14" fmla="*/ 33338 w 430"/>
              <a:gd name="T15" fmla="*/ 522287 h 329"/>
              <a:gd name="T16" fmla="*/ 15875 w 430"/>
              <a:gd name="T17" fmla="*/ 522287 h 329"/>
              <a:gd name="T18" fmla="*/ 15875 w 430"/>
              <a:gd name="T19" fmla="*/ 506412 h 329"/>
              <a:gd name="T20" fmla="*/ 0 w 430"/>
              <a:gd name="T21" fmla="*/ 506412 h 329"/>
              <a:gd name="T22" fmla="*/ 0 w 430"/>
              <a:gd name="T23" fmla="*/ 17462 h 329"/>
              <a:gd name="T24" fmla="*/ 15875 w 430"/>
              <a:gd name="T25" fmla="*/ 17462 h 329"/>
              <a:gd name="T26" fmla="*/ 15875 w 430"/>
              <a:gd name="T27" fmla="*/ 0 h 329"/>
              <a:gd name="T28" fmla="*/ 33338 w 430"/>
              <a:gd name="T29" fmla="*/ 0 h 3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30" h="329">
                <a:moveTo>
                  <a:pt x="21" y="0"/>
                </a:moveTo>
                <a:lnTo>
                  <a:pt x="419" y="0"/>
                </a:lnTo>
                <a:lnTo>
                  <a:pt x="430" y="0"/>
                </a:lnTo>
                <a:lnTo>
                  <a:pt x="430" y="11"/>
                </a:lnTo>
                <a:lnTo>
                  <a:pt x="430" y="319"/>
                </a:lnTo>
                <a:lnTo>
                  <a:pt x="430" y="329"/>
                </a:lnTo>
                <a:lnTo>
                  <a:pt x="419" y="329"/>
                </a:lnTo>
                <a:lnTo>
                  <a:pt x="21" y="329"/>
                </a:lnTo>
                <a:lnTo>
                  <a:pt x="10" y="329"/>
                </a:lnTo>
                <a:lnTo>
                  <a:pt x="10" y="319"/>
                </a:lnTo>
                <a:lnTo>
                  <a:pt x="0" y="319"/>
                </a:lnTo>
                <a:lnTo>
                  <a:pt x="0" y="11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40" name="Freeform 409"/>
          <p:cNvSpPr>
            <a:spLocks/>
          </p:cNvSpPr>
          <p:nvPr/>
        </p:nvSpPr>
        <p:spPr bwMode="auto">
          <a:xfrm>
            <a:off x="6761285" y="3284538"/>
            <a:ext cx="630115" cy="488950"/>
          </a:xfrm>
          <a:custGeom>
            <a:avLst/>
            <a:gdLst>
              <a:gd name="T0" fmla="*/ 17463 w 430"/>
              <a:gd name="T1" fmla="*/ 0 h 308"/>
              <a:gd name="T2" fmla="*/ 666750 w 430"/>
              <a:gd name="T3" fmla="*/ 0 h 308"/>
              <a:gd name="T4" fmla="*/ 666750 w 430"/>
              <a:gd name="T5" fmla="*/ 0 h 308"/>
              <a:gd name="T6" fmla="*/ 666750 w 430"/>
              <a:gd name="T7" fmla="*/ 0 h 308"/>
              <a:gd name="T8" fmla="*/ 666750 w 430"/>
              <a:gd name="T9" fmla="*/ 0 h 308"/>
              <a:gd name="T10" fmla="*/ 666750 w 430"/>
              <a:gd name="T11" fmla="*/ 0 h 308"/>
              <a:gd name="T12" fmla="*/ 666750 w 430"/>
              <a:gd name="T13" fmla="*/ 0 h 308"/>
              <a:gd name="T14" fmla="*/ 682625 w 430"/>
              <a:gd name="T15" fmla="*/ 15875 h 308"/>
              <a:gd name="T16" fmla="*/ 682625 w 430"/>
              <a:gd name="T17" fmla="*/ 15875 h 308"/>
              <a:gd name="T18" fmla="*/ 682625 w 430"/>
              <a:gd name="T19" fmla="*/ 15875 h 308"/>
              <a:gd name="T20" fmla="*/ 682625 w 430"/>
              <a:gd name="T21" fmla="*/ 471488 h 308"/>
              <a:gd name="T22" fmla="*/ 682625 w 430"/>
              <a:gd name="T23" fmla="*/ 471488 h 308"/>
              <a:gd name="T24" fmla="*/ 682625 w 430"/>
              <a:gd name="T25" fmla="*/ 471488 h 308"/>
              <a:gd name="T26" fmla="*/ 666750 w 430"/>
              <a:gd name="T27" fmla="*/ 471488 h 308"/>
              <a:gd name="T28" fmla="*/ 666750 w 430"/>
              <a:gd name="T29" fmla="*/ 471488 h 308"/>
              <a:gd name="T30" fmla="*/ 666750 w 430"/>
              <a:gd name="T31" fmla="*/ 488950 h 308"/>
              <a:gd name="T32" fmla="*/ 666750 w 430"/>
              <a:gd name="T33" fmla="*/ 488950 h 308"/>
              <a:gd name="T34" fmla="*/ 666750 w 430"/>
              <a:gd name="T35" fmla="*/ 488950 h 308"/>
              <a:gd name="T36" fmla="*/ 666750 w 430"/>
              <a:gd name="T37" fmla="*/ 488950 h 308"/>
              <a:gd name="T38" fmla="*/ 17463 w 430"/>
              <a:gd name="T39" fmla="*/ 488950 h 308"/>
              <a:gd name="T40" fmla="*/ 17463 w 430"/>
              <a:gd name="T41" fmla="*/ 488950 h 308"/>
              <a:gd name="T42" fmla="*/ 17463 w 430"/>
              <a:gd name="T43" fmla="*/ 488950 h 308"/>
              <a:gd name="T44" fmla="*/ 17463 w 430"/>
              <a:gd name="T45" fmla="*/ 488950 h 308"/>
              <a:gd name="T46" fmla="*/ 17463 w 430"/>
              <a:gd name="T47" fmla="*/ 471488 h 308"/>
              <a:gd name="T48" fmla="*/ 17463 w 430"/>
              <a:gd name="T49" fmla="*/ 471488 h 308"/>
              <a:gd name="T50" fmla="*/ 0 w 430"/>
              <a:gd name="T51" fmla="*/ 471488 h 308"/>
              <a:gd name="T52" fmla="*/ 0 w 430"/>
              <a:gd name="T53" fmla="*/ 471488 h 308"/>
              <a:gd name="T54" fmla="*/ 0 w 430"/>
              <a:gd name="T55" fmla="*/ 471488 h 308"/>
              <a:gd name="T56" fmla="*/ 0 w 430"/>
              <a:gd name="T57" fmla="*/ 15875 h 308"/>
              <a:gd name="T58" fmla="*/ 0 w 430"/>
              <a:gd name="T59" fmla="*/ 15875 h 308"/>
              <a:gd name="T60" fmla="*/ 0 w 430"/>
              <a:gd name="T61" fmla="*/ 15875 h 308"/>
              <a:gd name="T62" fmla="*/ 17463 w 430"/>
              <a:gd name="T63" fmla="*/ 0 h 308"/>
              <a:gd name="T64" fmla="*/ 17463 w 430"/>
              <a:gd name="T65" fmla="*/ 0 h 308"/>
              <a:gd name="T66" fmla="*/ 17463 w 430"/>
              <a:gd name="T67" fmla="*/ 0 h 308"/>
              <a:gd name="T68" fmla="*/ 17463 w 430"/>
              <a:gd name="T69" fmla="*/ 0 h 308"/>
              <a:gd name="T70" fmla="*/ 17463 w 430"/>
              <a:gd name="T71" fmla="*/ 0 h 308"/>
              <a:gd name="T72" fmla="*/ 17463 w 430"/>
              <a:gd name="T73" fmla="*/ 0 h 30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30" h="308">
                <a:moveTo>
                  <a:pt x="11" y="0"/>
                </a:moveTo>
                <a:lnTo>
                  <a:pt x="420" y="0"/>
                </a:lnTo>
                <a:lnTo>
                  <a:pt x="430" y="10"/>
                </a:lnTo>
                <a:lnTo>
                  <a:pt x="430" y="297"/>
                </a:lnTo>
                <a:lnTo>
                  <a:pt x="420" y="297"/>
                </a:lnTo>
                <a:lnTo>
                  <a:pt x="420" y="308"/>
                </a:lnTo>
                <a:lnTo>
                  <a:pt x="11" y="308"/>
                </a:lnTo>
                <a:lnTo>
                  <a:pt x="11" y="297"/>
                </a:lnTo>
                <a:lnTo>
                  <a:pt x="0" y="297"/>
                </a:lnTo>
                <a:lnTo>
                  <a:pt x="0" y="10"/>
                </a:lnTo>
                <a:lnTo>
                  <a:pt x="11" y="0"/>
                </a:lnTo>
                <a:close/>
              </a:path>
            </a:pathLst>
          </a:custGeom>
          <a:solidFill>
            <a:srgbClr val="CC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41" name="Rectangle 410"/>
          <p:cNvSpPr>
            <a:spLocks noChangeArrowheads="1"/>
          </p:cNvSpPr>
          <p:nvPr/>
        </p:nvSpPr>
        <p:spPr bwMode="auto">
          <a:xfrm>
            <a:off x="6777405" y="3284538"/>
            <a:ext cx="583223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42" name="Freeform 411"/>
          <p:cNvSpPr>
            <a:spLocks/>
          </p:cNvSpPr>
          <p:nvPr/>
        </p:nvSpPr>
        <p:spPr bwMode="auto">
          <a:xfrm>
            <a:off x="7376747" y="3284539"/>
            <a:ext cx="14654" cy="15875"/>
          </a:xfrm>
          <a:custGeom>
            <a:avLst/>
            <a:gdLst>
              <a:gd name="T0" fmla="*/ 15875 w 10"/>
              <a:gd name="T1" fmla="*/ 15875 h 10"/>
              <a:gd name="T2" fmla="*/ 15875 w 10"/>
              <a:gd name="T3" fmla="*/ 15875 h 10"/>
              <a:gd name="T4" fmla="*/ 15875 w 10"/>
              <a:gd name="T5" fmla="*/ 0 h 10"/>
              <a:gd name="T6" fmla="*/ 15875 w 10"/>
              <a:gd name="T7" fmla="*/ 0 h 10"/>
              <a:gd name="T8" fmla="*/ 15875 w 10"/>
              <a:gd name="T9" fmla="*/ 0 h 10"/>
              <a:gd name="T10" fmla="*/ 15875 w 10"/>
              <a:gd name="T11" fmla="*/ 0 h 10"/>
              <a:gd name="T12" fmla="*/ 15875 w 10"/>
              <a:gd name="T13" fmla="*/ 0 h 10"/>
              <a:gd name="T14" fmla="*/ 0 w 10"/>
              <a:gd name="T15" fmla="*/ 0 h 10"/>
              <a:gd name="T16" fmla="*/ 0 w 10"/>
              <a:gd name="T17" fmla="*/ 0 h 10"/>
              <a:gd name="T18" fmla="*/ 0 w 10"/>
              <a:gd name="T19" fmla="*/ 0 h 10"/>
              <a:gd name="T20" fmla="*/ 0 w 10"/>
              <a:gd name="T21" fmla="*/ 0 h 10"/>
              <a:gd name="T22" fmla="*/ 15875 w 10"/>
              <a:gd name="T23" fmla="*/ 0 h 10"/>
              <a:gd name="T24" fmla="*/ 15875 w 10"/>
              <a:gd name="T25" fmla="*/ 0 h 10"/>
              <a:gd name="T26" fmla="*/ 15875 w 10"/>
              <a:gd name="T27" fmla="*/ 0 h 10"/>
              <a:gd name="T28" fmla="*/ 15875 w 10"/>
              <a:gd name="T29" fmla="*/ 0 h 10"/>
              <a:gd name="T30" fmla="*/ 15875 w 10"/>
              <a:gd name="T31" fmla="*/ 15875 h 10"/>
              <a:gd name="T32" fmla="*/ 15875 w 10"/>
              <a:gd name="T33" fmla="*/ 15875 h 10"/>
              <a:gd name="T34" fmla="*/ 15875 w 10"/>
              <a:gd name="T35" fmla="*/ 15875 h 10"/>
              <a:gd name="T36" fmla="*/ 15875 w 10"/>
              <a:gd name="T37" fmla="*/ 15875 h 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43" name="Rectangle 412"/>
          <p:cNvSpPr>
            <a:spLocks noChangeArrowheads="1"/>
          </p:cNvSpPr>
          <p:nvPr/>
        </p:nvSpPr>
        <p:spPr bwMode="auto">
          <a:xfrm>
            <a:off x="7376747" y="3300413"/>
            <a:ext cx="14654" cy="4556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44" name="Freeform 413"/>
          <p:cNvSpPr>
            <a:spLocks/>
          </p:cNvSpPr>
          <p:nvPr/>
        </p:nvSpPr>
        <p:spPr bwMode="auto">
          <a:xfrm>
            <a:off x="7376747" y="3756026"/>
            <a:ext cx="14654" cy="17463"/>
          </a:xfrm>
          <a:custGeom>
            <a:avLst/>
            <a:gdLst>
              <a:gd name="T0" fmla="*/ 0 w 10"/>
              <a:gd name="T1" fmla="*/ 17463 h 11"/>
              <a:gd name="T2" fmla="*/ 0 w 10"/>
              <a:gd name="T3" fmla="*/ 17463 h 11"/>
              <a:gd name="T4" fmla="*/ 15875 w 10"/>
              <a:gd name="T5" fmla="*/ 17463 h 11"/>
              <a:gd name="T6" fmla="*/ 15875 w 10"/>
              <a:gd name="T7" fmla="*/ 17463 h 11"/>
              <a:gd name="T8" fmla="*/ 15875 w 10"/>
              <a:gd name="T9" fmla="*/ 17463 h 11"/>
              <a:gd name="T10" fmla="*/ 15875 w 10"/>
              <a:gd name="T11" fmla="*/ 0 h 11"/>
              <a:gd name="T12" fmla="*/ 15875 w 10"/>
              <a:gd name="T13" fmla="*/ 0 h 11"/>
              <a:gd name="T14" fmla="*/ 15875 w 10"/>
              <a:gd name="T15" fmla="*/ 0 h 11"/>
              <a:gd name="T16" fmla="*/ 15875 w 10"/>
              <a:gd name="T17" fmla="*/ 0 h 11"/>
              <a:gd name="T18" fmla="*/ 15875 w 10"/>
              <a:gd name="T19" fmla="*/ 0 h 11"/>
              <a:gd name="T20" fmla="*/ 15875 w 10"/>
              <a:gd name="T21" fmla="*/ 0 h 11"/>
              <a:gd name="T22" fmla="*/ 15875 w 10"/>
              <a:gd name="T23" fmla="*/ 0 h 11"/>
              <a:gd name="T24" fmla="*/ 15875 w 10"/>
              <a:gd name="T25" fmla="*/ 0 h 11"/>
              <a:gd name="T26" fmla="*/ 15875 w 10"/>
              <a:gd name="T27" fmla="*/ 0 h 11"/>
              <a:gd name="T28" fmla="*/ 15875 w 10"/>
              <a:gd name="T29" fmla="*/ 0 h 11"/>
              <a:gd name="T30" fmla="*/ 15875 w 10"/>
              <a:gd name="T31" fmla="*/ 17463 h 11"/>
              <a:gd name="T32" fmla="*/ 0 w 10"/>
              <a:gd name="T33" fmla="*/ 17463 h 11"/>
              <a:gd name="T34" fmla="*/ 0 w 10"/>
              <a:gd name="T35" fmla="*/ 17463 h 11"/>
              <a:gd name="T36" fmla="*/ 0 w 10"/>
              <a:gd name="T37" fmla="*/ 17463 h 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" h="11">
                <a:moveTo>
                  <a:pt x="0" y="11"/>
                </a:moveTo>
                <a:lnTo>
                  <a:pt x="0" y="11"/>
                </a:lnTo>
                <a:lnTo>
                  <a:pt x="10" y="11"/>
                </a:lnTo>
                <a:lnTo>
                  <a:pt x="10" y="0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45" name="Rectangle 414"/>
          <p:cNvSpPr>
            <a:spLocks noChangeArrowheads="1"/>
          </p:cNvSpPr>
          <p:nvPr/>
        </p:nvSpPr>
        <p:spPr bwMode="auto">
          <a:xfrm>
            <a:off x="6777405" y="3756025"/>
            <a:ext cx="583223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46" name="Freeform 415"/>
          <p:cNvSpPr>
            <a:spLocks/>
          </p:cNvSpPr>
          <p:nvPr/>
        </p:nvSpPr>
        <p:spPr bwMode="auto">
          <a:xfrm>
            <a:off x="6761285" y="3756026"/>
            <a:ext cx="16120" cy="17463"/>
          </a:xfrm>
          <a:custGeom>
            <a:avLst/>
            <a:gdLst>
              <a:gd name="T0" fmla="*/ 0 w 11"/>
              <a:gd name="T1" fmla="*/ 0 h 11"/>
              <a:gd name="T2" fmla="*/ 0 w 11"/>
              <a:gd name="T3" fmla="*/ 0 h 11"/>
              <a:gd name="T4" fmla="*/ 0 w 11"/>
              <a:gd name="T5" fmla="*/ 0 h 11"/>
              <a:gd name="T6" fmla="*/ 0 w 11"/>
              <a:gd name="T7" fmla="*/ 0 h 11"/>
              <a:gd name="T8" fmla="*/ 17463 w 11"/>
              <a:gd name="T9" fmla="*/ 17463 h 11"/>
              <a:gd name="T10" fmla="*/ 17463 w 11"/>
              <a:gd name="T11" fmla="*/ 17463 h 11"/>
              <a:gd name="T12" fmla="*/ 17463 w 11"/>
              <a:gd name="T13" fmla="*/ 17463 h 11"/>
              <a:gd name="T14" fmla="*/ 17463 w 11"/>
              <a:gd name="T15" fmla="*/ 17463 h 11"/>
              <a:gd name="T16" fmla="*/ 17463 w 11"/>
              <a:gd name="T17" fmla="*/ 17463 h 11"/>
              <a:gd name="T18" fmla="*/ 17463 w 11"/>
              <a:gd name="T19" fmla="*/ 17463 h 11"/>
              <a:gd name="T20" fmla="*/ 17463 w 11"/>
              <a:gd name="T21" fmla="*/ 17463 h 11"/>
              <a:gd name="T22" fmla="*/ 17463 w 11"/>
              <a:gd name="T23" fmla="*/ 17463 h 11"/>
              <a:gd name="T24" fmla="*/ 17463 w 11"/>
              <a:gd name="T25" fmla="*/ 0 h 11"/>
              <a:gd name="T26" fmla="*/ 17463 w 11"/>
              <a:gd name="T27" fmla="*/ 0 h 11"/>
              <a:gd name="T28" fmla="*/ 17463 w 11"/>
              <a:gd name="T29" fmla="*/ 0 h 11"/>
              <a:gd name="T30" fmla="*/ 17463 w 11"/>
              <a:gd name="T31" fmla="*/ 0 h 11"/>
              <a:gd name="T32" fmla="*/ 17463 w 11"/>
              <a:gd name="T33" fmla="*/ 0 h 11"/>
              <a:gd name="T34" fmla="*/ 17463 w 11"/>
              <a:gd name="T35" fmla="*/ 0 h 11"/>
              <a:gd name="T36" fmla="*/ 0 w 11"/>
              <a:gd name="T37" fmla="*/ 0 h 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" h="11">
                <a:moveTo>
                  <a:pt x="0" y="0"/>
                </a:moveTo>
                <a:lnTo>
                  <a:pt x="0" y="0"/>
                </a:lnTo>
                <a:lnTo>
                  <a:pt x="11" y="11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47" name="Rectangle 416"/>
          <p:cNvSpPr>
            <a:spLocks noChangeArrowheads="1"/>
          </p:cNvSpPr>
          <p:nvPr/>
        </p:nvSpPr>
        <p:spPr bwMode="auto">
          <a:xfrm>
            <a:off x="6761285" y="3300413"/>
            <a:ext cx="16120" cy="4556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48" name="Freeform 417"/>
          <p:cNvSpPr>
            <a:spLocks/>
          </p:cNvSpPr>
          <p:nvPr/>
        </p:nvSpPr>
        <p:spPr bwMode="auto">
          <a:xfrm>
            <a:off x="6761285" y="3284539"/>
            <a:ext cx="16120" cy="15875"/>
          </a:xfrm>
          <a:custGeom>
            <a:avLst/>
            <a:gdLst>
              <a:gd name="T0" fmla="*/ 17463 w 11"/>
              <a:gd name="T1" fmla="*/ 0 h 10"/>
              <a:gd name="T2" fmla="*/ 17463 w 11"/>
              <a:gd name="T3" fmla="*/ 0 h 10"/>
              <a:gd name="T4" fmla="*/ 17463 w 11"/>
              <a:gd name="T5" fmla="*/ 0 h 10"/>
              <a:gd name="T6" fmla="*/ 17463 w 11"/>
              <a:gd name="T7" fmla="*/ 0 h 10"/>
              <a:gd name="T8" fmla="*/ 17463 w 11"/>
              <a:gd name="T9" fmla="*/ 0 h 10"/>
              <a:gd name="T10" fmla="*/ 0 w 11"/>
              <a:gd name="T11" fmla="*/ 0 h 10"/>
              <a:gd name="T12" fmla="*/ 0 w 11"/>
              <a:gd name="T13" fmla="*/ 0 h 10"/>
              <a:gd name="T14" fmla="*/ 0 w 11"/>
              <a:gd name="T15" fmla="*/ 15875 h 10"/>
              <a:gd name="T16" fmla="*/ 0 w 11"/>
              <a:gd name="T17" fmla="*/ 15875 h 10"/>
              <a:gd name="T18" fmla="*/ 17463 w 11"/>
              <a:gd name="T19" fmla="*/ 15875 h 10"/>
              <a:gd name="T20" fmla="*/ 17463 w 11"/>
              <a:gd name="T21" fmla="*/ 15875 h 10"/>
              <a:gd name="T22" fmla="*/ 17463 w 11"/>
              <a:gd name="T23" fmla="*/ 15875 h 10"/>
              <a:gd name="T24" fmla="*/ 17463 w 11"/>
              <a:gd name="T25" fmla="*/ 0 h 10"/>
              <a:gd name="T26" fmla="*/ 17463 w 11"/>
              <a:gd name="T27" fmla="*/ 0 h 10"/>
              <a:gd name="T28" fmla="*/ 17463 w 11"/>
              <a:gd name="T29" fmla="*/ 0 h 10"/>
              <a:gd name="T30" fmla="*/ 17463 w 11"/>
              <a:gd name="T31" fmla="*/ 0 h 10"/>
              <a:gd name="T32" fmla="*/ 17463 w 11"/>
              <a:gd name="T33" fmla="*/ 0 h 10"/>
              <a:gd name="T34" fmla="*/ 17463 w 11"/>
              <a:gd name="T35" fmla="*/ 0 h 10"/>
              <a:gd name="T36" fmla="*/ 17463 w 11"/>
              <a:gd name="T37" fmla="*/ 0 h 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49" name="Freeform 418"/>
          <p:cNvSpPr>
            <a:spLocks/>
          </p:cNvSpPr>
          <p:nvPr/>
        </p:nvSpPr>
        <p:spPr bwMode="auto">
          <a:xfrm>
            <a:off x="6822831" y="3335338"/>
            <a:ext cx="507023" cy="354012"/>
          </a:xfrm>
          <a:custGeom>
            <a:avLst/>
            <a:gdLst>
              <a:gd name="T0" fmla="*/ 17463 w 346"/>
              <a:gd name="T1" fmla="*/ 0 h 223"/>
              <a:gd name="T2" fmla="*/ 533400 w 346"/>
              <a:gd name="T3" fmla="*/ 0 h 223"/>
              <a:gd name="T4" fmla="*/ 533400 w 346"/>
              <a:gd name="T5" fmla="*/ 0 h 223"/>
              <a:gd name="T6" fmla="*/ 533400 w 346"/>
              <a:gd name="T7" fmla="*/ 0 h 223"/>
              <a:gd name="T8" fmla="*/ 533400 w 346"/>
              <a:gd name="T9" fmla="*/ 0 h 223"/>
              <a:gd name="T10" fmla="*/ 533400 w 346"/>
              <a:gd name="T11" fmla="*/ 0 h 223"/>
              <a:gd name="T12" fmla="*/ 549275 w 346"/>
              <a:gd name="T13" fmla="*/ 0 h 223"/>
              <a:gd name="T14" fmla="*/ 549275 w 346"/>
              <a:gd name="T15" fmla="*/ 0 h 223"/>
              <a:gd name="T16" fmla="*/ 549275 w 346"/>
              <a:gd name="T17" fmla="*/ 15875 h 223"/>
              <a:gd name="T18" fmla="*/ 549275 w 346"/>
              <a:gd name="T19" fmla="*/ 15875 h 223"/>
              <a:gd name="T20" fmla="*/ 549275 w 346"/>
              <a:gd name="T21" fmla="*/ 336550 h 223"/>
              <a:gd name="T22" fmla="*/ 549275 w 346"/>
              <a:gd name="T23" fmla="*/ 354012 h 223"/>
              <a:gd name="T24" fmla="*/ 549275 w 346"/>
              <a:gd name="T25" fmla="*/ 354012 h 223"/>
              <a:gd name="T26" fmla="*/ 549275 w 346"/>
              <a:gd name="T27" fmla="*/ 354012 h 223"/>
              <a:gd name="T28" fmla="*/ 533400 w 346"/>
              <a:gd name="T29" fmla="*/ 354012 h 223"/>
              <a:gd name="T30" fmla="*/ 533400 w 346"/>
              <a:gd name="T31" fmla="*/ 354012 h 223"/>
              <a:gd name="T32" fmla="*/ 533400 w 346"/>
              <a:gd name="T33" fmla="*/ 354012 h 223"/>
              <a:gd name="T34" fmla="*/ 533400 w 346"/>
              <a:gd name="T35" fmla="*/ 354012 h 223"/>
              <a:gd name="T36" fmla="*/ 533400 w 346"/>
              <a:gd name="T37" fmla="*/ 354012 h 223"/>
              <a:gd name="T38" fmla="*/ 17463 w 346"/>
              <a:gd name="T39" fmla="*/ 354012 h 223"/>
              <a:gd name="T40" fmla="*/ 17463 w 346"/>
              <a:gd name="T41" fmla="*/ 354012 h 223"/>
              <a:gd name="T42" fmla="*/ 17463 w 346"/>
              <a:gd name="T43" fmla="*/ 354012 h 223"/>
              <a:gd name="T44" fmla="*/ 17463 w 346"/>
              <a:gd name="T45" fmla="*/ 354012 h 223"/>
              <a:gd name="T46" fmla="*/ 17463 w 346"/>
              <a:gd name="T47" fmla="*/ 354012 h 223"/>
              <a:gd name="T48" fmla="*/ 0 w 346"/>
              <a:gd name="T49" fmla="*/ 354012 h 223"/>
              <a:gd name="T50" fmla="*/ 0 w 346"/>
              <a:gd name="T51" fmla="*/ 354012 h 223"/>
              <a:gd name="T52" fmla="*/ 0 w 346"/>
              <a:gd name="T53" fmla="*/ 354012 h 223"/>
              <a:gd name="T54" fmla="*/ 0 w 346"/>
              <a:gd name="T55" fmla="*/ 336550 h 223"/>
              <a:gd name="T56" fmla="*/ 0 w 346"/>
              <a:gd name="T57" fmla="*/ 15875 h 223"/>
              <a:gd name="T58" fmla="*/ 0 w 346"/>
              <a:gd name="T59" fmla="*/ 15875 h 223"/>
              <a:gd name="T60" fmla="*/ 0 w 346"/>
              <a:gd name="T61" fmla="*/ 0 h 223"/>
              <a:gd name="T62" fmla="*/ 0 w 346"/>
              <a:gd name="T63" fmla="*/ 0 h 223"/>
              <a:gd name="T64" fmla="*/ 17463 w 346"/>
              <a:gd name="T65" fmla="*/ 0 h 223"/>
              <a:gd name="T66" fmla="*/ 17463 w 346"/>
              <a:gd name="T67" fmla="*/ 0 h 223"/>
              <a:gd name="T68" fmla="*/ 17463 w 346"/>
              <a:gd name="T69" fmla="*/ 0 h 223"/>
              <a:gd name="T70" fmla="*/ 17463 w 346"/>
              <a:gd name="T71" fmla="*/ 0 h 223"/>
              <a:gd name="T72" fmla="*/ 17463 w 346"/>
              <a:gd name="T73" fmla="*/ 0 h 2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46" h="223">
                <a:moveTo>
                  <a:pt x="11" y="0"/>
                </a:moveTo>
                <a:lnTo>
                  <a:pt x="336" y="0"/>
                </a:lnTo>
                <a:lnTo>
                  <a:pt x="346" y="0"/>
                </a:lnTo>
                <a:lnTo>
                  <a:pt x="346" y="10"/>
                </a:lnTo>
                <a:lnTo>
                  <a:pt x="346" y="212"/>
                </a:lnTo>
                <a:lnTo>
                  <a:pt x="346" y="223"/>
                </a:lnTo>
                <a:lnTo>
                  <a:pt x="336" y="223"/>
                </a:lnTo>
                <a:lnTo>
                  <a:pt x="11" y="223"/>
                </a:lnTo>
                <a:lnTo>
                  <a:pt x="0" y="223"/>
                </a:lnTo>
                <a:lnTo>
                  <a:pt x="0" y="212"/>
                </a:lnTo>
                <a:lnTo>
                  <a:pt x="0" y="1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0" name="Freeform 419"/>
          <p:cNvSpPr>
            <a:spLocks/>
          </p:cNvSpPr>
          <p:nvPr/>
        </p:nvSpPr>
        <p:spPr bwMode="auto">
          <a:xfrm>
            <a:off x="6808177" y="3335338"/>
            <a:ext cx="507023" cy="354012"/>
          </a:xfrm>
          <a:custGeom>
            <a:avLst/>
            <a:gdLst>
              <a:gd name="T0" fmla="*/ 15875 w 346"/>
              <a:gd name="T1" fmla="*/ 0 h 223"/>
              <a:gd name="T2" fmla="*/ 533400 w 346"/>
              <a:gd name="T3" fmla="*/ 0 h 223"/>
              <a:gd name="T4" fmla="*/ 533400 w 346"/>
              <a:gd name="T5" fmla="*/ 0 h 223"/>
              <a:gd name="T6" fmla="*/ 533400 w 346"/>
              <a:gd name="T7" fmla="*/ 0 h 223"/>
              <a:gd name="T8" fmla="*/ 549275 w 346"/>
              <a:gd name="T9" fmla="*/ 0 h 223"/>
              <a:gd name="T10" fmla="*/ 549275 w 346"/>
              <a:gd name="T11" fmla="*/ 15875 h 223"/>
              <a:gd name="T12" fmla="*/ 549275 w 346"/>
              <a:gd name="T13" fmla="*/ 336550 h 223"/>
              <a:gd name="T14" fmla="*/ 549275 w 346"/>
              <a:gd name="T15" fmla="*/ 354012 h 223"/>
              <a:gd name="T16" fmla="*/ 533400 w 346"/>
              <a:gd name="T17" fmla="*/ 354012 h 223"/>
              <a:gd name="T18" fmla="*/ 533400 w 346"/>
              <a:gd name="T19" fmla="*/ 354012 h 223"/>
              <a:gd name="T20" fmla="*/ 15875 w 346"/>
              <a:gd name="T21" fmla="*/ 354012 h 223"/>
              <a:gd name="T22" fmla="*/ 15875 w 346"/>
              <a:gd name="T23" fmla="*/ 354012 h 223"/>
              <a:gd name="T24" fmla="*/ 0 w 346"/>
              <a:gd name="T25" fmla="*/ 354012 h 223"/>
              <a:gd name="T26" fmla="*/ 0 w 346"/>
              <a:gd name="T27" fmla="*/ 336550 h 223"/>
              <a:gd name="T28" fmla="*/ 0 w 346"/>
              <a:gd name="T29" fmla="*/ 15875 h 223"/>
              <a:gd name="T30" fmla="*/ 0 w 346"/>
              <a:gd name="T31" fmla="*/ 0 h 223"/>
              <a:gd name="T32" fmla="*/ 15875 w 346"/>
              <a:gd name="T33" fmla="*/ 0 h 223"/>
              <a:gd name="T34" fmla="*/ 15875 w 346"/>
              <a:gd name="T35" fmla="*/ 0 h 223"/>
              <a:gd name="T36" fmla="*/ 15875 w 346"/>
              <a:gd name="T37" fmla="*/ 0 h 22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6" h="223">
                <a:moveTo>
                  <a:pt x="10" y="0"/>
                </a:moveTo>
                <a:lnTo>
                  <a:pt x="336" y="0"/>
                </a:lnTo>
                <a:lnTo>
                  <a:pt x="346" y="0"/>
                </a:lnTo>
                <a:lnTo>
                  <a:pt x="346" y="10"/>
                </a:lnTo>
                <a:lnTo>
                  <a:pt x="346" y="212"/>
                </a:lnTo>
                <a:lnTo>
                  <a:pt x="346" y="223"/>
                </a:lnTo>
                <a:lnTo>
                  <a:pt x="336" y="223"/>
                </a:lnTo>
                <a:lnTo>
                  <a:pt x="10" y="223"/>
                </a:lnTo>
                <a:lnTo>
                  <a:pt x="0" y="223"/>
                </a:lnTo>
                <a:lnTo>
                  <a:pt x="0" y="212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1" name="Freeform 420"/>
          <p:cNvSpPr>
            <a:spLocks/>
          </p:cNvSpPr>
          <p:nvPr/>
        </p:nvSpPr>
        <p:spPr bwMode="auto">
          <a:xfrm>
            <a:off x="6808177" y="3335338"/>
            <a:ext cx="507023" cy="354012"/>
          </a:xfrm>
          <a:custGeom>
            <a:avLst/>
            <a:gdLst>
              <a:gd name="T0" fmla="*/ 15875 w 346"/>
              <a:gd name="T1" fmla="*/ 0 h 223"/>
              <a:gd name="T2" fmla="*/ 533400 w 346"/>
              <a:gd name="T3" fmla="*/ 0 h 223"/>
              <a:gd name="T4" fmla="*/ 549275 w 346"/>
              <a:gd name="T5" fmla="*/ 0 h 223"/>
              <a:gd name="T6" fmla="*/ 549275 w 346"/>
              <a:gd name="T7" fmla="*/ 15875 h 223"/>
              <a:gd name="T8" fmla="*/ 549275 w 346"/>
              <a:gd name="T9" fmla="*/ 336550 h 223"/>
              <a:gd name="T10" fmla="*/ 549275 w 346"/>
              <a:gd name="T11" fmla="*/ 354012 h 223"/>
              <a:gd name="T12" fmla="*/ 533400 w 346"/>
              <a:gd name="T13" fmla="*/ 354012 h 223"/>
              <a:gd name="T14" fmla="*/ 15875 w 346"/>
              <a:gd name="T15" fmla="*/ 354012 h 223"/>
              <a:gd name="T16" fmla="*/ 0 w 346"/>
              <a:gd name="T17" fmla="*/ 354012 h 223"/>
              <a:gd name="T18" fmla="*/ 0 w 346"/>
              <a:gd name="T19" fmla="*/ 336550 h 223"/>
              <a:gd name="T20" fmla="*/ 0 w 346"/>
              <a:gd name="T21" fmla="*/ 15875 h 223"/>
              <a:gd name="T22" fmla="*/ 0 w 346"/>
              <a:gd name="T23" fmla="*/ 0 h 223"/>
              <a:gd name="T24" fmla="*/ 15875 w 346"/>
              <a:gd name="T25" fmla="*/ 0 h 2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6" h="223">
                <a:moveTo>
                  <a:pt x="10" y="0"/>
                </a:moveTo>
                <a:lnTo>
                  <a:pt x="336" y="0"/>
                </a:lnTo>
                <a:lnTo>
                  <a:pt x="346" y="0"/>
                </a:lnTo>
                <a:lnTo>
                  <a:pt x="346" y="10"/>
                </a:lnTo>
                <a:lnTo>
                  <a:pt x="346" y="212"/>
                </a:lnTo>
                <a:lnTo>
                  <a:pt x="346" y="223"/>
                </a:lnTo>
                <a:lnTo>
                  <a:pt x="336" y="223"/>
                </a:lnTo>
                <a:lnTo>
                  <a:pt x="10" y="223"/>
                </a:lnTo>
                <a:lnTo>
                  <a:pt x="0" y="223"/>
                </a:lnTo>
                <a:lnTo>
                  <a:pt x="0" y="212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" name="Freeform 421"/>
          <p:cNvSpPr>
            <a:spLocks/>
          </p:cNvSpPr>
          <p:nvPr/>
        </p:nvSpPr>
        <p:spPr bwMode="auto">
          <a:xfrm>
            <a:off x="6838951" y="3335338"/>
            <a:ext cx="476250" cy="354012"/>
          </a:xfrm>
          <a:custGeom>
            <a:avLst/>
            <a:gdLst>
              <a:gd name="T0" fmla="*/ 49212 w 325"/>
              <a:gd name="T1" fmla="*/ 0 h 223"/>
              <a:gd name="T2" fmla="*/ 82550 w 325"/>
              <a:gd name="T3" fmla="*/ 0 h 223"/>
              <a:gd name="T4" fmla="*/ 100012 w 325"/>
              <a:gd name="T5" fmla="*/ 0 h 223"/>
              <a:gd name="T6" fmla="*/ 133350 w 325"/>
              <a:gd name="T7" fmla="*/ 0 h 223"/>
              <a:gd name="T8" fmla="*/ 166687 w 325"/>
              <a:gd name="T9" fmla="*/ 0 h 223"/>
              <a:gd name="T10" fmla="*/ 182562 w 325"/>
              <a:gd name="T11" fmla="*/ 0 h 223"/>
              <a:gd name="T12" fmla="*/ 215900 w 325"/>
              <a:gd name="T13" fmla="*/ 0 h 223"/>
              <a:gd name="T14" fmla="*/ 249237 w 325"/>
              <a:gd name="T15" fmla="*/ 0 h 223"/>
              <a:gd name="T16" fmla="*/ 266700 w 325"/>
              <a:gd name="T17" fmla="*/ 0 h 223"/>
              <a:gd name="T18" fmla="*/ 300037 w 325"/>
              <a:gd name="T19" fmla="*/ 0 h 223"/>
              <a:gd name="T20" fmla="*/ 333375 w 325"/>
              <a:gd name="T21" fmla="*/ 0 h 223"/>
              <a:gd name="T22" fmla="*/ 366712 w 325"/>
              <a:gd name="T23" fmla="*/ 0 h 223"/>
              <a:gd name="T24" fmla="*/ 400050 w 325"/>
              <a:gd name="T25" fmla="*/ 0 h 223"/>
              <a:gd name="T26" fmla="*/ 415925 w 325"/>
              <a:gd name="T27" fmla="*/ 0 h 223"/>
              <a:gd name="T28" fmla="*/ 449262 w 325"/>
              <a:gd name="T29" fmla="*/ 0 h 223"/>
              <a:gd name="T30" fmla="*/ 482600 w 325"/>
              <a:gd name="T31" fmla="*/ 0 h 223"/>
              <a:gd name="T32" fmla="*/ 500062 w 325"/>
              <a:gd name="T33" fmla="*/ 0 h 223"/>
              <a:gd name="T34" fmla="*/ 515937 w 325"/>
              <a:gd name="T35" fmla="*/ 0 h 223"/>
              <a:gd name="T36" fmla="*/ 515937 w 325"/>
              <a:gd name="T37" fmla="*/ 15875 h 223"/>
              <a:gd name="T38" fmla="*/ 515937 w 325"/>
              <a:gd name="T39" fmla="*/ 15875 h 223"/>
              <a:gd name="T40" fmla="*/ 515937 w 325"/>
              <a:gd name="T41" fmla="*/ 66675 h 223"/>
              <a:gd name="T42" fmla="*/ 515937 w 325"/>
              <a:gd name="T43" fmla="*/ 134937 h 223"/>
              <a:gd name="T44" fmla="*/ 515937 w 325"/>
              <a:gd name="T45" fmla="*/ 219075 h 223"/>
              <a:gd name="T46" fmla="*/ 515937 w 325"/>
              <a:gd name="T47" fmla="*/ 285750 h 223"/>
              <a:gd name="T48" fmla="*/ 515937 w 325"/>
              <a:gd name="T49" fmla="*/ 336550 h 223"/>
              <a:gd name="T50" fmla="*/ 515937 w 325"/>
              <a:gd name="T51" fmla="*/ 336550 h 223"/>
              <a:gd name="T52" fmla="*/ 515937 w 325"/>
              <a:gd name="T53" fmla="*/ 336550 h 223"/>
              <a:gd name="T54" fmla="*/ 500062 w 325"/>
              <a:gd name="T55" fmla="*/ 336550 h 223"/>
              <a:gd name="T56" fmla="*/ 482600 w 325"/>
              <a:gd name="T57" fmla="*/ 336550 h 223"/>
              <a:gd name="T58" fmla="*/ 449262 w 325"/>
              <a:gd name="T59" fmla="*/ 354012 h 223"/>
              <a:gd name="T60" fmla="*/ 415925 w 325"/>
              <a:gd name="T61" fmla="*/ 354012 h 223"/>
              <a:gd name="T62" fmla="*/ 400050 w 325"/>
              <a:gd name="T63" fmla="*/ 354012 h 223"/>
              <a:gd name="T64" fmla="*/ 366712 w 325"/>
              <a:gd name="T65" fmla="*/ 354012 h 223"/>
              <a:gd name="T66" fmla="*/ 333375 w 325"/>
              <a:gd name="T67" fmla="*/ 354012 h 223"/>
              <a:gd name="T68" fmla="*/ 300037 w 325"/>
              <a:gd name="T69" fmla="*/ 354012 h 223"/>
              <a:gd name="T70" fmla="*/ 266700 w 325"/>
              <a:gd name="T71" fmla="*/ 354012 h 223"/>
              <a:gd name="T72" fmla="*/ 249237 w 325"/>
              <a:gd name="T73" fmla="*/ 354012 h 223"/>
              <a:gd name="T74" fmla="*/ 215900 w 325"/>
              <a:gd name="T75" fmla="*/ 354012 h 223"/>
              <a:gd name="T76" fmla="*/ 182562 w 325"/>
              <a:gd name="T77" fmla="*/ 354012 h 223"/>
              <a:gd name="T78" fmla="*/ 166687 w 325"/>
              <a:gd name="T79" fmla="*/ 354012 h 223"/>
              <a:gd name="T80" fmla="*/ 133350 w 325"/>
              <a:gd name="T81" fmla="*/ 354012 h 223"/>
              <a:gd name="T82" fmla="*/ 100012 w 325"/>
              <a:gd name="T83" fmla="*/ 354012 h 223"/>
              <a:gd name="T84" fmla="*/ 66675 w 325"/>
              <a:gd name="T85" fmla="*/ 354012 h 223"/>
              <a:gd name="T86" fmla="*/ 33337 w 325"/>
              <a:gd name="T87" fmla="*/ 336550 h 223"/>
              <a:gd name="T88" fmla="*/ 15875 w 325"/>
              <a:gd name="T89" fmla="*/ 336550 h 223"/>
              <a:gd name="T90" fmla="*/ 15875 w 325"/>
              <a:gd name="T91" fmla="*/ 336550 h 223"/>
              <a:gd name="T92" fmla="*/ 15875 w 325"/>
              <a:gd name="T93" fmla="*/ 336550 h 223"/>
              <a:gd name="T94" fmla="*/ 15875 w 325"/>
              <a:gd name="T95" fmla="*/ 336550 h 223"/>
              <a:gd name="T96" fmla="*/ 0 w 325"/>
              <a:gd name="T97" fmla="*/ 252412 h 223"/>
              <a:gd name="T98" fmla="*/ 0 w 325"/>
              <a:gd name="T99" fmla="*/ 100012 h 223"/>
              <a:gd name="T100" fmla="*/ 15875 w 325"/>
              <a:gd name="T101" fmla="*/ 15875 h 223"/>
              <a:gd name="T102" fmla="*/ 15875 w 325"/>
              <a:gd name="T103" fmla="*/ 15875 h 223"/>
              <a:gd name="T104" fmla="*/ 15875 w 325"/>
              <a:gd name="T105" fmla="*/ 0 h 223"/>
              <a:gd name="T106" fmla="*/ 33337 w 325"/>
              <a:gd name="T107" fmla="*/ 0 h 22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25" h="223">
                <a:moveTo>
                  <a:pt x="21" y="0"/>
                </a:moveTo>
                <a:lnTo>
                  <a:pt x="31" y="0"/>
                </a:lnTo>
                <a:lnTo>
                  <a:pt x="52" y="0"/>
                </a:lnTo>
                <a:lnTo>
                  <a:pt x="63" y="0"/>
                </a:lnTo>
                <a:lnTo>
                  <a:pt x="73" y="0"/>
                </a:lnTo>
                <a:lnTo>
                  <a:pt x="84" y="0"/>
                </a:lnTo>
                <a:lnTo>
                  <a:pt x="105" y="0"/>
                </a:lnTo>
                <a:lnTo>
                  <a:pt x="115" y="0"/>
                </a:lnTo>
                <a:lnTo>
                  <a:pt x="126" y="0"/>
                </a:lnTo>
                <a:lnTo>
                  <a:pt x="136" y="0"/>
                </a:lnTo>
                <a:lnTo>
                  <a:pt x="147" y="0"/>
                </a:lnTo>
                <a:lnTo>
                  <a:pt x="157" y="0"/>
                </a:lnTo>
                <a:lnTo>
                  <a:pt x="168" y="0"/>
                </a:lnTo>
                <a:lnTo>
                  <a:pt x="189" y="0"/>
                </a:lnTo>
                <a:lnTo>
                  <a:pt x="199" y="0"/>
                </a:lnTo>
                <a:lnTo>
                  <a:pt x="210" y="0"/>
                </a:lnTo>
                <a:lnTo>
                  <a:pt x="220" y="0"/>
                </a:lnTo>
                <a:lnTo>
                  <a:pt x="231" y="0"/>
                </a:lnTo>
                <a:lnTo>
                  <a:pt x="241" y="0"/>
                </a:lnTo>
                <a:lnTo>
                  <a:pt x="252" y="0"/>
                </a:lnTo>
                <a:lnTo>
                  <a:pt x="262" y="0"/>
                </a:lnTo>
                <a:lnTo>
                  <a:pt x="273" y="0"/>
                </a:lnTo>
                <a:lnTo>
                  <a:pt x="283" y="0"/>
                </a:lnTo>
                <a:lnTo>
                  <a:pt x="294" y="0"/>
                </a:lnTo>
                <a:lnTo>
                  <a:pt x="304" y="0"/>
                </a:lnTo>
                <a:lnTo>
                  <a:pt x="315" y="0"/>
                </a:lnTo>
                <a:lnTo>
                  <a:pt x="325" y="0"/>
                </a:lnTo>
                <a:lnTo>
                  <a:pt x="325" y="10"/>
                </a:lnTo>
                <a:lnTo>
                  <a:pt x="325" y="42"/>
                </a:lnTo>
                <a:lnTo>
                  <a:pt x="325" y="63"/>
                </a:lnTo>
                <a:lnTo>
                  <a:pt x="325" y="85"/>
                </a:lnTo>
                <a:lnTo>
                  <a:pt x="325" y="117"/>
                </a:lnTo>
                <a:lnTo>
                  <a:pt x="325" y="138"/>
                </a:lnTo>
                <a:lnTo>
                  <a:pt x="325" y="159"/>
                </a:lnTo>
                <a:lnTo>
                  <a:pt x="325" y="180"/>
                </a:lnTo>
                <a:lnTo>
                  <a:pt x="325" y="201"/>
                </a:lnTo>
                <a:lnTo>
                  <a:pt x="325" y="212"/>
                </a:lnTo>
                <a:lnTo>
                  <a:pt x="315" y="212"/>
                </a:lnTo>
                <a:lnTo>
                  <a:pt x="304" y="212"/>
                </a:lnTo>
                <a:lnTo>
                  <a:pt x="294" y="223"/>
                </a:lnTo>
                <a:lnTo>
                  <a:pt x="283" y="223"/>
                </a:lnTo>
                <a:lnTo>
                  <a:pt x="273" y="223"/>
                </a:lnTo>
                <a:lnTo>
                  <a:pt x="262" y="223"/>
                </a:lnTo>
                <a:lnTo>
                  <a:pt x="252" y="223"/>
                </a:lnTo>
                <a:lnTo>
                  <a:pt x="241" y="223"/>
                </a:lnTo>
                <a:lnTo>
                  <a:pt x="231" y="223"/>
                </a:lnTo>
                <a:lnTo>
                  <a:pt x="220" y="223"/>
                </a:lnTo>
                <a:lnTo>
                  <a:pt x="210" y="223"/>
                </a:lnTo>
                <a:lnTo>
                  <a:pt x="199" y="223"/>
                </a:lnTo>
                <a:lnTo>
                  <a:pt x="189" y="223"/>
                </a:lnTo>
                <a:lnTo>
                  <a:pt x="168" y="223"/>
                </a:lnTo>
                <a:lnTo>
                  <a:pt x="157" y="223"/>
                </a:lnTo>
                <a:lnTo>
                  <a:pt x="147" y="223"/>
                </a:lnTo>
                <a:lnTo>
                  <a:pt x="136" y="223"/>
                </a:lnTo>
                <a:lnTo>
                  <a:pt x="126" y="223"/>
                </a:lnTo>
                <a:lnTo>
                  <a:pt x="115" y="223"/>
                </a:lnTo>
                <a:lnTo>
                  <a:pt x="105" y="223"/>
                </a:lnTo>
                <a:lnTo>
                  <a:pt x="84" y="223"/>
                </a:lnTo>
                <a:lnTo>
                  <a:pt x="73" y="223"/>
                </a:lnTo>
                <a:lnTo>
                  <a:pt x="63" y="223"/>
                </a:lnTo>
                <a:lnTo>
                  <a:pt x="52" y="223"/>
                </a:lnTo>
                <a:lnTo>
                  <a:pt x="42" y="223"/>
                </a:lnTo>
                <a:lnTo>
                  <a:pt x="31" y="223"/>
                </a:lnTo>
                <a:lnTo>
                  <a:pt x="21" y="212"/>
                </a:lnTo>
                <a:lnTo>
                  <a:pt x="10" y="212"/>
                </a:lnTo>
                <a:lnTo>
                  <a:pt x="10" y="201"/>
                </a:lnTo>
                <a:lnTo>
                  <a:pt x="0" y="159"/>
                </a:lnTo>
                <a:lnTo>
                  <a:pt x="0" y="117"/>
                </a:lnTo>
                <a:lnTo>
                  <a:pt x="0" y="63"/>
                </a:lnTo>
                <a:lnTo>
                  <a:pt x="10" y="1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" name="Freeform 422"/>
          <p:cNvSpPr>
            <a:spLocks/>
          </p:cNvSpPr>
          <p:nvPr/>
        </p:nvSpPr>
        <p:spPr bwMode="auto">
          <a:xfrm>
            <a:off x="6822831" y="3335338"/>
            <a:ext cx="477715" cy="354012"/>
          </a:xfrm>
          <a:custGeom>
            <a:avLst/>
            <a:gdLst>
              <a:gd name="T0" fmla="*/ 50800 w 326"/>
              <a:gd name="T1" fmla="*/ 0 h 223"/>
              <a:gd name="T2" fmla="*/ 84138 w 326"/>
              <a:gd name="T3" fmla="*/ 0 h 223"/>
              <a:gd name="T4" fmla="*/ 100013 w 326"/>
              <a:gd name="T5" fmla="*/ 0 h 223"/>
              <a:gd name="T6" fmla="*/ 133350 w 326"/>
              <a:gd name="T7" fmla="*/ 0 h 223"/>
              <a:gd name="T8" fmla="*/ 166688 w 326"/>
              <a:gd name="T9" fmla="*/ 0 h 223"/>
              <a:gd name="T10" fmla="*/ 184150 w 326"/>
              <a:gd name="T11" fmla="*/ 0 h 223"/>
              <a:gd name="T12" fmla="*/ 217488 w 326"/>
              <a:gd name="T13" fmla="*/ 0 h 223"/>
              <a:gd name="T14" fmla="*/ 250825 w 326"/>
              <a:gd name="T15" fmla="*/ 0 h 223"/>
              <a:gd name="T16" fmla="*/ 266700 w 326"/>
              <a:gd name="T17" fmla="*/ 0 h 223"/>
              <a:gd name="T18" fmla="*/ 300038 w 326"/>
              <a:gd name="T19" fmla="*/ 0 h 223"/>
              <a:gd name="T20" fmla="*/ 333375 w 326"/>
              <a:gd name="T21" fmla="*/ 0 h 223"/>
              <a:gd name="T22" fmla="*/ 366713 w 326"/>
              <a:gd name="T23" fmla="*/ 0 h 223"/>
              <a:gd name="T24" fmla="*/ 400050 w 326"/>
              <a:gd name="T25" fmla="*/ 0 h 223"/>
              <a:gd name="T26" fmla="*/ 417513 w 326"/>
              <a:gd name="T27" fmla="*/ 0 h 223"/>
              <a:gd name="T28" fmla="*/ 450850 w 326"/>
              <a:gd name="T29" fmla="*/ 0 h 223"/>
              <a:gd name="T30" fmla="*/ 484188 w 326"/>
              <a:gd name="T31" fmla="*/ 0 h 223"/>
              <a:gd name="T32" fmla="*/ 500063 w 326"/>
              <a:gd name="T33" fmla="*/ 0 h 223"/>
              <a:gd name="T34" fmla="*/ 517525 w 326"/>
              <a:gd name="T35" fmla="*/ 15875 h 223"/>
              <a:gd name="T36" fmla="*/ 517525 w 326"/>
              <a:gd name="T37" fmla="*/ 66675 h 223"/>
              <a:gd name="T38" fmla="*/ 517525 w 326"/>
              <a:gd name="T39" fmla="*/ 134937 h 223"/>
              <a:gd name="T40" fmla="*/ 517525 w 326"/>
              <a:gd name="T41" fmla="*/ 219075 h 223"/>
              <a:gd name="T42" fmla="*/ 517525 w 326"/>
              <a:gd name="T43" fmla="*/ 285750 h 223"/>
              <a:gd name="T44" fmla="*/ 517525 w 326"/>
              <a:gd name="T45" fmla="*/ 336550 h 223"/>
              <a:gd name="T46" fmla="*/ 500063 w 326"/>
              <a:gd name="T47" fmla="*/ 336550 h 223"/>
              <a:gd name="T48" fmla="*/ 484188 w 326"/>
              <a:gd name="T49" fmla="*/ 336550 h 223"/>
              <a:gd name="T50" fmla="*/ 450850 w 326"/>
              <a:gd name="T51" fmla="*/ 354012 h 223"/>
              <a:gd name="T52" fmla="*/ 417513 w 326"/>
              <a:gd name="T53" fmla="*/ 354012 h 223"/>
              <a:gd name="T54" fmla="*/ 400050 w 326"/>
              <a:gd name="T55" fmla="*/ 354012 h 223"/>
              <a:gd name="T56" fmla="*/ 366713 w 326"/>
              <a:gd name="T57" fmla="*/ 354012 h 223"/>
              <a:gd name="T58" fmla="*/ 333375 w 326"/>
              <a:gd name="T59" fmla="*/ 354012 h 223"/>
              <a:gd name="T60" fmla="*/ 300038 w 326"/>
              <a:gd name="T61" fmla="*/ 354012 h 223"/>
              <a:gd name="T62" fmla="*/ 266700 w 326"/>
              <a:gd name="T63" fmla="*/ 354012 h 223"/>
              <a:gd name="T64" fmla="*/ 250825 w 326"/>
              <a:gd name="T65" fmla="*/ 354012 h 223"/>
              <a:gd name="T66" fmla="*/ 217488 w 326"/>
              <a:gd name="T67" fmla="*/ 354012 h 223"/>
              <a:gd name="T68" fmla="*/ 184150 w 326"/>
              <a:gd name="T69" fmla="*/ 354012 h 223"/>
              <a:gd name="T70" fmla="*/ 166688 w 326"/>
              <a:gd name="T71" fmla="*/ 354012 h 223"/>
              <a:gd name="T72" fmla="*/ 133350 w 326"/>
              <a:gd name="T73" fmla="*/ 354012 h 223"/>
              <a:gd name="T74" fmla="*/ 100013 w 326"/>
              <a:gd name="T75" fmla="*/ 354012 h 223"/>
              <a:gd name="T76" fmla="*/ 66675 w 326"/>
              <a:gd name="T77" fmla="*/ 354012 h 223"/>
              <a:gd name="T78" fmla="*/ 33338 w 326"/>
              <a:gd name="T79" fmla="*/ 336550 h 223"/>
              <a:gd name="T80" fmla="*/ 17463 w 326"/>
              <a:gd name="T81" fmla="*/ 336550 h 223"/>
              <a:gd name="T82" fmla="*/ 17463 w 326"/>
              <a:gd name="T83" fmla="*/ 336550 h 223"/>
              <a:gd name="T84" fmla="*/ 0 w 326"/>
              <a:gd name="T85" fmla="*/ 252412 h 223"/>
              <a:gd name="T86" fmla="*/ 0 w 326"/>
              <a:gd name="T87" fmla="*/ 100012 h 223"/>
              <a:gd name="T88" fmla="*/ 17463 w 326"/>
              <a:gd name="T89" fmla="*/ 15875 h 223"/>
              <a:gd name="T90" fmla="*/ 17463 w 326"/>
              <a:gd name="T91" fmla="*/ 0 h 22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26" h="223">
                <a:moveTo>
                  <a:pt x="21" y="0"/>
                </a:moveTo>
                <a:lnTo>
                  <a:pt x="32" y="0"/>
                </a:lnTo>
                <a:lnTo>
                  <a:pt x="53" y="0"/>
                </a:lnTo>
                <a:lnTo>
                  <a:pt x="63" y="0"/>
                </a:lnTo>
                <a:lnTo>
                  <a:pt x="74" y="0"/>
                </a:lnTo>
                <a:lnTo>
                  <a:pt x="84" y="0"/>
                </a:lnTo>
                <a:lnTo>
                  <a:pt x="105" y="0"/>
                </a:lnTo>
                <a:lnTo>
                  <a:pt x="116" y="0"/>
                </a:lnTo>
                <a:lnTo>
                  <a:pt x="126" y="0"/>
                </a:lnTo>
                <a:lnTo>
                  <a:pt x="137" y="0"/>
                </a:lnTo>
                <a:lnTo>
                  <a:pt x="147" y="0"/>
                </a:lnTo>
                <a:lnTo>
                  <a:pt x="158" y="0"/>
                </a:lnTo>
                <a:lnTo>
                  <a:pt x="168" y="0"/>
                </a:lnTo>
                <a:lnTo>
                  <a:pt x="179" y="0"/>
                </a:lnTo>
                <a:lnTo>
                  <a:pt x="189" y="0"/>
                </a:lnTo>
                <a:lnTo>
                  <a:pt x="200" y="0"/>
                </a:lnTo>
                <a:lnTo>
                  <a:pt x="210" y="0"/>
                </a:lnTo>
                <a:lnTo>
                  <a:pt x="221" y="0"/>
                </a:lnTo>
                <a:lnTo>
                  <a:pt x="231" y="0"/>
                </a:lnTo>
                <a:lnTo>
                  <a:pt x="242" y="0"/>
                </a:lnTo>
                <a:lnTo>
                  <a:pt x="252" y="0"/>
                </a:lnTo>
                <a:lnTo>
                  <a:pt x="263" y="0"/>
                </a:lnTo>
                <a:lnTo>
                  <a:pt x="273" y="0"/>
                </a:lnTo>
                <a:lnTo>
                  <a:pt x="284" y="0"/>
                </a:lnTo>
                <a:lnTo>
                  <a:pt x="294" y="0"/>
                </a:lnTo>
                <a:lnTo>
                  <a:pt x="305" y="0"/>
                </a:lnTo>
                <a:lnTo>
                  <a:pt x="315" y="0"/>
                </a:lnTo>
                <a:lnTo>
                  <a:pt x="315" y="10"/>
                </a:lnTo>
                <a:lnTo>
                  <a:pt x="326" y="10"/>
                </a:lnTo>
                <a:lnTo>
                  <a:pt x="326" y="42"/>
                </a:lnTo>
                <a:lnTo>
                  <a:pt x="326" y="63"/>
                </a:lnTo>
                <a:lnTo>
                  <a:pt x="326" y="85"/>
                </a:lnTo>
                <a:lnTo>
                  <a:pt x="326" y="117"/>
                </a:lnTo>
                <a:lnTo>
                  <a:pt x="326" y="138"/>
                </a:lnTo>
                <a:lnTo>
                  <a:pt x="326" y="159"/>
                </a:lnTo>
                <a:lnTo>
                  <a:pt x="326" y="180"/>
                </a:lnTo>
                <a:lnTo>
                  <a:pt x="326" y="201"/>
                </a:lnTo>
                <a:lnTo>
                  <a:pt x="326" y="212"/>
                </a:lnTo>
                <a:lnTo>
                  <a:pt x="315" y="212"/>
                </a:lnTo>
                <a:lnTo>
                  <a:pt x="305" y="212"/>
                </a:lnTo>
                <a:lnTo>
                  <a:pt x="294" y="223"/>
                </a:lnTo>
                <a:lnTo>
                  <a:pt x="284" y="223"/>
                </a:lnTo>
                <a:lnTo>
                  <a:pt x="273" y="223"/>
                </a:lnTo>
                <a:lnTo>
                  <a:pt x="263" y="223"/>
                </a:lnTo>
                <a:lnTo>
                  <a:pt x="252" y="223"/>
                </a:lnTo>
                <a:lnTo>
                  <a:pt x="242" y="223"/>
                </a:lnTo>
                <a:lnTo>
                  <a:pt x="231" y="223"/>
                </a:lnTo>
                <a:lnTo>
                  <a:pt x="221" y="223"/>
                </a:lnTo>
                <a:lnTo>
                  <a:pt x="210" y="223"/>
                </a:lnTo>
                <a:lnTo>
                  <a:pt x="200" y="223"/>
                </a:lnTo>
                <a:lnTo>
                  <a:pt x="189" y="223"/>
                </a:lnTo>
                <a:lnTo>
                  <a:pt x="179" y="223"/>
                </a:lnTo>
                <a:lnTo>
                  <a:pt x="168" y="223"/>
                </a:lnTo>
                <a:lnTo>
                  <a:pt x="158" y="223"/>
                </a:lnTo>
                <a:lnTo>
                  <a:pt x="147" y="223"/>
                </a:lnTo>
                <a:lnTo>
                  <a:pt x="137" y="223"/>
                </a:lnTo>
                <a:lnTo>
                  <a:pt x="126" y="223"/>
                </a:lnTo>
                <a:lnTo>
                  <a:pt x="116" y="223"/>
                </a:lnTo>
                <a:lnTo>
                  <a:pt x="105" y="223"/>
                </a:lnTo>
                <a:lnTo>
                  <a:pt x="84" y="223"/>
                </a:lnTo>
                <a:lnTo>
                  <a:pt x="74" y="223"/>
                </a:lnTo>
                <a:lnTo>
                  <a:pt x="63" y="223"/>
                </a:lnTo>
                <a:lnTo>
                  <a:pt x="53" y="223"/>
                </a:lnTo>
                <a:lnTo>
                  <a:pt x="42" y="223"/>
                </a:lnTo>
                <a:lnTo>
                  <a:pt x="32" y="223"/>
                </a:lnTo>
                <a:lnTo>
                  <a:pt x="21" y="212"/>
                </a:lnTo>
                <a:lnTo>
                  <a:pt x="11" y="212"/>
                </a:lnTo>
                <a:lnTo>
                  <a:pt x="11" y="201"/>
                </a:lnTo>
                <a:lnTo>
                  <a:pt x="0" y="159"/>
                </a:lnTo>
                <a:lnTo>
                  <a:pt x="0" y="117"/>
                </a:lnTo>
                <a:lnTo>
                  <a:pt x="0" y="63"/>
                </a:lnTo>
                <a:lnTo>
                  <a:pt x="11" y="1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4" name="Freeform 423"/>
          <p:cNvSpPr>
            <a:spLocks/>
          </p:cNvSpPr>
          <p:nvPr/>
        </p:nvSpPr>
        <p:spPr bwMode="auto">
          <a:xfrm>
            <a:off x="6822831" y="3335338"/>
            <a:ext cx="477715" cy="354012"/>
          </a:xfrm>
          <a:custGeom>
            <a:avLst/>
            <a:gdLst>
              <a:gd name="T0" fmla="*/ 50800 w 326"/>
              <a:gd name="T1" fmla="*/ 0 h 223"/>
              <a:gd name="T2" fmla="*/ 100013 w 326"/>
              <a:gd name="T3" fmla="*/ 0 h 223"/>
              <a:gd name="T4" fmla="*/ 133350 w 326"/>
              <a:gd name="T5" fmla="*/ 0 h 223"/>
              <a:gd name="T6" fmla="*/ 184150 w 326"/>
              <a:gd name="T7" fmla="*/ 0 h 223"/>
              <a:gd name="T8" fmla="*/ 217488 w 326"/>
              <a:gd name="T9" fmla="*/ 0 h 223"/>
              <a:gd name="T10" fmla="*/ 250825 w 326"/>
              <a:gd name="T11" fmla="*/ 0 h 223"/>
              <a:gd name="T12" fmla="*/ 284163 w 326"/>
              <a:gd name="T13" fmla="*/ 0 h 223"/>
              <a:gd name="T14" fmla="*/ 317500 w 326"/>
              <a:gd name="T15" fmla="*/ 0 h 223"/>
              <a:gd name="T16" fmla="*/ 350838 w 326"/>
              <a:gd name="T17" fmla="*/ 0 h 223"/>
              <a:gd name="T18" fmla="*/ 384175 w 326"/>
              <a:gd name="T19" fmla="*/ 0 h 223"/>
              <a:gd name="T20" fmla="*/ 417513 w 326"/>
              <a:gd name="T21" fmla="*/ 0 h 223"/>
              <a:gd name="T22" fmla="*/ 450850 w 326"/>
              <a:gd name="T23" fmla="*/ 0 h 223"/>
              <a:gd name="T24" fmla="*/ 484188 w 326"/>
              <a:gd name="T25" fmla="*/ 0 h 223"/>
              <a:gd name="T26" fmla="*/ 500063 w 326"/>
              <a:gd name="T27" fmla="*/ 15875 h 223"/>
              <a:gd name="T28" fmla="*/ 517525 w 326"/>
              <a:gd name="T29" fmla="*/ 66675 h 223"/>
              <a:gd name="T30" fmla="*/ 517525 w 326"/>
              <a:gd name="T31" fmla="*/ 134937 h 223"/>
              <a:gd name="T32" fmla="*/ 517525 w 326"/>
              <a:gd name="T33" fmla="*/ 219075 h 223"/>
              <a:gd name="T34" fmla="*/ 517525 w 326"/>
              <a:gd name="T35" fmla="*/ 285750 h 223"/>
              <a:gd name="T36" fmla="*/ 517525 w 326"/>
              <a:gd name="T37" fmla="*/ 336550 h 223"/>
              <a:gd name="T38" fmla="*/ 484188 w 326"/>
              <a:gd name="T39" fmla="*/ 336550 h 223"/>
              <a:gd name="T40" fmla="*/ 450850 w 326"/>
              <a:gd name="T41" fmla="*/ 354012 h 223"/>
              <a:gd name="T42" fmla="*/ 417513 w 326"/>
              <a:gd name="T43" fmla="*/ 354012 h 223"/>
              <a:gd name="T44" fmla="*/ 384175 w 326"/>
              <a:gd name="T45" fmla="*/ 354012 h 223"/>
              <a:gd name="T46" fmla="*/ 350838 w 326"/>
              <a:gd name="T47" fmla="*/ 354012 h 223"/>
              <a:gd name="T48" fmla="*/ 317500 w 326"/>
              <a:gd name="T49" fmla="*/ 354012 h 223"/>
              <a:gd name="T50" fmla="*/ 284163 w 326"/>
              <a:gd name="T51" fmla="*/ 354012 h 223"/>
              <a:gd name="T52" fmla="*/ 250825 w 326"/>
              <a:gd name="T53" fmla="*/ 354012 h 223"/>
              <a:gd name="T54" fmla="*/ 217488 w 326"/>
              <a:gd name="T55" fmla="*/ 354012 h 223"/>
              <a:gd name="T56" fmla="*/ 184150 w 326"/>
              <a:gd name="T57" fmla="*/ 354012 h 223"/>
              <a:gd name="T58" fmla="*/ 133350 w 326"/>
              <a:gd name="T59" fmla="*/ 354012 h 223"/>
              <a:gd name="T60" fmla="*/ 100013 w 326"/>
              <a:gd name="T61" fmla="*/ 354012 h 223"/>
              <a:gd name="T62" fmla="*/ 66675 w 326"/>
              <a:gd name="T63" fmla="*/ 354012 h 223"/>
              <a:gd name="T64" fmla="*/ 33338 w 326"/>
              <a:gd name="T65" fmla="*/ 336550 h 223"/>
              <a:gd name="T66" fmla="*/ 17463 w 326"/>
              <a:gd name="T67" fmla="*/ 319087 h 223"/>
              <a:gd name="T68" fmla="*/ 0 w 326"/>
              <a:gd name="T69" fmla="*/ 185737 h 223"/>
              <a:gd name="T70" fmla="*/ 17463 w 326"/>
              <a:gd name="T71" fmla="*/ 15875 h 223"/>
              <a:gd name="T72" fmla="*/ 33338 w 326"/>
              <a:gd name="T73" fmla="*/ 0 h 2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26" h="223">
                <a:moveTo>
                  <a:pt x="21" y="0"/>
                </a:moveTo>
                <a:lnTo>
                  <a:pt x="32" y="0"/>
                </a:lnTo>
                <a:lnTo>
                  <a:pt x="53" y="0"/>
                </a:lnTo>
                <a:lnTo>
                  <a:pt x="63" y="0"/>
                </a:lnTo>
                <a:lnTo>
                  <a:pt x="74" y="0"/>
                </a:lnTo>
                <a:lnTo>
                  <a:pt x="84" y="0"/>
                </a:lnTo>
                <a:lnTo>
                  <a:pt x="105" y="0"/>
                </a:lnTo>
                <a:lnTo>
                  <a:pt x="116" y="0"/>
                </a:lnTo>
                <a:lnTo>
                  <a:pt x="126" y="0"/>
                </a:lnTo>
                <a:lnTo>
                  <a:pt x="137" y="0"/>
                </a:lnTo>
                <a:lnTo>
                  <a:pt x="147" y="0"/>
                </a:lnTo>
                <a:lnTo>
                  <a:pt x="158" y="0"/>
                </a:lnTo>
                <a:lnTo>
                  <a:pt x="168" y="0"/>
                </a:lnTo>
                <a:lnTo>
                  <a:pt x="179" y="0"/>
                </a:lnTo>
                <a:lnTo>
                  <a:pt x="189" y="0"/>
                </a:lnTo>
                <a:lnTo>
                  <a:pt x="200" y="0"/>
                </a:lnTo>
                <a:lnTo>
                  <a:pt x="210" y="0"/>
                </a:lnTo>
                <a:lnTo>
                  <a:pt x="221" y="0"/>
                </a:lnTo>
                <a:lnTo>
                  <a:pt x="231" y="0"/>
                </a:lnTo>
                <a:lnTo>
                  <a:pt x="242" y="0"/>
                </a:lnTo>
                <a:lnTo>
                  <a:pt x="252" y="0"/>
                </a:lnTo>
                <a:lnTo>
                  <a:pt x="263" y="0"/>
                </a:lnTo>
                <a:lnTo>
                  <a:pt x="273" y="0"/>
                </a:lnTo>
                <a:lnTo>
                  <a:pt x="284" y="0"/>
                </a:lnTo>
                <a:lnTo>
                  <a:pt x="294" y="0"/>
                </a:lnTo>
                <a:lnTo>
                  <a:pt x="305" y="0"/>
                </a:lnTo>
                <a:lnTo>
                  <a:pt x="315" y="0"/>
                </a:lnTo>
                <a:lnTo>
                  <a:pt x="315" y="10"/>
                </a:lnTo>
                <a:lnTo>
                  <a:pt x="326" y="10"/>
                </a:lnTo>
                <a:lnTo>
                  <a:pt x="326" y="42"/>
                </a:lnTo>
                <a:lnTo>
                  <a:pt x="326" y="63"/>
                </a:lnTo>
                <a:lnTo>
                  <a:pt x="326" y="85"/>
                </a:lnTo>
                <a:lnTo>
                  <a:pt x="326" y="117"/>
                </a:lnTo>
                <a:lnTo>
                  <a:pt x="326" y="138"/>
                </a:lnTo>
                <a:lnTo>
                  <a:pt x="326" y="159"/>
                </a:lnTo>
                <a:lnTo>
                  <a:pt x="326" y="180"/>
                </a:lnTo>
                <a:lnTo>
                  <a:pt x="326" y="201"/>
                </a:lnTo>
                <a:lnTo>
                  <a:pt x="326" y="212"/>
                </a:lnTo>
                <a:lnTo>
                  <a:pt x="315" y="212"/>
                </a:lnTo>
                <a:lnTo>
                  <a:pt x="305" y="212"/>
                </a:lnTo>
                <a:lnTo>
                  <a:pt x="294" y="223"/>
                </a:lnTo>
                <a:lnTo>
                  <a:pt x="284" y="223"/>
                </a:lnTo>
                <a:lnTo>
                  <a:pt x="273" y="223"/>
                </a:lnTo>
                <a:lnTo>
                  <a:pt x="263" y="223"/>
                </a:lnTo>
                <a:lnTo>
                  <a:pt x="252" y="223"/>
                </a:lnTo>
                <a:lnTo>
                  <a:pt x="242" y="223"/>
                </a:lnTo>
                <a:lnTo>
                  <a:pt x="231" y="223"/>
                </a:lnTo>
                <a:lnTo>
                  <a:pt x="221" y="223"/>
                </a:lnTo>
                <a:lnTo>
                  <a:pt x="210" y="223"/>
                </a:lnTo>
                <a:lnTo>
                  <a:pt x="200" y="223"/>
                </a:lnTo>
                <a:lnTo>
                  <a:pt x="189" y="223"/>
                </a:lnTo>
                <a:lnTo>
                  <a:pt x="179" y="223"/>
                </a:lnTo>
                <a:lnTo>
                  <a:pt x="168" y="223"/>
                </a:lnTo>
                <a:lnTo>
                  <a:pt x="158" y="223"/>
                </a:lnTo>
                <a:lnTo>
                  <a:pt x="147" y="223"/>
                </a:lnTo>
                <a:lnTo>
                  <a:pt x="137" y="223"/>
                </a:lnTo>
                <a:lnTo>
                  <a:pt x="126" y="223"/>
                </a:lnTo>
                <a:lnTo>
                  <a:pt x="116" y="223"/>
                </a:lnTo>
                <a:lnTo>
                  <a:pt x="105" y="223"/>
                </a:lnTo>
                <a:lnTo>
                  <a:pt x="84" y="223"/>
                </a:lnTo>
                <a:lnTo>
                  <a:pt x="74" y="223"/>
                </a:lnTo>
                <a:lnTo>
                  <a:pt x="63" y="223"/>
                </a:lnTo>
                <a:lnTo>
                  <a:pt x="53" y="223"/>
                </a:lnTo>
                <a:lnTo>
                  <a:pt x="42" y="223"/>
                </a:lnTo>
                <a:lnTo>
                  <a:pt x="32" y="223"/>
                </a:lnTo>
                <a:lnTo>
                  <a:pt x="21" y="212"/>
                </a:lnTo>
                <a:lnTo>
                  <a:pt x="11" y="212"/>
                </a:lnTo>
                <a:lnTo>
                  <a:pt x="11" y="201"/>
                </a:lnTo>
                <a:lnTo>
                  <a:pt x="0" y="159"/>
                </a:lnTo>
                <a:lnTo>
                  <a:pt x="0" y="117"/>
                </a:lnTo>
                <a:lnTo>
                  <a:pt x="0" y="63"/>
                </a:lnTo>
                <a:lnTo>
                  <a:pt x="11" y="1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5" name="Rectangle 424"/>
          <p:cNvSpPr>
            <a:spLocks noChangeArrowheads="1"/>
          </p:cNvSpPr>
          <p:nvPr/>
        </p:nvSpPr>
        <p:spPr bwMode="auto">
          <a:xfrm>
            <a:off x="7300546" y="3740150"/>
            <a:ext cx="29308" cy="0"/>
          </a:xfrm>
          <a:prstGeom prst="rect">
            <a:avLst/>
          </a:pr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56" name="Rectangle 425"/>
          <p:cNvSpPr>
            <a:spLocks noChangeArrowheads="1"/>
          </p:cNvSpPr>
          <p:nvPr/>
        </p:nvSpPr>
        <p:spPr bwMode="auto">
          <a:xfrm>
            <a:off x="7284428" y="3722688"/>
            <a:ext cx="30773" cy="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57" name="Freeform 426"/>
          <p:cNvSpPr>
            <a:spLocks/>
          </p:cNvSpPr>
          <p:nvPr/>
        </p:nvSpPr>
        <p:spPr bwMode="auto">
          <a:xfrm>
            <a:off x="7284428" y="3722689"/>
            <a:ext cx="30773" cy="1587"/>
          </a:xfrm>
          <a:custGeom>
            <a:avLst/>
            <a:gdLst>
              <a:gd name="T0" fmla="*/ 33337 w 21"/>
              <a:gd name="T1" fmla="*/ 0 h 1587"/>
              <a:gd name="T2" fmla="*/ 0 w 21"/>
              <a:gd name="T3" fmla="*/ 0 h 1587"/>
              <a:gd name="T4" fmla="*/ 33337 w 21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8" name="Freeform 427"/>
          <p:cNvSpPr>
            <a:spLocks/>
          </p:cNvSpPr>
          <p:nvPr/>
        </p:nvSpPr>
        <p:spPr bwMode="auto">
          <a:xfrm>
            <a:off x="6808177" y="3773489"/>
            <a:ext cx="537797" cy="66675"/>
          </a:xfrm>
          <a:custGeom>
            <a:avLst/>
            <a:gdLst>
              <a:gd name="T0" fmla="*/ 0 w 367"/>
              <a:gd name="T1" fmla="*/ 66675 h 42"/>
              <a:gd name="T2" fmla="*/ 15875 w 367"/>
              <a:gd name="T3" fmla="*/ 0 h 42"/>
              <a:gd name="T4" fmla="*/ 549275 w 367"/>
              <a:gd name="T5" fmla="*/ 0 h 42"/>
              <a:gd name="T6" fmla="*/ 582613 w 367"/>
              <a:gd name="T7" fmla="*/ 66675 h 42"/>
              <a:gd name="T8" fmla="*/ 0 w 367"/>
              <a:gd name="T9" fmla="*/ 66675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7" h="42">
                <a:moveTo>
                  <a:pt x="0" y="42"/>
                </a:moveTo>
                <a:lnTo>
                  <a:pt x="10" y="0"/>
                </a:lnTo>
                <a:lnTo>
                  <a:pt x="346" y="0"/>
                </a:lnTo>
                <a:lnTo>
                  <a:pt x="367" y="42"/>
                </a:lnTo>
                <a:lnTo>
                  <a:pt x="0" y="42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9" name="Freeform 428"/>
          <p:cNvSpPr>
            <a:spLocks/>
          </p:cNvSpPr>
          <p:nvPr/>
        </p:nvSpPr>
        <p:spPr bwMode="auto">
          <a:xfrm>
            <a:off x="6792058" y="3756026"/>
            <a:ext cx="537796" cy="68263"/>
          </a:xfrm>
          <a:custGeom>
            <a:avLst/>
            <a:gdLst>
              <a:gd name="T0" fmla="*/ 0 w 367"/>
              <a:gd name="T1" fmla="*/ 68263 h 43"/>
              <a:gd name="T2" fmla="*/ 17462 w 367"/>
              <a:gd name="T3" fmla="*/ 0 h 43"/>
              <a:gd name="T4" fmla="*/ 550862 w 367"/>
              <a:gd name="T5" fmla="*/ 0 h 43"/>
              <a:gd name="T6" fmla="*/ 582612 w 367"/>
              <a:gd name="T7" fmla="*/ 68263 h 43"/>
              <a:gd name="T8" fmla="*/ 0 w 367"/>
              <a:gd name="T9" fmla="*/ 68263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7" h="43">
                <a:moveTo>
                  <a:pt x="0" y="43"/>
                </a:moveTo>
                <a:lnTo>
                  <a:pt x="11" y="0"/>
                </a:lnTo>
                <a:lnTo>
                  <a:pt x="347" y="0"/>
                </a:lnTo>
                <a:lnTo>
                  <a:pt x="367" y="43"/>
                </a:lnTo>
                <a:lnTo>
                  <a:pt x="0" y="43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0" name="Freeform 429"/>
          <p:cNvSpPr>
            <a:spLocks/>
          </p:cNvSpPr>
          <p:nvPr/>
        </p:nvSpPr>
        <p:spPr bwMode="auto">
          <a:xfrm>
            <a:off x="6792058" y="3756026"/>
            <a:ext cx="537796" cy="68263"/>
          </a:xfrm>
          <a:custGeom>
            <a:avLst/>
            <a:gdLst>
              <a:gd name="T0" fmla="*/ 0 w 367"/>
              <a:gd name="T1" fmla="*/ 68263 h 43"/>
              <a:gd name="T2" fmla="*/ 17462 w 367"/>
              <a:gd name="T3" fmla="*/ 0 h 43"/>
              <a:gd name="T4" fmla="*/ 550862 w 367"/>
              <a:gd name="T5" fmla="*/ 0 h 43"/>
              <a:gd name="T6" fmla="*/ 582612 w 367"/>
              <a:gd name="T7" fmla="*/ 68263 h 43"/>
              <a:gd name="T8" fmla="*/ 0 w 367"/>
              <a:gd name="T9" fmla="*/ 68263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7" h="43">
                <a:moveTo>
                  <a:pt x="0" y="43"/>
                </a:moveTo>
                <a:lnTo>
                  <a:pt x="11" y="0"/>
                </a:lnTo>
                <a:lnTo>
                  <a:pt x="347" y="0"/>
                </a:lnTo>
                <a:lnTo>
                  <a:pt x="367" y="43"/>
                </a:lnTo>
                <a:lnTo>
                  <a:pt x="0" y="43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1" name="Freeform 430"/>
          <p:cNvSpPr>
            <a:spLocks/>
          </p:cNvSpPr>
          <p:nvPr/>
        </p:nvSpPr>
        <p:spPr bwMode="auto">
          <a:xfrm>
            <a:off x="6900497" y="3773488"/>
            <a:ext cx="353157" cy="50800"/>
          </a:xfrm>
          <a:custGeom>
            <a:avLst/>
            <a:gdLst>
              <a:gd name="T0" fmla="*/ 0 w 241"/>
              <a:gd name="T1" fmla="*/ 33338 h 32"/>
              <a:gd name="T2" fmla="*/ 15875 w 241"/>
              <a:gd name="T3" fmla="*/ 0 h 32"/>
              <a:gd name="T4" fmla="*/ 349250 w 241"/>
              <a:gd name="T5" fmla="*/ 0 h 32"/>
              <a:gd name="T6" fmla="*/ 382587 w 241"/>
              <a:gd name="T7" fmla="*/ 33338 h 32"/>
              <a:gd name="T8" fmla="*/ 366712 w 241"/>
              <a:gd name="T9" fmla="*/ 33338 h 32"/>
              <a:gd name="T10" fmla="*/ 366712 w 241"/>
              <a:gd name="T11" fmla="*/ 33338 h 32"/>
              <a:gd name="T12" fmla="*/ 366712 w 241"/>
              <a:gd name="T13" fmla="*/ 33338 h 32"/>
              <a:gd name="T14" fmla="*/ 349250 w 241"/>
              <a:gd name="T15" fmla="*/ 33338 h 32"/>
              <a:gd name="T16" fmla="*/ 349250 w 241"/>
              <a:gd name="T17" fmla="*/ 50800 h 32"/>
              <a:gd name="T18" fmla="*/ 333375 w 241"/>
              <a:gd name="T19" fmla="*/ 50800 h 32"/>
              <a:gd name="T20" fmla="*/ 333375 w 241"/>
              <a:gd name="T21" fmla="*/ 50800 h 32"/>
              <a:gd name="T22" fmla="*/ 315912 w 241"/>
              <a:gd name="T23" fmla="*/ 50800 h 32"/>
              <a:gd name="T24" fmla="*/ 315912 w 241"/>
              <a:gd name="T25" fmla="*/ 50800 h 32"/>
              <a:gd name="T26" fmla="*/ 300037 w 241"/>
              <a:gd name="T27" fmla="*/ 50800 h 32"/>
              <a:gd name="T28" fmla="*/ 282575 w 241"/>
              <a:gd name="T29" fmla="*/ 50800 h 32"/>
              <a:gd name="T30" fmla="*/ 266700 w 241"/>
              <a:gd name="T31" fmla="*/ 50800 h 32"/>
              <a:gd name="T32" fmla="*/ 249237 w 241"/>
              <a:gd name="T33" fmla="*/ 50800 h 32"/>
              <a:gd name="T34" fmla="*/ 233362 w 241"/>
              <a:gd name="T35" fmla="*/ 50800 h 32"/>
              <a:gd name="T36" fmla="*/ 215900 w 241"/>
              <a:gd name="T37" fmla="*/ 50800 h 32"/>
              <a:gd name="T38" fmla="*/ 200025 w 241"/>
              <a:gd name="T39" fmla="*/ 50800 h 32"/>
              <a:gd name="T40" fmla="*/ 182562 w 241"/>
              <a:gd name="T41" fmla="*/ 50800 h 32"/>
              <a:gd name="T42" fmla="*/ 166687 w 241"/>
              <a:gd name="T43" fmla="*/ 50800 h 32"/>
              <a:gd name="T44" fmla="*/ 149225 w 241"/>
              <a:gd name="T45" fmla="*/ 50800 h 32"/>
              <a:gd name="T46" fmla="*/ 133350 w 241"/>
              <a:gd name="T47" fmla="*/ 50800 h 32"/>
              <a:gd name="T48" fmla="*/ 115887 w 241"/>
              <a:gd name="T49" fmla="*/ 50800 h 32"/>
              <a:gd name="T50" fmla="*/ 100012 w 241"/>
              <a:gd name="T51" fmla="*/ 50800 h 32"/>
              <a:gd name="T52" fmla="*/ 82550 w 241"/>
              <a:gd name="T53" fmla="*/ 50800 h 32"/>
              <a:gd name="T54" fmla="*/ 82550 w 241"/>
              <a:gd name="T55" fmla="*/ 50800 h 32"/>
              <a:gd name="T56" fmla="*/ 49212 w 241"/>
              <a:gd name="T57" fmla="*/ 50800 h 32"/>
              <a:gd name="T58" fmla="*/ 49212 w 241"/>
              <a:gd name="T59" fmla="*/ 50800 h 32"/>
              <a:gd name="T60" fmla="*/ 33337 w 241"/>
              <a:gd name="T61" fmla="*/ 50800 h 32"/>
              <a:gd name="T62" fmla="*/ 33337 w 241"/>
              <a:gd name="T63" fmla="*/ 50800 h 32"/>
              <a:gd name="T64" fmla="*/ 15875 w 241"/>
              <a:gd name="T65" fmla="*/ 33338 h 32"/>
              <a:gd name="T66" fmla="*/ 15875 w 241"/>
              <a:gd name="T67" fmla="*/ 33338 h 32"/>
              <a:gd name="T68" fmla="*/ 15875 w 241"/>
              <a:gd name="T69" fmla="*/ 33338 h 32"/>
              <a:gd name="T70" fmla="*/ 0 w 241"/>
              <a:gd name="T71" fmla="*/ 33338 h 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41" h="32">
                <a:moveTo>
                  <a:pt x="0" y="21"/>
                </a:moveTo>
                <a:lnTo>
                  <a:pt x="10" y="0"/>
                </a:lnTo>
                <a:lnTo>
                  <a:pt x="220" y="0"/>
                </a:lnTo>
                <a:lnTo>
                  <a:pt x="241" y="21"/>
                </a:lnTo>
                <a:lnTo>
                  <a:pt x="231" y="21"/>
                </a:lnTo>
                <a:lnTo>
                  <a:pt x="220" y="21"/>
                </a:lnTo>
                <a:lnTo>
                  <a:pt x="220" y="32"/>
                </a:lnTo>
                <a:lnTo>
                  <a:pt x="210" y="32"/>
                </a:lnTo>
                <a:lnTo>
                  <a:pt x="199" y="32"/>
                </a:lnTo>
                <a:lnTo>
                  <a:pt x="189" y="32"/>
                </a:lnTo>
                <a:lnTo>
                  <a:pt x="178" y="32"/>
                </a:lnTo>
                <a:lnTo>
                  <a:pt x="168" y="32"/>
                </a:lnTo>
                <a:lnTo>
                  <a:pt x="157" y="32"/>
                </a:lnTo>
                <a:lnTo>
                  <a:pt x="147" y="32"/>
                </a:lnTo>
                <a:lnTo>
                  <a:pt x="136" y="32"/>
                </a:lnTo>
                <a:lnTo>
                  <a:pt x="126" y="32"/>
                </a:lnTo>
                <a:lnTo>
                  <a:pt x="115" y="32"/>
                </a:lnTo>
                <a:lnTo>
                  <a:pt x="105" y="32"/>
                </a:lnTo>
                <a:lnTo>
                  <a:pt x="94" y="32"/>
                </a:lnTo>
                <a:lnTo>
                  <a:pt x="84" y="32"/>
                </a:lnTo>
                <a:lnTo>
                  <a:pt x="73" y="32"/>
                </a:lnTo>
                <a:lnTo>
                  <a:pt x="63" y="32"/>
                </a:lnTo>
                <a:lnTo>
                  <a:pt x="52" y="32"/>
                </a:lnTo>
                <a:lnTo>
                  <a:pt x="31" y="32"/>
                </a:lnTo>
                <a:lnTo>
                  <a:pt x="21" y="32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2" name="Freeform 431"/>
          <p:cNvSpPr>
            <a:spLocks/>
          </p:cNvSpPr>
          <p:nvPr/>
        </p:nvSpPr>
        <p:spPr bwMode="auto">
          <a:xfrm>
            <a:off x="6884377" y="3756025"/>
            <a:ext cx="354623" cy="50800"/>
          </a:xfrm>
          <a:custGeom>
            <a:avLst/>
            <a:gdLst>
              <a:gd name="T0" fmla="*/ 0 w 242"/>
              <a:gd name="T1" fmla="*/ 33338 h 32"/>
              <a:gd name="T2" fmla="*/ 17463 w 242"/>
              <a:gd name="T3" fmla="*/ 0 h 32"/>
              <a:gd name="T4" fmla="*/ 350838 w 242"/>
              <a:gd name="T5" fmla="*/ 0 h 32"/>
              <a:gd name="T6" fmla="*/ 384175 w 242"/>
              <a:gd name="T7" fmla="*/ 33338 h 32"/>
              <a:gd name="T8" fmla="*/ 366713 w 242"/>
              <a:gd name="T9" fmla="*/ 33338 h 32"/>
              <a:gd name="T10" fmla="*/ 366713 w 242"/>
              <a:gd name="T11" fmla="*/ 33338 h 32"/>
              <a:gd name="T12" fmla="*/ 350838 w 242"/>
              <a:gd name="T13" fmla="*/ 33338 h 32"/>
              <a:gd name="T14" fmla="*/ 350838 w 242"/>
              <a:gd name="T15" fmla="*/ 50800 h 32"/>
              <a:gd name="T16" fmla="*/ 333375 w 242"/>
              <a:gd name="T17" fmla="*/ 50800 h 32"/>
              <a:gd name="T18" fmla="*/ 333375 w 242"/>
              <a:gd name="T19" fmla="*/ 50800 h 32"/>
              <a:gd name="T20" fmla="*/ 317500 w 242"/>
              <a:gd name="T21" fmla="*/ 50800 h 32"/>
              <a:gd name="T22" fmla="*/ 317500 w 242"/>
              <a:gd name="T23" fmla="*/ 50800 h 32"/>
              <a:gd name="T24" fmla="*/ 284163 w 242"/>
              <a:gd name="T25" fmla="*/ 50800 h 32"/>
              <a:gd name="T26" fmla="*/ 284163 w 242"/>
              <a:gd name="T27" fmla="*/ 50800 h 32"/>
              <a:gd name="T28" fmla="*/ 266700 w 242"/>
              <a:gd name="T29" fmla="*/ 50800 h 32"/>
              <a:gd name="T30" fmla="*/ 250825 w 242"/>
              <a:gd name="T31" fmla="*/ 50800 h 32"/>
              <a:gd name="T32" fmla="*/ 233363 w 242"/>
              <a:gd name="T33" fmla="*/ 50800 h 32"/>
              <a:gd name="T34" fmla="*/ 217488 w 242"/>
              <a:gd name="T35" fmla="*/ 50800 h 32"/>
              <a:gd name="T36" fmla="*/ 200025 w 242"/>
              <a:gd name="T37" fmla="*/ 50800 h 32"/>
              <a:gd name="T38" fmla="*/ 184150 w 242"/>
              <a:gd name="T39" fmla="*/ 50800 h 32"/>
              <a:gd name="T40" fmla="*/ 166688 w 242"/>
              <a:gd name="T41" fmla="*/ 50800 h 32"/>
              <a:gd name="T42" fmla="*/ 150813 w 242"/>
              <a:gd name="T43" fmla="*/ 50800 h 32"/>
              <a:gd name="T44" fmla="*/ 133350 w 242"/>
              <a:gd name="T45" fmla="*/ 50800 h 32"/>
              <a:gd name="T46" fmla="*/ 117475 w 242"/>
              <a:gd name="T47" fmla="*/ 50800 h 32"/>
              <a:gd name="T48" fmla="*/ 100013 w 242"/>
              <a:gd name="T49" fmla="*/ 50800 h 32"/>
              <a:gd name="T50" fmla="*/ 84138 w 242"/>
              <a:gd name="T51" fmla="*/ 50800 h 32"/>
              <a:gd name="T52" fmla="*/ 84138 w 242"/>
              <a:gd name="T53" fmla="*/ 50800 h 32"/>
              <a:gd name="T54" fmla="*/ 50800 w 242"/>
              <a:gd name="T55" fmla="*/ 50800 h 32"/>
              <a:gd name="T56" fmla="*/ 50800 w 242"/>
              <a:gd name="T57" fmla="*/ 50800 h 32"/>
              <a:gd name="T58" fmla="*/ 33338 w 242"/>
              <a:gd name="T59" fmla="*/ 50800 h 32"/>
              <a:gd name="T60" fmla="*/ 33338 w 242"/>
              <a:gd name="T61" fmla="*/ 50800 h 32"/>
              <a:gd name="T62" fmla="*/ 17463 w 242"/>
              <a:gd name="T63" fmla="*/ 33338 h 32"/>
              <a:gd name="T64" fmla="*/ 17463 w 242"/>
              <a:gd name="T65" fmla="*/ 33338 h 32"/>
              <a:gd name="T66" fmla="*/ 0 w 242"/>
              <a:gd name="T67" fmla="*/ 33338 h 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2" h="32">
                <a:moveTo>
                  <a:pt x="0" y="21"/>
                </a:moveTo>
                <a:lnTo>
                  <a:pt x="11" y="0"/>
                </a:lnTo>
                <a:lnTo>
                  <a:pt x="221" y="0"/>
                </a:lnTo>
                <a:lnTo>
                  <a:pt x="242" y="21"/>
                </a:lnTo>
                <a:lnTo>
                  <a:pt x="231" y="21"/>
                </a:lnTo>
                <a:lnTo>
                  <a:pt x="221" y="21"/>
                </a:lnTo>
                <a:lnTo>
                  <a:pt x="221" y="32"/>
                </a:lnTo>
                <a:lnTo>
                  <a:pt x="210" y="32"/>
                </a:lnTo>
                <a:lnTo>
                  <a:pt x="200" y="32"/>
                </a:lnTo>
                <a:lnTo>
                  <a:pt x="179" y="32"/>
                </a:lnTo>
                <a:lnTo>
                  <a:pt x="168" y="32"/>
                </a:lnTo>
                <a:lnTo>
                  <a:pt x="158" y="32"/>
                </a:lnTo>
                <a:lnTo>
                  <a:pt x="147" y="32"/>
                </a:lnTo>
                <a:lnTo>
                  <a:pt x="137" y="32"/>
                </a:lnTo>
                <a:lnTo>
                  <a:pt x="126" y="32"/>
                </a:lnTo>
                <a:lnTo>
                  <a:pt x="116" y="32"/>
                </a:lnTo>
                <a:lnTo>
                  <a:pt x="105" y="32"/>
                </a:lnTo>
                <a:lnTo>
                  <a:pt x="95" y="32"/>
                </a:lnTo>
                <a:lnTo>
                  <a:pt x="84" y="32"/>
                </a:lnTo>
                <a:lnTo>
                  <a:pt x="74" y="32"/>
                </a:lnTo>
                <a:lnTo>
                  <a:pt x="63" y="32"/>
                </a:lnTo>
                <a:lnTo>
                  <a:pt x="53" y="32"/>
                </a:lnTo>
                <a:lnTo>
                  <a:pt x="32" y="32"/>
                </a:lnTo>
                <a:lnTo>
                  <a:pt x="21" y="32"/>
                </a:lnTo>
                <a:lnTo>
                  <a:pt x="11" y="21"/>
                </a:lnTo>
                <a:lnTo>
                  <a:pt x="0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3" name="Freeform 432"/>
          <p:cNvSpPr>
            <a:spLocks/>
          </p:cNvSpPr>
          <p:nvPr/>
        </p:nvSpPr>
        <p:spPr bwMode="auto">
          <a:xfrm>
            <a:off x="6884377" y="3756025"/>
            <a:ext cx="354623" cy="50800"/>
          </a:xfrm>
          <a:custGeom>
            <a:avLst/>
            <a:gdLst>
              <a:gd name="T0" fmla="*/ 0 w 242"/>
              <a:gd name="T1" fmla="*/ 33338 h 32"/>
              <a:gd name="T2" fmla="*/ 17463 w 242"/>
              <a:gd name="T3" fmla="*/ 0 h 32"/>
              <a:gd name="T4" fmla="*/ 350838 w 242"/>
              <a:gd name="T5" fmla="*/ 0 h 32"/>
              <a:gd name="T6" fmla="*/ 384175 w 242"/>
              <a:gd name="T7" fmla="*/ 33338 h 32"/>
              <a:gd name="T8" fmla="*/ 366713 w 242"/>
              <a:gd name="T9" fmla="*/ 33338 h 32"/>
              <a:gd name="T10" fmla="*/ 350838 w 242"/>
              <a:gd name="T11" fmla="*/ 33338 h 32"/>
              <a:gd name="T12" fmla="*/ 350838 w 242"/>
              <a:gd name="T13" fmla="*/ 50800 h 32"/>
              <a:gd name="T14" fmla="*/ 333375 w 242"/>
              <a:gd name="T15" fmla="*/ 50800 h 32"/>
              <a:gd name="T16" fmla="*/ 317500 w 242"/>
              <a:gd name="T17" fmla="*/ 50800 h 32"/>
              <a:gd name="T18" fmla="*/ 284163 w 242"/>
              <a:gd name="T19" fmla="*/ 50800 h 32"/>
              <a:gd name="T20" fmla="*/ 266700 w 242"/>
              <a:gd name="T21" fmla="*/ 50800 h 32"/>
              <a:gd name="T22" fmla="*/ 250825 w 242"/>
              <a:gd name="T23" fmla="*/ 50800 h 32"/>
              <a:gd name="T24" fmla="*/ 233363 w 242"/>
              <a:gd name="T25" fmla="*/ 50800 h 32"/>
              <a:gd name="T26" fmla="*/ 217488 w 242"/>
              <a:gd name="T27" fmla="*/ 50800 h 32"/>
              <a:gd name="T28" fmla="*/ 200025 w 242"/>
              <a:gd name="T29" fmla="*/ 50800 h 32"/>
              <a:gd name="T30" fmla="*/ 184150 w 242"/>
              <a:gd name="T31" fmla="*/ 50800 h 32"/>
              <a:gd name="T32" fmla="*/ 166688 w 242"/>
              <a:gd name="T33" fmla="*/ 50800 h 32"/>
              <a:gd name="T34" fmla="*/ 150813 w 242"/>
              <a:gd name="T35" fmla="*/ 50800 h 32"/>
              <a:gd name="T36" fmla="*/ 133350 w 242"/>
              <a:gd name="T37" fmla="*/ 50800 h 32"/>
              <a:gd name="T38" fmla="*/ 117475 w 242"/>
              <a:gd name="T39" fmla="*/ 50800 h 32"/>
              <a:gd name="T40" fmla="*/ 100013 w 242"/>
              <a:gd name="T41" fmla="*/ 50800 h 32"/>
              <a:gd name="T42" fmla="*/ 84138 w 242"/>
              <a:gd name="T43" fmla="*/ 50800 h 32"/>
              <a:gd name="T44" fmla="*/ 50800 w 242"/>
              <a:gd name="T45" fmla="*/ 50800 h 32"/>
              <a:gd name="T46" fmla="*/ 33338 w 242"/>
              <a:gd name="T47" fmla="*/ 50800 h 32"/>
              <a:gd name="T48" fmla="*/ 17463 w 242"/>
              <a:gd name="T49" fmla="*/ 33338 h 32"/>
              <a:gd name="T50" fmla="*/ 0 w 242"/>
              <a:gd name="T51" fmla="*/ 33338 h 3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2" h="32">
                <a:moveTo>
                  <a:pt x="0" y="21"/>
                </a:moveTo>
                <a:lnTo>
                  <a:pt x="11" y="0"/>
                </a:lnTo>
                <a:lnTo>
                  <a:pt x="221" y="0"/>
                </a:lnTo>
                <a:lnTo>
                  <a:pt x="242" y="21"/>
                </a:lnTo>
                <a:lnTo>
                  <a:pt x="231" y="21"/>
                </a:lnTo>
                <a:lnTo>
                  <a:pt x="221" y="21"/>
                </a:lnTo>
                <a:lnTo>
                  <a:pt x="221" y="32"/>
                </a:lnTo>
                <a:lnTo>
                  <a:pt x="210" y="32"/>
                </a:lnTo>
                <a:lnTo>
                  <a:pt x="200" y="32"/>
                </a:lnTo>
                <a:lnTo>
                  <a:pt x="179" y="32"/>
                </a:lnTo>
                <a:lnTo>
                  <a:pt x="168" y="32"/>
                </a:lnTo>
                <a:lnTo>
                  <a:pt x="158" y="32"/>
                </a:lnTo>
                <a:lnTo>
                  <a:pt x="147" y="32"/>
                </a:lnTo>
                <a:lnTo>
                  <a:pt x="137" y="32"/>
                </a:lnTo>
                <a:lnTo>
                  <a:pt x="126" y="32"/>
                </a:lnTo>
                <a:lnTo>
                  <a:pt x="116" y="32"/>
                </a:lnTo>
                <a:lnTo>
                  <a:pt x="105" y="32"/>
                </a:lnTo>
                <a:lnTo>
                  <a:pt x="95" y="32"/>
                </a:lnTo>
                <a:lnTo>
                  <a:pt x="84" y="32"/>
                </a:lnTo>
                <a:lnTo>
                  <a:pt x="74" y="32"/>
                </a:lnTo>
                <a:lnTo>
                  <a:pt x="63" y="32"/>
                </a:lnTo>
                <a:lnTo>
                  <a:pt x="53" y="32"/>
                </a:lnTo>
                <a:lnTo>
                  <a:pt x="32" y="32"/>
                </a:lnTo>
                <a:lnTo>
                  <a:pt x="21" y="32"/>
                </a:lnTo>
                <a:lnTo>
                  <a:pt x="11" y="21"/>
                </a:lnTo>
                <a:lnTo>
                  <a:pt x="0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4" name="Freeform 433"/>
          <p:cNvSpPr>
            <a:spLocks/>
          </p:cNvSpPr>
          <p:nvPr/>
        </p:nvSpPr>
        <p:spPr bwMode="auto">
          <a:xfrm>
            <a:off x="6808177" y="3840164"/>
            <a:ext cx="537797" cy="34925"/>
          </a:xfrm>
          <a:custGeom>
            <a:avLst/>
            <a:gdLst>
              <a:gd name="T0" fmla="*/ 15875 w 367"/>
              <a:gd name="T1" fmla="*/ 0 h 22"/>
              <a:gd name="T2" fmla="*/ 565150 w 367"/>
              <a:gd name="T3" fmla="*/ 0 h 22"/>
              <a:gd name="T4" fmla="*/ 565150 w 367"/>
              <a:gd name="T5" fmla="*/ 0 h 22"/>
              <a:gd name="T6" fmla="*/ 565150 w 367"/>
              <a:gd name="T7" fmla="*/ 0 h 22"/>
              <a:gd name="T8" fmla="*/ 582613 w 367"/>
              <a:gd name="T9" fmla="*/ 0 h 22"/>
              <a:gd name="T10" fmla="*/ 582613 w 367"/>
              <a:gd name="T11" fmla="*/ 0 h 22"/>
              <a:gd name="T12" fmla="*/ 582613 w 367"/>
              <a:gd name="T13" fmla="*/ 0 h 22"/>
              <a:gd name="T14" fmla="*/ 582613 w 367"/>
              <a:gd name="T15" fmla="*/ 0 h 22"/>
              <a:gd name="T16" fmla="*/ 582613 w 367"/>
              <a:gd name="T17" fmla="*/ 0 h 22"/>
              <a:gd name="T18" fmla="*/ 582613 w 367"/>
              <a:gd name="T19" fmla="*/ 0 h 22"/>
              <a:gd name="T20" fmla="*/ 582613 w 367"/>
              <a:gd name="T21" fmla="*/ 17463 h 22"/>
              <a:gd name="T22" fmla="*/ 582613 w 367"/>
              <a:gd name="T23" fmla="*/ 17463 h 22"/>
              <a:gd name="T24" fmla="*/ 582613 w 367"/>
              <a:gd name="T25" fmla="*/ 34925 h 22"/>
              <a:gd name="T26" fmla="*/ 582613 w 367"/>
              <a:gd name="T27" fmla="*/ 34925 h 22"/>
              <a:gd name="T28" fmla="*/ 582613 w 367"/>
              <a:gd name="T29" fmla="*/ 34925 h 22"/>
              <a:gd name="T30" fmla="*/ 582613 w 367"/>
              <a:gd name="T31" fmla="*/ 34925 h 22"/>
              <a:gd name="T32" fmla="*/ 565150 w 367"/>
              <a:gd name="T33" fmla="*/ 34925 h 22"/>
              <a:gd name="T34" fmla="*/ 565150 w 367"/>
              <a:gd name="T35" fmla="*/ 34925 h 22"/>
              <a:gd name="T36" fmla="*/ 565150 w 367"/>
              <a:gd name="T37" fmla="*/ 34925 h 22"/>
              <a:gd name="T38" fmla="*/ 15875 w 367"/>
              <a:gd name="T39" fmla="*/ 34925 h 22"/>
              <a:gd name="T40" fmla="*/ 15875 w 367"/>
              <a:gd name="T41" fmla="*/ 34925 h 22"/>
              <a:gd name="T42" fmla="*/ 0 w 367"/>
              <a:gd name="T43" fmla="*/ 34925 h 22"/>
              <a:gd name="T44" fmla="*/ 0 w 367"/>
              <a:gd name="T45" fmla="*/ 34925 h 22"/>
              <a:gd name="T46" fmla="*/ 0 w 367"/>
              <a:gd name="T47" fmla="*/ 34925 h 22"/>
              <a:gd name="T48" fmla="*/ 0 w 367"/>
              <a:gd name="T49" fmla="*/ 34925 h 22"/>
              <a:gd name="T50" fmla="*/ 0 w 367"/>
              <a:gd name="T51" fmla="*/ 34925 h 22"/>
              <a:gd name="T52" fmla="*/ 0 w 367"/>
              <a:gd name="T53" fmla="*/ 17463 h 22"/>
              <a:gd name="T54" fmla="*/ 0 w 367"/>
              <a:gd name="T55" fmla="*/ 17463 h 22"/>
              <a:gd name="T56" fmla="*/ 0 w 367"/>
              <a:gd name="T57" fmla="*/ 0 h 22"/>
              <a:gd name="T58" fmla="*/ 0 w 367"/>
              <a:gd name="T59" fmla="*/ 0 h 22"/>
              <a:gd name="T60" fmla="*/ 0 w 367"/>
              <a:gd name="T61" fmla="*/ 0 h 22"/>
              <a:gd name="T62" fmla="*/ 0 w 367"/>
              <a:gd name="T63" fmla="*/ 0 h 22"/>
              <a:gd name="T64" fmla="*/ 0 w 367"/>
              <a:gd name="T65" fmla="*/ 0 h 22"/>
              <a:gd name="T66" fmla="*/ 0 w 367"/>
              <a:gd name="T67" fmla="*/ 0 h 22"/>
              <a:gd name="T68" fmla="*/ 15875 w 367"/>
              <a:gd name="T69" fmla="*/ 0 h 22"/>
              <a:gd name="T70" fmla="*/ 15875 w 367"/>
              <a:gd name="T71" fmla="*/ 0 h 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67" h="22">
                <a:moveTo>
                  <a:pt x="10" y="0"/>
                </a:moveTo>
                <a:lnTo>
                  <a:pt x="356" y="0"/>
                </a:lnTo>
                <a:lnTo>
                  <a:pt x="367" y="0"/>
                </a:lnTo>
                <a:lnTo>
                  <a:pt x="367" y="11"/>
                </a:lnTo>
                <a:lnTo>
                  <a:pt x="367" y="22"/>
                </a:lnTo>
                <a:lnTo>
                  <a:pt x="356" y="22"/>
                </a:lnTo>
                <a:lnTo>
                  <a:pt x="10" y="22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5" name="Freeform 434"/>
          <p:cNvSpPr>
            <a:spLocks/>
          </p:cNvSpPr>
          <p:nvPr/>
        </p:nvSpPr>
        <p:spPr bwMode="auto">
          <a:xfrm>
            <a:off x="6792058" y="3824289"/>
            <a:ext cx="537796" cy="33337"/>
          </a:xfrm>
          <a:custGeom>
            <a:avLst/>
            <a:gdLst>
              <a:gd name="T0" fmla="*/ 17462 w 367"/>
              <a:gd name="T1" fmla="*/ 0 h 21"/>
              <a:gd name="T2" fmla="*/ 566737 w 367"/>
              <a:gd name="T3" fmla="*/ 0 h 21"/>
              <a:gd name="T4" fmla="*/ 582612 w 367"/>
              <a:gd name="T5" fmla="*/ 0 h 21"/>
              <a:gd name="T6" fmla="*/ 582612 w 367"/>
              <a:gd name="T7" fmla="*/ 0 h 21"/>
              <a:gd name="T8" fmla="*/ 582612 w 367"/>
              <a:gd name="T9" fmla="*/ 15875 h 21"/>
              <a:gd name="T10" fmla="*/ 582612 w 367"/>
              <a:gd name="T11" fmla="*/ 33337 h 21"/>
              <a:gd name="T12" fmla="*/ 566737 w 367"/>
              <a:gd name="T13" fmla="*/ 33337 h 21"/>
              <a:gd name="T14" fmla="*/ 17462 w 367"/>
              <a:gd name="T15" fmla="*/ 33337 h 21"/>
              <a:gd name="T16" fmla="*/ 0 w 367"/>
              <a:gd name="T17" fmla="*/ 33337 h 21"/>
              <a:gd name="T18" fmla="*/ 0 w 367"/>
              <a:gd name="T19" fmla="*/ 15875 h 21"/>
              <a:gd name="T20" fmla="*/ 0 w 367"/>
              <a:gd name="T21" fmla="*/ 0 h 21"/>
              <a:gd name="T22" fmla="*/ 0 w 367"/>
              <a:gd name="T23" fmla="*/ 0 h 21"/>
              <a:gd name="T24" fmla="*/ 17462 w 367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7" h="21">
                <a:moveTo>
                  <a:pt x="11" y="0"/>
                </a:moveTo>
                <a:lnTo>
                  <a:pt x="357" y="0"/>
                </a:lnTo>
                <a:lnTo>
                  <a:pt x="367" y="0"/>
                </a:lnTo>
                <a:lnTo>
                  <a:pt x="367" y="10"/>
                </a:lnTo>
                <a:lnTo>
                  <a:pt x="367" y="21"/>
                </a:lnTo>
                <a:lnTo>
                  <a:pt x="357" y="21"/>
                </a:lnTo>
                <a:lnTo>
                  <a:pt x="11" y="21"/>
                </a:lnTo>
                <a:lnTo>
                  <a:pt x="0" y="21"/>
                </a:lnTo>
                <a:lnTo>
                  <a:pt x="0" y="1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6" name="Freeform 435"/>
          <p:cNvSpPr>
            <a:spLocks/>
          </p:cNvSpPr>
          <p:nvPr/>
        </p:nvSpPr>
        <p:spPr bwMode="auto">
          <a:xfrm>
            <a:off x="6792058" y="3824289"/>
            <a:ext cx="537796" cy="33337"/>
          </a:xfrm>
          <a:custGeom>
            <a:avLst/>
            <a:gdLst>
              <a:gd name="T0" fmla="*/ 17462 w 367"/>
              <a:gd name="T1" fmla="*/ 0 h 21"/>
              <a:gd name="T2" fmla="*/ 566737 w 367"/>
              <a:gd name="T3" fmla="*/ 0 h 21"/>
              <a:gd name="T4" fmla="*/ 582612 w 367"/>
              <a:gd name="T5" fmla="*/ 0 h 21"/>
              <a:gd name="T6" fmla="*/ 582612 w 367"/>
              <a:gd name="T7" fmla="*/ 15875 h 21"/>
              <a:gd name="T8" fmla="*/ 582612 w 367"/>
              <a:gd name="T9" fmla="*/ 33337 h 21"/>
              <a:gd name="T10" fmla="*/ 566737 w 367"/>
              <a:gd name="T11" fmla="*/ 33337 h 21"/>
              <a:gd name="T12" fmla="*/ 17462 w 367"/>
              <a:gd name="T13" fmla="*/ 33337 h 21"/>
              <a:gd name="T14" fmla="*/ 0 w 367"/>
              <a:gd name="T15" fmla="*/ 33337 h 21"/>
              <a:gd name="T16" fmla="*/ 0 w 367"/>
              <a:gd name="T17" fmla="*/ 15875 h 21"/>
              <a:gd name="T18" fmla="*/ 0 w 367"/>
              <a:gd name="T19" fmla="*/ 0 h 21"/>
              <a:gd name="T20" fmla="*/ 17462 w 367"/>
              <a:gd name="T21" fmla="*/ 0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7" h="21">
                <a:moveTo>
                  <a:pt x="11" y="0"/>
                </a:moveTo>
                <a:lnTo>
                  <a:pt x="357" y="0"/>
                </a:lnTo>
                <a:lnTo>
                  <a:pt x="367" y="0"/>
                </a:lnTo>
                <a:lnTo>
                  <a:pt x="367" y="10"/>
                </a:lnTo>
                <a:lnTo>
                  <a:pt x="367" y="21"/>
                </a:lnTo>
                <a:lnTo>
                  <a:pt x="357" y="21"/>
                </a:lnTo>
                <a:lnTo>
                  <a:pt x="11" y="21"/>
                </a:lnTo>
                <a:lnTo>
                  <a:pt x="0" y="21"/>
                </a:lnTo>
                <a:lnTo>
                  <a:pt x="0" y="1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7" name="Freeform 436"/>
          <p:cNvSpPr>
            <a:spLocks/>
          </p:cNvSpPr>
          <p:nvPr/>
        </p:nvSpPr>
        <p:spPr bwMode="auto">
          <a:xfrm>
            <a:off x="6746631" y="3267075"/>
            <a:ext cx="630115" cy="1588"/>
          </a:xfrm>
          <a:custGeom>
            <a:avLst/>
            <a:gdLst>
              <a:gd name="T0" fmla="*/ 0 w 430"/>
              <a:gd name="T1" fmla="*/ 0 h 1588"/>
              <a:gd name="T2" fmla="*/ 0 w 430"/>
              <a:gd name="T3" fmla="*/ 0 h 1588"/>
              <a:gd name="T4" fmla="*/ 15875 w 430"/>
              <a:gd name="T5" fmla="*/ 0 h 1588"/>
              <a:gd name="T6" fmla="*/ 665163 w 430"/>
              <a:gd name="T7" fmla="*/ 0 h 1588"/>
              <a:gd name="T8" fmla="*/ 682625 w 430"/>
              <a:gd name="T9" fmla="*/ 0 h 1588"/>
              <a:gd name="T10" fmla="*/ 682625 w 430"/>
              <a:gd name="T11" fmla="*/ 0 h 15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419" y="0"/>
                </a:lnTo>
                <a:lnTo>
                  <a:pt x="430" y="0"/>
                </a:lnTo>
              </a:path>
            </a:pathLst>
          </a:custGeom>
          <a:noFill/>
          <a:ln w="15875">
            <a:solidFill>
              <a:srgbClr val="CC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8" name="Freeform 437"/>
          <p:cNvSpPr>
            <a:spLocks/>
          </p:cNvSpPr>
          <p:nvPr/>
        </p:nvSpPr>
        <p:spPr bwMode="auto">
          <a:xfrm>
            <a:off x="6746631" y="3267075"/>
            <a:ext cx="630115" cy="1588"/>
          </a:xfrm>
          <a:custGeom>
            <a:avLst/>
            <a:gdLst>
              <a:gd name="T0" fmla="*/ 0 w 430"/>
              <a:gd name="T1" fmla="*/ 0 h 1588"/>
              <a:gd name="T2" fmla="*/ 15875 w 430"/>
              <a:gd name="T3" fmla="*/ 0 h 1588"/>
              <a:gd name="T4" fmla="*/ 665163 w 430"/>
              <a:gd name="T5" fmla="*/ 0 h 1588"/>
              <a:gd name="T6" fmla="*/ 682625 w 430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0" h="1588">
                <a:moveTo>
                  <a:pt x="0" y="0"/>
                </a:moveTo>
                <a:lnTo>
                  <a:pt x="10" y="0"/>
                </a:lnTo>
                <a:lnTo>
                  <a:pt x="419" y="0"/>
                </a:lnTo>
                <a:lnTo>
                  <a:pt x="430" y="0"/>
                </a:lnTo>
              </a:path>
            </a:pathLst>
          </a:custGeom>
          <a:noFill/>
          <a:ln w="15875">
            <a:solidFill>
              <a:srgbClr val="CC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9" name="Freeform 438"/>
          <p:cNvSpPr>
            <a:spLocks/>
          </p:cNvSpPr>
          <p:nvPr/>
        </p:nvSpPr>
        <p:spPr bwMode="auto">
          <a:xfrm>
            <a:off x="6500447" y="4143375"/>
            <a:ext cx="1153258" cy="304800"/>
          </a:xfrm>
          <a:custGeom>
            <a:avLst/>
            <a:gdLst>
              <a:gd name="T0" fmla="*/ 17463 w 787"/>
              <a:gd name="T1" fmla="*/ 0 h 192"/>
              <a:gd name="T2" fmla="*/ 1216025 w 787"/>
              <a:gd name="T3" fmla="*/ 0 h 192"/>
              <a:gd name="T4" fmla="*/ 1231900 w 787"/>
              <a:gd name="T5" fmla="*/ 0 h 192"/>
              <a:gd name="T6" fmla="*/ 1231900 w 787"/>
              <a:gd name="T7" fmla="*/ 0 h 192"/>
              <a:gd name="T8" fmla="*/ 1231900 w 787"/>
              <a:gd name="T9" fmla="*/ 0 h 192"/>
              <a:gd name="T10" fmla="*/ 1231900 w 787"/>
              <a:gd name="T11" fmla="*/ 0 h 192"/>
              <a:gd name="T12" fmla="*/ 1249363 w 787"/>
              <a:gd name="T13" fmla="*/ 17463 h 192"/>
              <a:gd name="T14" fmla="*/ 1249363 w 787"/>
              <a:gd name="T15" fmla="*/ 17463 h 192"/>
              <a:gd name="T16" fmla="*/ 1249363 w 787"/>
              <a:gd name="T17" fmla="*/ 17463 h 192"/>
              <a:gd name="T18" fmla="*/ 1249363 w 787"/>
              <a:gd name="T19" fmla="*/ 17463 h 192"/>
              <a:gd name="T20" fmla="*/ 1249363 w 787"/>
              <a:gd name="T21" fmla="*/ 287338 h 192"/>
              <a:gd name="T22" fmla="*/ 1249363 w 787"/>
              <a:gd name="T23" fmla="*/ 287338 h 192"/>
              <a:gd name="T24" fmla="*/ 1249363 w 787"/>
              <a:gd name="T25" fmla="*/ 287338 h 192"/>
              <a:gd name="T26" fmla="*/ 1249363 w 787"/>
              <a:gd name="T27" fmla="*/ 287338 h 192"/>
              <a:gd name="T28" fmla="*/ 1231900 w 787"/>
              <a:gd name="T29" fmla="*/ 287338 h 192"/>
              <a:gd name="T30" fmla="*/ 1231900 w 787"/>
              <a:gd name="T31" fmla="*/ 287338 h 192"/>
              <a:gd name="T32" fmla="*/ 1231900 w 787"/>
              <a:gd name="T33" fmla="*/ 304800 h 192"/>
              <a:gd name="T34" fmla="*/ 1231900 w 787"/>
              <a:gd name="T35" fmla="*/ 304800 h 192"/>
              <a:gd name="T36" fmla="*/ 1216025 w 787"/>
              <a:gd name="T37" fmla="*/ 304800 h 192"/>
              <a:gd name="T38" fmla="*/ 17463 w 787"/>
              <a:gd name="T39" fmla="*/ 304800 h 192"/>
              <a:gd name="T40" fmla="*/ 17463 w 787"/>
              <a:gd name="T41" fmla="*/ 304800 h 192"/>
              <a:gd name="T42" fmla="*/ 17463 w 787"/>
              <a:gd name="T43" fmla="*/ 304800 h 192"/>
              <a:gd name="T44" fmla="*/ 17463 w 787"/>
              <a:gd name="T45" fmla="*/ 287338 h 192"/>
              <a:gd name="T46" fmla="*/ 17463 w 787"/>
              <a:gd name="T47" fmla="*/ 287338 h 192"/>
              <a:gd name="T48" fmla="*/ 0 w 787"/>
              <a:gd name="T49" fmla="*/ 287338 h 192"/>
              <a:gd name="T50" fmla="*/ 0 w 787"/>
              <a:gd name="T51" fmla="*/ 287338 h 192"/>
              <a:gd name="T52" fmla="*/ 0 w 787"/>
              <a:gd name="T53" fmla="*/ 287338 h 192"/>
              <a:gd name="T54" fmla="*/ 0 w 787"/>
              <a:gd name="T55" fmla="*/ 287338 h 192"/>
              <a:gd name="T56" fmla="*/ 0 w 787"/>
              <a:gd name="T57" fmla="*/ 17463 h 192"/>
              <a:gd name="T58" fmla="*/ 0 w 787"/>
              <a:gd name="T59" fmla="*/ 17463 h 192"/>
              <a:gd name="T60" fmla="*/ 0 w 787"/>
              <a:gd name="T61" fmla="*/ 17463 h 192"/>
              <a:gd name="T62" fmla="*/ 0 w 787"/>
              <a:gd name="T63" fmla="*/ 17463 h 192"/>
              <a:gd name="T64" fmla="*/ 17463 w 787"/>
              <a:gd name="T65" fmla="*/ 0 h 192"/>
              <a:gd name="T66" fmla="*/ 17463 w 787"/>
              <a:gd name="T67" fmla="*/ 0 h 192"/>
              <a:gd name="T68" fmla="*/ 17463 w 787"/>
              <a:gd name="T69" fmla="*/ 0 h 192"/>
              <a:gd name="T70" fmla="*/ 17463 w 787"/>
              <a:gd name="T71" fmla="*/ 0 h 192"/>
              <a:gd name="T72" fmla="*/ 17463 w 787"/>
              <a:gd name="T73" fmla="*/ 0 h 1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87" h="192">
                <a:moveTo>
                  <a:pt x="11" y="0"/>
                </a:moveTo>
                <a:lnTo>
                  <a:pt x="766" y="0"/>
                </a:lnTo>
                <a:lnTo>
                  <a:pt x="776" y="0"/>
                </a:lnTo>
                <a:lnTo>
                  <a:pt x="787" y="11"/>
                </a:lnTo>
                <a:lnTo>
                  <a:pt x="787" y="181"/>
                </a:lnTo>
                <a:lnTo>
                  <a:pt x="776" y="181"/>
                </a:lnTo>
                <a:lnTo>
                  <a:pt x="776" y="192"/>
                </a:lnTo>
                <a:lnTo>
                  <a:pt x="766" y="192"/>
                </a:lnTo>
                <a:lnTo>
                  <a:pt x="11" y="192"/>
                </a:lnTo>
                <a:lnTo>
                  <a:pt x="11" y="181"/>
                </a:lnTo>
                <a:lnTo>
                  <a:pt x="0" y="181"/>
                </a:lnTo>
                <a:lnTo>
                  <a:pt x="0" y="11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0" name="Freeform 439"/>
          <p:cNvSpPr>
            <a:spLocks/>
          </p:cNvSpPr>
          <p:nvPr/>
        </p:nvSpPr>
        <p:spPr bwMode="auto">
          <a:xfrm>
            <a:off x="6485793" y="4127501"/>
            <a:ext cx="1137138" cy="303213"/>
          </a:xfrm>
          <a:custGeom>
            <a:avLst/>
            <a:gdLst>
              <a:gd name="T0" fmla="*/ 15875 w 776"/>
              <a:gd name="T1" fmla="*/ 0 h 191"/>
              <a:gd name="T2" fmla="*/ 1214438 w 776"/>
              <a:gd name="T3" fmla="*/ 0 h 191"/>
              <a:gd name="T4" fmla="*/ 1231900 w 776"/>
              <a:gd name="T5" fmla="*/ 0 h 191"/>
              <a:gd name="T6" fmla="*/ 1231900 w 776"/>
              <a:gd name="T7" fmla="*/ 0 h 191"/>
              <a:gd name="T8" fmla="*/ 1231900 w 776"/>
              <a:gd name="T9" fmla="*/ 15875 h 191"/>
              <a:gd name="T10" fmla="*/ 1231900 w 776"/>
              <a:gd name="T11" fmla="*/ 15875 h 191"/>
              <a:gd name="T12" fmla="*/ 1231900 w 776"/>
              <a:gd name="T13" fmla="*/ 285750 h 191"/>
              <a:gd name="T14" fmla="*/ 1231900 w 776"/>
              <a:gd name="T15" fmla="*/ 285750 h 191"/>
              <a:gd name="T16" fmla="*/ 1231900 w 776"/>
              <a:gd name="T17" fmla="*/ 285750 h 191"/>
              <a:gd name="T18" fmla="*/ 1231900 w 776"/>
              <a:gd name="T19" fmla="*/ 303213 h 191"/>
              <a:gd name="T20" fmla="*/ 1214438 w 776"/>
              <a:gd name="T21" fmla="*/ 303213 h 191"/>
              <a:gd name="T22" fmla="*/ 15875 w 776"/>
              <a:gd name="T23" fmla="*/ 303213 h 191"/>
              <a:gd name="T24" fmla="*/ 15875 w 776"/>
              <a:gd name="T25" fmla="*/ 303213 h 191"/>
              <a:gd name="T26" fmla="*/ 15875 w 776"/>
              <a:gd name="T27" fmla="*/ 285750 h 191"/>
              <a:gd name="T28" fmla="*/ 0 w 776"/>
              <a:gd name="T29" fmla="*/ 285750 h 191"/>
              <a:gd name="T30" fmla="*/ 0 w 776"/>
              <a:gd name="T31" fmla="*/ 285750 h 191"/>
              <a:gd name="T32" fmla="*/ 0 w 776"/>
              <a:gd name="T33" fmla="*/ 15875 h 191"/>
              <a:gd name="T34" fmla="*/ 0 w 776"/>
              <a:gd name="T35" fmla="*/ 15875 h 191"/>
              <a:gd name="T36" fmla="*/ 0 w 776"/>
              <a:gd name="T37" fmla="*/ 0 h 191"/>
              <a:gd name="T38" fmla="*/ 15875 w 776"/>
              <a:gd name="T39" fmla="*/ 0 h 191"/>
              <a:gd name="T40" fmla="*/ 15875 w 776"/>
              <a:gd name="T41" fmla="*/ 0 h 191"/>
              <a:gd name="T42" fmla="*/ 15875 w 776"/>
              <a:gd name="T43" fmla="*/ 0 h 19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76" h="191">
                <a:moveTo>
                  <a:pt x="10" y="0"/>
                </a:moveTo>
                <a:lnTo>
                  <a:pt x="765" y="0"/>
                </a:lnTo>
                <a:lnTo>
                  <a:pt x="776" y="0"/>
                </a:lnTo>
                <a:lnTo>
                  <a:pt x="776" y="10"/>
                </a:lnTo>
                <a:lnTo>
                  <a:pt x="776" y="180"/>
                </a:lnTo>
                <a:lnTo>
                  <a:pt x="776" y="191"/>
                </a:lnTo>
                <a:lnTo>
                  <a:pt x="765" y="191"/>
                </a:lnTo>
                <a:lnTo>
                  <a:pt x="10" y="191"/>
                </a:lnTo>
                <a:lnTo>
                  <a:pt x="10" y="180"/>
                </a:lnTo>
                <a:lnTo>
                  <a:pt x="0" y="180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1" name="Freeform 440"/>
          <p:cNvSpPr>
            <a:spLocks/>
          </p:cNvSpPr>
          <p:nvPr/>
        </p:nvSpPr>
        <p:spPr bwMode="auto">
          <a:xfrm>
            <a:off x="6485793" y="4127501"/>
            <a:ext cx="1137138" cy="303213"/>
          </a:xfrm>
          <a:custGeom>
            <a:avLst/>
            <a:gdLst>
              <a:gd name="T0" fmla="*/ 15875 w 776"/>
              <a:gd name="T1" fmla="*/ 0 h 191"/>
              <a:gd name="T2" fmla="*/ 1214438 w 776"/>
              <a:gd name="T3" fmla="*/ 0 h 191"/>
              <a:gd name="T4" fmla="*/ 1231900 w 776"/>
              <a:gd name="T5" fmla="*/ 0 h 191"/>
              <a:gd name="T6" fmla="*/ 1231900 w 776"/>
              <a:gd name="T7" fmla="*/ 15875 h 191"/>
              <a:gd name="T8" fmla="*/ 1231900 w 776"/>
              <a:gd name="T9" fmla="*/ 285750 h 191"/>
              <a:gd name="T10" fmla="*/ 1231900 w 776"/>
              <a:gd name="T11" fmla="*/ 303213 h 191"/>
              <a:gd name="T12" fmla="*/ 1214438 w 776"/>
              <a:gd name="T13" fmla="*/ 303213 h 191"/>
              <a:gd name="T14" fmla="*/ 15875 w 776"/>
              <a:gd name="T15" fmla="*/ 303213 h 191"/>
              <a:gd name="T16" fmla="*/ 15875 w 776"/>
              <a:gd name="T17" fmla="*/ 285750 h 191"/>
              <a:gd name="T18" fmla="*/ 0 w 776"/>
              <a:gd name="T19" fmla="*/ 285750 h 191"/>
              <a:gd name="T20" fmla="*/ 0 w 776"/>
              <a:gd name="T21" fmla="*/ 15875 h 191"/>
              <a:gd name="T22" fmla="*/ 0 w 776"/>
              <a:gd name="T23" fmla="*/ 0 h 191"/>
              <a:gd name="T24" fmla="*/ 15875 w 776"/>
              <a:gd name="T25" fmla="*/ 0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76" h="191">
                <a:moveTo>
                  <a:pt x="10" y="0"/>
                </a:moveTo>
                <a:lnTo>
                  <a:pt x="765" y="0"/>
                </a:lnTo>
                <a:lnTo>
                  <a:pt x="776" y="0"/>
                </a:lnTo>
                <a:lnTo>
                  <a:pt x="776" y="10"/>
                </a:lnTo>
                <a:lnTo>
                  <a:pt x="776" y="180"/>
                </a:lnTo>
                <a:lnTo>
                  <a:pt x="776" y="191"/>
                </a:lnTo>
                <a:lnTo>
                  <a:pt x="765" y="191"/>
                </a:lnTo>
                <a:lnTo>
                  <a:pt x="10" y="191"/>
                </a:lnTo>
                <a:lnTo>
                  <a:pt x="10" y="180"/>
                </a:lnTo>
                <a:lnTo>
                  <a:pt x="0" y="180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2" name="Freeform 441"/>
          <p:cNvSpPr>
            <a:spLocks/>
          </p:cNvSpPr>
          <p:nvPr/>
        </p:nvSpPr>
        <p:spPr bwMode="auto">
          <a:xfrm>
            <a:off x="6561993" y="4194176"/>
            <a:ext cx="1030166" cy="168275"/>
          </a:xfrm>
          <a:custGeom>
            <a:avLst/>
            <a:gdLst>
              <a:gd name="T0" fmla="*/ 0 w 703"/>
              <a:gd name="T1" fmla="*/ 0 h 106"/>
              <a:gd name="T2" fmla="*/ 0 w 703"/>
              <a:gd name="T3" fmla="*/ 168275 h 106"/>
              <a:gd name="T4" fmla="*/ 1116013 w 703"/>
              <a:gd name="T5" fmla="*/ 168275 h 106"/>
              <a:gd name="T6" fmla="*/ 1116013 w 703"/>
              <a:gd name="T7" fmla="*/ 0 h 106"/>
              <a:gd name="T8" fmla="*/ 1116013 w 703"/>
              <a:gd name="T9" fmla="*/ 34925 h 106"/>
              <a:gd name="T10" fmla="*/ 1116013 w 703"/>
              <a:gd name="T11" fmla="*/ 84138 h 106"/>
              <a:gd name="T12" fmla="*/ 1116013 w 703"/>
              <a:gd name="T13" fmla="*/ 119063 h 106"/>
              <a:gd name="T14" fmla="*/ 1116013 w 703"/>
              <a:gd name="T15" fmla="*/ 168275 h 106"/>
              <a:gd name="T16" fmla="*/ 0 w 703"/>
              <a:gd name="T17" fmla="*/ 168275 h 106"/>
              <a:gd name="T18" fmla="*/ 0 w 703"/>
              <a:gd name="T19" fmla="*/ 152400 h 106"/>
              <a:gd name="T20" fmla="*/ 0 w 703"/>
              <a:gd name="T21" fmla="*/ 134938 h 106"/>
              <a:gd name="T22" fmla="*/ 0 w 703"/>
              <a:gd name="T23" fmla="*/ 101600 h 106"/>
              <a:gd name="T24" fmla="*/ 0 w 703"/>
              <a:gd name="T25" fmla="*/ 84138 h 106"/>
              <a:gd name="T26" fmla="*/ 0 w 703"/>
              <a:gd name="T27" fmla="*/ 68263 h 106"/>
              <a:gd name="T28" fmla="*/ 0 w 703"/>
              <a:gd name="T29" fmla="*/ 34925 h 106"/>
              <a:gd name="T30" fmla="*/ 0 w 703"/>
              <a:gd name="T31" fmla="*/ 17463 h 106"/>
              <a:gd name="T32" fmla="*/ 0 w 703"/>
              <a:gd name="T33" fmla="*/ 0 h 1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3" h="106">
                <a:moveTo>
                  <a:pt x="0" y="0"/>
                </a:moveTo>
                <a:lnTo>
                  <a:pt x="0" y="106"/>
                </a:lnTo>
                <a:lnTo>
                  <a:pt x="703" y="106"/>
                </a:lnTo>
                <a:lnTo>
                  <a:pt x="703" y="0"/>
                </a:lnTo>
                <a:lnTo>
                  <a:pt x="703" y="22"/>
                </a:lnTo>
                <a:lnTo>
                  <a:pt x="703" y="53"/>
                </a:lnTo>
                <a:lnTo>
                  <a:pt x="703" y="75"/>
                </a:lnTo>
                <a:lnTo>
                  <a:pt x="703" y="106"/>
                </a:lnTo>
                <a:lnTo>
                  <a:pt x="0" y="106"/>
                </a:lnTo>
                <a:lnTo>
                  <a:pt x="0" y="96"/>
                </a:lnTo>
                <a:lnTo>
                  <a:pt x="0" y="85"/>
                </a:lnTo>
                <a:lnTo>
                  <a:pt x="0" y="64"/>
                </a:lnTo>
                <a:lnTo>
                  <a:pt x="0" y="53"/>
                </a:lnTo>
                <a:lnTo>
                  <a:pt x="0" y="43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3" name="Freeform 442"/>
          <p:cNvSpPr>
            <a:spLocks/>
          </p:cNvSpPr>
          <p:nvPr/>
        </p:nvSpPr>
        <p:spPr bwMode="auto">
          <a:xfrm>
            <a:off x="6547339" y="4178301"/>
            <a:ext cx="1028700" cy="168275"/>
          </a:xfrm>
          <a:custGeom>
            <a:avLst/>
            <a:gdLst>
              <a:gd name="T0" fmla="*/ 0 w 702"/>
              <a:gd name="T1" fmla="*/ 0 h 106"/>
              <a:gd name="T2" fmla="*/ 0 w 702"/>
              <a:gd name="T3" fmla="*/ 168275 h 106"/>
              <a:gd name="T4" fmla="*/ 1114425 w 702"/>
              <a:gd name="T5" fmla="*/ 168275 h 106"/>
              <a:gd name="T6" fmla="*/ 1114425 w 702"/>
              <a:gd name="T7" fmla="*/ 0 h 106"/>
              <a:gd name="T8" fmla="*/ 1114425 w 702"/>
              <a:gd name="T9" fmla="*/ 33338 h 106"/>
              <a:gd name="T10" fmla="*/ 1114425 w 702"/>
              <a:gd name="T11" fmla="*/ 84138 h 106"/>
              <a:gd name="T12" fmla="*/ 1114425 w 702"/>
              <a:gd name="T13" fmla="*/ 117475 h 106"/>
              <a:gd name="T14" fmla="*/ 1114425 w 702"/>
              <a:gd name="T15" fmla="*/ 168275 h 106"/>
              <a:gd name="T16" fmla="*/ 0 w 702"/>
              <a:gd name="T17" fmla="*/ 168275 h 106"/>
              <a:gd name="T18" fmla="*/ 0 w 702"/>
              <a:gd name="T19" fmla="*/ 150813 h 106"/>
              <a:gd name="T20" fmla="*/ 0 w 702"/>
              <a:gd name="T21" fmla="*/ 134938 h 106"/>
              <a:gd name="T22" fmla="*/ 0 w 702"/>
              <a:gd name="T23" fmla="*/ 100013 h 106"/>
              <a:gd name="T24" fmla="*/ 0 w 702"/>
              <a:gd name="T25" fmla="*/ 84138 h 106"/>
              <a:gd name="T26" fmla="*/ 0 w 702"/>
              <a:gd name="T27" fmla="*/ 66675 h 106"/>
              <a:gd name="T28" fmla="*/ 0 w 702"/>
              <a:gd name="T29" fmla="*/ 33338 h 106"/>
              <a:gd name="T30" fmla="*/ 0 w 702"/>
              <a:gd name="T31" fmla="*/ 15875 h 106"/>
              <a:gd name="T32" fmla="*/ 0 w 702"/>
              <a:gd name="T33" fmla="*/ 0 h 1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2" h="106">
                <a:moveTo>
                  <a:pt x="0" y="0"/>
                </a:moveTo>
                <a:lnTo>
                  <a:pt x="0" y="106"/>
                </a:lnTo>
                <a:lnTo>
                  <a:pt x="702" y="106"/>
                </a:lnTo>
                <a:lnTo>
                  <a:pt x="702" y="0"/>
                </a:lnTo>
                <a:lnTo>
                  <a:pt x="702" y="21"/>
                </a:lnTo>
                <a:lnTo>
                  <a:pt x="702" y="53"/>
                </a:lnTo>
                <a:lnTo>
                  <a:pt x="702" y="74"/>
                </a:lnTo>
                <a:lnTo>
                  <a:pt x="702" y="106"/>
                </a:lnTo>
                <a:lnTo>
                  <a:pt x="0" y="106"/>
                </a:lnTo>
                <a:lnTo>
                  <a:pt x="0" y="95"/>
                </a:lnTo>
                <a:lnTo>
                  <a:pt x="0" y="85"/>
                </a:lnTo>
                <a:lnTo>
                  <a:pt x="0" y="63"/>
                </a:lnTo>
                <a:lnTo>
                  <a:pt x="0" y="53"/>
                </a:lnTo>
                <a:lnTo>
                  <a:pt x="0" y="42"/>
                </a:lnTo>
                <a:lnTo>
                  <a:pt x="0" y="21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4" name="Freeform 443"/>
          <p:cNvSpPr>
            <a:spLocks/>
          </p:cNvSpPr>
          <p:nvPr/>
        </p:nvSpPr>
        <p:spPr bwMode="auto">
          <a:xfrm>
            <a:off x="6547339" y="4178301"/>
            <a:ext cx="1028700" cy="168275"/>
          </a:xfrm>
          <a:custGeom>
            <a:avLst/>
            <a:gdLst>
              <a:gd name="T0" fmla="*/ 0 w 702"/>
              <a:gd name="T1" fmla="*/ 0 h 106"/>
              <a:gd name="T2" fmla="*/ 0 w 702"/>
              <a:gd name="T3" fmla="*/ 168275 h 106"/>
              <a:gd name="T4" fmla="*/ 1114425 w 702"/>
              <a:gd name="T5" fmla="*/ 168275 h 106"/>
              <a:gd name="T6" fmla="*/ 1114425 w 702"/>
              <a:gd name="T7" fmla="*/ 0 h 106"/>
              <a:gd name="T8" fmla="*/ 1114425 w 702"/>
              <a:gd name="T9" fmla="*/ 33338 h 106"/>
              <a:gd name="T10" fmla="*/ 1114425 w 702"/>
              <a:gd name="T11" fmla="*/ 84138 h 106"/>
              <a:gd name="T12" fmla="*/ 1114425 w 702"/>
              <a:gd name="T13" fmla="*/ 117475 h 106"/>
              <a:gd name="T14" fmla="*/ 1114425 w 702"/>
              <a:gd name="T15" fmla="*/ 168275 h 106"/>
              <a:gd name="T16" fmla="*/ 0 w 702"/>
              <a:gd name="T17" fmla="*/ 168275 h 106"/>
              <a:gd name="T18" fmla="*/ 0 w 702"/>
              <a:gd name="T19" fmla="*/ 150813 h 106"/>
              <a:gd name="T20" fmla="*/ 0 w 702"/>
              <a:gd name="T21" fmla="*/ 134938 h 106"/>
              <a:gd name="T22" fmla="*/ 0 w 702"/>
              <a:gd name="T23" fmla="*/ 100013 h 106"/>
              <a:gd name="T24" fmla="*/ 0 w 702"/>
              <a:gd name="T25" fmla="*/ 84138 h 106"/>
              <a:gd name="T26" fmla="*/ 0 w 702"/>
              <a:gd name="T27" fmla="*/ 66675 h 106"/>
              <a:gd name="T28" fmla="*/ 0 w 702"/>
              <a:gd name="T29" fmla="*/ 33338 h 106"/>
              <a:gd name="T30" fmla="*/ 0 w 702"/>
              <a:gd name="T31" fmla="*/ 15875 h 106"/>
              <a:gd name="T32" fmla="*/ 0 w 702"/>
              <a:gd name="T33" fmla="*/ 0 h 1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2" h="106">
                <a:moveTo>
                  <a:pt x="0" y="0"/>
                </a:moveTo>
                <a:lnTo>
                  <a:pt x="0" y="106"/>
                </a:lnTo>
                <a:lnTo>
                  <a:pt x="702" y="106"/>
                </a:lnTo>
                <a:lnTo>
                  <a:pt x="702" y="0"/>
                </a:lnTo>
                <a:lnTo>
                  <a:pt x="702" y="21"/>
                </a:lnTo>
                <a:lnTo>
                  <a:pt x="702" y="53"/>
                </a:lnTo>
                <a:lnTo>
                  <a:pt x="702" y="74"/>
                </a:lnTo>
                <a:lnTo>
                  <a:pt x="702" y="106"/>
                </a:lnTo>
                <a:lnTo>
                  <a:pt x="0" y="106"/>
                </a:lnTo>
                <a:lnTo>
                  <a:pt x="0" y="95"/>
                </a:lnTo>
                <a:lnTo>
                  <a:pt x="0" y="85"/>
                </a:lnTo>
                <a:lnTo>
                  <a:pt x="0" y="63"/>
                </a:lnTo>
                <a:lnTo>
                  <a:pt x="0" y="53"/>
                </a:lnTo>
                <a:lnTo>
                  <a:pt x="0" y="42"/>
                </a:lnTo>
                <a:lnTo>
                  <a:pt x="0" y="21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5" name="Freeform 444"/>
          <p:cNvSpPr>
            <a:spLocks/>
          </p:cNvSpPr>
          <p:nvPr/>
        </p:nvSpPr>
        <p:spPr bwMode="auto">
          <a:xfrm>
            <a:off x="6500447" y="4397375"/>
            <a:ext cx="1153258" cy="33338"/>
          </a:xfrm>
          <a:custGeom>
            <a:avLst/>
            <a:gdLst>
              <a:gd name="T0" fmla="*/ 0 w 787"/>
              <a:gd name="T1" fmla="*/ 0 h 21"/>
              <a:gd name="T2" fmla="*/ 0 w 787"/>
              <a:gd name="T3" fmla="*/ 0 h 21"/>
              <a:gd name="T4" fmla="*/ 0 w 787"/>
              <a:gd name="T5" fmla="*/ 0 h 21"/>
              <a:gd name="T6" fmla="*/ 0 w 787"/>
              <a:gd name="T7" fmla="*/ 0 h 21"/>
              <a:gd name="T8" fmla="*/ 17463 w 787"/>
              <a:gd name="T9" fmla="*/ 0 h 21"/>
              <a:gd name="T10" fmla="*/ 17463 w 787"/>
              <a:gd name="T11" fmla="*/ 0 h 21"/>
              <a:gd name="T12" fmla="*/ 17463 w 787"/>
              <a:gd name="T13" fmla="*/ 0 h 21"/>
              <a:gd name="T14" fmla="*/ 17463 w 787"/>
              <a:gd name="T15" fmla="*/ 0 h 21"/>
              <a:gd name="T16" fmla="*/ 17463 w 787"/>
              <a:gd name="T17" fmla="*/ 0 h 21"/>
              <a:gd name="T18" fmla="*/ 1216025 w 787"/>
              <a:gd name="T19" fmla="*/ 0 h 21"/>
              <a:gd name="T20" fmla="*/ 1216025 w 787"/>
              <a:gd name="T21" fmla="*/ 0 h 21"/>
              <a:gd name="T22" fmla="*/ 1231900 w 787"/>
              <a:gd name="T23" fmla="*/ 0 h 21"/>
              <a:gd name="T24" fmla="*/ 1231900 w 787"/>
              <a:gd name="T25" fmla="*/ 0 h 21"/>
              <a:gd name="T26" fmla="*/ 1231900 w 787"/>
              <a:gd name="T27" fmla="*/ 0 h 21"/>
              <a:gd name="T28" fmla="*/ 1249363 w 787"/>
              <a:gd name="T29" fmla="*/ 0 h 21"/>
              <a:gd name="T30" fmla="*/ 1249363 w 787"/>
              <a:gd name="T31" fmla="*/ 0 h 21"/>
              <a:gd name="T32" fmla="*/ 1249363 w 787"/>
              <a:gd name="T33" fmla="*/ 0 h 21"/>
              <a:gd name="T34" fmla="*/ 1249363 w 787"/>
              <a:gd name="T35" fmla="*/ 0 h 21"/>
              <a:gd name="T36" fmla="*/ 1249363 w 787"/>
              <a:gd name="T37" fmla="*/ 15875 h 21"/>
              <a:gd name="T38" fmla="*/ 1249363 w 787"/>
              <a:gd name="T39" fmla="*/ 15875 h 21"/>
              <a:gd name="T40" fmla="*/ 1249363 w 787"/>
              <a:gd name="T41" fmla="*/ 33338 h 21"/>
              <a:gd name="T42" fmla="*/ 1231900 w 787"/>
              <a:gd name="T43" fmla="*/ 33338 h 21"/>
              <a:gd name="T44" fmla="*/ 1231900 w 787"/>
              <a:gd name="T45" fmla="*/ 33338 h 21"/>
              <a:gd name="T46" fmla="*/ 1231900 w 787"/>
              <a:gd name="T47" fmla="*/ 33338 h 21"/>
              <a:gd name="T48" fmla="*/ 1231900 w 787"/>
              <a:gd name="T49" fmla="*/ 33338 h 21"/>
              <a:gd name="T50" fmla="*/ 1216025 w 787"/>
              <a:gd name="T51" fmla="*/ 33338 h 21"/>
              <a:gd name="T52" fmla="*/ 1216025 w 787"/>
              <a:gd name="T53" fmla="*/ 33338 h 21"/>
              <a:gd name="T54" fmla="*/ 17463 w 787"/>
              <a:gd name="T55" fmla="*/ 33338 h 21"/>
              <a:gd name="T56" fmla="*/ 17463 w 787"/>
              <a:gd name="T57" fmla="*/ 33338 h 21"/>
              <a:gd name="T58" fmla="*/ 17463 w 787"/>
              <a:gd name="T59" fmla="*/ 33338 h 21"/>
              <a:gd name="T60" fmla="*/ 17463 w 787"/>
              <a:gd name="T61" fmla="*/ 33338 h 21"/>
              <a:gd name="T62" fmla="*/ 17463 w 787"/>
              <a:gd name="T63" fmla="*/ 33338 h 21"/>
              <a:gd name="T64" fmla="*/ 0 w 787"/>
              <a:gd name="T65" fmla="*/ 33338 h 21"/>
              <a:gd name="T66" fmla="*/ 0 w 787"/>
              <a:gd name="T67" fmla="*/ 33338 h 21"/>
              <a:gd name="T68" fmla="*/ 0 w 787"/>
              <a:gd name="T69" fmla="*/ 15875 h 21"/>
              <a:gd name="T70" fmla="*/ 0 w 787"/>
              <a:gd name="T71" fmla="*/ 15875 h 21"/>
              <a:gd name="T72" fmla="*/ 0 w 787"/>
              <a:gd name="T73" fmla="*/ 0 h 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87" h="21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766" y="0"/>
                </a:lnTo>
                <a:lnTo>
                  <a:pt x="776" y="0"/>
                </a:lnTo>
                <a:lnTo>
                  <a:pt x="787" y="0"/>
                </a:lnTo>
                <a:lnTo>
                  <a:pt x="787" y="10"/>
                </a:lnTo>
                <a:lnTo>
                  <a:pt x="787" y="21"/>
                </a:lnTo>
                <a:lnTo>
                  <a:pt x="776" y="21"/>
                </a:lnTo>
                <a:lnTo>
                  <a:pt x="766" y="21"/>
                </a:lnTo>
                <a:lnTo>
                  <a:pt x="11" y="21"/>
                </a:lnTo>
                <a:lnTo>
                  <a:pt x="0" y="21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6" name="Freeform 445"/>
          <p:cNvSpPr>
            <a:spLocks/>
          </p:cNvSpPr>
          <p:nvPr/>
        </p:nvSpPr>
        <p:spPr bwMode="auto">
          <a:xfrm>
            <a:off x="6485793" y="4379914"/>
            <a:ext cx="1137138" cy="33337"/>
          </a:xfrm>
          <a:custGeom>
            <a:avLst/>
            <a:gdLst>
              <a:gd name="T0" fmla="*/ 0 w 776"/>
              <a:gd name="T1" fmla="*/ 0 h 21"/>
              <a:gd name="T2" fmla="*/ 15875 w 776"/>
              <a:gd name="T3" fmla="*/ 0 h 21"/>
              <a:gd name="T4" fmla="*/ 15875 w 776"/>
              <a:gd name="T5" fmla="*/ 0 h 21"/>
              <a:gd name="T6" fmla="*/ 1214438 w 776"/>
              <a:gd name="T7" fmla="*/ 0 h 21"/>
              <a:gd name="T8" fmla="*/ 1231900 w 776"/>
              <a:gd name="T9" fmla="*/ 0 h 21"/>
              <a:gd name="T10" fmla="*/ 1231900 w 776"/>
              <a:gd name="T11" fmla="*/ 0 h 21"/>
              <a:gd name="T12" fmla="*/ 1231900 w 776"/>
              <a:gd name="T13" fmla="*/ 17462 h 21"/>
              <a:gd name="T14" fmla="*/ 1231900 w 776"/>
              <a:gd name="T15" fmla="*/ 33337 h 21"/>
              <a:gd name="T16" fmla="*/ 1231900 w 776"/>
              <a:gd name="T17" fmla="*/ 33337 h 21"/>
              <a:gd name="T18" fmla="*/ 1231900 w 776"/>
              <a:gd name="T19" fmla="*/ 33337 h 21"/>
              <a:gd name="T20" fmla="*/ 1214438 w 776"/>
              <a:gd name="T21" fmla="*/ 33337 h 21"/>
              <a:gd name="T22" fmla="*/ 15875 w 776"/>
              <a:gd name="T23" fmla="*/ 33337 h 21"/>
              <a:gd name="T24" fmla="*/ 15875 w 776"/>
              <a:gd name="T25" fmla="*/ 33337 h 21"/>
              <a:gd name="T26" fmla="*/ 15875 w 776"/>
              <a:gd name="T27" fmla="*/ 33337 h 21"/>
              <a:gd name="T28" fmla="*/ 0 w 776"/>
              <a:gd name="T29" fmla="*/ 33337 h 21"/>
              <a:gd name="T30" fmla="*/ 0 w 776"/>
              <a:gd name="T31" fmla="*/ 17462 h 21"/>
              <a:gd name="T32" fmla="*/ 0 w 776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6" h="21">
                <a:moveTo>
                  <a:pt x="0" y="0"/>
                </a:moveTo>
                <a:lnTo>
                  <a:pt x="10" y="0"/>
                </a:lnTo>
                <a:lnTo>
                  <a:pt x="765" y="0"/>
                </a:lnTo>
                <a:lnTo>
                  <a:pt x="776" y="0"/>
                </a:lnTo>
                <a:lnTo>
                  <a:pt x="776" y="11"/>
                </a:lnTo>
                <a:lnTo>
                  <a:pt x="776" y="21"/>
                </a:lnTo>
                <a:lnTo>
                  <a:pt x="765" y="21"/>
                </a:lnTo>
                <a:lnTo>
                  <a:pt x="10" y="21"/>
                </a:lnTo>
                <a:lnTo>
                  <a:pt x="0" y="2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7" name="Freeform 446"/>
          <p:cNvSpPr>
            <a:spLocks/>
          </p:cNvSpPr>
          <p:nvPr/>
        </p:nvSpPr>
        <p:spPr bwMode="auto">
          <a:xfrm>
            <a:off x="6485793" y="4379914"/>
            <a:ext cx="1137138" cy="33337"/>
          </a:xfrm>
          <a:custGeom>
            <a:avLst/>
            <a:gdLst>
              <a:gd name="T0" fmla="*/ 0 w 776"/>
              <a:gd name="T1" fmla="*/ 0 h 21"/>
              <a:gd name="T2" fmla="*/ 15875 w 776"/>
              <a:gd name="T3" fmla="*/ 0 h 21"/>
              <a:gd name="T4" fmla="*/ 1214438 w 776"/>
              <a:gd name="T5" fmla="*/ 0 h 21"/>
              <a:gd name="T6" fmla="*/ 1231900 w 776"/>
              <a:gd name="T7" fmla="*/ 0 h 21"/>
              <a:gd name="T8" fmla="*/ 1231900 w 776"/>
              <a:gd name="T9" fmla="*/ 17462 h 21"/>
              <a:gd name="T10" fmla="*/ 1231900 w 776"/>
              <a:gd name="T11" fmla="*/ 33337 h 21"/>
              <a:gd name="T12" fmla="*/ 1214438 w 776"/>
              <a:gd name="T13" fmla="*/ 33337 h 21"/>
              <a:gd name="T14" fmla="*/ 15875 w 776"/>
              <a:gd name="T15" fmla="*/ 33337 h 21"/>
              <a:gd name="T16" fmla="*/ 0 w 776"/>
              <a:gd name="T17" fmla="*/ 33337 h 21"/>
              <a:gd name="T18" fmla="*/ 0 w 776"/>
              <a:gd name="T19" fmla="*/ 17462 h 21"/>
              <a:gd name="T20" fmla="*/ 0 w 776"/>
              <a:gd name="T21" fmla="*/ 0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76" h="21">
                <a:moveTo>
                  <a:pt x="0" y="0"/>
                </a:moveTo>
                <a:lnTo>
                  <a:pt x="10" y="0"/>
                </a:lnTo>
                <a:lnTo>
                  <a:pt x="765" y="0"/>
                </a:lnTo>
                <a:lnTo>
                  <a:pt x="776" y="0"/>
                </a:lnTo>
                <a:lnTo>
                  <a:pt x="776" y="11"/>
                </a:lnTo>
                <a:lnTo>
                  <a:pt x="776" y="21"/>
                </a:lnTo>
                <a:lnTo>
                  <a:pt x="765" y="21"/>
                </a:lnTo>
                <a:lnTo>
                  <a:pt x="10" y="21"/>
                </a:lnTo>
                <a:lnTo>
                  <a:pt x="0" y="2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8" name="Freeform 447"/>
          <p:cNvSpPr>
            <a:spLocks/>
          </p:cNvSpPr>
          <p:nvPr/>
        </p:nvSpPr>
        <p:spPr bwMode="auto">
          <a:xfrm>
            <a:off x="7391400" y="4178300"/>
            <a:ext cx="169985" cy="50800"/>
          </a:xfrm>
          <a:custGeom>
            <a:avLst/>
            <a:gdLst>
              <a:gd name="T0" fmla="*/ 17463 w 116"/>
              <a:gd name="T1" fmla="*/ 0 h 32"/>
              <a:gd name="T2" fmla="*/ 184150 w 116"/>
              <a:gd name="T3" fmla="*/ 0 h 32"/>
              <a:gd name="T4" fmla="*/ 184150 w 116"/>
              <a:gd name="T5" fmla="*/ 0 h 32"/>
              <a:gd name="T6" fmla="*/ 184150 w 116"/>
              <a:gd name="T7" fmla="*/ 0 h 32"/>
              <a:gd name="T8" fmla="*/ 184150 w 116"/>
              <a:gd name="T9" fmla="*/ 0 h 32"/>
              <a:gd name="T10" fmla="*/ 184150 w 116"/>
              <a:gd name="T11" fmla="*/ 0 h 32"/>
              <a:gd name="T12" fmla="*/ 184150 w 116"/>
              <a:gd name="T13" fmla="*/ 0 h 32"/>
              <a:gd name="T14" fmla="*/ 184150 w 116"/>
              <a:gd name="T15" fmla="*/ 0 h 32"/>
              <a:gd name="T16" fmla="*/ 184150 w 116"/>
              <a:gd name="T17" fmla="*/ 0 h 32"/>
              <a:gd name="T18" fmla="*/ 184150 w 116"/>
              <a:gd name="T19" fmla="*/ 0 h 32"/>
              <a:gd name="T20" fmla="*/ 184150 w 116"/>
              <a:gd name="T21" fmla="*/ 50800 h 32"/>
              <a:gd name="T22" fmla="*/ 184150 w 116"/>
              <a:gd name="T23" fmla="*/ 50800 h 32"/>
              <a:gd name="T24" fmla="*/ 184150 w 116"/>
              <a:gd name="T25" fmla="*/ 50800 h 32"/>
              <a:gd name="T26" fmla="*/ 184150 w 116"/>
              <a:gd name="T27" fmla="*/ 50800 h 32"/>
              <a:gd name="T28" fmla="*/ 184150 w 116"/>
              <a:gd name="T29" fmla="*/ 50800 h 32"/>
              <a:gd name="T30" fmla="*/ 184150 w 116"/>
              <a:gd name="T31" fmla="*/ 50800 h 32"/>
              <a:gd name="T32" fmla="*/ 184150 w 116"/>
              <a:gd name="T33" fmla="*/ 50800 h 32"/>
              <a:gd name="T34" fmla="*/ 184150 w 116"/>
              <a:gd name="T35" fmla="*/ 50800 h 32"/>
              <a:gd name="T36" fmla="*/ 184150 w 116"/>
              <a:gd name="T37" fmla="*/ 50800 h 32"/>
              <a:gd name="T38" fmla="*/ 17463 w 116"/>
              <a:gd name="T39" fmla="*/ 50800 h 32"/>
              <a:gd name="T40" fmla="*/ 17463 w 116"/>
              <a:gd name="T41" fmla="*/ 50800 h 32"/>
              <a:gd name="T42" fmla="*/ 17463 w 116"/>
              <a:gd name="T43" fmla="*/ 50800 h 32"/>
              <a:gd name="T44" fmla="*/ 0 w 116"/>
              <a:gd name="T45" fmla="*/ 50800 h 32"/>
              <a:gd name="T46" fmla="*/ 0 w 116"/>
              <a:gd name="T47" fmla="*/ 50800 h 32"/>
              <a:gd name="T48" fmla="*/ 0 w 116"/>
              <a:gd name="T49" fmla="*/ 50800 h 32"/>
              <a:gd name="T50" fmla="*/ 0 w 116"/>
              <a:gd name="T51" fmla="*/ 50800 h 32"/>
              <a:gd name="T52" fmla="*/ 0 w 116"/>
              <a:gd name="T53" fmla="*/ 50800 h 32"/>
              <a:gd name="T54" fmla="*/ 0 w 116"/>
              <a:gd name="T55" fmla="*/ 50800 h 32"/>
              <a:gd name="T56" fmla="*/ 0 w 116"/>
              <a:gd name="T57" fmla="*/ 0 h 32"/>
              <a:gd name="T58" fmla="*/ 0 w 116"/>
              <a:gd name="T59" fmla="*/ 0 h 32"/>
              <a:gd name="T60" fmla="*/ 0 w 116"/>
              <a:gd name="T61" fmla="*/ 0 h 32"/>
              <a:gd name="T62" fmla="*/ 0 w 116"/>
              <a:gd name="T63" fmla="*/ 0 h 32"/>
              <a:gd name="T64" fmla="*/ 0 w 116"/>
              <a:gd name="T65" fmla="*/ 0 h 32"/>
              <a:gd name="T66" fmla="*/ 0 w 116"/>
              <a:gd name="T67" fmla="*/ 0 h 32"/>
              <a:gd name="T68" fmla="*/ 17463 w 116"/>
              <a:gd name="T69" fmla="*/ 0 h 32"/>
              <a:gd name="T70" fmla="*/ 17463 w 116"/>
              <a:gd name="T71" fmla="*/ 0 h 32"/>
              <a:gd name="T72" fmla="*/ 17463 w 116"/>
              <a:gd name="T73" fmla="*/ 0 h 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6" h="32">
                <a:moveTo>
                  <a:pt x="11" y="0"/>
                </a:moveTo>
                <a:lnTo>
                  <a:pt x="116" y="0"/>
                </a:lnTo>
                <a:lnTo>
                  <a:pt x="116" y="32"/>
                </a:lnTo>
                <a:lnTo>
                  <a:pt x="11" y="32"/>
                </a:lnTo>
                <a:lnTo>
                  <a:pt x="0" y="32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9" name="Rectangle 448"/>
          <p:cNvSpPr>
            <a:spLocks noChangeArrowheads="1"/>
          </p:cNvSpPr>
          <p:nvPr/>
        </p:nvSpPr>
        <p:spPr bwMode="auto">
          <a:xfrm>
            <a:off x="7391400" y="4178300"/>
            <a:ext cx="153866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80" name="Freeform 449"/>
          <p:cNvSpPr>
            <a:spLocks/>
          </p:cNvSpPr>
          <p:nvPr/>
        </p:nvSpPr>
        <p:spPr bwMode="auto">
          <a:xfrm>
            <a:off x="7545266" y="4178300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17462 w 11"/>
              <a:gd name="T21" fmla="*/ 0 h 1588"/>
              <a:gd name="T22" fmla="*/ 17462 w 11"/>
              <a:gd name="T23" fmla="*/ 0 h 1588"/>
              <a:gd name="T24" fmla="*/ 17462 w 11"/>
              <a:gd name="T25" fmla="*/ 0 h 1588"/>
              <a:gd name="T26" fmla="*/ 17462 w 11"/>
              <a:gd name="T27" fmla="*/ 0 h 1588"/>
              <a:gd name="T28" fmla="*/ 17462 w 11"/>
              <a:gd name="T29" fmla="*/ 0 h 1588"/>
              <a:gd name="T30" fmla="*/ 17462 w 11"/>
              <a:gd name="T31" fmla="*/ 0 h 1588"/>
              <a:gd name="T32" fmla="*/ 17462 w 11"/>
              <a:gd name="T33" fmla="*/ 0 h 1588"/>
              <a:gd name="T34" fmla="*/ 17462 w 11"/>
              <a:gd name="T35" fmla="*/ 0 h 1588"/>
              <a:gd name="T36" fmla="*/ 17462 w 11"/>
              <a:gd name="T37" fmla="*/ 0 h 15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81" name="Rectangle 450"/>
          <p:cNvSpPr>
            <a:spLocks noChangeArrowheads="1"/>
          </p:cNvSpPr>
          <p:nvPr/>
        </p:nvSpPr>
        <p:spPr bwMode="auto">
          <a:xfrm>
            <a:off x="7561385" y="4178300"/>
            <a:ext cx="0" cy="333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82" name="Freeform 451"/>
          <p:cNvSpPr>
            <a:spLocks/>
          </p:cNvSpPr>
          <p:nvPr/>
        </p:nvSpPr>
        <p:spPr bwMode="auto">
          <a:xfrm>
            <a:off x="7545266" y="4229100"/>
            <a:ext cx="16119" cy="1588"/>
          </a:xfrm>
          <a:custGeom>
            <a:avLst/>
            <a:gdLst>
              <a:gd name="T0" fmla="*/ 0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17462 w 11"/>
              <a:gd name="T21" fmla="*/ 0 h 1588"/>
              <a:gd name="T22" fmla="*/ 17462 w 11"/>
              <a:gd name="T23" fmla="*/ 0 h 1588"/>
              <a:gd name="T24" fmla="*/ 17462 w 11"/>
              <a:gd name="T25" fmla="*/ 0 h 1588"/>
              <a:gd name="T26" fmla="*/ 17462 w 11"/>
              <a:gd name="T27" fmla="*/ 0 h 1588"/>
              <a:gd name="T28" fmla="*/ 17462 w 11"/>
              <a:gd name="T29" fmla="*/ 0 h 1588"/>
              <a:gd name="T30" fmla="*/ 17462 w 11"/>
              <a:gd name="T31" fmla="*/ 0 h 1588"/>
              <a:gd name="T32" fmla="*/ 17462 w 11"/>
              <a:gd name="T33" fmla="*/ 0 h 1588"/>
              <a:gd name="T34" fmla="*/ 0 w 11"/>
              <a:gd name="T35" fmla="*/ 0 h 1588"/>
              <a:gd name="T36" fmla="*/ 0 w 11"/>
              <a:gd name="T37" fmla="*/ 0 h 15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83" name="Rectangle 452"/>
          <p:cNvSpPr>
            <a:spLocks noChangeArrowheads="1"/>
          </p:cNvSpPr>
          <p:nvPr/>
        </p:nvSpPr>
        <p:spPr bwMode="auto">
          <a:xfrm>
            <a:off x="7391400" y="4229100"/>
            <a:ext cx="153866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84" name="Freeform 453"/>
          <p:cNvSpPr>
            <a:spLocks/>
          </p:cNvSpPr>
          <p:nvPr/>
        </p:nvSpPr>
        <p:spPr bwMode="auto">
          <a:xfrm>
            <a:off x="7391400" y="422910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17463 w 11"/>
              <a:gd name="T25" fmla="*/ 0 h 1588"/>
              <a:gd name="T26" fmla="*/ 0 w 11"/>
              <a:gd name="T27" fmla="*/ 0 h 1588"/>
              <a:gd name="T28" fmla="*/ 0 w 11"/>
              <a:gd name="T29" fmla="*/ 0 h 1588"/>
              <a:gd name="T30" fmla="*/ 0 w 11"/>
              <a:gd name="T31" fmla="*/ 0 h 1588"/>
              <a:gd name="T32" fmla="*/ 0 w 11"/>
              <a:gd name="T33" fmla="*/ 0 h 1588"/>
              <a:gd name="T34" fmla="*/ 0 w 11"/>
              <a:gd name="T35" fmla="*/ 0 h 1588"/>
              <a:gd name="T36" fmla="*/ 0 w 11"/>
              <a:gd name="T37" fmla="*/ 0 h 15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85" name="Rectangle 454"/>
          <p:cNvSpPr>
            <a:spLocks noChangeArrowheads="1"/>
          </p:cNvSpPr>
          <p:nvPr/>
        </p:nvSpPr>
        <p:spPr bwMode="auto">
          <a:xfrm>
            <a:off x="7391400" y="4178300"/>
            <a:ext cx="0" cy="333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86" name="Freeform 455"/>
          <p:cNvSpPr>
            <a:spLocks/>
          </p:cNvSpPr>
          <p:nvPr/>
        </p:nvSpPr>
        <p:spPr bwMode="auto">
          <a:xfrm>
            <a:off x="7391400" y="4178300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17463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w 11"/>
              <a:gd name="T25" fmla="*/ 0 h 1588"/>
              <a:gd name="T26" fmla="*/ 0 w 11"/>
              <a:gd name="T27" fmla="*/ 0 h 1588"/>
              <a:gd name="T28" fmla="*/ 17463 w 11"/>
              <a:gd name="T29" fmla="*/ 0 h 1588"/>
              <a:gd name="T30" fmla="*/ 17463 w 11"/>
              <a:gd name="T31" fmla="*/ 0 h 1588"/>
              <a:gd name="T32" fmla="*/ 17463 w 11"/>
              <a:gd name="T33" fmla="*/ 0 h 1588"/>
              <a:gd name="T34" fmla="*/ 17463 w 11"/>
              <a:gd name="T35" fmla="*/ 0 h 1588"/>
              <a:gd name="T36" fmla="*/ 17463 w 11"/>
              <a:gd name="T37" fmla="*/ 0 h 15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87" name="Freeform 456"/>
          <p:cNvSpPr>
            <a:spLocks/>
          </p:cNvSpPr>
          <p:nvPr/>
        </p:nvSpPr>
        <p:spPr bwMode="auto">
          <a:xfrm>
            <a:off x="7514492" y="4178300"/>
            <a:ext cx="46892" cy="50800"/>
          </a:xfrm>
          <a:custGeom>
            <a:avLst/>
            <a:gdLst>
              <a:gd name="T0" fmla="*/ 0 w 32"/>
              <a:gd name="T1" fmla="*/ 0 h 32"/>
              <a:gd name="T2" fmla="*/ 50800 w 32"/>
              <a:gd name="T3" fmla="*/ 0 h 32"/>
              <a:gd name="T4" fmla="*/ 50800 w 32"/>
              <a:gd name="T5" fmla="*/ 0 h 32"/>
              <a:gd name="T6" fmla="*/ 50800 w 32"/>
              <a:gd name="T7" fmla="*/ 0 h 32"/>
              <a:gd name="T8" fmla="*/ 50800 w 32"/>
              <a:gd name="T9" fmla="*/ 0 h 32"/>
              <a:gd name="T10" fmla="*/ 50800 w 32"/>
              <a:gd name="T11" fmla="*/ 0 h 32"/>
              <a:gd name="T12" fmla="*/ 50800 w 32"/>
              <a:gd name="T13" fmla="*/ 50800 h 32"/>
              <a:gd name="T14" fmla="*/ 50800 w 32"/>
              <a:gd name="T15" fmla="*/ 50800 h 32"/>
              <a:gd name="T16" fmla="*/ 50800 w 32"/>
              <a:gd name="T17" fmla="*/ 50800 h 32"/>
              <a:gd name="T18" fmla="*/ 50800 w 32"/>
              <a:gd name="T19" fmla="*/ 50800 h 32"/>
              <a:gd name="T20" fmla="*/ 50800 w 32"/>
              <a:gd name="T21" fmla="*/ 50800 h 32"/>
              <a:gd name="T22" fmla="*/ 0 w 32"/>
              <a:gd name="T23" fmla="*/ 50800 h 32"/>
              <a:gd name="T24" fmla="*/ 0 w 32"/>
              <a:gd name="T25" fmla="*/ 50800 h 32"/>
              <a:gd name="T26" fmla="*/ 0 w 32"/>
              <a:gd name="T27" fmla="*/ 50800 h 32"/>
              <a:gd name="T28" fmla="*/ 0 w 32"/>
              <a:gd name="T29" fmla="*/ 50800 h 32"/>
              <a:gd name="T30" fmla="*/ 0 w 32"/>
              <a:gd name="T31" fmla="*/ 50800 h 32"/>
              <a:gd name="T32" fmla="*/ 0 w 32"/>
              <a:gd name="T33" fmla="*/ 0 h 32"/>
              <a:gd name="T34" fmla="*/ 0 w 32"/>
              <a:gd name="T35" fmla="*/ 0 h 32"/>
              <a:gd name="T36" fmla="*/ 0 w 32"/>
              <a:gd name="T37" fmla="*/ 0 h 32"/>
              <a:gd name="T38" fmla="*/ 0 w 32"/>
              <a:gd name="T39" fmla="*/ 0 h 32"/>
              <a:gd name="T40" fmla="*/ 0 w 32"/>
              <a:gd name="T41" fmla="*/ 0 h 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" h="32">
                <a:moveTo>
                  <a:pt x="0" y="0"/>
                </a:moveTo>
                <a:lnTo>
                  <a:pt x="32" y="0"/>
                </a:lnTo>
                <a:lnTo>
                  <a:pt x="32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88" name="Freeform 457"/>
          <p:cNvSpPr>
            <a:spLocks/>
          </p:cNvSpPr>
          <p:nvPr/>
        </p:nvSpPr>
        <p:spPr bwMode="auto">
          <a:xfrm>
            <a:off x="7452946" y="4178300"/>
            <a:ext cx="46892" cy="50800"/>
          </a:xfrm>
          <a:custGeom>
            <a:avLst/>
            <a:gdLst>
              <a:gd name="T0" fmla="*/ 0 w 32"/>
              <a:gd name="T1" fmla="*/ 0 h 32"/>
              <a:gd name="T2" fmla="*/ 50800 w 32"/>
              <a:gd name="T3" fmla="*/ 0 h 32"/>
              <a:gd name="T4" fmla="*/ 50800 w 32"/>
              <a:gd name="T5" fmla="*/ 0 h 32"/>
              <a:gd name="T6" fmla="*/ 50800 w 32"/>
              <a:gd name="T7" fmla="*/ 0 h 32"/>
              <a:gd name="T8" fmla="*/ 50800 w 32"/>
              <a:gd name="T9" fmla="*/ 0 h 32"/>
              <a:gd name="T10" fmla="*/ 50800 w 32"/>
              <a:gd name="T11" fmla="*/ 0 h 32"/>
              <a:gd name="T12" fmla="*/ 50800 w 32"/>
              <a:gd name="T13" fmla="*/ 50800 h 32"/>
              <a:gd name="T14" fmla="*/ 50800 w 32"/>
              <a:gd name="T15" fmla="*/ 50800 h 32"/>
              <a:gd name="T16" fmla="*/ 50800 w 32"/>
              <a:gd name="T17" fmla="*/ 50800 h 32"/>
              <a:gd name="T18" fmla="*/ 50800 w 32"/>
              <a:gd name="T19" fmla="*/ 50800 h 32"/>
              <a:gd name="T20" fmla="*/ 50800 w 32"/>
              <a:gd name="T21" fmla="*/ 50800 h 32"/>
              <a:gd name="T22" fmla="*/ 0 w 32"/>
              <a:gd name="T23" fmla="*/ 50800 h 32"/>
              <a:gd name="T24" fmla="*/ 0 w 32"/>
              <a:gd name="T25" fmla="*/ 50800 h 32"/>
              <a:gd name="T26" fmla="*/ 0 w 32"/>
              <a:gd name="T27" fmla="*/ 50800 h 32"/>
              <a:gd name="T28" fmla="*/ 0 w 32"/>
              <a:gd name="T29" fmla="*/ 50800 h 32"/>
              <a:gd name="T30" fmla="*/ 0 w 32"/>
              <a:gd name="T31" fmla="*/ 50800 h 32"/>
              <a:gd name="T32" fmla="*/ 0 w 32"/>
              <a:gd name="T33" fmla="*/ 0 h 32"/>
              <a:gd name="T34" fmla="*/ 0 w 32"/>
              <a:gd name="T35" fmla="*/ 0 h 32"/>
              <a:gd name="T36" fmla="*/ 0 w 32"/>
              <a:gd name="T37" fmla="*/ 0 h 32"/>
              <a:gd name="T38" fmla="*/ 0 w 32"/>
              <a:gd name="T39" fmla="*/ 0 h 32"/>
              <a:gd name="T40" fmla="*/ 0 w 32"/>
              <a:gd name="T41" fmla="*/ 0 h 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" h="32">
                <a:moveTo>
                  <a:pt x="0" y="0"/>
                </a:moveTo>
                <a:lnTo>
                  <a:pt x="32" y="0"/>
                </a:lnTo>
                <a:lnTo>
                  <a:pt x="32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89" name="Freeform 458"/>
          <p:cNvSpPr>
            <a:spLocks/>
          </p:cNvSpPr>
          <p:nvPr/>
        </p:nvSpPr>
        <p:spPr bwMode="auto">
          <a:xfrm>
            <a:off x="7391400" y="4178300"/>
            <a:ext cx="46892" cy="50800"/>
          </a:xfrm>
          <a:custGeom>
            <a:avLst/>
            <a:gdLst>
              <a:gd name="T0" fmla="*/ 0 w 32"/>
              <a:gd name="T1" fmla="*/ 0 h 32"/>
              <a:gd name="T2" fmla="*/ 50800 w 32"/>
              <a:gd name="T3" fmla="*/ 0 h 32"/>
              <a:gd name="T4" fmla="*/ 50800 w 32"/>
              <a:gd name="T5" fmla="*/ 0 h 32"/>
              <a:gd name="T6" fmla="*/ 50800 w 32"/>
              <a:gd name="T7" fmla="*/ 0 h 32"/>
              <a:gd name="T8" fmla="*/ 50800 w 32"/>
              <a:gd name="T9" fmla="*/ 0 h 32"/>
              <a:gd name="T10" fmla="*/ 50800 w 32"/>
              <a:gd name="T11" fmla="*/ 0 h 32"/>
              <a:gd name="T12" fmla="*/ 50800 w 32"/>
              <a:gd name="T13" fmla="*/ 50800 h 32"/>
              <a:gd name="T14" fmla="*/ 50800 w 32"/>
              <a:gd name="T15" fmla="*/ 50800 h 32"/>
              <a:gd name="T16" fmla="*/ 50800 w 32"/>
              <a:gd name="T17" fmla="*/ 50800 h 32"/>
              <a:gd name="T18" fmla="*/ 50800 w 32"/>
              <a:gd name="T19" fmla="*/ 50800 h 32"/>
              <a:gd name="T20" fmla="*/ 50800 w 32"/>
              <a:gd name="T21" fmla="*/ 50800 h 32"/>
              <a:gd name="T22" fmla="*/ 0 w 32"/>
              <a:gd name="T23" fmla="*/ 50800 h 32"/>
              <a:gd name="T24" fmla="*/ 0 w 32"/>
              <a:gd name="T25" fmla="*/ 50800 h 32"/>
              <a:gd name="T26" fmla="*/ 0 w 32"/>
              <a:gd name="T27" fmla="*/ 50800 h 32"/>
              <a:gd name="T28" fmla="*/ 0 w 32"/>
              <a:gd name="T29" fmla="*/ 50800 h 32"/>
              <a:gd name="T30" fmla="*/ 0 w 32"/>
              <a:gd name="T31" fmla="*/ 50800 h 32"/>
              <a:gd name="T32" fmla="*/ 0 w 32"/>
              <a:gd name="T33" fmla="*/ 0 h 32"/>
              <a:gd name="T34" fmla="*/ 0 w 32"/>
              <a:gd name="T35" fmla="*/ 0 h 32"/>
              <a:gd name="T36" fmla="*/ 0 w 32"/>
              <a:gd name="T37" fmla="*/ 0 h 32"/>
              <a:gd name="T38" fmla="*/ 0 w 32"/>
              <a:gd name="T39" fmla="*/ 0 h 32"/>
              <a:gd name="T40" fmla="*/ 0 w 32"/>
              <a:gd name="T41" fmla="*/ 0 h 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" h="32">
                <a:moveTo>
                  <a:pt x="0" y="0"/>
                </a:moveTo>
                <a:lnTo>
                  <a:pt x="32" y="0"/>
                </a:lnTo>
                <a:lnTo>
                  <a:pt x="32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0" name="Rectangle 459"/>
          <p:cNvSpPr>
            <a:spLocks noChangeArrowheads="1"/>
          </p:cNvSpPr>
          <p:nvPr/>
        </p:nvSpPr>
        <p:spPr bwMode="auto">
          <a:xfrm>
            <a:off x="7514492" y="4178300"/>
            <a:ext cx="46892" cy="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91" name="Freeform 460"/>
          <p:cNvSpPr>
            <a:spLocks/>
          </p:cNvSpPr>
          <p:nvPr/>
        </p:nvSpPr>
        <p:spPr bwMode="auto">
          <a:xfrm>
            <a:off x="7545266" y="4178300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17462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2" name="Rectangle 461"/>
          <p:cNvSpPr>
            <a:spLocks noChangeArrowheads="1"/>
          </p:cNvSpPr>
          <p:nvPr/>
        </p:nvSpPr>
        <p:spPr bwMode="auto">
          <a:xfrm>
            <a:off x="7545266" y="4178300"/>
            <a:ext cx="16119" cy="33338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93" name="Freeform 462"/>
          <p:cNvSpPr>
            <a:spLocks/>
          </p:cNvSpPr>
          <p:nvPr/>
        </p:nvSpPr>
        <p:spPr bwMode="auto">
          <a:xfrm>
            <a:off x="7545266" y="42291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" name="Rectangle 463"/>
          <p:cNvSpPr>
            <a:spLocks noChangeArrowheads="1"/>
          </p:cNvSpPr>
          <p:nvPr/>
        </p:nvSpPr>
        <p:spPr bwMode="auto">
          <a:xfrm>
            <a:off x="7514492" y="4229100"/>
            <a:ext cx="46892" cy="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95" name="Freeform 464"/>
          <p:cNvSpPr>
            <a:spLocks/>
          </p:cNvSpPr>
          <p:nvPr/>
        </p:nvSpPr>
        <p:spPr bwMode="auto">
          <a:xfrm>
            <a:off x="7514492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6" name="Rectangle 465"/>
          <p:cNvSpPr>
            <a:spLocks noChangeArrowheads="1"/>
          </p:cNvSpPr>
          <p:nvPr/>
        </p:nvSpPr>
        <p:spPr bwMode="auto">
          <a:xfrm>
            <a:off x="7514492" y="4178300"/>
            <a:ext cx="0" cy="33338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97" name="Freeform 466"/>
          <p:cNvSpPr>
            <a:spLocks/>
          </p:cNvSpPr>
          <p:nvPr/>
        </p:nvSpPr>
        <p:spPr bwMode="auto">
          <a:xfrm>
            <a:off x="7514492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8" name="Rectangle 467"/>
          <p:cNvSpPr>
            <a:spLocks noChangeArrowheads="1"/>
          </p:cNvSpPr>
          <p:nvPr/>
        </p:nvSpPr>
        <p:spPr bwMode="auto">
          <a:xfrm>
            <a:off x="7452946" y="4178300"/>
            <a:ext cx="46892" cy="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799" name="Freeform 468"/>
          <p:cNvSpPr>
            <a:spLocks/>
          </p:cNvSpPr>
          <p:nvPr/>
        </p:nvSpPr>
        <p:spPr bwMode="auto">
          <a:xfrm>
            <a:off x="7499838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00" name="Rectangle 469"/>
          <p:cNvSpPr>
            <a:spLocks noChangeArrowheads="1"/>
          </p:cNvSpPr>
          <p:nvPr/>
        </p:nvSpPr>
        <p:spPr bwMode="auto">
          <a:xfrm>
            <a:off x="7499838" y="4178300"/>
            <a:ext cx="0" cy="33338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801" name="Freeform 470"/>
          <p:cNvSpPr>
            <a:spLocks/>
          </p:cNvSpPr>
          <p:nvPr/>
        </p:nvSpPr>
        <p:spPr bwMode="auto">
          <a:xfrm>
            <a:off x="7499838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02" name="Rectangle 471"/>
          <p:cNvSpPr>
            <a:spLocks noChangeArrowheads="1"/>
          </p:cNvSpPr>
          <p:nvPr/>
        </p:nvSpPr>
        <p:spPr bwMode="auto">
          <a:xfrm>
            <a:off x="7452946" y="4229100"/>
            <a:ext cx="46892" cy="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803" name="Freeform 472"/>
          <p:cNvSpPr>
            <a:spLocks/>
          </p:cNvSpPr>
          <p:nvPr/>
        </p:nvSpPr>
        <p:spPr bwMode="auto">
          <a:xfrm>
            <a:off x="7452946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04" name="Rectangle 473"/>
          <p:cNvSpPr>
            <a:spLocks noChangeArrowheads="1"/>
          </p:cNvSpPr>
          <p:nvPr/>
        </p:nvSpPr>
        <p:spPr bwMode="auto">
          <a:xfrm>
            <a:off x="7452946" y="4178300"/>
            <a:ext cx="0" cy="33338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805" name="Freeform 474"/>
          <p:cNvSpPr>
            <a:spLocks/>
          </p:cNvSpPr>
          <p:nvPr/>
        </p:nvSpPr>
        <p:spPr bwMode="auto">
          <a:xfrm>
            <a:off x="7452946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06" name="Rectangle 475"/>
          <p:cNvSpPr>
            <a:spLocks noChangeArrowheads="1"/>
          </p:cNvSpPr>
          <p:nvPr/>
        </p:nvSpPr>
        <p:spPr bwMode="auto">
          <a:xfrm>
            <a:off x="7391400" y="4178300"/>
            <a:ext cx="46892" cy="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807" name="Freeform 476"/>
          <p:cNvSpPr>
            <a:spLocks/>
          </p:cNvSpPr>
          <p:nvPr/>
        </p:nvSpPr>
        <p:spPr bwMode="auto">
          <a:xfrm>
            <a:off x="7438293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08" name="Rectangle 477"/>
          <p:cNvSpPr>
            <a:spLocks noChangeArrowheads="1"/>
          </p:cNvSpPr>
          <p:nvPr/>
        </p:nvSpPr>
        <p:spPr bwMode="auto">
          <a:xfrm>
            <a:off x="7452946" y="4178300"/>
            <a:ext cx="0" cy="33338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809" name="Freeform 478"/>
          <p:cNvSpPr>
            <a:spLocks/>
          </p:cNvSpPr>
          <p:nvPr/>
        </p:nvSpPr>
        <p:spPr bwMode="auto">
          <a:xfrm>
            <a:off x="7438293" y="42291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10" name="Rectangle 479"/>
          <p:cNvSpPr>
            <a:spLocks noChangeArrowheads="1"/>
          </p:cNvSpPr>
          <p:nvPr/>
        </p:nvSpPr>
        <p:spPr bwMode="auto">
          <a:xfrm>
            <a:off x="7391400" y="4229100"/>
            <a:ext cx="46892" cy="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811" name="Freeform 480"/>
          <p:cNvSpPr>
            <a:spLocks/>
          </p:cNvSpPr>
          <p:nvPr/>
        </p:nvSpPr>
        <p:spPr bwMode="auto">
          <a:xfrm>
            <a:off x="7391400" y="4229100"/>
            <a:ext cx="16120" cy="1588"/>
          </a:xfrm>
          <a:custGeom>
            <a:avLst/>
            <a:gdLst>
              <a:gd name="T0" fmla="*/ 0 w 11"/>
              <a:gd name="T1" fmla="*/ 0 h 1588"/>
              <a:gd name="T2" fmla="*/ 17463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0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12" name="Rectangle 481"/>
          <p:cNvSpPr>
            <a:spLocks noChangeArrowheads="1"/>
          </p:cNvSpPr>
          <p:nvPr/>
        </p:nvSpPr>
        <p:spPr bwMode="auto">
          <a:xfrm>
            <a:off x="7391400" y="4178300"/>
            <a:ext cx="16120" cy="33338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813" name="Freeform 482"/>
          <p:cNvSpPr>
            <a:spLocks/>
          </p:cNvSpPr>
          <p:nvPr/>
        </p:nvSpPr>
        <p:spPr bwMode="auto">
          <a:xfrm>
            <a:off x="7391400" y="4178300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0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14" name="Rectangle 483"/>
          <p:cNvSpPr>
            <a:spLocks noChangeArrowheads="1"/>
          </p:cNvSpPr>
          <p:nvPr/>
        </p:nvSpPr>
        <p:spPr bwMode="auto">
          <a:xfrm>
            <a:off x="7514493" y="4178300"/>
            <a:ext cx="16120" cy="0"/>
          </a:xfrm>
          <a:prstGeom prst="rect">
            <a:avLst/>
          </a:pr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815" name="Rectangle 484"/>
          <p:cNvSpPr>
            <a:spLocks noChangeArrowheads="1"/>
          </p:cNvSpPr>
          <p:nvPr/>
        </p:nvSpPr>
        <p:spPr bwMode="auto">
          <a:xfrm>
            <a:off x="7452946" y="4178300"/>
            <a:ext cx="16120" cy="0"/>
          </a:xfrm>
          <a:prstGeom prst="rect">
            <a:avLst/>
          </a:pr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816" name="Rectangle 485"/>
          <p:cNvSpPr>
            <a:spLocks noChangeArrowheads="1"/>
          </p:cNvSpPr>
          <p:nvPr/>
        </p:nvSpPr>
        <p:spPr bwMode="auto">
          <a:xfrm>
            <a:off x="7391400" y="4178300"/>
            <a:ext cx="16120" cy="0"/>
          </a:xfrm>
          <a:prstGeom prst="rect">
            <a:avLst/>
          </a:pr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817" name="Freeform 486"/>
          <p:cNvSpPr>
            <a:spLocks/>
          </p:cNvSpPr>
          <p:nvPr/>
        </p:nvSpPr>
        <p:spPr bwMode="auto">
          <a:xfrm>
            <a:off x="7514493" y="4178300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18" name="Freeform 487"/>
          <p:cNvSpPr>
            <a:spLocks/>
          </p:cNvSpPr>
          <p:nvPr/>
        </p:nvSpPr>
        <p:spPr bwMode="auto">
          <a:xfrm>
            <a:off x="7530612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19" name="Freeform 488"/>
          <p:cNvSpPr>
            <a:spLocks/>
          </p:cNvSpPr>
          <p:nvPr/>
        </p:nvSpPr>
        <p:spPr bwMode="auto">
          <a:xfrm>
            <a:off x="7514493" y="4194175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0" name="Freeform 489"/>
          <p:cNvSpPr>
            <a:spLocks/>
          </p:cNvSpPr>
          <p:nvPr/>
        </p:nvSpPr>
        <p:spPr bwMode="auto">
          <a:xfrm>
            <a:off x="7514492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1" name="Freeform 490"/>
          <p:cNvSpPr>
            <a:spLocks/>
          </p:cNvSpPr>
          <p:nvPr/>
        </p:nvSpPr>
        <p:spPr bwMode="auto">
          <a:xfrm>
            <a:off x="7452946" y="4178300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2" name="Freeform 491"/>
          <p:cNvSpPr>
            <a:spLocks/>
          </p:cNvSpPr>
          <p:nvPr/>
        </p:nvSpPr>
        <p:spPr bwMode="auto">
          <a:xfrm>
            <a:off x="7469066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3" name="Freeform 492"/>
          <p:cNvSpPr>
            <a:spLocks/>
          </p:cNvSpPr>
          <p:nvPr/>
        </p:nvSpPr>
        <p:spPr bwMode="auto">
          <a:xfrm>
            <a:off x="7452946" y="4194175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4" name="Freeform 493"/>
          <p:cNvSpPr>
            <a:spLocks/>
          </p:cNvSpPr>
          <p:nvPr/>
        </p:nvSpPr>
        <p:spPr bwMode="auto">
          <a:xfrm>
            <a:off x="7452946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5" name="Freeform 494"/>
          <p:cNvSpPr>
            <a:spLocks/>
          </p:cNvSpPr>
          <p:nvPr/>
        </p:nvSpPr>
        <p:spPr bwMode="auto">
          <a:xfrm>
            <a:off x="7391400" y="4178300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6" name="Freeform 495"/>
          <p:cNvSpPr>
            <a:spLocks/>
          </p:cNvSpPr>
          <p:nvPr/>
        </p:nvSpPr>
        <p:spPr bwMode="auto">
          <a:xfrm>
            <a:off x="7407520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7" name="Freeform 496"/>
          <p:cNvSpPr>
            <a:spLocks/>
          </p:cNvSpPr>
          <p:nvPr/>
        </p:nvSpPr>
        <p:spPr bwMode="auto">
          <a:xfrm>
            <a:off x="7391400" y="4194175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8" name="Freeform 497"/>
          <p:cNvSpPr>
            <a:spLocks/>
          </p:cNvSpPr>
          <p:nvPr/>
        </p:nvSpPr>
        <p:spPr bwMode="auto">
          <a:xfrm>
            <a:off x="7391400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9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9" name="Freeform 498"/>
          <p:cNvSpPr>
            <a:spLocks/>
          </p:cNvSpPr>
          <p:nvPr/>
        </p:nvSpPr>
        <p:spPr bwMode="auto">
          <a:xfrm>
            <a:off x="7391401" y="4244976"/>
            <a:ext cx="184638" cy="117475"/>
          </a:xfrm>
          <a:custGeom>
            <a:avLst/>
            <a:gdLst>
              <a:gd name="T0" fmla="*/ 17463 w 126"/>
              <a:gd name="T1" fmla="*/ 0 h 74"/>
              <a:gd name="T2" fmla="*/ 17463 w 126"/>
              <a:gd name="T3" fmla="*/ 0 h 74"/>
              <a:gd name="T4" fmla="*/ 17463 w 126"/>
              <a:gd name="T5" fmla="*/ 0 h 74"/>
              <a:gd name="T6" fmla="*/ 33338 w 126"/>
              <a:gd name="T7" fmla="*/ 0 h 74"/>
              <a:gd name="T8" fmla="*/ 33338 w 126"/>
              <a:gd name="T9" fmla="*/ 0 h 74"/>
              <a:gd name="T10" fmla="*/ 33338 w 126"/>
              <a:gd name="T11" fmla="*/ 0 h 74"/>
              <a:gd name="T12" fmla="*/ 50800 w 126"/>
              <a:gd name="T13" fmla="*/ 0 h 74"/>
              <a:gd name="T14" fmla="*/ 50800 w 126"/>
              <a:gd name="T15" fmla="*/ 0 h 74"/>
              <a:gd name="T16" fmla="*/ 50800 w 126"/>
              <a:gd name="T17" fmla="*/ 0 h 74"/>
              <a:gd name="T18" fmla="*/ 50800 w 126"/>
              <a:gd name="T19" fmla="*/ 0 h 74"/>
              <a:gd name="T20" fmla="*/ 66675 w 126"/>
              <a:gd name="T21" fmla="*/ 0 h 74"/>
              <a:gd name="T22" fmla="*/ 66675 w 126"/>
              <a:gd name="T23" fmla="*/ 0 h 74"/>
              <a:gd name="T24" fmla="*/ 84138 w 126"/>
              <a:gd name="T25" fmla="*/ 0 h 74"/>
              <a:gd name="T26" fmla="*/ 84138 w 126"/>
              <a:gd name="T27" fmla="*/ 0 h 74"/>
              <a:gd name="T28" fmla="*/ 84138 w 126"/>
              <a:gd name="T29" fmla="*/ 0 h 74"/>
              <a:gd name="T30" fmla="*/ 100013 w 126"/>
              <a:gd name="T31" fmla="*/ 0 h 74"/>
              <a:gd name="T32" fmla="*/ 100013 w 126"/>
              <a:gd name="T33" fmla="*/ 0 h 74"/>
              <a:gd name="T34" fmla="*/ 100013 w 126"/>
              <a:gd name="T35" fmla="*/ 0 h 74"/>
              <a:gd name="T36" fmla="*/ 100013 w 126"/>
              <a:gd name="T37" fmla="*/ 0 h 74"/>
              <a:gd name="T38" fmla="*/ 100013 w 126"/>
              <a:gd name="T39" fmla="*/ 0 h 74"/>
              <a:gd name="T40" fmla="*/ 117475 w 126"/>
              <a:gd name="T41" fmla="*/ 0 h 74"/>
              <a:gd name="T42" fmla="*/ 117475 w 126"/>
              <a:gd name="T43" fmla="*/ 0 h 74"/>
              <a:gd name="T44" fmla="*/ 117475 w 126"/>
              <a:gd name="T45" fmla="*/ 0 h 74"/>
              <a:gd name="T46" fmla="*/ 117475 w 126"/>
              <a:gd name="T47" fmla="*/ 0 h 74"/>
              <a:gd name="T48" fmla="*/ 133350 w 126"/>
              <a:gd name="T49" fmla="*/ 0 h 74"/>
              <a:gd name="T50" fmla="*/ 133350 w 126"/>
              <a:gd name="T51" fmla="*/ 0 h 74"/>
              <a:gd name="T52" fmla="*/ 133350 w 126"/>
              <a:gd name="T53" fmla="*/ 0 h 74"/>
              <a:gd name="T54" fmla="*/ 133350 w 126"/>
              <a:gd name="T55" fmla="*/ 0 h 74"/>
              <a:gd name="T56" fmla="*/ 150813 w 126"/>
              <a:gd name="T57" fmla="*/ 0 h 74"/>
              <a:gd name="T58" fmla="*/ 150813 w 126"/>
              <a:gd name="T59" fmla="*/ 0 h 74"/>
              <a:gd name="T60" fmla="*/ 166688 w 126"/>
              <a:gd name="T61" fmla="*/ 0 h 74"/>
              <a:gd name="T62" fmla="*/ 166688 w 126"/>
              <a:gd name="T63" fmla="*/ 0 h 74"/>
              <a:gd name="T64" fmla="*/ 166688 w 126"/>
              <a:gd name="T65" fmla="*/ 0 h 74"/>
              <a:gd name="T66" fmla="*/ 184150 w 126"/>
              <a:gd name="T67" fmla="*/ 0 h 74"/>
              <a:gd name="T68" fmla="*/ 184150 w 126"/>
              <a:gd name="T69" fmla="*/ 0 h 74"/>
              <a:gd name="T70" fmla="*/ 184150 w 126"/>
              <a:gd name="T71" fmla="*/ 0 h 74"/>
              <a:gd name="T72" fmla="*/ 184150 w 126"/>
              <a:gd name="T73" fmla="*/ 0 h 74"/>
              <a:gd name="T74" fmla="*/ 184150 w 126"/>
              <a:gd name="T75" fmla="*/ 0 h 74"/>
              <a:gd name="T76" fmla="*/ 184150 w 126"/>
              <a:gd name="T77" fmla="*/ 0 h 74"/>
              <a:gd name="T78" fmla="*/ 200025 w 126"/>
              <a:gd name="T79" fmla="*/ 0 h 74"/>
              <a:gd name="T80" fmla="*/ 200025 w 126"/>
              <a:gd name="T81" fmla="*/ 17463 h 74"/>
              <a:gd name="T82" fmla="*/ 200025 w 126"/>
              <a:gd name="T83" fmla="*/ 117475 h 74"/>
              <a:gd name="T84" fmla="*/ 200025 w 126"/>
              <a:gd name="T85" fmla="*/ 117475 h 74"/>
              <a:gd name="T86" fmla="*/ 200025 w 126"/>
              <a:gd name="T87" fmla="*/ 117475 h 74"/>
              <a:gd name="T88" fmla="*/ 184150 w 126"/>
              <a:gd name="T89" fmla="*/ 117475 h 74"/>
              <a:gd name="T90" fmla="*/ 184150 w 126"/>
              <a:gd name="T91" fmla="*/ 117475 h 74"/>
              <a:gd name="T92" fmla="*/ 17463 w 126"/>
              <a:gd name="T93" fmla="*/ 117475 h 74"/>
              <a:gd name="T94" fmla="*/ 17463 w 126"/>
              <a:gd name="T95" fmla="*/ 117475 h 74"/>
              <a:gd name="T96" fmla="*/ 17463 w 126"/>
              <a:gd name="T97" fmla="*/ 117475 h 74"/>
              <a:gd name="T98" fmla="*/ 17463 w 126"/>
              <a:gd name="T99" fmla="*/ 117475 h 74"/>
              <a:gd name="T100" fmla="*/ 0 w 126"/>
              <a:gd name="T101" fmla="*/ 17463 h 74"/>
              <a:gd name="T102" fmla="*/ 17463 w 126"/>
              <a:gd name="T103" fmla="*/ 0 h 74"/>
              <a:gd name="T104" fmla="*/ 17463 w 126"/>
              <a:gd name="T105" fmla="*/ 0 h 74"/>
              <a:gd name="T106" fmla="*/ 17463 w 126"/>
              <a:gd name="T107" fmla="*/ 0 h 74"/>
              <a:gd name="T108" fmla="*/ 17463 w 126"/>
              <a:gd name="T109" fmla="*/ 0 h 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26" h="74">
                <a:moveTo>
                  <a:pt x="11" y="0"/>
                </a:move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53" y="0"/>
                </a:lnTo>
                <a:lnTo>
                  <a:pt x="63" y="0"/>
                </a:lnTo>
                <a:lnTo>
                  <a:pt x="74" y="0"/>
                </a:lnTo>
                <a:lnTo>
                  <a:pt x="84" y="0"/>
                </a:lnTo>
                <a:lnTo>
                  <a:pt x="95" y="0"/>
                </a:lnTo>
                <a:lnTo>
                  <a:pt x="105" y="0"/>
                </a:lnTo>
                <a:lnTo>
                  <a:pt x="116" y="0"/>
                </a:lnTo>
                <a:lnTo>
                  <a:pt x="126" y="0"/>
                </a:lnTo>
                <a:lnTo>
                  <a:pt x="126" y="11"/>
                </a:lnTo>
                <a:lnTo>
                  <a:pt x="126" y="74"/>
                </a:lnTo>
                <a:lnTo>
                  <a:pt x="116" y="74"/>
                </a:lnTo>
                <a:lnTo>
                  <a:pt x="11" y="74"/>
                </a:lnTo>
                <a:lnTo>
                  <a:pt x="0" y="74"/>
                </a:lnTo>
                <a:lnTo>
                  <a:pt x="0" y="11"/>
                </a:lnTo>
                <a:lnTo>
                  <a:pt x="11" y="1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0" name="Freeform 499"/>
          <p:cNvSpPr>
            <a:spLocks/>
          </p:cNvSpPr>
          <p:nvPr/>
        </p:nvSpPr>
        <p:spPr bwMode="auto">
          <a:xfrm>
            <a:off x="7239001" y="4295776"/>
            <a:ext cx="121627" cy="66675"/>
          </a:xfrm>
          <a:custGeom>
            <a:avLst/>
            <a:gdLst>
              <a:gd name="T0" fmla="*/ 0 w 83"/>
              <a:gd name="T1" fmla="*/ 33338 h 42"/>
              <a:gd name="T2" fmla="*/ 0 w 83"/>
              <a:gd name="T3" fmla="*/ 33338 h 42"/>
              <a:gd name="T4" fmla="*/ 15875 w 83"/>
              <a:gd name="T5" fmla="*/ 17463 h 42"/>
              <a:gd name="T6" fmla="*/ 15875 w 83"/>
              <a:gd name="T7" fmla="*/ 17463 h 42"/>
              <a:gd name="T8" fmla="*/ 15875 w 83"/>
              <a:gd name="T9" fmla="*/ 17463 h 42"/>
              <a:gd name="T10" fmla="*/ 15875 w 83"/>
              <a:gd name="T11" fmla="*/ 17463 h 42"/>
              <a:gd name="T12" fmla="*/ 33338 w 83"/>
              <a:gd name="T13" fmla="*/ 17463 h 42"/>
              <a:gd name="T14" fmla="*/ 33338 w 83"/>
              <a:gd name="T15" fmla="*/ 17463 h 42"/>
              <a:gd name="T16" fmla="*/ 33338 w 83"/>
              <a:gd name="T17" fmla="*/ 17463 h 42"/>
              <a:gd name="T18" fmla="*/ 33338 w 83"/>
              <a:gd name="T19" fmla="*/ 17463 h 42"/>
              <a:gd name="T20" fmla="*/ 33338 w 83"/>
              <a:gd name="T21" fmla="*/ 17463 h 42"/>
              <a:gd name="T22" fmla="*/ 49213 w 83"/>
              <a:gd name="T23" fmla="*/ 17463 h 42"/>
              <a:gd name="T24" fmla="*/ 49213 w 83"/>
              <a:gd name="T25" fmla="*/ 0 h 42"/>
              <a:gd name="T26" fmla="*/ 49213 w 83"/>
              <a:gd name="T27" fmla="*/ 0 h 42"/>
              <a:gd name="T28" fmla="*/ 49213 w 83"/>
              <a:gd name="T29" fmla="*/ 0 h 42"/>
              <a:gd name="T30" fmla="*/ 49213 w 83"/>
              <a:gd name="T31" fmla="*/ 0 h 42"/>
              <a:gd name="T32" fmla="*/ 49213 w 83"/>
              <a:gd name="T33" fmla="*/ 0 h 42"/>
              <a:gd name="T34" fmla="*/ 66675 w 83"/>
              <a:gd name="T35" fmla="*/ 0 h 42"/>
              <a:gd name="T36" fmla="*/ 82550 w 83"/>
              <a:gd name="T37" fmla="*/ 0 h 42"/>
              <a:gd name="T38" fmla="*/ 82550 w 83"/>
              <a:gd name="T39" fmla="*/ 0 h 42"/>
              <a:gd name="T40" fmla="*/ 82550 w 83"/>
              <a:gd name="T41" fmla="*/ 0 h 42"/>
              <a:gd name="T42" fmla="*/ 82550 w 83"/>
              <a:gd name="T43" fmla="*/ 0 h 42"/>
              <a:gd name="T44" fmla="*/ 82550 w 83"/>
              <a:gd name="T45" fmla="*/ 0 h 42"/>
              <a:gd name="T46" fmla="*/ 98425 w 83"/>
              <a:gd name="T47" fmla="*/ 0 h 42"/>
              <a:gd name="T48" fmla="*/ 98425 w 83"/>
              <a:gd name="T49" fmla="*/ 0 h 42"/>
              <a:gd name="T50" fmla="*/ 98425 w 83"/>
              <a:gd name="T51" fmla="*/ 0 h 42"/>
              <a:gd name="T52" fmla="*/ 98425 w 83"/>
              <a:gd name="T53" fmla="*/ 17463 h 42"/>
              <a:gd name="T54" fmla="*/ 98425 w 83"/>
              <a:gd name="T55" fmla="*/ 17463 h 42"/>
              <a:gd name="T56" fmla="*/ 98425 w 83"/>
              <a:gd name="T57" fmla="*/ 17463 h 42"/>
              <a:gd name="T58" fmla="*/ 98425 w 83"/>
              <a:gd name="T59" fmla="*/ 17463 h 42"/>
              <a:gd name="T60" fmla="*/ 98425 w 83"/>
              <a:gd name="T61" fmla="*/ 17463 h 42"/>
              <a:gd name="T62" fmla="*/ 115888 w 83"/>
              <a:gd name="T63" fmla="*/ 17463 h 42"/>
              <a:gd name="T64" fmla="*/ 115888 w 83"/>
              <a:gd name="T65" fmla="*/ 17463 h 42"/>
              <a:gd name="T66" fmla="*/ 115888 w 83"/>
              <a:gd name="T67" fmla="*/ 17463 h 42"/>
              <a:gd name="T68" fmla="*/ 131763 w 83"/>
              <a:gd name="T69" fmla="*/ 17463 h 42"/>
              <a:gd name="T70" fmla="*/ 131763 w 83"/>
              <a:gd name="T71" fmla="*/ 17463 h 42"/>
              <a:gd name="T72" fmla="*/ 131763 w 83"/>
              <a:gd name="T73" fmla="*/ 17463 h 42"/>
              <a:gd name="T74" fmla="*/ 131763 w 83"/>
              <a:gd name="T75" fmla="*/ 33338 h 42"/>
              <a:gd name="T76" fmla="*/ 131763 w 83"/>
              <a:gd name="T77" fmla="*/ 33338 h 42"/>
              <a:gd name="T78" fmla="*/ 131763 w 83"/>
              <a:gd name="T79" fmla="*/ 50800 h 42"/>
              <a:gd name="T80" fmla="*/ 131763 w 83"/>
              <a:gd name="T81" fmla="*/ 66675 h 42"/>
              <a:gd name="T82" fmla="*/ 131763 w 83"/>
              <a:gd name="T83" fmla="*/ 66675 h 42"/>
              <a:gd name="T84" fmla="*/ 0 w 83"/>
              <a:gd name="T85" fmla="*/ 66675 h 42"/>
              <a:gd name="T86" fmla="*/ 0 w 83"/>
              <a:gd name="T87" fmla="*/ 66675 h 42"/>
              <a:gd name="T88" fmla="*/ 0 w 83"/>
              <a:gd name="T89" fmla="*/ 33338 h 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" h="42">
                <a:moveTo>
                  <a:pt x="0" y="21"/>
                </a:moveTo>
                <a:lnTo>
                  <a:pt x="0" y="21"/>
                </a:lnTo>
                <a:lnTo>
                  <a:pt x="10" y="11"/>
                </a:lnTo>
                <a:lnTo>
                  <a:pt x="21" y="11"/>
                </a:lnTo>
                <a:lnTo>
                  <a:pt x="31" y="11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62" y="0"/>
                </a:lnTo>
                <a:lnTo>
                  <a:pt x="62" y="11"/>
                </a:lnTo>
                <a:lnTo>
                  <a:pt x="73" y="11"/>
                </a:lnTo>
                <a:lnTo>
                  <a:pt x="83" y="11"/>
                </a:lnTo>
                <a:lnTo>
                  <a:pt x="83" y="21"/>
                </a:lnTo>
                <a:lnTo>
                  <a:pt x="83" y="32"/>
                </a:lnTo>
                <a:lnTo>
                  <a:pt x="83" y="42"/>
                </a:lnTo>
                <a:lnTo>
                  <a:pt x="0" y="42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1" name="Freeform 500"/>
          <p:cNvSpPr>
            <a:spLocks/>
          </p:cNvSpPr>
          <p:nvPr/>
        </p:nvSpPr>
        <p:spPr bwMode="auto">
          <a:xfrm>
            <a:off x="7239001" y="4229101"/>
            <a:ext cx="121627" cy="66675"/>
          </a:xfrm>
          <a:custGeom>
            <a:avLst/>
            <a:gdLst>
              <a:gd name="T0" fmla="*/ 0 w 83"/>
              <a:gd name="T1" fmla="*/ 15875 h 42"/>
              <a:gd name="T2" fmla="*/ 0 w 83"/>
              <a:gd name="T3" fmla="*/ 15875 h 42"/>
              <a:gd name="T4" fmla="*/ 0 w 83"/>
              <a:gd name="T5" fmla="*/ 15875 h 42"/>
              <a:gd name="T6" fmla="*/ 15875 w 83"/>
              <a:gd name="T7" fmla="*/ 15875 h 42"/>
              <a:gd name="T8" fmla="*/ 15875 w 83"/>
              <a:gd name="T9" fmla="*/ 0 h 42"/>
              <a:gd name="T10" fmla="*/ 15875 w 83"/>
              <a:gd name="T11" fmla="*/ 0 h 42"/>
              <a:gd name="T12" fmla="*/ 15875 w 83"/>
              <a:gd name="T13" fmla="*/ 0 h 42"/>
              <a:gd name="T14" fmla="*/ 15875 w 83"/>
              <a:gd name="T15" fmla="*/ 0 h 42"/>
              <a:gd name="T16" fmla="*/ 33338 w 83"/>
              <a:gd name="T17" fmla="*/ 0 h 42"/>
              <a:gd name="T18" fmla="*/ 33338 w 83"/>
              <a:gd name="T19" fmla="*/ 0 h 42"/>
              <a:gd name="T20" fmla="*/ 33338 w 83"/>
              <a:gd name="T21" fmla="*/ 0 h 42"/>
              <a:gd name="T22" fmla="*/ 33338 w 83"/>
              <a:gd name="T23" fmla="*/ 0 h 42"/>
              <a:gd name="T24" fmla="*/ 33338 w 83"/>
              <a:gd name="T25" fmla="*/ 0 h 42"/>
              <a:gd name="T26" fmla="*/ 49213 w 83"/>
              <a:gd name="T27" fmla="*/ 15875 h 42"/>
              <a:gd name="T28" fmla="*/ 49213 w 83"/>
              <a:gd name="T29" fmla="*/ 0 h 42"/>
              <a:gd name="T30" fmla="*/ 49213 w 83"/>
              <a:gd name="T31" fmla="*/ 0 h 42"/>
              <a:gd name="T32" fmla="*/ 66675 w 83"/>
              <a:gd name="T33" fmla="*/ 0 h 42"/>
              <a:gd name="T34" fmla="*/ 66675 w 83"/>
              <a:gd name="T35" fmla="*/ 0 h 42"/>
              <a:gd name="T36" fmla="*/ 82550 w 83"/>
              <a:gd name="T37" fmla="*/ 0 h 42"/>
              <a:gd name="T38" fmla="*/ 82550 w 83"/>
              <a:gd name="T39" fmla="*/ 0 h 42"/>
              <a:gd name="T40" fmla="*/ 82550 w 83"/>
              <a:gd name="T41" fmla="*/ 0 h 42"/>
              <a:gd name="T42" fmla="*/ 82550 w 83"/>
              <a:gd name="T43" fmla="*/ 0 h 42"/>
              <a:gd name="T44" fmla="*/ 98425 w 83"/>
              <a:gd name="T45" fmla="*/ 15875 h 42"/>
              <a:gd name="T46" fmla="*/ 98425 w 83"/>
              <a:gd name="T47" fmla="*/ 0 h 42"/>
              <a:gd name="T48" fmla="*/ 98425 w 83"/>
              <a:gd name="T49" fmla="*/ 0 h 42"/>
              <a:gd name="T50" fmla="*/ 98425 w 83"/>
              <a:gd name="T51" fmla="*/ 0 h 42"/>
              <a:gd name="T52" fmla="*/ 115888 w 83"/>
              <a:gd name="T53" fmla="*/ 0 h 42"/>
              <a:gd name="T54" fmla="*/ 115888 w 83"/>
              <a:gd name="T55" fmla="*/ 0 h 42"/>
              <a:gd name="T56" fmla="*/ 115888 w 83"/>
              <a:gd name="T57" fmla="*/ 0 h 42"/>
              <a:gd name="T58" fmla="*/ 131763 w 83"/>
              <a:gd name="T59" fmla="*/ 0 h 42"/>
              <a:gd name="T60" fmla="*/ 131763 w 83"/>
              <a:gd name="T61" fmla="*/ 0 h 42"/>
              <a:gd name="T62" fmla="*/ 131763 w 83"/>
              <a:gd name="T63" fmla="*/ 0 h 42"/>
              <a:gd name="T64" fmla="*/ 131763 w 83"/>
              <a:gd name="T65" fmla="*/ 15875 h 42"/>
              <a:gd name="T66" fmla="*/ 131763 w 83"/>
              <a:gd name="T67" fmla="*/ 15875 h 42"/>
              <a:gd name="T68" fmla="*/ 131763 w 83"/>
              <a:gd name="T69" fmla="*/ 15875 h 42"/>
              <a:gd name="T70" fmla="*/ 131763 w 83"/>
              <a:gd name="T71" fmla="*/ 15875 h 42"/>
              <a:gd name="T72" fmla="*/ 131763 w 83"/>
              <a:gd name="T73" fmla="*/ 66675 h 42"/>
              <a:gd name="T74" fmla="*/ 131763 w 83"/>
              <a:gd name="T75" fmla="*/ 66675 h 42"/>
              <a:gd name="T76" fmla="*/ 131763 w 83"/>
              <a:gd name="T77" fmla="*/ 66675 h 42"/>
              <a:gd name="T78" fmla="*/ 0 w 83"/>
              <a:gd name="T79" fmla="*/ 66675 h 42"/>
              <a:gd name="T80" fmla="*/ 0 w 83"/>
              <a:gd name="T81" fmla="*/ 66675 h 42"/>
              <a:gd name="T82" fmla="*/ 0 w 83"/>
              <a:gd name="T83" fmla="*/ 15875 h 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3" h="42">
                <a:moveTo>
                  <a:pt x="0" y="1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21" y="0"/>
                </a:lnTo>
                <a:lnTo>
                  <a:pt x="31" y="1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62" y="10"/>
                </a:lnTo>
                <a:lnTo>
                  <a:pt x="62" y="0"/>
                </a:lnTo>
                <a:lnTo>
                  <a:pt x="73" y="0"/>
                </a:lnTo>
                <a:lnTo>
                  <a:pt x="83" y="0"/>
                </a:lnTo>
                <a:lnTo>
                  <a:pt x="83" y="10"/>
                </a:lnTo>
                <a:lnTo>
                  <a:pt x="83" y="42"/>
                </a:lnTo>
                <a:lnTo>
                  <a:pt x="10" y="42"/>
                </a:lnTo>
                <a:lnTo>
                  <a:pt x="0" y="42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2" name="Freeform 501"/>
          <p:cNvSpPr>
            <a:spLocks/>
          </p:cNvSpPr>
          <p:nvPr/>
        </p:nvSpPr>
        <p:spPr bwMode="auto">
          <a:xfrm>
            <a:off x="7239001" y="4178300"/>
            <a:ext cx="121627" cy="33338"/>
          </a:xfrm>
          <a:custGeom>
            <a:avLst/>
            <a:gdLst>
              <a:gd name="T0" fmla="*/ 0 w 83"/>
              <a:gd name="T1" fmla="*/ 0 h 21"/>
              <a:gd name="T2" fmla="*/ 0 w 83"/>
              <a:gd name="T3" fmla="*/ 0 h 21"/>
              <a:gd name="T4" fmla="*/ 15875 w 83"/>
              <a:gd name="T5" fmla="*/ 0 h 21"/>
              <a:gd name="T6" fmla="*/ 15875 w 83"/>
              <a:gd name="T7" fmla="*/ 0 h 21"/>
              <a:gd name="T8" fmla="*/ 15875 w 83"/>
              <a:gd name="T9" fmla="*/ 0 h 21"/>
              <a:gd name="T10" fmla="*/ 15875 w 83"/>
              <a:gd name="T11" fmla="*/ 0 h 21"/>
              <a:gd name="T12" fmla="*/ 15875 w 83"/>
              <a:gd name="T13" fmla="*/ 0 h 21"/>
              <a:gd name="T14" fmla="*/ 33338 w 83"/>
              <a:gd name="T15" fmla="*/ 0 h 21"/>
              <a:gd name="T16" fmla="*/ 33338 w 83"/>
              <a:gd name="T17" fmla="*/ 0 h 21"/>
              <a:gd name="T18" fmla="*/ 33338 w 83"/>
              <a:gd name="T19" fmla="*/ 0 h 21"/>
              <a:gd name="T20" fmla="*/ 33338 w 83"/>
              <a:gd name="T21" fmla="*/ 0 h 21"/>
              <a:gd name="T22" fmla="*/ 33338 w 83"/>
              <a:gd name="T23" fmla="*/ 0 h 21"/>
              <a:gd name="T24" fmla="*/ 49213 w 83"/>
              <a:gd name="T25" fmla="*/ 0 h 21"/>
              <a:gd name="T26" fmla="*/ 49213 w 83"/>
              <a:gd name="T27" fmla="*/ 0 h 21"/>
              <a:gd name="T28" fmla="*/ 49213 w 83"/>
              <a:gd name="T29" fmla="*/ 0 h 21"/>
              <a:gd name="T30" fmla="*/ 66675 w 83"/>
              <a:gd name="T31" fmla="*/ 0 h 21"/>
              <a:gd name="T32" fmla="*/ 82550 w 83"/>
              <a:gd name="T33" fmla="*/ 0 h 21"/>
              <a:gd name="T34" fmla="*/ 82550 w 83"/>
              <a:gd name="T35" fmla="*/ 0 h 21"/>
              <a:gd name="T36" fmla="*/ 82550 w 83"/>
              <a:gd name="T37" fmla="*/ 0 h 21"/>
              <a:gd name="T38" fmla="*/ 82550 w 83"/>
              <a:gd name="T39" fmla="*/ 0 h 21"/>
              <a:gd name="T40" fmla="*/ 82550 w 83"/>
              <a:gd name="T41" fmla="*/ 0 h 21"/>
              <a:gd name="T42" fmla="*/ 98425 w 83"/>
              <a:gd name="T43" fmla="*/ 0 h 21"/>
              <a:gd name="T44" fmla="*/ 98425 w 83"/>
              <a:gd name="T45" fmla="*/ 0 h 21"/>
              <a:gd name="T46" fmla="*/ 98425 w 83"/>
              <a:gd name="T47" fmla="*/ 0 h 21"/>
              <a:gd name="T48" fmla="*/ 115888 w 83"/>
              <a:gd name="T49" fmla="*/ 0 h 21"/>
              <a:gd name="T50" fmla="*/ 115888 w 83"/>
              <a:gd name="T51" fmla="*/ 0 h 21"/>
              <a:gd name="T52" fmla="*/ 115888 w 83"/>
              <a:gd name="T53" fmla="*/ 0 h 21"/>
              <a:gd name="T54" fmla="*/ 131763 w 83"/>
              <a:gd name="T55" fmla="*/ 0 h 21"/>
              <a:gd name="T56" fmla="*/ 131763 w 83"/>
              <a:gd name="T57" fmla="*/ 0 h 21"/>
              <a:gd name="T58" fmla="*/ 131763 w 83"/>
              <a:gd name="T59" fmla="*/ 0 h 21"/>
              <a:gd name="T60" fmla="*/ 131763 w 83"/>
              <a:gd name="T61" fmla="*/ 0 h 21"/>
              <a:gd name="T62" fmla="*/ 131763 w 83"/>
              <a:gd name="T63" fmla="*/ 0 h 21"/>
              <a:gd name="T64" fmla="*/ 131763 w 83"/>
              <a:gd name="T65" fmla="*/ 33338 h 21"/>
              <a:gd name="T66" fmla="*/ 131763 w 83"/>
              <a:gd name="T67" fmla="*/ 33338 h 21"/>
              <a:gd name="T68" fmla="*/ 131763 w 83"/>
              <a:gd name="T69" fmla="*/ 33338 h 21"/>
              <a:gd name="T70" fmla="*/ 0 w 83"/>
              <a:gd name="T71" fmla="*/ 33338 h 21"/>
              <a:gd name="T72" fmla="*/ 0 w 83"/>
              <a:gd name="T73" fmla="*/ 33338 h 21"/>
              <a:gd name="T74" fmla="*/ 0 w 83"/>
              <a:gd name="T75" fmla="*/ 0 h 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83" h="21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62" y="0"/>
                </a:lnTo>
                <a:lnTo>
                  <a:pt x="73" y="0"/>
                </a:lnTo>
                <a:lnTo>
                  <a:pt x="83" y="0"/>
                </a:lnTo>
                <a:lnTo>
                  <a:pt x="83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3" name="Freeform 502"/>
          <p:cNvSpPr>
            <a:spLocks/>
          </p:cNvSpPr>
          <p:nvPr/>
        </p:nvSpPr>
        <p:spPr bwMode="auto">
          <a:xfrm>
            <a:off x="7054362" y="4178300"/>
            <a:ext cx="168520" cy="33338"/>
          </a:xfrm>
          <a:custGeom>
            <a:avLst/>
            <a:gdLst>
              <a:gd name="T0" fmla="*/ 0 w 115"/>
              <a:gd name="T1" fmla="*/ 33338 h 21"/>
              <a:gd name="T2" fmla="*/ 0 w 115"/>
              <a:gd name="T3" fmla="*/ 33338 h 21"/>
              <a:gd name="T4" fmla="*/ 0 w 115"/>
              <a:gd name="T5" fmla="*/ 33338 h 21"/>
              <a:gd name="T6" fmla="*/ 0 w 115"/>
              <a:gd name="T7" fmla="*/ 33338 h 21"/>
              <a:gd name="T8" fmla="*/ 0 w 115"/>
              <a:gd name="T9" fmla="*/ 33338 h 21"/>
              <a:gd name="T10" fmla="*/ 182563 w 115"/>
              <a:gd name="T11" fmla="*/ 33338 h 21"/>
              <a:gd name="T12" fmla="*/ 182563 w 115"/>
              <a:gd name="T13" fmla="*/ 33338 h 21"/>
              <a:gd name="T14" fmla="*/ 182563 w 115"/>
              <a:gd name="T15" fmla="*/ 0 h 21"/>
              <a:gd name="T16" fmla="*/ 182563 w 115"/>
              <a:gd name="T17" fmla="*/ 0 h 21"/>
              <a:gd name="T18" fmla="*/ 182563 w 115"/>
              <a:gd name="T19" fmla="*/ 0 h 21"/>
              <a:gd name="T20" fmla="*/ 166688 w 115"/>
              <a:gd name="T21" fmla="*/ 0 h 21"/>
              <a:gd name="T22" fmla="*/ 166688 w 115"/>
              <a:gd name="T23" fmla="*/ 0 h 21"/>
              <a:gd name="T24" fmla="*/ 166688 w 115"/>
              <a:gd name="T25" fmla="*/ 0 h 21"/>
              <a:gd name="T26" fmla="*/ 166688 w 115"/>
              <a:gd name="T27" fmla="*/ 0 h 21"/>
              <a:gd name="T28" fmla="*/ 166688 w 115"/>
              <a:gd name="T29" fmla="*/ 0 h 21"/>
              <a:gd name="T30" fmla="*/ 149225 w 115"/>
              <a:gd name="T31" fmla="*/ 0 h 21"/>
              <a:gd name="T32" fmla="*/ 149225 w 115"/>
              <a:gd name="T33" fmla="*/ 0 h 21"/>
              <a:gd name="T34" fmla="*/ 133350 w 115"/>
              <a:gd name="T35" fmla="*/ 0 h 21"/>
              <a:gd name="T36" fmla="*/ 133350 w 115"/>
              <a:gd name="T37" fmla="*/ 0 h 21"/>
              <a:gd name="T38" fmla="*/ 133350 w 115"/>
              <a:gd name="T39" fmla="*/ 0 h 21"/>
              <a:gd name="T40" fmla="*/ 133350 w 115"/>
              <a:gd name="T41" fmla="*/ 0 h 21"/>
              <a:gd name="T42" fmla="*/ 115888 w 115"/>
              <a:gd name="T43" fmla="*/ 0 h 21"/>
              <a:gd name="T44" fmla="*/ 115888 w 115"/>
              <a:gd name="T45" fmla="*/ 0 h 21"/>
              <a:gd name="T46" fmla="*/ 115888 w 115"/>
              <a:gd name="T47" fmla="*/ 0 h 21"/>
              <a:gd name="T48" fmla="*/ 115888 w 115"/>
              <a:gd name="T49" fmla="*/ 0 h 21"/>
              <a:gd name="T50" fmla="*/ 100013 w 115"/>
              <a:gd name="T51" fmla="*/ 0 h 21"/>
              <a:gd name="T52" fmla="*/ 100013 w 115"/>
              <a:gd name="T53" fmla="*/ 0 h 21"/>
              <a:gd name="T54" fmla="*/ 100013 w 115"/>
              <a:gd name="T55" fmla="*/ 0 h 21"/>
              <a:gd name="T56" fmla="*/ 100013 w 115"/>
              <a:gd name="T57" fmla="*/ 0 h 21"/>
              <a:gd name="T58" fmla="*/ 82550 w 115"/>
              <a:gd name="T59" fmla="*/ 0 h 21"/>
              <a:gd name="T60" fmla="*/ 82550 w 115"/>
              <a:gd name="T61" fmla="*/ 0 h 21"/>
              <a:gd name="T62" fmla="*/ 82550 w 115"/>
              <a:gd name="T63" fmla="*/ 0 h 21"/>
              <a:gd name="T64" fmla="*/ 82550 w 115"/>
              <a:gd name="T65" fmla="*/ 0 h 21"/>
              <a:gd name="T66" fmla="*/ 66675 w 115"/>
              <a:gd name="T67" fmla="*/ 0 h 21"/>
              <a:gd name="T68" fmla="*/ 49213 w 115"/>
              <a:gd name="T69" fmla="*/ 0 h 21"/>
              <a:gd name="T70" fmla="*/ 49213 w 115"/>
              <a:gd name="T71" fmla="*/ 0 h 21"/>
              <a:gd name="T72" fmla="*/ 49213 w 115"/>
              <a:gd name="T73" fmla="*/ 0 h 21"/>
              <a:gd name="T74" fmla="*/ 49213 w 115"/>
              <a:gd name="T75" fmla="*/ 0 h 21"/>
              <a:gd name="T76" fmla="*/ 33338 w 115"/>
              <a:gd name="T77" fmla="*/ 0 h 21"/>
              <a:gd name="T78" fmla="*/ 33338 w 115"/>
              <a:gd name="T79" fmla="*/ 0 h 21"/>
              <a:gd name="T80" fmla="*/ 33338 w 115"/>
              <a:gd name="T81" fmla="*/ 0 h 21"/>
              <a:gd name="T82" fmla="*/ 33338 w 115"/>
              <a:gd name="T83" fmla="*/ 0 h 21"/>
              <a:gd name="T84" fmla="*/ 15875 w 115"/>
              <a:gd name="T85" fmla="*/ 0 h 21"/>
              <a:gd name="T86" fmla="*/ 15875 w 115"/>
              <a:gd name="T87" fmla="*/ 0 h 21"/>
              <a:gd name="T88" fmla="*/ 15875 w 115"/>
              <a:gd name="T89" fmla="*/ 0 h 21"/>
              <a:gd name="T90" fmla="*/ 15875 w 115"/>
              <a:gd name="T91" fmla="*/ 0 h 21"/>
              <a:gd name="T92" fmla="*/ 15875 w 115"/>
              <a:gd name="T93" fmla="*/ 0 h 21"/>
              <a:gd name="T94" fmla="*/ 0 w 115"/>
              <a:gd name="T95" fmla="*/ 0 h 21"/>
              <a:gd name="T96" fmla="*/ 0 w 115"/>
              <a:gd name="T97" fmla="*/ 0 h 21"/>
              <a:gd name="T98" fmla="*/ 0 w 115"/>
              <a:gd name="T99" fmla="*/ 0 h 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5" h="21">
                <a:moveTo>
                  <a:pt x="0" y="0"/>
                </a:moveTo>
                <a:lnTo>
                  <a:pt x="0" y="21"/>
                </a:lnTo>
                <a:lnTo>
                  <a:pt x="115" y="21"/>
                </a:lnTo>
                <a:lnTo>
                  <a:pt x="115" y="0"/>
                </a:lnTo>
                <a:lnTo>
                  <a:pt x="105" y="0"/>
                </a:lnTo>
                <a:lnTo>
                  <a:pt x="94" y="0"/>
                </a:lnTo>
                <a:lnTo>
                  <a:pt x="84" y="0"/>
                </a:lnTo>
                <a:lnTo>
                  <a:pt x="73" y="0"/>
                </a:lnTo>
                <a:lnTo>
                  <a:pt x="63" y="0"/>
                </a:lnTo>
                <a:lnTo>
                  <a:pt x="52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4" name="Freeform 503"/>
          <p:cNvSpPr>
            <a:spLocks/>
          </p:cNvSpPr>
          <p:nvPr/>
        </p:nvSpPr>
        <p:spPr bwMode="auto">
          <a:xfrm>
            <a:off x="6869723" y="4178300"/>
            <a:ext cx="168520" cy="33338"/>
          </a:xfrm>
          <a:custGeom>
            <a:avLst/>
            <a:gdLst>
              <a:gd name="T0" fmla="*/ 0 w 115"/>
              <a:gd name="T1" fmla="*/ 33338 h 21"/>
              <a:gd name="T2" fmla="*/ 0 w 115"/>
              <a:gd name="T3" fmla="*/ 33338 h 21"/>
              <a:gd name="T4" fmla="*/ 0 w 115"/>
              <a:gd name="T5" fmla="*/ 33338 h 21"/>
              <a:gd name="T6" fmla="*/ 0 w 115"/>
              <a:gd name="T7" fmla="*/ 33338 h 21"/>
              <a:gd name="T8" fmla="*/ 0 w 115"/>
              <a:gd name="T9" fmla="*/ 33338 h 21"/>
              <a:gd name="T10" fmla="*/ 182563 w 115"/>
              <a:gd name="T11" fmla="*/ 33338 h 21"/>
              <a:gd name="T12" fmla="*/ 182563 w 115"/>
              <a:gd name="T13" fmla="*/ 33338 h 21"/>
              <a:gd name="T14" fmla="*/ 182563 w 115"/>
              <a:gd name="T15" fmla="*/ 0 h 21"/>
              <a:gd name="T16" fmla="*/ 182563 w 115"/>
              <a:gd name="T17" fmla="*/ 0 h 21"/>
              <a:gd name="T18" fmla="*/ 182563 w 115"/>
              <a:gd name="T19" fmla="*/ 0 h 21"/>
              <a:gd name="T20" fmla="*/ 182563 w 115"/>
              <a:gd name="T21" fmla="*/ 0 h 21"/>
              <a:gd name="T22" fmla="*/ 182563 w 115"/>
              <a:gd name="T23" fmla="*/ 0 h 21"/>
              <a:gd name="T24" fmla="*/ 166688 w 115"/>
              <a:gd name="T25" fmla="*/ 0 h 21"/>
              <a:gd name="T26" fmla="*/ 166688 w 115"/>
              <a:gd name="T27" fmla="*/ 0 h 21"/>
              <a:gd name="T28" fmla="*/ 166688 w 115"/>
              <a:gd name="T29" fmla="*/ 0 h 21"/>
              <a:gd name="T30" fmla="*/ 149225 w 115"/>
              <a:gd name="T31" fmla="*/ 0 h 21"/>
              <a:gd name="T32" fmla="*/ 149225 w 115"/>
              <a:gd name="T33" fmla="*/ 0 h 21"/>
              <a:gd name="T34" fmla="*/ 149225 w 115"/>
              <a:gd name="T35" fmla="*/ 0 h 21"/>
              <a:gd name="T36" fmla="*/ 133350 w 115"/>
              <a:gd name="T37" fmla="*/ 0 h 21"/>
              <a:gd name="T38" fmla="*/ 133350 w 115"/>
              <a:gd name="T39" fmla="*/ 0 h 21"/>
              <a:gd name="T40" fmla="*/ 133350 w 115"/>
              <a:gd name="T41" fmla="*/ 0 h 21"/>
              <a:gd name="T42" fmla="*/ 115888 w 115"/>
              <a:gd name="T43" fmla="*/ 0 h 21"/>
              <a:gd name="T44" fmla="*/ 115888 w 115"/>
              <a:gd name="T45" fmla="*/ 0 h 21"/>
              <a:gd name="T46" fmla="*/ 115888 w 115"/>
              <a:gd name="T47" fmla="*/ 0 h 21"/>
              <a:gd name="T48" fmla="*/ 115888 w 115"/>
              <a:gd name="T49" fmla="*/ 0 h 21"/>
              <a:gd name="T50" fmla="*/ 100013 w 115"/>
              <a:gd name="T51" fmla="*/ 0 h 21"/>
              <a:gd name="T52" fmla="*/ 100013 w 115"/>
              <a:gd name="T53" fmla="*/ 0 h 21"/>
              <a:gd name="T54" fmla="*/ 100013 w 115"/>
              <a:gd name="T55" fmla="*/ 0 h 21"/>
              <a:gd name="T56" fmla="*/ 100013 w 115"/>
              <a:gd name="T57" fmla="*/ 0 h 21"/>
              <a:gd name="T58" fmla="*/ 82550 w 115"/>
              <a:gd name="T59" fmla="*/ 0 h 21"/>
              <a:gd name="T60" fmla="*/ 82550 w 115"/>
              <a:gd name="T61" fmla="*/ 0 h 21"/>
              <a:gd name="T62" fmla="*/ 82550 w 115"/>
              <a:gd name="T63" fmla="*/ 0 h 21"/>
              <a:gd name="T64" fmla="*/ 82550 w 115"/>
              <a:gd name="T65" fmla="*/ 0 h 21"/>
              <a:gd name="T66" fmla="*/ 66675 w 115"/>
              <a:gd name="T67" fmla="*/ 0 h 21"/>
              <a:gd name="T68" fmla="*/ 66675 w 115"/>
              <a:gd name="T69" fmla="*/ 0 h 21"/>
              <a:gd name="T70" fmla="*/ 49213 w 115"/>
              <a:gd name="T71" fmla="*/ 0 h 21"/>
              <a:gd name="T72" fmla="*/ 49213 w 115"/>
              <a:gd name="T73" fmla="*/ 0 h 21"/>
              <a:gd name="T74" fmla="*/ 49213 w 115"/>
              <a:gd name="T75" fmla="*/ 0 h 21"/>
              <a:gd name="T76" fmla="*/ 33338 w 115"/>
              <a:gd name="T77" fmla="*/ 0 h 21"/>
              <a:gd name="T78" fmla="*/ 33338 w 115"/>
              <a:gd name="T79" fmla="*/ 0 h 21"/>
              <a:gd name="T80" fmla="*/ 33338 w 115"/>
              <a:gd name="T81" fmla="*/ 0 h 21"/>
              <a:gd name="T82" fmla="*/ 33338 w 115"/>
              <a:gd name="T83" fmla="*/ 0 h 21"/>
              <a:gd name="T84" fmla="*/ 33338 w 115"/>
              <a:gd name="T85" fmla="*/ 0 h 21"/>
              <a:gd name="T86" fmla="*/ 15875 w 115"/>
              <a:gd name="T87" fmla="*/ 0 h 21"/>
              <a:gd name="T88" fmla="*/ 15875 w 115"/>
              <a:gd name="T89" fmla="*/ 0 h 21"/>
              <a:gd name="T90" fmla="*/ 15875 w 115"/>
              <a:gd name="T91" fmla="*/ 0 h 21"/>
              <a:gd name="T92" fmla="*/ 15875 w 115"/>
              <a:gd name="T93" fmla="*/ 0 h 21"/>
              <a:gd name="T94" fmla="*/ 15875 w 115"/>
              <a:gd name="T95" fmla="*/ 0 h 21"/>
              <a:gd name="T96" fmla="*/ 0 w 115"/>
              <a:gd name="T97" fmla="*/ 0 h 21"/>
              <a:gd name="T98" fmla="*/ 0 w 115"/>
              <a:gd name="T99" fmla="*/ 0 h 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5" h="21">
                <a:moveTo>
                  <a:pt x="0" y="0"/>
                </a:moveTo>
                <a:lnTo>
                  <a:pt x="0" y="21"/>
                </a:lnTo>
                <a:lnTo>
                  <a:pt x="115" y="21"/>
                </a:lnTo>
                <a:lnTo>
                  <a:pt x="115" y="0"/>
                </a:lnTo>
                <a:lnTo>
                  <a:pt x="105" y="0"/>
                </a:lnTo>
                <a:lnTo>
                  <a:pt x="94" y="0"/>
                </a:lnTo>
                <a:lnTo>
                  <a:pt x="84" y="0"/>
                </a:lnTo>
                <a:lnTo>
                  <a:pt x="73" y="0"/>
                </a:lnTo>
                <a:lnTo>
                  <a:pt x="63" y="0"/>
                </a:lnTo>
                <a:lnTo>
                  <a:pt x="52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5" name="Freeform 504"/>
          <p:cNvSpPr>
            <a:spLocks/>
          </p:cNvSpPr>
          <p:nvPr/>
        </p:nvSpPr>
        <p:spPr bwMode="auto">
          <a:xfrm>
            <a:off x="6670431" y="4178300"/>
            <a:ext cx="168520" cy="33338"/>
          </a:xfrm>
          <a:custGeom>
            <a:avLst/>
            <a:gdLst>
              <a:gd name="T0" fmla="*/ 0 w 115"/>
              <a:gd name="T1" fmla="*/ 33338 h 21"/>
              <a:gd name="T2" fmla="*/ 0 w 115"/>
              <a:gd name="T3" fmla="*/ 33338 h 21"/>
              <a:gd name="T4" fmla="*/ 0 w 115"/>
              <a:gd name="T5" fmla="*/ 33338 h 21"/>
              <a:gd name="T6" fmla="*/ 0 w 115"/>
              <a:gd name="T7" fmla="*/ 33338 h 21"/>
              <a:gd name="T8" fmla="*/ 15875 w 115"/>
              <a:gd name="T9" fmla="*/ 33338 h 21"/>
              <a:gd name="T10" fmla="*/ 182563 w 115"/>
              <a:gd name="T11" fmla="*/ 33338 h 21"/>
              <a:gd name="T12" fmla="*/ 182563 w 115"/>
              <a:gd name="T13" fmla="*/ 33338 h 21"/>
              <a:gd name="T14" fmla="*/ 182563 w 115"/>
              <a:gd name="T15" fmla="*/ 0 h 21"/>
              <a:gd name="T16" fmla="*/ 182563 w 115"/>
              <a:gd name="T17" fmla="*/ 0 h 21"/>
              <a:gd name="T18" fmla="*/ 182563 w 115"/>
              <a:gd name="T19" fmla="*/ 0 h 21"/>
              <a:gd name="T20" fmla="*/ 182563 w 115"/>
              <a:gd name="T21" fmla="*/ 0 h 21"/>
              <a:gd name="T22" fmla="*/ 182563 w 115"/>
              <a:gd name="T23" fmla="*/ 0 h 21"/>
              <a:gd name="T24" fmla="*/ 165100 w 115"/>
              <a:gd name="T25" fmla="*/ 0 h 21"/>
              <a:gd name="T26" fmla="*/ 165100 w 115"/>
              <a:gd name="T27" fmla="*/ 0 h 21"/>
              <a:gd name="T28" fmla="*/ 165100 w 115"/>
              <a:gd name="T29" fmla="*/ 0 h 21"/>
              <a:gd name="T30" fmla="*/ 165100 w 115"/>
              <a:gd name="T31" fmla="*/ 0 h 21"/>
              <a:gd name="T32" fmla="*/ 149225 w 115"/>
              <a:gd name="T33" fmla="*/ 0 h 21"/>
              <a:gd name="T34" fmla="*/ 149225 w 115"/>
              <a:gd name="T35" fmla="*/ 0 h 21"/>
              <a:gd name="T36" fmla="*/ 131763 w 115"/>
              <a:gd name="T37" fmla="*/ 0 h 21"/>
              <a:gd name="T38" fmla="*/ 131763 w 115"/>
              <a:gd name="T39" fmla="*/ 0 h 21"/>
              <a:gd name="T40" fmla="*/ 131763 w 115"/>
              <a:gd name="T41" fmla="*/ 0 h 21"/>
              <a:gd name="T42" fmla="*/ 131763 w 115"/>
              <a:gd name="T43" fmla="*/ 0 h 21"/>
              <a:gd name="T44" fmla="*/ 115888 w 115"/>
              <a:gd name="T45" fmla="*/ 0 h 21"/>
              <a:gd name="T46" fmla="*/ 115888 w 115"/>
              <a:gd name="T47" fmla="*/ 0 h 21"/>
              <a:gd name="T48" fmla="*/ 115888 w 115"/>
              <a:gd name="T49" fmla="*/ 0 h 21"/>
              <a:gd name="T50" fmla="*/ 98425 w 115"/>
              <a:gd name="T51" fmla="*/ 0 h 21"/>
              <a:gd name="T52" fmla="*/ 98425 w 115"/>
              <a:gd name="T53" fmla="*/ 0 h 21"/>
              <a:gd name="T54" fmla="*/ 98425 w 115"/>
              <a:gd name="T55" fmla="*/ 0 h 21"/>
              <a:gd name="T56" fmla="*/ 98425 w 115"/>
              <a:gd name="T57" fmla="*/ 0 h 21"/>
              <a:gd name="T58" fmla="*/ 82550 w 115"/>
              <a:gd name="T59" fmla="*/ 0 h 21"/>
              <a:gd name="T60" fmla="*/ 82550 w 115"/>
              <a:gd name="T61" fmla="*/ 0 h 21"/>
              <a:gd name="T62" fmla="*/ 82550 w 115"/>
              <a:gd name="T63" fmla="*/ 0 h 21"/>
              <a:gd name="T64" fmla="*/ 82550 w 115"/>
              <a:gd name="T65" fmla="*/ 0 h 21"/>
              <a:gd name="T66" fmla="*/ 65088 w 115"/>
              <a:gd name="T67" fmla="*/ 0 h 21"/>
              <a:gd name="T68" fmla="*/ 65088 w 115"/>
              <a:gd name="T69" fmla="*/ 0 h 21"/>
              <a:gd name="T70" fmla="*/ 49213 w 115"/>
              <a:gd name="T71" fmla="*/ 0 h 21"/>
              <a:gd name="T72" fmla="*/ 49213 w 115"/>
              <a:gd name="T73" fmla="*/ 0 h 21"/>
              <a:gd name="T74" fmla="*/ 49213 w 115"/>
              <a:gd name="T75" fmla="*/ 0 h 21"/>
              <a:gd name="T76" fmla="*/ 33338 w 115"/>
              <a:gd name="T77" fmla="*/ 0 h 21"/>
              <a:gd name="T78" fmla="*/ 33338 w 115"/>
              <a:gd name="T79" fmla="*/ 0 h 21"/>
              <a:gd name="T80" fmla="*/ 33338 w 115"/>
              <a:gd name="T81" fmla="*/ 0 h 21"/>
              <a:gd name="T82" fmla="*/ 33338 w 115"/>
              <a:gd name="T83" fmla="*/ 0 h 21"/>
              <a:gd name="T84" fmla="*/ 33338 w 115"/>
              <a:gd name="T85" fmla="*/ 0 h 21"/>
              <a:gd name="T86" fmla="*/ 15875 w 115"/>
              <a:gd name="T87" fmla="*/ 0 h 21"/>
              <a:gd name="T88" fmla="*/ 15875 w 115"/>
              <a:gd name="T89" fmla="*/ 0 h 21"/>
              <a:gd name="T90" fmla="*/ 15875 w 115"/>
              <a:gd name="T91" fmla="*/ 0 h 21"/>
              <a:gd name="T92" fmla="*/ 15875 w 115"/>
              <a:gd name="T93" fmla="*/ 0 h 21"/>
              <a:gd name="T94" fmla="*/ 15875 w 115"/>
              <a:gd name="T95" fmla="*/ 0 h 21"/>
              <a:gd name="T96" fmla="*/ 0 w 115"/>
              <a:gd name="T97" fmla="*/ 0 h 21"/>
              <a:gd name="T98" fmla="*/ 0 w 115"/>
              <a:gd name="T99" fmla="*/ 0 h 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5" h="21">
                <a:moveTo>
                  <a:pt x="0" y="0"/>
                </a:moveTo>
                <a:lnTo>
                  <a:pt x="0" y="21"/>
                </a:lnTo>
                <a:lnTo>
                  <a:pt x="10" y="21"/>
                </a:lnTo>
                <a:lnTo>
                  <a:pt x="115" y="21"/>
                </a:lnTo>
                <a:lnTo>
                  <a:pt x="115" y="0"/>
                </a:lnTo>
                <a:lnTo>
                  <a:pt x="104" y="0"/>
                </a:lnTo>
                <a:lnTo>
                  <a:pt x="94" y="0"/>
                </a:lnTo>
                <a:lnTo>
                  <a:pt x="83" y="0"/>
                </a:lnTo>
                <a:lnTo>
                  <a:pt x="73" y="0"/>
                </a:lnTo>
                <a:lnTo>
                  <a:pt x="62" y="0"/>
                </a:lnTo>
                <a:lnTo>
                  <a:pt x="52" y="0"/>
                </a:lnTo>
                <a:lnTo>
                  <a:pt x="41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6" name="Freeform 505"/>
          <p:cNvSpPr>
            <a:spLocks/>
          </p:cNvSpPr>
          <p:nvPr/>
        </p:nvSpPr>
        <p:spPr bwMode="auto">
          <a:xfrm>
            <a:off x="6578112" y="4178300"/>
            <a:ext cx="45426" cy="33338"/>
          </a:xfrm>
          <a:custGeom>
            <a:avLst/>
            <a:gdLst>
              <a:gd name="T0" fmla="*/ 0 w 31"/>
              <a:gd name="T1" fmla="*/ 33338 h 21"/>
              <a:gd name="T2" fmla="*/ 0 w 31"/>
              <a:gd name="T3" fmla="*/ 0 h 21"/>
              <a:gd name="T4" fmla="*/ 0 w 31"/>
              <a:gd name="T5" fmla="*/ 0 h 21"/>
              <a:gd name="T6" fmla="*/ 15875 w 31"/>
              <a:gd name="T7" fmla="*/ 0 h 21"/>
              <a:gd name="T8" fmla="*/ 15875 w 31"/>
              <a:gd name="T9" fmla="*/ 0 h 21"/>
              <a:gd name="T10" fmla="*/ 15875 w 31"/>
              <a:gd name="T11" fmla="*/ 0 h 21"/>
              <a:gd name="T12" fmla="*/ 15875 w 31"/>
              <a:gd name="T13" fmla="*/ 0 h 21"/>
              <a:gd name="T14" fmla="*/ 15875 w 31"/>
              <a:gd name="T15" fmla="*/ 0 h 21"/>
              <a:gd name="T16" fmla="*/ 15875 w 31"/>
              <a:gd name="T17" fmla="*/ 0 h 21"/>
              <a:gd name="T18" fmla="*/ 15875 w 31"/>
              <a:gd name="T19" fmla="*/ 0 h 21"/>
              <a:gd name="T20" fmla="*/ 15875 w 31"/>
              <a:gd name="T21" fmla="*/ 0 h 21"/>
              <a:gd name="T22" fmla="*/ 15875 w 31"/>
              <a:gd name="T23" fmla="*/ 0 h 21"/>
              <a:gd name="T24" fmla="*/ 15875 w 31"/>
              <a:gd name="T25" fmla="*/ 0 h 21"/>
              <a:gd name="T26" fmla="*/ 33337 w 31"/>
              <a:gd name="T27" fmla="*/ 0 h 21"/>
              <a:gd name="T28" fmla="*/ 33337 w 31"/>
              <a:gd name="T29" fmla="*/ 0 h 21"/>
              <a:gd name="T30" fmla="*/ 33337 w 31"/>
              <a:gd name="T31" fmla="*/ 0 h 21"/>
              <a:gd name="T32" fmla="*/ 33337 w 31"/>
              <a:gd name="T33" fmla="*/ 0 h 21"/>
              <a:gd name="T34" fmla="*/ 33337 w 31"/>
              <a:gd name="T35" fmla="*/ 0 h 21"/>
              <a:gd name="T36" fmla="*/ 33337 w 31"/>
              <a:gd name="T37" fmla="*/ 0 h 21"/>
              <a:gd name="T38" fmla="*/ 33337 w 31"/>
              <a:gd name="T39" fmla="*/ 0 h 21"/>
              <a:gd name="T40" fmla="*/ 49212 w 31"/>
              <a:gd name="T41" fmla="*/ 0 h 21"/>
              <a:gd name="T42" fmla="*/ 49212 w 31"/>
              <a:gd name="T43" fmla="*/ 0 h 21"/>
              <a:gd name="T44" fmla="*/ 49212 w 31"/>
              <a:gd name="T45" fmla="*/ 0 h 21"/>
              <a:gd name="T46" fmla="*/ 49212 w 31"/>
              <a:gd name="T47" fmla="*/ 0 h 21"/>
              <a:gd name="T48" fmla="*/ 49212 w 31"/>
              <a:gd name="T49" fmla="*/ 0 h 21"/>
              <a:gd name="T50" fmla="*/ 49212 w 31"/>
              <a:gd name="T51" fmla="*/ 0 h 21"/>
              <a:gd name="T52" fmla="*/ 49212 w 31"/>
              <a:gd name="T53" fmla="*/ 0 h 21"/>
              <a:gd name="T54" fmla="*/ 49212 w 31"/>
              <a:gd name="T55" fmla="*/ 0 h 21"/>
              <a:gd name="T56" fmla="*/ 49212 w 31"/>
              <a:gd name="T57" fmla="*/ 0 h 21"/>
              <a:gd name="T58" fmla="*/ 49212 w 31"/>
              <a:gd name="T59" fmla="*/ 0 h 21"/>
              <a:gd name="T60" fmla="*/ 49212 w 31"/>
              <a:gd name="T61" fmla="*/ 33338 h 21"/>
              <a:gd name="T62" fmla="*/ 49212 w 31"/>
              <a:gd name="T63" fmla="*/ 33338 h 21"/>
              <a:gd name="T64" fmla="*/ 49212 w 31"/>
              <a:gd name="T65" fmla="*/ 33338 h 21"/>
              <a:gd name="T66" fmla="*/ 49212 w 31"/>
              <a:gd name="T67" fmla="*/ 33338 h 21"/>
              <a:gd name="T68" fmla="*/ 49212 w 31"/>
              <a:gd name="T69" fmla="*/ 33338 h 21"/>
              <a:gd name="T70" fmla="*/ 49212 w 31"/>
              <a:gd name="T71" fmla="*/ 33338 h 21"/>
              <a:gd name="T72" fmla="*/ 49212 w 31"/>
              <a:gd name="T73" fmla="*/ 33338 h 21"/>
              <a:gd name="T74" fmla="*/ 49212 w 31"/>
              <a:gd name="T75" fmla="*/ 33338 h 21"/>
              <a:gd name="T76" fmla="*/ 49212 w 31"/>
              <a:gd name="T77" fmla="*/ 33338 h 21"/>
              <a:gd name="T78" fmla="*/ 15875 w 31"/>
              <a:gd name="T79" fmla="*/ 33338 h 21"/>
              <a:gd name="T80" fmla="*/ 15875 w 31"/>
              <a:gd name="T81" fmla="*/ 33338 h 21"/>
              <a:gd name="T82" fmla="*/ 15875 w 31"/>
              <a:gd name="T83" fmla="*/ 33338 h 21"/>
              <a:gd name="T84" fmla="*/ 15875 w 31"/>
              <a:gd name="T85" fmla="*/ 33338 h 21"/>
              <a:gd name="T86" fmla="*/ 15875 w 31"/>
              <a:gd name="T87" fmla="*/ 33338 h 21"/>
              <a:gd name="T88" fmla="*/ 15875 w 31"/>
              <a:gd name="T89" fmla="*/ 33338 h 21"/>
              <a:gd name="T90" fmla="*/ 0 w 31"/>
              <a:gd name="T91" fmla="*/ 33338 h 21"/>
              <a:gd name="T92" fmla="*/ 0 w 31"/>
              <a:gd name="T93" fmla="*/ 33338 h 21"/>
              <a:gd name="T94" fmla="*/ 0 w 31"/>
              <a:gd name="T95" fmla="*/ 33338 h 2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" h="21">
                <a:moveTo>
                  <a:pt x="0" y="2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31" y="21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7" name="Freeform 506"/>
          <p:cNvSpPr>
            <a:spLocks/>
          </p:cNvSpPr>
          <p:nvPr/>
        </p:nvSpPr>
        <p:spPr bwMode="auto">
          <a:xfrm>
            <a:off x="6578112" y="4229100"/>
            <a:ext cx="644769" cy="133350"/>
          </a:xfrm>
          <a:custGeom>
            <a:avLst/>
            <a:gdLst>
              <a:gd name="T0" fmla="*/ 0 w 440"/>
              <a:gd name="T1" fmla="*/ 15875 h 84"/>
              <a:gd name="T2" fmla="*/ 15875 w 440"/>
              <a:gd name="T3" fmla="*/ 15875 h 84"/>
              <a:gd name="T4" fmla="*/ 15875 w 440"/>
              <a:gd name="T5" fmla="*/ 0 h 84"/>
              <a:gd name="T6" fmla="*/ 33338 w 440"/>
              <a:gd name="T7" fmla="*/ 0 h 84"/>
              <a:gd name="T8" fmla="*/ 49213 w 440"/>
              <a:gd name="T9" fmla="*/ 0 h 84"/>
              <a:gd name="T10" fmla="*/ 66675 w 440"/>
              <a:gd name="T11" fmla="*/ 0 h 84"/>
              <a:gd name="T12" fmla="*/ 82550 w 440"/>
              <a:gd name="T13" fmla="*/ 0 h 84"/>
              <a:gd name="T14" fmla="*/ 82550 w 440"/>
              <a:gd name="T15" fmla="*/ 0 h 84"/>
              <a:gd name="T16" fmla="*/ 100013 w 440"/>
              <a:gd name="T17" fmla="*/ 0 h 84"/>
              <a:gd name="T18" fmla="*/ 115888 w 440"/>
              <a:gd name="T19" fmla="*/ 0 h 84"/>
              <a:gd name="T20" fmla="*/ 115888 w 440"/>
              <a:gd name="T21" fmla="*/ 0 h 84"/>
              <a:gd name="T22" fmla="*/ 133350 w 440"/>
              <a:gd name="T23" fmla="*/ 0 h 84"/>
              <a:gd name="T24" fmla="*/ 133350 w 440"/>
              <a:gd name="T25" fmla="*/ 15875 h 84"/>
              <a:gd name="T26" fmla="*/ 165100 w 440"/>
              <a:gd name="T27" fmla="*/ 0 h 84"/>
              <a:gd name="T28" fmla="*/ 165100 w 440"/>
              <a:gd name="T29" fmla="*/ 0 h 84"/>
              <a:gd name="T30" fmla="*/ 182563 w 440"/>
              <a:gd name="T31" fmla="*/ 0 h 84"/>
              <a:gd name="T32" fmla="*/ 198438 w 440"/>
              <a:gd name="T33" fmla="*/ 15875 h 84"/>
              <a:gd name="T34" fmla="*/ 198438 w 440"/>
              <a:gd name="T35" fmla="*/ 0 h 84"/>
              <a:gd name="T36" fmla="*/ 215900 w 440"/>
              <a:gd name="T37" fmla="*/ 0 h 84"/>
              <a:gd name="T38" fmla="*/ 231775 w 440"/>
              <a:gd name="T39" fmla="*/ 0 h 84"/>
              <a:gd name="T40" fmla="*/ 249238 w 440"/>
              <a:gd name="T41" fmla="*/ 0 h 84"/>
              <a:gd name="T42" fmla="*/ 249238 w 440"/>
              <a:gd name="T43" fmla="*/ 0 h 84"/>
              <a:gd name="T44" fmla="*/ 265113 w 440"/>
              <a:gd name="T45" fmla="*/ 0 h 84"/>
              <a:gd name="T46" fmla="*/ 265113 w 440"/>
              <a:gd name="T47" fmla="*/ 0 h 84"/>
              <a:gd name="T48" fmla="*/ 298450 w 440"/>
              <a:gd name="T49" fmla="*/ 0 h 84"/>
              <a:gd name="T50" fmla="*/ 298450 w 440"/>
              <a:gd name="T51" fmla="*/ 0 h 84"/>
              <a:gd name="T52" fmla="*/ 315913 w 440"/>
              <a:gd name="T53" fmla="*/ 0 h 84"/>
              <a:gd name="T54" fmla="*/ 315913 w 440"/>
              <a:gd name="T55" fmla="*/ 0 h 84"/>
              <a:gd name="T56" fmla="*/ 331788 w 440"/>
              <a:gd name="T57" fmla="*/ 0 h 84"/>
              <a:gd name="T58" fmla="*/ 349250 w 440"/>
              <a:gd name="T59" fmla="*/ 0 h 84"/>
              <a:gd name="T60" fmla="*/ 365125 w 440"/>
              <a:gd name="T61" fmla="*/ 0 h 84"/>
              <a:gd name="T62" fmla="*/ 382588 w 440"/>
              <a:gd name="T63" fmla="*/ 15875 h 84"/>
              <a:gd name="T64" fmla="*/ 382588 w 440"/>
              <a:gd name="T65" fmla="*/ 0 h 84"/>
              <a:gd name="T66" fmla="*/ 398463 w 440"/>
              <a:gd name="T67" fmla="*/ 0 h 84"/>
              <a:gd name="T68" fmla="*/ 415925 w 440"/>
              <a:gd name="T69" fmla="*/ 0 h 84"/>
              <a:gd name="T70" fmla="*/ 431800 w 440"/>
              <a:gd name="T71" fmla="*/ 15875 h 84"/>
              <a:gd name="T72" fmla="*/ 431800 w 440"/>
              <a:gd name="T73" fmla="*/ 0 h 84"/>
              <a:gd name="T74" fmla="*/ 449263 w 440"/>
              <a:gd name="T75" fmla="*/ 0 h 84"/>
              <a:gd name="T76" fmla="*/ 465138 w 440"/>
              <a:gd name="T77" fmla="*/ 0 h 84"/>
              <a:gd name="T78" fmla="*/ 482600 w 440"/>
              <a:gd name="T79" fmla="*/ 0 h 84"/>
              <a:gd name="T80" fmla="*/ 482600 w 440"/>
              <a:gd name="T81" fmla="*/ 0 h 84"/>
              <a:gd name="T82" fmla="*/ 498475 w 440"/>
              <a:gd name="T83" fmla="*/ 0 h 84"/>
              <a:gd name="T84" fmla="*/ 515938 w 440"/>
              <a:gd name="T85" fmla="*/ 0 h 84"/>
              <a:gd name="T86" fmla="*/ 531813 w 440"/>
              <a:gd name="T87" fmla="*/ 0 h 84"/>
              <a:gd name="T88" fmla="*/ 531813 w 440"/>
              <a:gd name="T89" fmla="*/ 0 h 84"/>
              <a:gd name="T90" fmla="*/ 549275 w 440"/>
              <a:gd name="T91" fmla="*/ 0 h 84"/>
              <a:gd name="T92" fmla="*/ 549275 w 440"/>
              <a:gd name="T93" fmla="*/ 0 h 84"/>
              <a:gd name="T94" fmla="*/ 565150 w 440"/>
              <a:gd name="T95" fmla="*/ 0 h 84"/>
              <a:gd name="T96" fmla="*/ 582613 w 440"/>
              <a:gd name="T97" fmla="*/ 0 h 84"/>
              <a:gd name="T98" fmla="*/ 598488 w 440"/>
              <a:gd name="T99" fmla="*/ 0 h 84"/>
              <a:gd name="T100" fmla="*/ 598488 w 440"/>
              <a:gd name="T101" fmla="*/ 15875 h 84"/>
              <a:gd name="T102" fmla="*/ 615950 w 440"/>
              <a:gd name="T103" fmla="*/ 0 h 84"/>
              <a:gd name="T104" fmla="*/ 631825 w 440"/>
              <a:gd name="T105" fmla="*/ 0 h 84"/>
              <a:gd name="T106" fmla="*/ 665163 w 440"/>
              <a:gd name="T107" fmla="*/ 0 h 84"/>
              <a:gd name="T108" fmla="*/ 682625 w 440"/>
              <a:gd name="T109" fmla="*/ 0 h 84"/>
              <a:gd name="T110" fmla="*/ 698500 w 440"/>
              <a:gd name="T111" fmla="*/ 0 h 84"/>
              <a:gd name="T112" fmla="*/ 698500 w 440"/>
              <a:gd name="T113" fmla="*/ 15875 h 84"/>
              <a:gd name="T114" fmla="*/ 698500 w 440"/>
              <a:gd name="T115" fmla="*/ 15875 h 84"/>
              <a:gd name="T116" fmla="*/ 698500 w 440"/>
              <a:gd name="T117" fmla="*/ 133350 h 84"/>
              <a:gd name="T118" fmla="*/ 615950 w 440"/>
              <a:gd name="T119" fmla="*/ 133350 h 84"/>
              <a:gd name="T120" fmla="*/ 133350 w 440"/>
              <a:gd name="T121" fmla="*/ 100013 h 84"/>
              <a:gd name="T122" fmla="*/ 15875 w 440"/>
              <a:gd name="T123" fmla="*/ 133350 h 84"/>
              <a:gd name="T124" fmla="*/ 0 w 440"/>
              <a:gd name="T125" fmla="*/ 117475 h 8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40" h="84">
                <a:moveTo>
                  <a:pt x="0" y="1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31" y="10"/>
                </a:lnTo>
                <a:lnTo>
                  <a:pt x="42" y="0"/>
                </a:lnTo>
                <a:lnTo>
                  <a:pt x="52" y="0"/>
                </a:lnTo>
                <a:lnTo>
                  <a:pt x="63" y="0"/>
                </a:lnTo>
                <a:lnTo>
                  <a:pt x="63" y="10"/>
                </a:lnTo>
                <a:lnTo>
                  <a:pt x="73" y="0"/>
                </a:lnTo>
                <a:lnTo>
                  <a:pt x="84" y="0"/>
                </a:lnTo>
                <a:lnTo>
                  <a:pt x="84" y="10"/>
                </a:lnTo>
                <a:lnTo>
                  <a:pt x="94" y="10"/>
                </a:lnTo>
                <a:lnTo>
                  <a:pt x="94" y="0"/>
                </a:lnTo>
                <a:lnTo>
                  <a:pt x="104" y="0"/>
                </a:lnTo>
                <a:lnTo>
                  <a:pt x="115" y="0"/>
                </a:lnTo>
                <a:lnTo>
                  <a:pt x="115" y="10"/>
                </a:lnTo>
                <a:lnTo>
                  <a:pt x="125" y="10"/>
                </a:lnTo>
                <a:lnTo>
                  <a:pt x="125" y="0"/>
                </a:lnTo>
                <a:lnTo>
                  <a:pt x="136" y="0"/>
                </a:lnTo>
                <a:lnTo>
                  <a:pt x="146" y="0"/>
                </a:lnTo>
                <a:lnTo>
                  <a:pt x="146" y="10"/>
                </a:lnTo>
                <a:lnTo>
                  <a:pt x="157" y="10"/>
                </a:lnTo>
                <a:lnTo>
                  <a:pt x="157" y="0"/>
                </a:lnTo>
                <a:lnTo>
                  <a:pt x="167" y="0"/>
                </a:lnTo>
                <a:lnTo>
                  <a:pt x="178" y="0"/>
                </a:lnTo>
                <a:lnTo>
                  <a:pt x="178" y="10"/>
                </a:lnTo>
                <a:lnTo>
                  <a:pt x="188" y="10"/>
                </a:lnTo>
                <a:lnTo>
                  <a:pt x="188" y="0"/>
                </a:lnTo>
                <a:lnTo>
                  <a:pt x="199" y="0"/>
                </a:lnTo>
                <a:lnTo>
                  <a:pt x="209" y="10"/>
                </a:lnTo>
                <a:lnTo>
                  <a:pt x="209" y="0"/>
                </a:lnTo>
                <a:lnTo>
                  <a:pt x="220" y="0"/>
                </a:lnTo>
                <a:lnTo>
                  <a:pt x="230" y="0"/>
                </a:lnTo>
                <a:lnTo>
                  <a:pt x="241" y="10"/>
                </a:lnTo>
                <a:lnTo>
                  <a:pt x="241" y="0"/>
                </a:lnTo>
                <a:lnTo>
                  <a:pt x="251" y="0"/>
                </a:lnTo>
                <a:lnTo>
                  <a:pt x="262" y="0"/>
                </a:lnTo>
                <a:lnTo>
                  <a:pt x="262" y="10"/>
                </a:lnTo>
                <a:lnTo>
                  <a:pt x="272" y="10"/>
                </a:lnTo>
                <a:lnTo>
                  <a:pt x="272" y="0"/>
                </a:lnTo>
                <a:lnTo>
                  <a:pt x="283" y="0"/>
                </a:lnTo>
                <a:lnTo>
                  <a:pt x="293" y="0"/>
                </a:lnTo>
                <a:lnTo>
                  <a:pt x="293" y="10"/>
                </a:lnTo>
                <a:lnTo>
                  <a:pt x="304" y="10"/>
                </a:lnTo>
                <a:lnTo>
                  <a:pt x="304" y="0"/>
                </a:lnTo>
                <a:lnTo>
                  <a:pt x="314" y="0"/>
                </a:lnTo>
                <a:lnTo>
                  <a:pt x="325" y="0"/>
                </a:lnTo>
                <a:lnTo>
                  <a:pt x="325" y="10"/>
                </a:lnTo>
                <a:lnTo>
                  <a:pt x="335" y="0"/>
                </a:lnTo>
                <a:lnTo>
                  <a:pt x="346" y="0"/>
                </a:lnTo>
                <a:lnTo>
                  <a:pt x="346" y="10"/>
                </a:lnTo>
                <a:lnTo>
                  <a:pt x="356" y="10"/>
                </a:lnTo>
                <a:lnTo>
                  <a:pt x="356" y="0"/>
                </a:lnTo>
                <a:lnTo>
                  <a:pt x="367" y="0"/>
                </a:lnTo>
                <a:lnTo>
                  <a:pt x="377" y="0"/>
                </a:lnTo>
                <a:lnTo>
                  <a:pt x="377" y="10"/>
                </a:lnTo>
                <a:lnTo>
                  <a:pt x="388" y="10"/>
                </a:lnTo>
                <a:lnTo>
                  <a:pt x="388" y="0"/>
                </a:lnTo>
                <a:lnTo>
                  <a:pt x="398" y="0"/>
                </a:lnTo>
                <a:lnTo>
                  <a:pt x="409" y="0"/>
                </a:lnTo>
                <a:lnTo>
                  <a:pt x="419" y="0"/>
                </a:lnTo>
                <a:lnTo>
                  <a:pt x="430" y="0"/>
                </a:lnTo>
                <a:lnTo>
                  <a:pt x="440" y="0"/>
                </a:lnTo>
                <a:lnTo>
                  <a:pt x="440" y="10"/>
                </a:lnTo>
                <a:lnTo>
                  <a:pt x="440" y="74"/>
                </a:lnTo>
                <a:lnTo>
                  <a:pt x="440" y="84"/>
                </a:lnTo>
                <a:lnTo>
                  <a:pt x="388" y="84"/>
                </a:lnTo>
                <a:lnTo>
                  <a:pt x="388" y="63"/>
                </a:lnTo>
                <a:lnTo>
                  <a:pt x="377" y="63"/>
                </a:lnTo>
                <a:lnTo>
                  <a:pt x="377" y="84"/>
                </a:lnTo>
                <a:lnTo>
                  <a:pt x="84" y="84"/>
                </a:lnTo>
                <a:lnTo>
                  <a:pt x="84" y="63"/>
                </a:lnTo>
                <a:lnTo>
                  <a:pt x="52" y="63"/>
                </a:lnTo>
                <a:lnTo>
                  <a:pt x="52" y="84"/>
                </a:lnTo>
                <a:lnTo>
                  <a:pt x="10" y="84"/>
                </a:lnTo>
                <a:lnTo>
                  <a:pt x="0" y="84"/>
                </a:lnTo>
                <a:lnTo>
                  <a:pt x="0" y="74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8" name="Freeform 507"/>
          <p:cNvSpPr>
            <a:spLocks/>
          </p:cNvSpPr>
          <p:nvPr/>
        </p:nvSpPr>
        <p:spPr bwMode="auto">
          <a:xfrm>
            <a:off x="7391400" y="4244975"/>
            <a:ext cx="16120" cy="1588"/>
          </a:xfrm>
          <a:custGeom>
            <a:avLst/>
            <a:gdLst>
              <a:gd name="T0" fmla="*/ 17463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9" name="Oval 508"/>
          <p:cNvSpPr>
            <a:spLocks noChangeArrowheads="1"/>
          </p:cNvSpPr>
          <p:nvPr/>
        </p:nvSpPr>
        <p:spPr bwMode="auto">
          <a:xfrm>
            <a:off x="7407520" y="4244975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840" name="Freeform 509"/>
          <p:cNvSpPr>
            <a:spLocks/>
          </p:cNvSpPr>
          <p:nvPr/>
        </p:nvSpPr>
        <p:spPr bwMode="auto">
          <a:xfrm>
            <a:off x="7407520" y="4244975"/>
            <a:ext cx="30773" cy="1588"/>
          </a:xfrm>
          <a:custGeom>
            <a:avLst/>
            <a:gdLst>
              <a:gd name="T0" fmla="*/ 33337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1" name="Oval 510"/>
          <p:cNvSpPr>
            <a:spLocks noChangeArrowheads="1"/>
          </p:cNvSpPr>
          <p:nvPr/>
        </p:nvSpPr>
        <p:spPr bwMode="auto">
          <a:xfrm>
            <a:off x="7438292" y="4244975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842" name="Freeform 511"/>
          <p:cNvSpPr>
            <a:spLocks/>
          </p:cNvSpPr>
          <p:nvPr/>
        </p:nvSpPr>
        <p:spPr bwMode="auto">
          <a:xfrm>
            <a:off x="7438292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3" name="Freeform 512"/>
          <p:cNvSpPr>
            <a:spLocks/>
          </p:cNvSpPr>
          <p:nvPr/>
        </p:nvSpPr>
        <p:spPr bwMode="auto">
          <a:xfrm>
            <a:off x="7438293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4" name="Freeform 513"/>
          <p:cNvSpPr>
            <a:spLocks/>
          </p:cNvSpPr>
          <p:nvPr/>
        </p:nvSpPr>
        <p:spPr bwMode="auto">
          <a:xfrm>
            <a:off x="7438293" y="4244975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5" name="Freeform 514"/>
          <p:cNvSpPr>
            <a:spLocks/>
          </p:cNvSpPr>
          <p:nvPr/>
        </p:nvSpPr>
        <p:spPr bwMode="auto">
          <a:xfrm>
            <a:off x="7438293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6" name="Freeform 515"/>
          <p:cNvSpPr>
            <a:spLocks/>
          </p:cNvSpPr>
          <p:nvPr/>
        </p:nvSpPr>
        <p:spPr bwMode="auto">
          <a:xfrm>
            <a:off x="7452946" y="4244975"/>
            <a:ext cx="30774" cy="1588"/>
          </a:xfrm>
          <a:custGeom>
            <a:avLst/>
            <a:gdLst>
              <a:gd name="T0" fmla="*/ 33338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7" name="Freeform 516"/>
          <p:cNvSpPr>
            <a:spLocks/>
          </p:cNvSpPr>
          <p:nvPr/>
        </p:nvSpPr>
        <p:spPr bwMode="auto">
          <a:xfrm>
            <a:off x="7469066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w 1587"/>
              <a:gd name="T31" fmla="*/ 0 h 15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8" name="Freeform 517"/>
          <p:cNvSpPr>
            <a:spLocks/>
          </p:cNvSpPr>
          <p:nvPr/>
        </p:nvSpPr>
        <p:spPr bwMode="auto">
          <a:xfrm>
            <a:off x="7469066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9" name="Freeform 518"/>
          <p:cNvSpPr>
            <a:spLocks/>
          </p:cNvSpPr>
          <p:nvPr/>
        </p:nvSpPr>
        <p:spPr bwMode="auto">
          <a:xfrm>
            <a:off x="7469066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50" name="Freeform 519"/>
          <p:cNvSpPr>
            <a:spLocks/>
          </p:cNvSpPr>
          <p:nvPr/>
        </p:nvSpPr>
        <p:spPr bwMode="auto">
          <a:xfrm>
            <a:off x="7483720" y="4244975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2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51" name="Freeform 520"/>
          <p:cNvSpPr>
            <a:spLocks/>
          </p:cNvSpPr>
          <p:nvPr/>
        </p:nvSpPr>
        <p:spPr bwMode="auto">
          <a:xfrm>
            <a:off x="7483720" y="42449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17462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52" name="Freeform 521"/>
          <p:cNvSpPr>
            <a:spLocks/>
          </p:cNvSpPr>
          <p:nvPr/>
        </p:nvSpPr>
        <p:spPr bwMode="auto">
          <a:xfrm>
            <a:off x="7499839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15875 w 10"/>
              <a:gd name="T31" fmla="*/ 0 h 1588"/>
              <a:gd name="T32" fmla="*/ 15875 w 10"/>
              <a:gd name="T33" fmla="*/ 0 h 1588"/>
              <a:gd name="T34" fmla="*/ 15875 w 10"/>
              <a:gd name="T35" fmla="*/ 0 h 1588"/>
              <a:gd name="T36" fmla="*/ 15875 w 10"/>
              <a:gd name="T37" fmla="*/ 0 h 1588"/>
              <a:gd name="T38" fmla="*/ 15875 w 10"/>
              <a:gd name="T39" fmla="*/ 0 h 1588"/>
              <a:gd name="T40" fmla="*/ 15875 w 10"/>
              <a:gd name="T41" fmla="*/ 0 h 1588"/>
              <a:gd name="T42" fmla="*/ 15875 w 10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53" name="Freeform 522"/>
          <p:cNvSpPr>
            <a:spLocks/>
          </p:cNvSpPr>
          <p:nvPr/>
        </p:nvSpPr>
        <p:spPr bwMode="auto">
          <a:xfrm>
            <a:off x="7514493" y="4244975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17463 w 11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54" name="Freeform 523"/>
          <p:cNvSpPr>
            <a:spLocks/>
          </p:cNvSpPr>
          <p:nvPr/>
        </p:nvSpPr>
        <p:spPr bwMode="auto">
          <a:xfrm>
            <a:off x="7514492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55" name="Freeform 524"/>
          <p:cNvSpPr>
            <a:spLocks/>
          </p:cNvSpPr>
          <p:nvPr/>
        </p:nvSpPr>
        <p:spPr bwMode="auto">
          <a:xfrm>
            <a:off x="7514493" y="4244975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56" name="Freeform 525"/>
          <p:cNvSpPr>
            <a:spLocks/>
          </p:cNvSpPr>
          <p:nvPr/>
        </p:nvSpPr>
        <p:spPr bwMode="auto">
          <a:xfrm>
            <a:off x="7530612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57" name="Freeform 526"/>
          <p:cNvSpPr>
            <a:spLocks/>
          </p:cNvSpPr>
          <p:nvPr/>
        </p:nvSpPr>
        <p:spPr bwMode="auto">
          <a:xfrm>
            <a:off x="7530612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58" name="Freeform 527"/>
          <p:cNvSpPr>
            <a:spLocks/>
          </p:cNvSpPr>
          <p:nvPr/>
        </p:nvSpPr>
        <p:spPr bwMode="auto">
          <a:xfrm>
            <a:off x="7530612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15875 w 10"/>
              <a:gd name="T31" fmla="*/ 0 h 1588"/>
              <a:gd name="T32" fmla="*/ 15875 w 10"/>
              <a:gd name="T33" fmla="*/ 0 h 1588"/>
              <a:gd name="T34" fmla="*/ 15875 w 10"/>
              <a:gd name="T35" fmla="*/ 0 h 1588"/>
              <a:gd name="T36" fmla="*/ 15875 w 10"/>
              <a:gd name="T37" fmla="*/ 0 h 1588"/>
              <a:gd name="T38" fmla="*/ 15875 w 10"/>
              <a:gd name="T39" fmla="*/ 0 h 1588"/>
              <a:gd name="T40" fmla="*/ 15875 w 10"/>
              <a:gd name="T41" fmla="*/ 0 h 1588"/>
              <a:gd name="T42" fmla="*/ 15875 w 10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59" name="Freeform 528"/>
          <p:cNvSpPr>
            <a:spLocks/>
          </p:cNvSpPr>
          <p:nvPr/>
        </p:nvSpPr>
        <p:spPr bwMode="auto">
          <a:xfrm>
            <a:off x="7545266" y="42449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17462 w 11"/>
              <a:gd name="T21" fmla="*/ 0 h 1588"/>
              <a:gd name="T22" fmla="*/ 17462 w 11"/>
              <a:gd name="T23" fmla="*/ 0 h 1588"/>
              <a:gd name="T24" fmla="*/ 17462 w 11"/>
              <a:gd name="T25" fmla="*/ 0 h 1588"/>
              <a:gd name="T26" fmla="*/ 17462 w 11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0" name="Freeform 529"/>
          <p:cNvSpPr>
            <a:spLocks/>
          </p:cNvSpPr>
          <p:nvPr/>
        </p:nvSpPr>
        <p:spPr bwMode="auto">
          <a:xfrm>
            <a:off x="7545266" y="42449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0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17462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1" name="Freeform 530"/>
          <p:cNvSpPr>
            <a:spLocks/>
          </p:cNvSpPr>
          <p:nvPr/>
        </p:nvSpPr>
        <p:spPr bwMode="auto">
          <a:xfrm>
            <a:off x="7561385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w 10"/>
              <a:gd name="T27" fmla="*/ 0 h 1588"/>
              <a:gd name="T28" fmla="*/ 15875 w 10"/>
              <a:gd name="T29" fmla="*/ 0 h 1588"/>
              <a:gd name="T30" fmla="*/ 15875 w 10"/>
              <a:gd name="T31" fmla="*/ 0 h 1588"/>
              <a:gd name="T32" fmla="*/ 15875 w 10"/>
              <a:gd name="T33" fmla="*/ 0 h 1588"/>
              <a:gd name="T34" fmla="*/ 15875 w 10"/>
              <a:gd name="T35" fmla="*/ 0 h 1588"/>
              <a:gd name="T36" fmla="*/ 15875 w 10"/>
              <a:gd name="T37" fmla="*/ 0 h 1588"/>
              <a:gd name="T38" fmla="*/ 15875 w 10"/>
              <a:gd name="T39" fmla="*/ 0 h 15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2" name="Freeform 531"/>
          <p:cNvSpPr>
            <a:spLocks/>
          </p:cNvSpPr>
          <p:nvPr/>
        </p:nvSpPr>
        <p:spPr bwMode="auto">
          <a:xfrm>
            <a:off x="7576038" y="4262438"/>
            <a:ext cx="1466" cy="100012"/>
          </a:xfrm>
          <a:custGeom>
            <a:avLst/>
            <a:gdLst>
              <a:gd name="T0" fmla="*/ 0 w 1588"/>
              <a:gd name="T1" fmla="*/ 100012 h 63"/>
              <a:gd name="T2" fmla="*/ 0 w 1588"/>
              <a:gd name="T3" fmla="*/ 0 h 63"/>
              <a:gd name="T4" fmla="*/ 0 w 1588"/>
              <a:gd name="T5" fmla="*/ 0 h 63"/>
              <a:gd name="T6" fmla="*/ 0 w 1588"/>
              <a:gd name="T7" fmla="*/ 100012 h 63"/>
              <a:gd name="T8" fmla="*/ 0 w 1588"/>
              <a:gd name="T9" fmla="*/ 100012 h 63"/>
              <a:gd name="T10" fmla="*/ 0 w 1588"/>
              <a:gd name="T11" fmla="*/ 100012 h 63"/>
              <a:gd name="T12" fmla="*/ 0 w 1588"/>
              <a:gd name="T13" fmla="*/ 100012 h 63"/>
              <a:gd name="T14" fmla="*/ 0 w 1588"/>
              <a:gd name="T15" fmla="*/ 100012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63">
                <a:moveTo>
                  <a:pt x="0" y="63"/>
                </a:moveTo>
                <a:lnTo>
                  <a:pt x="0" y="0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3" name="Freeform 532"/>
          <p:cNvSpPr>
            <a:spLocks/>
          </p:cNvSpPr>
          <p:nvPr/>
        </p:nvSpPr>
        <p:spPr bwMode="auto">
          <a:xfrm>
            <a:off x="7561385" y="436245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0 w 10"/>
              <a:gd name="T29" fmla="*/ 0 h 1588"/>
              <a:gd name="T30" fmla="*/ 0 w 10"/>
              <a:gd name="T31" fmla="*/ 0 h 1588"/>
              <a:gd name="T32" fmla="*/ 0 w 10"/>
              <a:gd name="T33" fmla="*/ 0 h 1588"/>
              <a:gd name="T34" fmla="*/ 0 w 10"/>
              <a:gd name="T35" fmla="*/ 0 h 1588"/>
              <a:gd name="T36" fmla="*/ 0 w 10"/>
              <a:gd name="T37" fmla="*/ 0 h 1588"/>
              <a:gd name="T38" fmla="*/ 0 w 10"/>
              <a:gd name="T39" fmla="*/ 0 h 1588"/>
              <a:gd name="T40" fmla="*/ 0 w 10"/>
              <a:gd name="T41" fmla="*/ 0 h 1588"/>
              <a:gd name="T42" fmla="*/ 0 w 10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4" name="Freeform 533"/>
          <p:cNvSpPr>
            <a:spLocks/>
          </p:cNvSpPr>
          <p:nvPr/>
        </p:nvSpPr>
        <p:spPr bwMode="auto">
          <a:xfrm>
            <a:off x="7391400" y="4362450"/>
            <a:ext cx="169985" cy="1588"/>
          </a:xfrm>
          <a:custGeom>
            <a:avLst/>
            <a:gdLst>
              <a:gd name="T0" fmla="*/ 0 w 116"/>
              <a:gd name="T1" fmla="*/ 0 h 1588"/>
              <a:gd name="T2" fmla="*/ 184150 w 116"/>
              <a:gd name="T3" fmla="*/ 0 h 1588"/>
              <a:gd name="T4" fmla="*/ 184150 w 116"/>
              <a:gd name="T5" fmla="*/ 0 h 1588"/>
              <a:gd name="T6" fmla="*/ 0 w 116"/>
              <a:gd name="T7" fmla="*/ 0 h 1588"/>
              <a:gd name="T8" fmla="*/ 0 w 116"/>
              <a:gd name="T9" fmla="*/ 0 h 1588"/>
              <a:gd name="T10" fmla="*/ 0 w 116"/>
              <a:gd name="T11" fmla="*/ 0 h 15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6" h="1588">
                <a:moveTo>
                  <a:pt x="0" y="0"/>
                </a:moveTo>
                <a:lnTo>
                  <a:pt x="1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5" name="Freeform 534"/>
          <p:cNvSpPr>
            <a:spLocks/>
          </p:cNvSpPr>
          <p:nvPr/>
        </p:nvSpPr>
        <p:spPr bwMode="auto">
          <a:xfrm>
            <a:off x="7391400" y="436245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17463 w 11"/>
              <a:gd name="T25" fmla="*/ 0 h 1588"/>
              <a:gd name="T26" fmla="*/ 17463 w 11"/>
              <a:gd name="T27" fmla="*/ 0 h 1588"/>
              <a:gd name="T28" fmla="*/ 17463 w 11"/>
              <a:gd name="T29" fmla="*/ 0 h 1588"/>
              <a:gd name="T30" fmla="*/ 17463 w 11"/>
              <a:gd name="T31" fmla="*/ 0 h 1588"/>
              <a:gd name="T32" fmla="*/ 17463 w 11"/>
              <a:gd name="T33" fmla="*/ 0 h 1588"/>
              <a:gd name="T34" fmla="*/ 17463 w 11"/>
              <a:gd name="T35" fmla="*/ 0 h 1588"/>
              <a:gd name="T36" fmla="*/ 17463 w 11"/>
              <a:gd name="T37" fmla="*/ 0 h 1588"/>
              <a:gd name="T38" fmla="*/ 0 w 11"/>
              <a:gd name="T39" fmla="*/ 0 h 1588"/>
              <a:gd name="T40" fmla="*/ 0 w 11"/>
              <a:gd name="T41" fmla="*/ 0 h 1588"/>
              <a:gd name="T42" fmla="*/ 0 w 1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6" name="Freeform 535"/>
          <p:cNvSpPr>
            <a:spLocks/>
          </p:cNvSpPr>
          <p:nvPr/>
        </p:nvSpPr>
        <p:spPr bwMode="auto">
          <a:xfrm>
            <a:off x="7391400" y="4262438"/>
            <a:ext cx="16120" cy="100012"/>
          </a:xfrm>
          <a:custGeom>
            <a:avLst/>
            <a:gdLst>
              <a:gd name="T0" fmla="*/ 0 w 11"/>
              <a:gd name="T1" fmla="*/ 0 h 63"/>
              <a:gd name="T2" fmla="*/ 0 w 11"/>
              <a:gd name="T3" fmla="*/ 100012 h 63"/>
              <a:gd name="T4" fmla="*/ 17463 w 11"/>
              <a:gd name="T5" fmla="*/ 100012 h 63"/>
              <a:gd name="T6" fmla="*/ 17463 w 11"/>
              <a:gd name="T7" fmla="*/ 0 h 63"/>
              <a:gd name="T8" fmla="*/ 17463 w 11"/>
              <a:gd name="T9" fmla="*/ 0 h 63"/>
              <a:gd name="T10" fmla="*/ 0 w 11"/>
              <a:gd name="T11" fmla="*/ 0 h 63"/>
              <a:gd name="T12" fmla="*/ 0 w 11"/>
              <a:gd name="T13" fmla="*/ 0 h 63"/>
              <a:gd name="T14" fmla="*/ 0 w 11"/>
              <a:gd name="T15" fmla="*/ 0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63">
                <a:moveTo>
                  <a:pt x="0" y="0"/>
                </a:moveTo>
                <a:lnTo>
                  <a:pt x="0" y="63"/>
                </a:lnTo>
                <a:lnTo>
                  <a:pt x="11" y="63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7" name="Freeform 536"/>
          <p:cNvSpPr>
            <a:spLocks/>
          </p:cNvSpPr>
          <p:nvPr/>
        </p:nvSpPr>
        <p:spPr bwMode="auto">
          <a:xfrm>
            <a:off x="7391400" y="4244975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17463 w 11"/>
              <a:gd name="T25" fmla="*/ 0 h 1588"/>
              <a:gd name="T26" fmla="*/ 17463 w 11"/>
              <a:gd name="T27" fmla="*/ 0 h 1588"/>
              <a:gd name="T28" fmla="*/ 17463 w 11"/>
              <a:gd name="T29" fmla="*/ 0 h 1588"/>
              <a:gd name="T30" fmla="*/ 17463 w 11"/>
              <a:gd name="T31" fmla="*/ 0 h 1588"/>
              <a:gd name="T32" fmla="*/ 17463 w 11"/>
              <a:gd name="T33" fmla="*/ 0 h 1588"/>
              <a:gd name="T34" fmla="*/ 17463 w 11"/>
              <a:gd name="T35" fmla="*/ 0 h 1588"/>
              <a:gd name="T36" fmla="*/ 17463 w 11"/>
              <a:gd name="T37" fmla="*/ 0 h 1588"/>
              <a:gd name="T38" fmla="*/ 17463 w 11"/>
              <a:gd name="T39" fmla="*/ 0 h 1588"/>
              <a:gd name="T40" fmla="*/ 17463 w 11"/>
              <a:gd name="T41" fmla="*/ 0 h 1588"/>
              <a:gd name="T42" fmla="*/ 17463 w 11"/>
              <a:gd name="T43" fmla="*/ 0 h 1588"/>
              <a:gd name="T44" fmla="*/ 17463 w 11"/>
              <a:gd name="T45" fmla="*/ 0 h 1588"/>
              <a:gd name="T46" fmla="*/ 17463 w 11"/>
              <a:gd name="T47" fmla="*/ 0 h 1588"/>
              <a:gd name="T48" fmla="*/ 17463 w 11"/>
              <a:gd name="T49" fmla="*/ 0 h 1588"/>
              <a:gd name="T50" fmla="*/ 17463 w 11"/>
              <a:gd name="T51" fmla="*/ 0 h 158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8" name="Freeform 537"/>
          <p:cNvSpPr>
            <a:spLocks/>
          </p:cNvSpPr>
          <p:nvPr/>
        </p:nvSpPr>
        <p:spPr bwMode="auto">
          <a:xfrm>
            <a:off x="7239000" y="4329114"/>
            <a:ext cx="14654" cy="1587"/>
          </a:xfrm>
          <a:custGeom>
            <a:avLst/>
            <a:gdLst>
              <a:gd name="T0" fmla="*/ 15875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0 w 10"/>
              <a:gd name="T7" fmla="*/ 0 h 1587"/>
              <a:gd name="T8" fmla="*/ 0 w 10"/>
              <a:gd name="T9" fmla="*/ 0 h 1587"/>
              <a:gd name="T10" fmla="*/ 0 w 10"/>
              <a:gd name="T11" fmla="*/ 0 h 1587"/>
              <a:gd name="T12" fmla="*/ 0 w 10"/>
              <a:gd name="T13" fmla="*/ 0 h 1587"/>
              <a:gd name="T14" fmla="*/ 0 w 10"/>
              <a:gd name="T15" fmla="*/ 0 h 1587"/>
              <a:gd name="T16" fmla="*/ 0 w 10"/>
              <a:gd name="T17" fmla="*/ 0 h 1587"/>
              <a:gd name="T18" fmla="*/ 15875 w 10"/>
              <a:gd name="T19" fmla="*/ 0 h 1587"/>
              <a:gd name="T20" fmla="*/ 15875 w 10"/>
              <a:gd name="T21" fmla="*/ 0 h 1587"/>
              <a:gd name="T22" fmla="*/ 15875 w 10"/>
              <a:gd name="T23" fmla="*/ 0 h 1587"/>
              <a:gd name="T24" fmla="*/ 15875 w 10"/>
              <a:gd name="T25" fmla="*/ 0 h 15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9" name="Freeform 538"/>
          <p:cNvSpPr>
            <a:spLocks/>
          </p:cNvSpPr>
          <p:nvPr/>
        </p:nvSpPr>
        <p:spPr bwMode="auto">
          <a:xfrm>
            <a:off x="7253654" y="43291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0" name="Freeform 539"/>
          <p:cNvSpPr>
            <a:spLocks/>
          </p:cNvSpPr>
          <p:nvPr/>
        </p:nvSpPr>
        <p:spPr bwMode="auto">
          <a:xfrm>
            <a:off x="7253654" y="43291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1" name="Freeform 540"/>
          <p:cNvSpPr>
            <a:spLocks/>
          </p:cNvSpPr>
          <p:nvPr/>
        </p:nvSpPr>
        <p:spPr bwMode="auto">
          <a:xfrm>
            <a:off x="7253654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2" name="Freeform 541"/>
          <p:cNvSpPr>
            <a:spLocks/>
          </p:cNvSpPr>
          <p:nvPr/>
        </p:nvSpPr>
        <p:spPr bwMode="auto">
          <a:xfrm>
            <a:off x="7253654" y="4313239"/>
            <a:ext cx="30774" cy="1587"/>
          </a:xfrm>
          <a:custGeom>
            <a:avLst/>
            <a:gdLst>
              <a:gd name="T0" fmla="*/ 33338 w 21"/>
              <a:gd name="T1" fmla="*/ 0 h 1587"/>
              <a:gd name="T2" fmla="*/ 33338 w 21"/>
              <a:gd name="T3" fmla="*/ 0 h 1587"/>
              <a:gd name="T4" fmla="*/ 17463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17463 w 21"/>
              <a:gd name="T11" fmla="*/ 0 h 1587"/>
              <a:gd name="T12" fmla="*/ 17463 w 21"/>
              <a:gd name="T13" fmla="*/ 0 h 1587"/>
              <a:gd name="T14" fmla="*/ 17463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17463 w 21"/>
              <a:gd name="T21" fmla="*/ 0 h 1587"/>
              <a:gd name="T22" fmla="*/ 17463 w 21"/>
              <a:gd name="T23" fmla="*/ 0 h 1587"/>
              <a:gd name="T24" fmla="*/ 17463 w 21"/>
              <a:gd name="T25" fmla="*/ 0 h 1587"/>
              <a:gd name="T26" fmla="*/ 17463 w 21"/>
              <a:gd name="T27" fmla="*/ 0 h 1587"/>
              <a:gd name="T28" fmla="*/ 17463 w 21"/>
              <a:gd name="T29" fmla="*/ 0 h 1587"/>
              <a:gd name="T30" fmla="*/ 17463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3" name="Freeform 542"/>
          <p:cNvSpPr>
            <a:spLocks/>
          </p:cNvSpPr>
          <p:nvPr/>
        </p:nvSpPr>
        <p:spPr bwMode="auto">
          <a:xfrm>
            <a:off x="7269774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4" name="Freeform 543"/>
          <p:cNvSpPr>
            <a:spLocks/>
          </p:cNvSpPr>
          <p:nvPr/>
        </p:nvSpPr>
        <p:spPr bwMode="auto">
          <a:xfrm>
            <a:off x="7269774" y="4329114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0 w 10"/>
              <a:gd name="T5" fmla="*/ 0 h 1587"/>
              <a:gd name="T6" fmla="*/ 0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15875 w 10"/>
              <a:gd name="T19" fmla="*/ 0 h 1587"/>
              <a:gd name="T20" fmla="*/ 15875 w 10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5" name="Freeform 544"/>
          <p:cNvSpPr>
            <a:spLocks/>
          </p:cNvSpPr>
          <p:nvPr/>
        </p:nvSpPr>
        <p:spPr bwMode="auto">
          <a:xfrm>
            <a:off x="7284428" y="43291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6" name="Freeform 545"/>
          <p:cNvSpPr>
            <a:spLocks/>
          </p:cNvSpPr>
          <p:nvPr/>
        </p:nvSpPr>
        <p:spPr bwMode="auto">
          <a:xfrm>
            <a:off x="7284428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7" name="Freeform 546"/>
          <p:cNvSpPr>
            <a:spLocks/>
          </p:cNvSpPr>
          <p:nvPr/>
        </p:nvSpPr>
        <p:spPr bwMode="auto">
          <a:xfrm>
            <a:off x="7284427" y="4313239"/>
            <a:ext cx="16119" cy="1587"/>
          </a:xfrm>
          <a:custGeom>
            <a:avLst/>
            <a:gdLst>
              <a:gd name="T0" fmla="*/ 0 w 11"/>
              <a:gd name="T1" fmla="*/ 0 h 1587"/>
              <a:gd name="T2" fmla="*/ 17462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0 w 11"/>
              <a:gd name="T11" fmla="*/ 0 h 1587"/>
              <a:gd name="T12" fmla="*/ 0 w 11"/>
              <a:gd name="T13" fmla="*/ 0 h 1587"/>
              <a:gd name="T14" fmla="*/ 0 w 11"/>
              <a:gd name="T15" fmla="*/ 0 h 1587"/>
              <a:gd name="T16" fmla="*/ 0 w 11"/>
              <a:gd name="T17" fmla="*/ 0 h 1587"/>
              <a:gd name="T18" fmla="*/ 0 w 11"/>
              <a:gd name="T19" fmla="*/ 0 h 1587"/>
              <a:gd name="T20" fmla="*/ 17462 w 11"/>
              <a:gd name="T21" fmla="*/ 0 h 1587"/>
              <a:gd name="T22" fmla="*/ 17462 w 11"/>
              <a:gd name="T23" fmla="*/ 0 h 1587"/>
              <a:gd name="T24" fmla="*/ 17462 w 11"/>
              <a:gd name="T25" fmla="*/ 0 h 1587"/>
              <a:gd name="T26" fmla="*/ 17462 w 11"/>
              <a:gd name="T27" fmla="*/ 0 h 1587"/>
              <a:gd name="T28" fmla="*/ 17462 w 11"/>
              <a:gd name="T29" fmla="*/ 0 h 1587"/>
              <a:gd name="T30" fmla="*/ 17462 w 11"/>
              <a:gd name="T31" fmla="*/ 0 h 1587"/>
              <a:gd name="T32" fmla="*/ 0 w 11"/>
              <a:gd name="T33" fmla="*/ 0 h 15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8" name="Freeform 547"/>
          <p:cNvSpPr>
            <a:spLocks/>
          </p:cNvSpPr>
          <p:nvPr/>
        </p:nvSpPr>
        <p:spPr bwMode="auto">
          <a:xfrm>
            <a:off x="7284427" y="42957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0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9" name="Freeform 548"/>
          <p:cNvSpPr>
            <a:spLocks/>
          </p:cNvSpPr>
          <p:nvPr/>
        </p:nvSpPr>
        <p:spPr bwMode="auto">
          <a:xfrm>
            <a:off x="7300546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0" name="Freeform 549"/>
          <p:cNvSpPr>
            <a:spLocks/>
          </p:cNvSpPr>
          <p:nvPr/>
        </p:nvSpPr>
        <p:spPr bwMode="auto">
          <a:xfrm>
            <a:off x="7300546" y="4295775"/>
            <a:ext cx="29308" cy="1588"/>
          </a:xfrm>
          <a:custGeom>
            <a:avLst/>
            <a:gdLst>
              <a:gd name="T0" fmla="*/ 31750 w 20"/>
              <a:gd name="T1" fmla="*/ 0 h 1588"/>
              <a:gd name="T2" fmla="*/ 31750 w 20"/>
              <a:gd name="T3" fmla="*/ 0 h 1588"/>
              <a:gd name="T4" fmla="*/ 15875 w 20"/>
              <a:gd name="T5" fmla="*/ 0 h 1588"/>
              <a:gd name="T6" fmla="*/ 15875 w 20"/>
              <a:gd name="T7" fmla="*/ 0 h 1588"/>
              <a:gd name="T8" fmla="*/ 15875 w 20"/>
              <a:gd name="T9" fmla="*/ 0 h 1588"/>
              <a:gd name="T10" fmla="*/ 15875 w 20"/>
              <a:gd name="T11" fmla="*/ 0 h 1588"/>
              <a:gd name="T12" fmla="*/ 15875 w 20"/>
              <a:gd name="T13" fmla="*/ 0 h 1588"/>
              <a:gd name="T14" fmla="*/ 15875 w 20"/>
              <a:gd name="T15" fmla="*/ 0 h 1588"/>
              <a:gd name="T16" fmla="*/ 0 w 20"/>
              <a:gd name="T17" fmla="*/ 0 h 1588"/>
              <a:gd name="T18" fmla="*/ 0 w 20"/>
              <a:gd name="T19" fmla="*/ 0 h 1588"/>
              <a:gd name="T20" fmla="*/ 15875 w 20"/>
              <a:gd name="T21" fmla="*/ 0 h 1588"/>
              <a:gd name="T22" fmla="*/ 15875 w 20"/>
              <a:gd name="T23" fmla="*/ 0 h 1588"/>
              <a:gd name="T24" fmla="*/ 15875 w 20"/>
              <a:gd name="T25" fmla="*/ 0 h 1588"/>
              <a:gd name="T26" fmla="*/ 15875 w 20"/>
              <a:gd name="T27" fmla="*/ 0 h 1588"/>
              <a:gd name="T28" fmla="*/ 15875 w 20"/>
              <a:gd name="T29" fmla="*/ 0 h 1588"/>
              <a:gd name="T30" fmla="*/ 15875 w 20"/>
              <a:gd name="T31" fmla="*/ 0 h 1588"/>
              <a:gd name="T32" fmla="*/ 31750 w 20"/>
              <a:gd name="T33" fmla="*/ 0 h 1588"/>
              <a:gd name="T34" fmla="*/ 31750 w 20"/>
              <a:gd name="T35" fmla="*/ 0 h 1588"/>
              <a:gd name="T36" fmla="*/ 31750 w 20"/>
              <a:gd name="T37" fmla="*/ 0 h 1588"/>
              <a:gd name="T38" fmla="*/ 31750 w 20"/>
              <a:gd name="T39" fmla="*/ 0 h 1588"/>
              <a:gd name="T40" fmla="*/ 31750 w 20"/>
              <a:gd name="T41" fmla="*/ 0 h 1588"/>
              <a:gd name="T42" fmla="*/ 31750 w 20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0" h="1588">
                <a:moveTo>
                  <a:pt x="20" y="0"/>
                </a:move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1" name="Freeform 550"/>
          <p:cNvSpPr>
            <a:spLocks/>
          </p:cNvSpPr>
          <p:nvPr/>
        </p:nvSpPr>
        <p:spPr bwMode="auto">
          <a:xfrm>
            <a:off x="7315200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w 1588"/>
              <a:gd name="T31" fmla="*/ 0 h 15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2" name="Freeform 551"/>
          <p:cNvSpPr>
            <a:spLocks/>
          </p:cNvSpPr>
          <p:nvPr/>
        </p:nvSpPr>
        <p:spPr bwMode="auto">
          <a:xfrm>
            <a:off x="7315200" y="42957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3" name="Freeform 552"/>
          <p:cNvSpPr>
            <a:spLocks/>
          </p:cNvSpPr>
          <p:nvPr/>
        </p:nvSpPr>
        <p:spPr bwMode="auto">
          <a:xfrm>
            <a:off x="7329854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4" name="Freeform 553"/>
          <p:cNvSpPr>
            <a:spLocks/>
          </p:cNvSpPr>
          <p:nvPr/>
        </p:nvSpPr>
        <p:spPr bwMode="auto">
          <a:xfrm>
            <a:off x="7329854" y="4313239"/>
            <a:ext cx="1466" cy="15875"/>
          </a:xfrm>
          <a:custGeom>
            <a:avLst/>
            <a:gdLst>
              <a:gd name="T0" fmla="*/ 0 w 1588"/>
              <a:gd name="T1" fmla="*/ 0 h 10"/>
              <a:gd name="T2" fmla="*/ 0 w 1588"/>
              <a:gd name="T3" fmla="*/ 0 h 10"/>
              <a:gd name="T4" fmla="*/ 0 w 1588"/>
              <a:gd name="T5" fmla="*/ 0 h 10"/>
              <a:gd name="T6" fmla="*/ 0 w 1588"/>
              <a:gd name="T7" fmla="*/ 0 h 10"/>
              <a:gd name="T8" fmla="*/ 0 w 1588"/>
              <a:gd name="T9" fmla="*/ 0 h 10"/>
              <a:gd name="T10" fmla="*/ 0 w 1588"/>
              <a:gd name="T11" fmla="*/ 15875 h 10"/>
              <a:gd name="T12" fmla="*/ 0 w 1588"/>
              <a:gd name="T13" fmla="*/ 0 h 10"/>
              <a:gd name="T14" fmla="*/ 0 w 1588"/>
              <a:gd name="T15" fmla="*/ 15875 h 10"/>
              <a:gd name="T16" fmla="*/ 0 w 1588"/>
              <a:gd name="T17" fmla="*/ 15875 h 10"/>
              <a:gd name="T18" fmla="*/ 0 w 1588"/>
              <a:gd name="T19" fmla="*/ 15875 h 10"/>
              <a:gd name="T20" fmla="*/ 0 w 1588"/>
              <a:gd name="T21" fmla="*/ 0 h 10"/>
              <a:gd name="T22" fmla="*/ 0 w 1588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5" name="Freeform 554"/>
          <p:cNvSpPr>
            <a:spLocks/>
          </p:cNvSpPr>
          <p:nvPr/>
        </p:nvSpPr>
        <p:spPr bwMode="auto">
          <a:xfrm>
            <a:off x="7329854" y="4329114"/>
            <a:ext cx="16120" cy="1587"/>
          </a:xfrm>
          <a:custGeom>
            <a:avLst/>
            <a:gdLst>
              <a:gd name="T0" fmla="*/ 17463 w 11"/>
              <a:gd name="T1" fmla="*/ 0 h 1587"/>
              <a:gd name="T2" fmla="*/ 17463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17463 w 11"/>
              <a:gd name="T9" fmla="*/ 0 h 1587"/>
              <a:gd name="T10" fmla="*/ 17463 w 11"/>
              <a:gd name="T11" fmla="*/ 0 h 1587"/>
              <a:gd name="T12" fmla="*/ 17463 w 11"/>
              <a:gd name="T13" fmla="*/ 0 h 1587"/>
              <a:gd name="T14" fmla="*/ 17463 w 11"/>
              <a:gd name="T15" fmla="*/ 0 h 1587"/>
              <a:gd name="T16" fmla="*/ 17463 w 11"/>
              <a:gd name="T17" fmla="*/ 0 h 1587"/>
              <a:gd name="T18" fmla="*/ 17463 w 11"/>
              <a:gd name="T19" fmla="*/ 0 h 1587"/>
              <a:gd name="T20" fmla="*/ 17463 w 11"/>
              <a:gd name="T21" fmla="*/ 0 h 1587"/>
              <a:gd name="T22" fmla="*/ 17463 w 11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" name="Freeform 555"/>
          <p:cNvSpPr>
            <a:spLocks/>
          </p:cNvSpPr>
          <p:nvPr/>
        </p:nvSpPr>
        <p:spPr bwMode="auto">
          <a:xfrm>
            <a:off x="7329854" y="43291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7" name="Freeform 556"/>
          <p:cNvSpPr>
            <a:spLocks/>
          </p:cNvSpPr>
          <p:nvPr/>
        </p:nvSpPr>
        <p:spPr bwMode="auto">
          <a:xfrm>
            <a:off x="7329854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8" name="Freeform 557"/>
          <p:cNvSpPr>
            <a:spLocks/>
          </p:cNvSpPr>
          <p:nvPr/>
        </p:nvSpPr>
        <p:spPr bwMode="auto">
          <a:xfrm>
            <a:off x="7329854" y="4313239"/>
            <a:ext cx="30774" cy="1587"/>
          </a:xfrm>
          <a:custGeom>
            <a:avLst/>
            <a:gdLst>
              <a:gd name="T0" fmla="*/ 33338 w 21"/>
              <a:gd name="T1" fmla="*/ 0 h 1587"/>
              <a:gd name="T2" fmla="*/ 33338 w 21"/>
              <a:gd name="T3" fmla="*/ 0 h 1587"/>
              <a:gd name="T4" fmla="*/ 17463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17463 w 21"/>
              <a:gd name="T11" fmla="*/ 0 h 1587"/>
              <a:gd name="T12" fmla="*/ 17463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17463 w 21"/>
              <a:gd name="T23" fmla="*/ 0 h 1587"/>
              <a:gd name="T24" fmla="*/ 17463 w 21"/>
              <a:gd name="T25" fmla="*/ 0 h 1587"/>
              <a:gd name="T26" fmla="*/ 17463 w 21"/>
              <a:gd name="T27" fmla="*/ 0 h 1587"/>
              <a:gd name="T28" fmla="*/ 17463 w 21"/>
              <a:gd name="T29" fmla="*/ 0 h 1587"/>
              <a:gd name="T30" fmla="*/ 17463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9" name="Freeform 558"/>
          <p:cNvSpPr>
            <a:spLocks/>
          </p:cNvSpPr>
          <p:nvPr/>
        </p:nvSpPr>
        <p:spPr bwMode="auto">
          <a:xfrm>
            <a:off x="7360628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0" name="Freeform 559"/>
          <p:cNvSpPr>
            <a:spLocks/>
          </p:cNvSpPr>
          <p:nvPr/>
        </p:nvSpPr>
        <p:spPr bwMode="auto">
          <a:xfrm>
            <a:off x="7360627" y="4329114"/>
            <a:ext cx="16119" cy="1587"/>
          </a:xfrm>
          <a:custGeom>
            <a:avLst/>
            <a:gdLst>
              <a:gd name="T0" fmla="*/ 0 w 11"/>
              <a:gd name="T1" fmla="*/ 0 h 1587"/>
              <a:gd name="T2" fmla="*/ 17462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0 w 11"/>
              <a:gd name="T11" fmla="*/ 0 h 1587"/>
              <a:gd name="T12" fmla="*/ 0 w 11"/>
              <a:gd name="T13" fmla="*/ 0 h 1587"/>
              <a:gd name="T14" fmla="*/ 0 w 11"/>
              <a:gd name="T15" fmla="*/ 0 h 1587"/>
              <a:gd name="T16" fmla="*/ 0 w 11"/>
              <a:gd name="T17" fmla="*/ 0 h 1587"/>
              <a:gd name="T18" fmla="*/ 0 w 11"/>
              <a:gd name="T19" fmla="*/ 0 h 1587"/>
              <a:gd name="T20" fmla="*/ 17462 w 11"/>
              <a:gd name="T21" fmla="*/ 0 h 1587"/>
              <a:gd name="T22" fmla="*/ 0 w 11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1" name="Freeform 560"/>
          <p:cNvSpPr>
            <a:spLocks/>
          </p:cNvSpPr>
          <p:nvPr/>
        </p:nvSpPr>
        <p:spPr bwMode="auto">
          <a:xfrm>
            <a:off x="7360627" y="4329114"/>
            <a:ext cx="16119" cy="1587"/>
          </a:xfrm>
          <a:custGeom>
            <a:avLst/>
            <a:gdLst>
              <a:gd name="T0" fmla="*/ 17462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17462 w 11"/>
              <a:gd name="T7" fmla="*/ 0 h 1587"/>
              <a:gd name="T8" fmla="*/ 17462 w 11"/>
              <a:gd name="T9" fmla="*/ 0 h 1587"/>
              <a:gd name="T10" fmla="*/ 17462 w 11"/>
              <a:gd name="T11" fmla="*/ 0 h 1587"/>
              <a:gd name="T12" fmla="*/ 17462 w 11"/>
              <a:gd name="T13" fmla="*/ 0 h 1587"/>
              <a:gd name="T14" fmla="*/ 17462 w 11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2" name="Freeform 561"/>
          <p:cNvSpPr>
            <a:spLocks/>
          </p:cNvSpPr>
          <p:nvPr/>
        </p:nvSpPr>
        <p:spPr bwMode="auto">
          <a:xfrm>
            <a:off x="7376746" y="43291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3" name="Freeform 562"/>
          <p:cNvSpPr>
            <a:spLocks/>
          </p:cNvSpPr>
          <p:nvPr/>
        </p:nvSpPr>
        <p:spPr bwMode="auto">
          <a:xfrm>
            <a:off x="7376746" y="4329114"/>
            <a:ext cx="1466" cy="33337"/>
          </a:xfrm>
          <a:custGeom>
            <a:avLst/>
            <a:gdLst>
              <a:gd name="T0" fmla="*/ 0 w 1588"/>
              <a:gd name="T1" fmla="*/ 17462 h 21"/>
              <a:gd name="T2" fmla="*/ 0 w 1588"/>
              <a:gd name="T3" fmla="*/ 0 h 21"/>
              <a:gd name="T4" fmla="*/ 0 w 1588"/>
              <a:gd name="T5" fmla="*/ 0 h 21"/>
              <a:gd name="T6" fmla="*/ 0 w 1588"/>
              <a:gd name="T7" fmla="*/ 17462 h 21"/>
              <a:gd name="T8" fmla="*/ 0 w 1588"/>
              <a:gd name="T9" fmla="*/ 33337 h 21"/>
              <a:gd name="T10" fmla="*/ 0 w 1588"/>
              <a:gd name="T11" fmla="*/ 33337 h 21"/>
              <a:gd name="T12" fmla="*/ 0 w 1588"/>
              <a:gd name="T13" fmla="*/ 33337 h 21"/>
              <a:gd name="T14" fmla="*/ 0 w 1588"/>
              <a:gd name="T15" fmla="*/ 17462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21">
                <a:moveTo>
                  <a:pt x="0" y="11"/>
                </a:moveTo>
                <a:lnTo>
                  <a:pt x="0" y="0"/>
                </a:lnTo>
                <a:lnTo>
                  <a:pt x="0" y="11"/>
                </a:lnTo>
                <a:lnTo>
                  <a:pt x="0" y="2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4" name="Freeform 563"/>
          <p:cNvSpPr>
            <a:spLocks/>
          </p:cNvSpPr>
          <p:nvPr/>
        </p:nvSpPr>
        <p:spPr bwMode="auto">
          <a:xfrm>
            <a:off x="7376746" y="436245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5" name="Freeform 564"/>
          <p:cNvSpPr>
            <a:spLocks/>
          </p:cNvSpPr>
          <p:nvPr/>
        </p:nvSpPr>
        <p:spPr bwMode="auto">
          <a:xfrm>
            <a:off x="7239001" y="4362450"/>
            <a:ext cx="121627" cy="1588"/>
          </a:xfrm>
          <a:custGeom>
            <a:avLst/>
            <a:gdLst>
              <a:gd name="T0" fmla="*/ 0 w 83"/>
              <a:gd name="T1" fmla="*/ 0 h 1588"/>
              <a:gd name="T2" fmla="*/ 131763 w 83"/>
              <a:gd name="T3" fmla="*/ 0 h 1588"/>
              <a:gd name="T4" fmla="*/ 131763 w 83"/>
              <a:gd name="T5" fmla="*/ 0 h 1588"/>
              <a:gd name="T6" fmla="*/ 0 w 83"/>
              <a:gd name="T7" fmla="*/ 0 h 1588"/>
              <a:gd name="T8" fmla="*/ 0 w 83"/>
              <a:gd name="T9" fmla="*/ 0 h 1588"/>
              <a:gd name="T10" fmla="*/ 0 w 83"/>
              <a:gd name="T11" fmla="*/ 0 h 1588"/>
              <a:gd name="T12" fmla="*/ 0 w 83"/>
              <a:gd name="T13" fmla="*/ 0 h 1588"/>
              <a:gd name="T14" fmla="*/ 0 w 83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" h="1588">
                <a:moveTo>
                  <a:pt x="0" y="0"/>
                </a:moveTo>
                <a:lnTo>
                  <a:pt x="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" name="Freeform 565"/>
          <p:cNvSpPr>
            <a:spLocks/>
          </p:cNvSpPr>
          <p:nvPr/>
        </p:nvSpPr>
        <p:spPr bwMode="auto">
          <a:xfrm>
            <a:off x="7239000" y="436245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" name="Freeform 566"/>
          <p:cNvSpPr>
            <a:spLocks/>
          </p:cNvSpPr>
          <p:nvPr/>
        </p:nvSpPr>
        <p:spPr bwMode="auto">
          <a:xfrm>
            <a:off x="7239000" y="4329114"/>
            <a:ext cx="1466" cy="33337"/>
          </a:xfrm>
          <a:custGeom>
            <a:avLst/>
            <a:gdLst>
              <a:gd name="T0" fmla="*/ 0 w 1588"/>
              <a:gd name="T1" fmla="*/ 0 h 21"/>
              <a:gd name="T2" fmla="*/ 0 w 1588"/>
              <a:gd name="T3" fmla="*/ 33337 h 21"/>
              <a:gd name="T4" fmla="*/ 0 w 1588"/>
              <a:gd name="T5" fmla="*/ 33337 h 21"/>
              <a:gd name="T6" fmla="*/ 0 w 1588"/>
              <a:gd name="T7" fmla="*/ 0 h 21"/>
              <a:gd name="T8" fmla="*/ 0 w 1588"/>
              <a:gd name="T9" fmla="*/ 0 h 21"/>
              <a:gd name="T10" fmla="*/ 0 w 1588"/>
              <a:gd name="T11" fmla="*/ 0 h 21"/>
              <a:gd name="T12" fmla="*/ 0 w 1588"/>
              <a:gd name="T13" fmla="*/ 0 h 21"/>
              <a:gd name="T14" fmla="*/ 0 w 1588"/>
              <a:gd name="T15" fmla="*/ 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21">
                <a:moveTo>
                  <a:pt x="0" y="0"/>
                </a:move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" name="Freeform 567"/>
          <p:cNvSpPr>
            <a:spLocks/>
          </p:cNvSpPr>
          <p:nvPr/>
        </p:nvSpPr>
        <p:spPr bwMode="auto">
          <a:xfrm>
            <a:off x="7239000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w 10"/>
              <a:gd name="T27" fmla="*/ 0 h 1588"/>
              <a:gd name="T28" fmla="*/ 0 w 10"/>
              <a:gd name="T29" fmla="*/ 0 h 1588"/>
              <a:gd name="T30" fmla="*/ 0 w 10"/>
              <a:gd name="T31" fmla="*/ 0 h 1588"/>
              <a:gd name="T32" fmla="*/ 15875 w 10"/>
              <a:gd name="T33" fmla="*/ 0 h 1588"/>
              <a:gd name="T34" fmla="*/ 15875 w 10"/>
              <a:gd name="T35" fmla="*/ 0 h 1588"/>
              <a:gd name="T36" fmla="*/ 15875 w 10"/>
              <a:gd name="T37" fmla="*/ 0 h 1588"/>
              <a:gd name="T38" fmla="*/ 15875 w 10"/>
              <a:gd name="T39" fmla="*/ 0 h 1588"/>
              <a:gd name="T40" fmla="*/ 15875 w 10"/>
              <a:gd name="T41" fmla="*/ 0 h 1588"/>
              <a:gd name="T42" fmla="*/ 15875 w 10"/>
              <a:gd name="T43" fmla="*/ 0 h 1588"/>
              <a:gd name="T44" fmla="*/ 15875 w 10"/>
              <a:gd name="T45" fmla="*/ 0 h 1588"/>
              <a:gd name="T46" fmla="*/ 15875 w 10"/>
              <a:gd name="T47" fmla="*/ 0 h 1588"/>
              <a:gd name="T48" fmla="*/ 15875 w 10"/>
              <a:gd name="T49" fmla="*/ 0 h 1588"/>
              <a:gd name="T50" fmla="*/ 15875 w 10"/>
              <a:gd name="T51" fmla="*/ 0 h 158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" name="Freeform 568"/>
          <p:cNvSpPr>
            <a:spLocks/>
          </p:cNvSpPr>
          <p:nvPr/>
        </p:nvSpPr>
        <p:spPr bwMode="auto">
          <a:xfrm>
            <a:off x="7253654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0" name="Freeform 569"/>
          <p:cNvSpPr>
            <a:spLocks/>
          </p:cNvSpPr>
          <p:nvPr/>
        </p:nvSpPr>
        <p:spPr bwMode="auto">
          <a:xfrm>
            <a:off x="7253654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1" name="Freeform 570"/>
          <p:cNvSpPr>
            <a:spLocks/>
          </p:cNvSpPr>
          <p:nvPr/>
        </p:nvSpPr>
        <p:spPr bwMode="auto">
          <a:xfrm>
            <a:off x="7253654" y="4229100"/>
            <a:ext cx="30774" cy="1588"/>
          </a:xfrm>
          <a:custGeom>
            <a:avLst/>
            <a:gdLst>
              <a:gd name="T0" fmla="*/ 33338 w 21"/>
              <a:gd name="T1" fmla="*/ 0 h 1588"/>
              <a:gd name="T2" fmla="*/ 33338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17463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7463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2" name="Oval 571"/>
          <p:cNvSpPr>
            <a:spLocks noChangeArrowheads="1"/>
          </p:cNvSpPr>
          <p:nvPr/>
        </p:nvSpPr>
        <p:spPr bwMode="auto">
          <a:xfrm>
            <a:off x="7269774" y="42291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903" name="Freeform 572"/>
          <p:cNvSpPr>
            <a:spLocks/>
          </p:cNvSpPr>
          <p:nvPr/>
        </p:nvSpPr>
        <p:spPr bwMode="auto">
          <a:xfrm>
            <a:off x="7269774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4" name="Freeform 573"/>
          <p:cNvSpPr>
            <a:spLocks/>
          </p:cNvSpPr>
          <p:nvPr/>
        </p:nvSpPr>
        <p:spPr bwMode="auto">
          <a:xfrm>
            <a:off x="7284427" y="42449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17462 w 11"/>
              <a:gd name="T21" fmla="*/ 0 h 1588"/>
              <a:gd name="T22" fmla="*/ 17462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5" name="Freeform 574"/>
          <p:cNvSpPr>
            <a:spLocks/>
          </p:cNvSpPr>
          <p:nvPr/>
        </p:nvSpPr>
        <p:spPr bwMode="auto">
          <a:xfrm>
            <a:off x="7300546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6" name="Oval 575"/>
          <p:cNvSpPr>
            <a:spLocks noChangeArrowheads="1"/>
          </p:cNvSpPr>
          <p:nvPr/>
        </p:nvSpPr>
        <p:spPr bwMode="auto">
          <a:xfrm>
            <a:off x="7300546" y="42291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907" name="Freeform 576"/>
          <p:cNvSpPr>
            <a:spLocks/>
          </p:cNvSpPr>
          <p:nvPr/>
        </p:nvSpPr>
        <p:spPr bwMode="auto">
          <a:xfrm>
            <a:off x="7300546" y="4229100"/>
            <a:ext cx="29308" cy="1588"/>
          </a:xfrm>
          <a:custGeom>
            <a:avLst/>
            <a:gdLst>
              <a:gd name="T0" fmla="*/ 31750 w 20"/>
              <a:gd name="T1" fmla="*/ 0 h 1588"/>
              <a:gd name="T2" fmla="*/ 31750 w 20"/>
              <a:gd name="T3" fmla="*/ 0 h 1588"/>
              <a:gd name="T4" fmla="*/ 15875 w 20"/>
              <a:gd name="T5" fmla="*/ 0 h 1588"/>
              <a:gd name="T6" fmla="*/ 15875 w 20"/>
              <a:gd name="T7" fmla="*/ 0 h 1588"/>
              <a:gd name="T8" fmla="*/ 15875 w 20"/>
              <a:gd name="T9" fmla="*/ 0 h 1588"/>
              <a:gd name="T10" fmla="*/ 15875 w 20"/>
              <a:gd name="T11" fmla="*/ 0 h 1588"/>
              <a:gd name="T12" fmla="*/ 15875 w 20"/>
              <a:gd name="T13" fmla="*/ 0 h 1588"/>
              <a:gd name="T14" fmla="*/ 15875 w 20"/>
              <a:gd name="T15" fmla="*/ 0 h 1588"/>
              <a:gd name="T16" fmla="*/ 0 w 20"/>
              <a:gd name="T17" fmla="*/ 0 h 1588"/>
              <a:gd name="T18" fmla="*/ 0 w 20"/>
              <a:gd name="T19" fmla="*/ 0 h 1588"/>
              <a:gd name="T20" fmla="*/ 15875 w 20"/>
              <a:gd name="T21" fmla="*/ 0 h 1588"/>
              <a:gd name="T22" fmla="*/ 15875 w 20"/>
              <a:gd name="T23" fmla="*/ 0 h 1588"/>
              <a:gd name="T24" fmla="*/ 15875 w 20"/>
              <a:gd name="T25" fmla="*/ 0 h 1588"/>
              <a:gd name="T26" fmla="*/ 15875 w 20"/>
              <a:gd name="T27" fmla="*/ 0 h 1588"/>
              <a:gd name="T28" fmla="*/ 15875 w 20"/>
              <a:gd name="T29" fmla="*/ 0 h 1588"/>
              <a:gd name="T30" fmla="*/ 15875 w 20"/>
              <a:gd name="T31" fmla="*/ 0 h 1588"/>
              <a:gd name="T32" fmla="*/ 31750 w 20"/>
              <a:gd name="T33" fmla="*/ 0 h 1588"/>
              <a:gd name="T34" fmla="*/ 31750 w 20"/>
              <a:gd name="T35" fmla="*/ 0 h 1588"/>
              <a:gd name="T36" fmla="*/ 31750 w 20"/>
              <a:gd name="T37" fmla="*/ 0 h 1588"/>
              <a:gd name="T38" fmla="*/ 31750 w 20"/>
              <a:gd name="T39" fmla="*/ 0 h 1588"/>
              <a:gd name="T40" fmla="*/ 31750 w 20"/>
              <a:gd name="T41" fmla="*/ 0 h 1588"/>
              <a:gd name="T42" fmla="*/ 31750 w 20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0" h="1588">
                <a:moveTo>
                  <a:pt x="20" y="0"/>
                </a:move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8" name="Freeform 577"/>
          <p:cNvSpPr>
            <a:spLocks/>
          </p:cNvSpPr>
          <p:nvPr/>
        </p:nvSpPr>
        <p:spPr bwMode="auto">
          <a:xfrm>
            <a:off x="7315200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w 1588"/>
              <a:gd name="T31" fmla="*/ 0 h 15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9" name="Freeform 578"/>
          <p:cNvSpPr>
            <a:spLocks/>
          </p:cNvSpPr>
          <p:nvPr/>
        </p:nvSpPr>
        <p:spPr bwMode="auto">
          <a:xfrm>
            <a:off x="7315200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10" name="Freeform 579"/>
          <p:cNvSpPr>
            <a:spLocks/>
          </p:cNvSpPr>
          <p:nvPr/>
        </p:nvSpPr>
        <p:spPr bwMode="auto">
          <a:xfrm>
            <a:off x="7329854" y="4244975"/>
            <a:ext cx="16120" cy="1588"/>
          </a:xfrm>
          <a:custGeom>
            <a:avLst/>
            <a:gdLst>
              <a:gd name="T0" fmla="*/ 0 w 11"/>
              <a:gd name="T1" fmla="*/ 0 h 1588"/>
              <a:gd name="T2" fmla="*/ 17463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0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11" name="Freeform 580"/>
          <p:cNvSpPr>
            <a:spLocks/>
          </p:cNvSpPr>
          <p:nvPr/>
        </p:nvSpPr>
        <p:spPr bwMode="auto">
          <a:xfrm>
            <a:off x="7329854" y="4244975"/>
            <a:ext cx="16120" cy="1588"/>
          </a:xfrm>
          <a:custGeom>
            <a:avLst/>
            <a:gdLst>
              <a:gd name="T0" fmla="*/ 17463 w 11"/>
              <a:gd name="T1" fmla="*/ 0 h 1588"/>
              <a:gd name="T2" fmla="*/ 0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12" name="Oval 581"/>
          <p:cNvSpPr>
            <a:spLocks noChangeArrowheads="1"/>
          </p:cNvSpPr>
          <p:nvPr/>
        </p:nvSpPr>
        <p:spPr bwMode="auto">
          <a:xfrm>
            <a:off x="7329854" y="42291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913" name="Freeform 582"/>
          <p:cNvSpPr>
            <a:spLocks/>
          </p:cNvSpPr>
          <p:nvPr/>
        </p:nvSpPr>
        <p:spPr bwMode="auto">
          <a:xfrm>
            <a:off x="7329854" y="4229100"/>
            <a:ext cx="30774" cy="1588"/>
          </a:xfrm>
          <a:custGeom>
            <a:avLst/>
            <a:gdLst>
              <a:gd name="T0" fmla="*/ 33338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14" name="Freeform 583"/>
          <p:cNvSpPr>
            <a:spLocks/>
          </p:cNvSpPr>
          <p:nvPr/>
        </p:nvSpPr>
        <p:spPr bwMode="auto">
          <a:xfrm>
            <a:off x="7360628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15" name="Freeform 584"/>
          <p:cNvSpPr>
            <a:spLocks/>
          </p:cNvSpPr>
          <p:nvPr/>
        </p:nvSpPr>
        <p:spPr bwMode="auto">
          <a:xfrm>
            <a:off x="7360628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16" name="Freeform 585"/>
          <p:cNvSpPr>
            <a:spLocks/>
          </p:cNvSpPr>
          <p:nvPr/>
        </p:nvSpPr>
        <p:spPr bwMode="auto">
          <a:xfrm>
            <a:off x="7360627" y="42449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17462 w 11"/>
              <a:gd name="T21" fmla="*/ 0 h 1588"/>
              <a:gd name="T22" fmla="*/ 17462 w 11"/>
              <a:gd name="T23" fmla="*/ 0 h 1588"/>
              <a:gd name="T24" fmla="*/ 17462 w 11"/>
              <a:gd name="T25" fmla="*/ 0 h 1588"/>
              <a:gd name="T26" fmla="*/ 17462 w 11"/>
              <a:gd name="T27" fmla="*/ 0 h 1588"/>
              <a:gd name="T28" fmla="*/ 17462 w 11"/>
              <a:gd name="T29" fmla="*/ 0 h 1588"/>
              <a:gd name="T30" fmla="*/ 17462 w 11"/>
              <a:gd name="T31" fmla="*/ 0 h 1588"/>
              <a:gd name="T32" fmla="*/ 17462 w 11"/>
              <a:gd name="T33" fmla="*/ 0 h 1588"/>
              <a:gd name="T34" fmla="*/ 17462 w 11"/>
              <a:gd name="T35" fmla="*/ 0 h 1588"/>
              <a:gd name="T36" fmla="*/ 17462 w 11"/>
              <a:gd name="T37" fmla="*/ 0 h 1588"/>
              <a:gd name="T38" fmla="*/ 17462 w 11"/>
              <a:gd name="T39" fmla="*/ 0 h 1588"/>
              <a:gd name="T40" fmla="*/ 17462 w 1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17" name="Freeform 586"/>
          <p:cNvSpPr>
            <a:spLocks/>
          </p:cNvSpPr>
          <p:nvPr/>
        </p:nvSpPr>
        <p:spPr bwMode="auto">
          <a:xfrm>
            <a:off x="7376746" y="4244975"/>
            <a:ext cx="1466" cy="50800"/>
          </a:xfrm>
          <a:custGeom>
            <a:avLst/>
            <a:gdLst>
              <a:gd name="T0" fmla="*/ 0 w 1588"/>
              <a:gd name="T1" fmla="*/ 50800 h 32"/>
              <a:gd name="T2" fmla="*/ 0 w 1588"/>
              <a:gd name="T3" fmla="*/ 0 h 32"/>
              <a:gd name="T4" fmla="*/ 0 w 1588"/>
              <a:gd name="T5" fmla="*/ 0 h 32"/>
              <a:gd name="T6" fmla="*/ 0 w 1588"/>
              <a:gd name="T7" fmla="*/ 50800 h 32"/>
              <a:gd name="T8" fmla="*/ 0 w 1588"/>
              <a:gd name="T9" fmla="*/ 50800 h 32"/>
              <a:gd name="T10" fmla="*/ 0 w 1588"/>
              <a:gd name="T11" fmla="*/ 50800 h 32"/>
              <a:gd name="T12" fmla="*/ 0 w 1588"/>
              <a:gd name="T13" fmla="*/ 5080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32">
                <a:moveTo>
                  <a:pt x="0" y="32"/>
                </a:moveTo>
                <a:lnTo>
                  <a:pt x="0" y="0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18" name="Freeform 587"/>
          <p:cNvSpPr>
            <a:spLocks/>
          </p:cNvSpPr>
          <p:nvPr/>
        </p:nvSpPr>
        <p:spPr bwMode="auto">
          <a:xfrm>
            <a:off x="7376746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19" name="Freeform 588"/>
          <p:cNvSpPr>
            <a:spLocks/>
          </p:cNvSpPr>
          <p:nvPr/>
        </p:nvSpPr>
        <p:spPr bwMode="auto">
          <a:xfrm>
            <a:off x="7253654" y="4295775"/>
            <a:ext cx="123092" cy="1588"/>
          </a:xfrm>
          <a:custGeom>
            <a:avLst/>
            <a:gdLst>
              <a:gd name="T0" fmla="*/ 0 w 84"/>
              <a:gd name="T1" fmla="*/ 0 h 1588"/>
              <a:gd name="T2" fmla="*/ 133350 w 84"/>
              <a:gd name="T3" fmla="*/ 0 h 1588"/>
              <a:gd name="T4" fmla="*/ 133350 w 84"/>
              <a:gd name="T5" fmla="*/ 0 h 1588"/>
              <a:gd name="T6" fmla="*/ 0 w 84"/>
              <a:gd name="T7" fmla="*/ 0 h 1588"/>
              <a:gd name="T8" fmla="*/ 0 w 84"/>
              <a:gd name="T9" fmla="*/ 0 h 1588"/>
              <a:gd name="T10" fmla="*/ 0 w 84"/>
              <a:gd name="T11" fmla="*/ 0 h 1588"/>
              <a:gd name="T12" fmla="*/ 0 w 84"/>
              <a:gd name="T13" fmla="*/ 0 h 1588"/>
              <a:gd name="T14" fmla="*/ 0 w 84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4" h="1588">
                <a:moveTo>
                  <a:pt x="0" y="0"/>
                </a:moveTo>
                <a:lnTo>
                  <a:pt x="8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0" name="Freeform 589"/>
          <p:cNvSpPr>
            <a:spLocks/>
          </p:cNvSpPr>
          <p:nvPr/>
        </p:nvSpPr>
        <p:spPr bwMode="auto">
          <a:xfrm>
            <a:off x="7239000" y="4295775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w 10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1" name="Freeform 590"/>
          <p:cNvSpPr>
            <a:spLocks/>
          </p:cNvSpPr>
          <p:nvPr/>
        </p:nvSpPr>
        <p:spPr bwMode="auto">
          <a:xfrm>
            <a:off x="7239000" y="4244975"/>
            <a:ext cx="1466" cy="50800"/>
          </a:xfrm>
          <a:custGeom>
            <a:avLst/>
            <a:gdLst>
              <a:gd name="T0" fmla="*/ 0 w 1588"/>
              <a:gd name="T1" fmla="*/ 0 h 32"/>
              <a:gd name="T2" fmla="*/ 0 w 1588"/>
              <a:gd name="T3" fmla="*/ 50800 h 32"/>
              <a:gd name="T4" fmla="*/ 0 w 1588"/>
              <a:gd name="T5" fmla="*/ 50800 h 32"/>
              <a:gd name="T6" fmla="*/ 0 w 1588"/>
              <a:gd name="T7" fmla="*/ 0 h 32"/>
              <a:gd name="T8" fmla="*/ 0 w 1588"/>
              <a:gd name="T9" fmla="*/ 0 h 32"/>
              <a:gd name="T10" fmla="*/ 0 w 1588"/>
              <a:gd name="T11" fmla="*/ 0 h 32"/>
              <a:gd name="T12" fmla="*/ 0 w 1588"/>
              <a:gd name="T13" fmla="*/ 0 h 32"/>
              <a:gd name="T14" fmla="*/ 0 w 1588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32">
                <a:moveTo>
                  <a:pt x="0" y="0"/>
                </a:move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2" name="Freeform 591"/>
          <p:cNvSpPr>
            <a:spLocks/>
          </p:cNvSpPr>
          <p:nvPr/>
        </p:nvSpPr>
        <p:spPr bwMode="auto">
          <a:xfrm>
            <a:off x="7239000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3" name="Freeform 592"/>
          <p:cNvSpPr>
            <a:spLocks/>
          </p:cNvSpPr>
          <p:nvPr/>
        </p:nvSpPr>
        <p:spPr bwMode="auto">
          <a:xfrm>
            <a:off x="7239000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4" name="Freeform 593"/>
          <p:cNvSpPr>
            <a:spLocks/>
          </p:cNvSpPr>
          <p:nvPr/>
        </p:nvSpPr>
        <p:spPr bwMode="auto">
          <a:xfrm>
            <a:off x="7253654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5" name="Oval 594"/>
          <p:cNvSpPr>
            <a:spLocks noChangeArrowheads="1"/>
          </p:cNvSpPr>
          <p:nvPr/>
        </p:nvSpPr>
        <p:spPr bwMode="auto">
          <a:xfrm>
            <a:off x="7253654" y="41783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926" name="Freeform 595"/>
          <p:cNvSpPr>
            <a:spLocks/>
          </p:cNvSpPr>
          <p:nvPr/>
        </p:nvSpPr>
        <p:spPr bwMode="auto">
          <a:xfrm>
            <a:off x="7253654" y="4178300"/>
            <a:ext cx="30774" cy="1588"/>
          </a:xfrm>
          <a:custGeom>
            <a:avLst/>
            <a:gdLst>
              <a:gd name="T0" fmla="*/ 33338 w 21"/>
              <a:gd name="T1" fmla="*/ 0 h 1588"/>
              <a:gd name="T2" fmla="*/ 33338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17463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7463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7" name="Freeform 596"/>
          <p:cNvSpPr>
            <a:spLocks/>
          </p:cNvSpPr>
          <p:nvPr/>
        </p:nvSpPr>
        <p:spPr bwMode="auto">
          <a:xfrm>
            <a:off x="7269774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8" name="Freeform 597"/>
          <p:cNvSpPr>
            <a:spLocks/>
          </p:cNvSpPr>
          <p:nvPr/>
        </p:nvSpPr>
        <p:spPr bwMode="auto">
          <a:xfrm>
            <a:off x="7269774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9" name="Freeform 598"/>
          <p:cNvSpPr>
            <a:spLocks/>
          </p:cNvSpPr>
          <p:nvPr/>
        </p:nvSpPr>
        <p:spPr bwMode="auto">
          <a:xfrm>
            <a:off x="7269774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30" name="Freeform 599"/>
          <p:cNvSpPr>
            <a:spLocks/>
          </p:cNvSpPr>
          <p:nvPr/>
        </p:nvSpPr>
        <p:spPr bwMode="auto">
          <a:xfrm>
            <a:off x="7300546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31" name="Oval 600"/>
          <p:cNvSpPr>
            <a:spLocks noChangeArrowheads="1"/>
          </p:cNvSpPr>
          <p:nvPr/>
        </p:nvSpPr>
        <p:spPr bwMode="auto">
          <a:xfrm>
            <a:off x="7300546" y="41783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932" name="Freeform 601"/>
          <p:cNvSpPr>
            <a:spLocks/>
          </p:cNvSpPr>
          <p:nvPr/>
        </p:nvSpPr>
        <p:spPr bwMode="auto">
          <a:xfrm>
            <a:off x="7300546" y="4178300"/>
            <a:ext cx="29308" cy="1588"/>
          </a:xfrm>
          <a:custGeom>
            <a:avLst/>
            <a:gdLst>
              <a:gd name="T0" fmla="*/ 31750 w 20"/>
              <a:gd name="T1" fmla="*/ 0 h 1588"/>
              <a:gd name="T2" fmla="*/ 15875 w 20"/>
              <a:gd name="T3" fmla="*/ 0 h 1588"/>
              <a:gd name="T4" fmla="*/ 15875 w 20"/>
              <a:gd name="T5" fmla="*/ 0 h 1588"/>
              <a:gd name="T6" fmla="*/ 15875 w 20"/>
              <a:gd name="T7" fmla="*/ 0 h 1588"/>
              <a:gd name="T8" fmla="*/ 15875 w 20"/>
              <a:gd name="T9" fmla="*/ 0 h 1588"/>
              <a:gd name="T10" fmla="*/ 15875 w 20"/>
              <a:gd name="T11" fmla="*/ 0 h 1588"/>
              <a:gd name="T12" fmla="*/ 15875 w 20"/>
              <a:gd name="T13" fmla="*/ 0 h 1588"/>
              <a:gd name="T14" fmla="*/ 0 w 20"/>
              <a:gd name="T15" fmla="*/ 0 h 1588"/>
              <a:gd name="T16" fmla="*/ 0 w 20"/>
              <a:gd name="T17" fmla="*/ 0 h 1588"/>
              <a:gd name="T18" fmla="*/ 0 w 20"/>
              <a:gd name="T19" fmla="*/ 0 h 1588"/>
              <a:gd name="T20" fmla="*/ 0 w 20"/>
              <a:gd name="T21" fmla="*/ 0 h 1588"/>
              <a:gd name="T22" fmla="*/ 15875 w 20"/>
              <a:gd name="T23" fmla="*/ 0 h 1588"/>
              <a:gd name="T24" fmla="*/ 15875 w 20"/>
              <a:gd name="T25" fmla="*/ 0 h 1588"/>
              <a:gd name="T26" fmla="*/ 15875 w 20"/>
              <a:gd name="T27" fmla="*/ 0 h 1588"/>
              <a:gd name="T28" fmla="*/ 15875 w 20"/>
              <a:gd name="T29" fmla="*/ 0 h 1588"/>
              <a:gd name="T30" fmla="*/ 15875 w 20"/>
              <a:gd name="T31" fmla="*/ 0 h 1588"/>
              <a:gd name="T32" fmla="*/ 15875 w 20"/>
              <a:gd name="T33" fmla="*/ 0 h 1588"/>
              <a:gd name="T34" fmla="*/ 31750 w 20"/>
              <a:gd name="T35" fmla="*/ 0 h 1588"/>
              <a:gd name="T36" fmla="*/ 31750 w 20"/>
              <a:gd name="T37" fmla="*/ 0 h 1588"/>
              <a:gd name="T38" fmla="*/ 31750 w 20"/>
              <a:gd name="T39" fmla="*/ 0 h 1588"/>
              <a:gd name="T40" fmla="*/ 31750 w 20"/>
              <a:gd name="T41" fmla="*/ 0 h 1588"/>
              <a:gd name="T42" fmla="*/ 31750 w 20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0" h="1588">
                <a:moveTo>
                  <a:pt x="2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33" name="Freeform 602"/>
          <p:cNvSpPr>
            <a:spLocks/>
          </p:cNvSpPr>
          <p:nvPr/>
        </p:nvSpPr>
        <p:spPr bwMode="auto">
          <a:xfrm>
            <a:off x="7315200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w 1588"/>
              <a:gd name="T31" fmla="*/ 0 h 1588"/>
              <a:gd name="T32" fmla="*/ 0 w 1588"/>
              <a:gd name="T33" fmla="*/ 0 h 15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34" name="Freeform 603"/>
          <p:cNvSpPr>
            <a:spLocks/>
          </p:cNvSpPr>
          <p:nvPr/>
        </p:nvSpPr>
        <p:spPr bwMode="auto">
          <a:xfrm>
            <a:off x="7315200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35" name="Freeform 604"/>
          <p:cNvSpPr>
            <a:spLocks/>
          </p:cNvSpPr>
          <p:nvPr/>
        </p:nvSpPr>
        <p:spPr bwMode="auto">
          <a:xfrm>
            <a:off x="7315200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36" name="Freeform 605"/>
          <p:cNvSpPr>
            <a:spLocks/>
          </p:cNvSpPr>
          <p:nvPr/>
        </p:nvSpPr>
        <p:spPr bwMode="auto">
          <a:xfrm>
            <a:off x="7329854" y="4178300"/>
            <a:ext cx="16120" cy="1588"/>
          </a:xfrm>
          <a:custGeom>
            <a:avLst/>
            <a:gdLst>
              <a:gd name="T0" fmla="*/ 17463 w 11"/>
              <a:gd name="T1" fmla="*/ 0 h 1588"/>
              <a:gd name="T2" fmla="*/ 0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37" name="Freeform 606"/>
          <p:cNvSpPr>
            <a:spLocks/>
          </p:cNvSpPr>
          <p:nvPr/>
        </p:nvSpPr>
        <p:spPr bwMode="auto">
          <a:xfrm>
            <a:off x="7329854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38" name="Freeform 607"/>
          <p:cNvSpPr>
            <a:spLocks/>
          </p:cNvSpPr>
          <p:nvPr/>
        </p:nvSpPr>
        <p:spPr bwMode="auto">
          <a:xfrm>
            <a:off x="7329854" y="4178300"/>
            <a:ext cx="30774" cy="1588"/>
          </a:xfrm>
          <a:custGeom>
            <a:avLst/>
            <a:gdLst>
              <a:gd name="T0" fmla="*/ 33338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33338 w 21"/>
              <a:gd name="T47" fmla="*/ 0 h 15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39" name="Freeform 608"/>
          <p:cNvSpPr>
            <a:spLocks/>
          </p:cNvSpPr>
          <p:nvPr/>
        </p:nvSpPr>
        <p:spPr bwMode="auto">
          <a:xfrm>
            <a:off x="7360628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0" name="Freeform 609"/>
          <p:cNvSpPr>
            <a:spLocks/>
          </p:cNvSpPr>
          <p:nvPr/>
        </p:nvSpPr>
        <p:spPr bwMode="auto">
          <a:xfrm>
            <a:off x="7360628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1" name="Freeform 610"/>
          <p:cNvSpPr>
            <a:spLocks/>
          </p:cNvSpPr>
          <p:nvPr/>
        </p:nvSpPr>
        <p:spPr bwMode="auto">
          <a:xfrm>
            <a:off x="7360627" y="4178300"/>
            <a:ext cx="16119" cy="1588"/>
          </a:xfrm>
          <a:custGeom>
            <a:avLst/>
            <a:gdLst>
              <a:gd name="T0" fmla="*/ 17462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2" name="Freeform 611"/>
          <p:cNvSpPr>
            <a:spLocks/>
          </p:cNvSpPr>
          <p:nvPr/>
        </p:nvSpPr>
        <p:spPr bwMode="auto">
          <a:xfrm>
            <a:off x="7376746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3" name="Freeform 612"/>
          <p:cNvSpPr>
            <a:spLocks/>
          </p:cNvSpPr>
          <p:nvPr/>
        </p:nvSpPr>
        <p:spPr bwMode="auto">
          <a:xfrm>
            <a:off x="7376746" y="4178300"/>
            <a:ext cx="1466" cy="33338"/>
          </a:xfrm>
          <a:custGeom>
            <a:avLst/>
            <a:gdLst>
              <a:gd name="T0" fmla="*/ 0 w 1588"/>
              <a:gd name="T1" fmla="*/ 33338 h 21"/>
              <a:gd name="T2" fmla="*/ 0 w 1588"/>
              <a:gd name="T3" fmla="*/ 0 h 21"/>
              <a:gd name="T4" fmla="*/ 0 w 1588"/>
              <a:gd name="T5" fmla="*/ 0 h 21"/>
              <a:gd name="T6" fmla="*/ 0 w 1588"/>
              <a:gd name="T7" fmla="*/ 33338 h 21"/>
              <a:gd name="T8" fmla="*/ 0 w 1588"/>
              <a:gd name="T9" fmla="*/ 33338 h 21"/>
              <a:gd name="T10" fmla="*/ 0 w 1588"/>
              <a:gd name="T11" fmla="*/ 33338 h 21"/>
              <a:gd name="T12" fmla="*/ 0 w 1588"/>
              <a:gd name="T13" fmla="*/ 33338 h 21"/>
              <a:gd name="T14" fmla="*/ 0 w 1588"/>
              <a:gd name="T15" fmla="*/ 33338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21">
                <a:moveTo>
                  <a:pt x="0" y="21"/>
                </a:moveTo>
                <a:lnTo>
                  <a:pt x="0" y="0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4" name="Freeform 613"/>
          <p:cNvSpPr>
            <a:spLocks/>
          </p:cNvSpPr>
          <p:nvPr/>
        </p:nvSpPr>
        <p:spPr bwMode="auto">
          <a:xfrm>
            <a:off x="7376746" y="42116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5" name="Freeform 614"/>
          <p:cNvSpPr>
            <a:spLocks/>
          </p:cNvSpPr>
          <p:nvPr/>
        </p:nvSpPr>
        <p:spPr bwMode="auto">
          <a:xfrm>
            <a:off x="7239001" y="4211639"/>
            <a:ext cx="121627" cy="1587"/>
          </a:xfrm>
          <a:custGeom>
            <a:avLst/>
            <a:gdLst>
              <a:gd name="T0" fmla="*/ 0 w 83"/>
              <a:gd name="T1" fmla="*/ 0 h 1587"/>
              <a:gd name="T2" fmla="*/ 131763 w 83"/>
              <a:gd name="T3" fmla="*/ 0 h 1587"/>
              <a:gd name="T4" fmla="*/ 131763 w 83"/>
              <a:gd name="T5" fmla="*/ 0 h 1587"/>
              <a:gd name="T6" fmla="*/ 0 w 83"/>
              <a:gd name="T7" fmla="*/ 0 h 1587"/>
              <a:gd name="T8" fmla="*/ 0 w 83"/>
              <a:gd name="T9" fmla="*/ 0 h 1587"/>
              <a:gd name="T10" fmla="*/ 0 w 83"/>
              <a:gd name="T11" fmla="*/ 0 h 1587"/>
              <a:gd name="T12" fmla="*/ 0 w 83"/>
              <a:gd name="T13" fmla="*/ 0 h 1587"/>
              <a:gd name="T14" fmla="*/ 0 w 8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" h="1587">
                <a:moveTo>
                  <a:pt x="0" y="0"/>
                </a:moveTo>
                <a:lnTo>
                  <a:pt x="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6" name="Freeform 615"/>
          <p:cNvSpPr>
            <a:spLocks/>
          </p:cNvSpPr>
          <p:nvPr/>
        </p:nvSpPr>
        <p:spPr bwMode="auto">
          <a:xfrm>
            <a:off x="7239000" y="42116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7" name="Freeform 616"/>
          <p:cNvSpPr>
            <a:spLocks/>
          </p:cNvSpPr>
          <p:nvPr/>
        </p:nvSpPr>
        <p:spPr bwMode="auto">
          <a:xfrm>
            <a:off x="7239000" y="4178300"/>
            <a:ext cx="1466" cy="33338"/>
          </a:xfrm>
          <a:custGeom>
            <a:avLst/>
            <a:gdLst>
              <a:gd name="T0" fmla="*/ 0 w 1588"/>
              <a:gd name="T1" fmla="*/ 0 h 21"/>
              <a:gd name="T2" fmla="*/ 0 w 1588"/>
              <a:gd name="T3" fmla="*/ 33338 h 21"/>
              <a:gd name="T4" fmla="*/ 0 w 1588"/>
              <a:gd name="T5" fmla="*/ 33338 h 21"/>
              <a:gd name="T6" fmla="*/ 0 w 1588"/>
              <a:gd name="T7" fmla="*/ 0 h 21"/>
              <a:gd name="T8" fmla="*/ 0 w 1588"/>
              <a:gd name="T9" fmla="*/ 0 h 21"/>
              <a:gd name="T10" fmla="*/ 0 w 1588"/>
              <a:gd name="T11" fmla="*/ 0 h 21"/>
              <a:gd name="T12" fmla="*/ 0 w 1588"/>
              <a:gd name="T13" fmla="*/ 0 h 21"/>
              <a:gd name="T14" fmla="*/ 0 w 1588"/>
              <a:gd name="T15" fmla="*/ 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21">
                <a:moveTo>
                  <a:pt x="0" y="0"/>
                </a:move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8" name="Freeform 617"/>
          <p:cNvSpPr>
            <a:spLocks/>
          </p:cNvSpPr>
          <p:nvPr/>
        </p:nvSpPr>
        <p:spPr bwMode="auto">
          <a:xfrm>
            <a:off x="7054362" y="4178300"/>
            <a:ext cx="14654" cy="33338"/>
          </a:xfrm>
          <a:custGeom>
            <a:avLst/>
            <a:gdLst>
              <a:gd name="T0" fmla="*/ 15875 w 10"/>
              <a:gd name="T1" fmla="*/ 33338 h 21"/>
              <a:gd name="T2" fmla="*/ 15875 w 10"/>
              <a:gd name="T3" fmla="*/ 0 h 21"/>
              <a:gd name="T4" fmla="*/ 0 w 10"/>
              <a:gd name="T5" fmla="*/ 0 h 21"/>
              <a:gd name="T6" fmla="*/ 0 w 10"/>
              <a:gd name="T7" fmla="*/ 33338 h 21"/>
              <a:gd name="T8" fmla="*/ 0 w 10"/>
              <a:gd name="T9" fmla="*/ 33338 h 21"/>
              <a:gd name="T10" fmla="*/ 15875 w 10"/>
              <a:gd name="T11" fmla="*/ 33338 h 21"/>
              <a:gd name="T12" fmla="*/ 15875 w 10"/>
              <a:gd name="T13" fmla="*/ 33338 h 21"/>
              <a:gd name="T14" fmla="*/ 15875 w 10"/>
              <a:gd name="T15" fmla="*/ 33338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21">
                <a:moveTo>
                  <a:pt x="10" y="21"/>
                </a:moveTo>
                <a:lnTo>
                  <a:pt x="10" y="0"/>
                </a:lnTo>
                <a:lnTo>
                  <a:pt x="0" y="0"/>
                </a:lnTo>
                <a:lnTo>
                  <a:pt x="0" y="21"/>
                </a:lnTo>
                <a:lnTo>
                  <a:pt x="1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9" name="Freeform 618"/>
          <p:cNvSpPr>
            <a:spLocks/>
          </p:cNvSpPr>
          <p:nvPr/>
        </p:nvSpPr>
        <p:spPr bwMode="auto">
          <a:xfrm>
            <a:off x="7054362" y="4211639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0 w 10"/>
              <a:gd name="T19" fmla="*/ 0 h 1587"/>
              <a:gd name="T20" fmla="*/ 0 w 10"/>
              <a:gd name="T21" fmla="*/ 0 h 1587"/>
              <a:gd name="T22" fmla="*/ 0 w 10"/>
              <a:gd name="T23" fmla="*/ 0 h 1587"/>
              <a:gd name="T24" fmla="*/ 15875 w 10"/>
              <a:gd name="T25" fmla="*/ 0 h 1587"/>
              <a:gd name="T26" fmla="*/ 15875 w 10"/>
              <a:gd name="T27" fmla="*/ 0 h 1587"/>
              <a:gd name="T28" fmla="*/ 15875 w 10"/>
              <a:gd name="T29" fmla="*/ 0 h 1587"/>
              <a:gd name="T30" fmla="*/ 15875 w 10"/>
              <a:gd name="T31" fmla="*/ 0 h 1587"/>
              <a:gd name="T32" fmla="*/ 15875 w 10"/>
              <a:gd name="T33" fmla="*/ 0 h 1587"/>
              <a:gd name="T34" fmla="*/ 15875 w 10"/>
              <a:gd name="T35" fmla="*/ 0 h 1587"/>
              <a:gd name="T36" fmla="*/ 15875 w 10"/>
              <a:gd name="T37" fmla="*/ 0 h 1587"/>
              <a:gd name="T38" fmla="*/ 15875 w 10"/>
              <a:gd name="T39" fmla="*/ 0 h 1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50" name="Freeform 619"/>
          <p:cNvSpPr>
            <a:spLocks/>
          </p:cNvSpPr>
          <p:nvPr/>
        </p:nvSpPr>
        <p:spPr bwMode="auto">
          <a:xfrm>
            <a:off x="7054362" y="4211639"/>
            <a:ext cx="168520" cy="1587"/>
          </a:xfrm>
          <a:custGeom>
            <a:avLst/>
            <a:gdLst>
              <a:gd name="T0" fmla="*/ 182563 w 115"/>
              <a:gd name="T1" fmla="*/ 0 h 1587"/>
              <a:gd name="T2" fmla="*/ 0 w 115"/>
              <a:gd name="T3" fmla="*/ 0 h 1587"/>
              <a:gd name="T4" fmla="*/ 0 w 115"/>
              <a:gd name="T5" fmla="*/ 0 h 1587"/>
              <a:gd name="T6" fmla="*/ 182563 w 115"/>
              <a:gd name="T7" fmla="*/ 0 h 1587"/>
              <a:gd name="T8" fmla="*/ 182563 w 115"/>
              <a:gd name="T9" fmla="*/ 0 h 1587"/>
              <a:gd name="T10" fmla="*/ 182563 w 115"/>
              <a:gd name="T11" fmla="*/ 0 h 1587"/>
              <a:gd name="T12" fmla="*/ 182563 w 115"/>
              <a:gd name="T13" fmla="*/ 0 h 1587"/>
              <a:gd name="T14" fmla="*/ 182563 w 115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5" h="1587">
                <a:moveTo>
                  <a:pt x="115" y="0"/>
                </a:moveTo>
                <a:lnTo>
                  <a:pt x="0" y="0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51" name="Freeform 620"/>
          <p:cNvSpPr>
            <a:spLocks/>
          </p:cNvSpPr>
          <p:nvPr/>
        </p:nvSpPr>
        <p:spPr bwMode="auto">
          <a:xfrm>
            <a:off x="7222881" y="4211639"/>
            <a:ext cx="16119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0 w 11"/>
              <a:gd name="T11" fmla="*/ 0 h 1587"/>
              <a:gd name="T12" fmla="*/ 0 w 11"/>
              <a:gd name="T13" fmla="*/ 0 h 1587"/>
              <a:gd name="T14" fmla="*/ 0 w 11"/>
              <a:gd name="T15" fmla="*/ 0 h 1587"/>
              <a:gd name="T16" fmla="*/ 17462 w 11"/>
              <a:gd name="T17" fmla="*/ 0 h 1587"/>
              <a:gd name="T18" fmla="*/ 17462 w 11"/>
              <a:gd name="T19" fmla="*/ 0 h 1587"/>
              <a:gd name="T20" fmla="*/ 17462 w 11"/>
              <a:gd name="T21" fmla="*/ 0 h 1587"/>
              <a:gd name="T22" fmla="*/ 17462 w 11"/>
              <a:gd name="T23" fmla="*/ 0 h 1587"/>
              <a:gd name="T24" fmla="*/ 0 w 11"/>
              <a:gd name="T25" fmla="*/ 0 h 1587"/>
              <a:gd name="T26" fmla="*/ 0 w 11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52" name="Freeform 621"/>
          <p:cNvSpPr>
            <a:spLocks/>
          </p:cNvSpPr>
          <p:nvPr/>
        </p:nvSpPr>
        <p:spPr bwMode="auto">
          <a:xfrm>
            <a:off x="7222881" y="4178300"/>
            <a:ext cx="16119" cy="33338"/>
          </a:xfrm>
          <a:custGeom>
            <a:avLst/>
            <a:gdLst>
              <a:gd name="T0" fmla="*/ 0 w 11"/>
              <a:gd name="T1" fmla="*/ 0 h 21"/>
              <a:gd name="T2" fmla="*/ 0 w 11"/>
              <a:gd name="T3" fmla="*/ 33338 h 21"/>
              <a:gd name="T4" fmla="*/ 17462 w 11"/>
              <a:gd name="T5" fmla="*/ 33338 h 21"/>
              <a:gd name="T6" fmla="*/ 17462 w 11"/>
              <a:gd name="T7" fmla="*/ 0 h 21"/>
              <a:gd name="T8" fmla="*/ 17462 w 11"/>
              <a:gd name="T9" fmla="*/ 0 h 21"/>
              <a:gd name="T10" fmla="*/ 17462 w 11"/>
              <a:gd name="T11" fmla="*/ 0 h 21"/>
              <a:gd name="T12" fmla="*/ 0 w 11"/>
              <a:gd name="T13" fmla="*/ 0 h 21"/>
              <a:gd name="T14" fmla="*/ 0 w 11"/>
              <a:gd name="T15" fmla="*/ 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21">
                <a:moveTo>
                  <a:pt x="0" y="0"/>
                </a:moveTo>
                <a:lnTo>
                  <a:pt x="0" y="21"/>
                </a:lnTo>
                <a:lnTo>
                  <a:pt x="11" y="21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53" name="Freeform 622"/>
          <p:cNvSpPr>
            <a:spLocks/>
          </p:cNvSpPr>
          <p:nvPr/>
        </p:nvSpPr>
        <p:spPr bwMode="auto">
          <a:xfrm>
            <a:off x="7222881" y="41783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w 11"/>
              <a:gd name="T25" fmla="*/ 0 h 1588"/>
              <a:gd name="T26" fmla="*/ 0 w 11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54" name="Freeform 623"/>
          <p:cNvSpPr>
            <a:spLocks/>
          </p:cNvSpPr>
          <p:nvPr/>
        </p:nvSpPr>
        <p:spPr bwMode="auto">
          <a:xfrm>
            <a:off x="7222882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55" name="Freeform 624"/>
          <p:cNvSpPr>
            <a:spLocks/>
          </p:cNvSpPr>
          <p:nvPr/>
        </p:nvSpPr>
        <p:spPr bwMode="auto">
          <a:xfrm>
            <a:off x="7208228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56" name="Freeform 625"/>
          <p:cNvSpPr>
            <a:spLocks/>
          </p:cNvSpPr>
          <p:nvPr/>
        </p:nvSpPr>
        <p:spPr bwMode="auto">
          <a:xfrm>
            <a:off x="7208228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57" name="Freeform 626"/>
          <p:cNvSpPr>
            <a:spLocks/>
          </p:cNvSpPr>
          <p:nvPr/>
        </p:nvSpPr>
        <p:spPr bwMode="auto">
          <a:xfrm>
            <a:off x="7192107" y="4178300"/>
            <a:ext cx="30774" cy="1588"/>
          </a:xfrm>
          <a:custGeom>
            <a:avLst/>
            <a:gdLst>
              <a:gd name="T0" fmla="*/ 17463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17463 w 21"/>
              <a:gd name="T35" fmla="*/ 0 h 1588"/>
              <a:gd name="T36" fmla="*/ 0 w 21"/>
              <a:gd name="T37" fmla="*/ 0 h 1588"/>
              <a:gd name="T38" fmla="*/ 17463 w 21"/>
              <a:gd name="T39" fmla="*/ 0 h 15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" h="1588">
                <a:moveTo>
                  <a:pt x="11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58" name="Freeform 627"/>
          <p:cNvSpPr>
            <a:spLocks/>
          </p:cNvSpPr>
          <p:nvPr/>
        </p:nvSpPr>
        <p:spPr bwMode="auto">
          <a:xfrm>
            <a:off x="7192108" y="417830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w 11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59" name="Freeform 628"/>
          <p:cNvSpPr>
            <a:spLocks/>
          </p:cNvSpPr>
          <p:nvPr/>
        </p:nvSpPr>
        <p:spPr bwMode="auto">
          <a:xfrm>
            <a:off x="7192108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60" name="Freeform 629"/>
          <p:cNvSpPr>
            <a:spLocks/>
          </p:cNvSpPr>
          <p:nvPr/>
        </p:nvSpPr>
        <p:spPr bwMode="auto">
          <a:xfrm>
            <a:off x="7177454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61" name="Freeform 630"/>
          <p:cNvSpPr>
            <a:spLocks/>
          </p:cNvSpPr>
          <p:nvPr/>
        </p:nvSpPr>
        <p:spPr bwMode="auto">
          <a:xfrm>
            <a:off x="7177454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62" name="Freeform 631"/>
          <p:cNvSpPr>
            <a:spLocks/>
          </p:cNvSpPr>
          <p:nvPr/>
        </p:nvSpPr>
        <p:spPr bwMode="auto">
          <a:xfrm>
            <a:off x="7177454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w 10"/>
              <a:gd name="T27" fmla="*/ 0 h 1588"/>
              <a:gd name="T28" fmla="*/ 0 w 10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63" name="Freeform 632"/>
          <p:cNvSpPr>
            <a:spLocks/>
          </p:cNvSpPr>
          <p:nvPr/>
        </p:nvSpPr>
        <p:spPr bwMode="auto">
          <a:xfrm>
            <a:off x="7146682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0 w 10"/>
              <a:gd name="T31" fmla="*/ 0 h 1588"/>
              <a:gd name="T32" fmla="*/ 0 w 10"/>
              <a:gd name="T33" fmla="*/ 0 h 1588"/>
              <a:gd name="T34" fmla="*/ 0 w 10"/>
              <a:gd name="T35" fmla="*/ 0 h 1588"/>
              <a:gd name="T36" fmla="*/ 0 w 10"/>
              <a:gd name="T37" fmla="*/ 0 h 1588"/>
              <a:gd name="T38" fmla="*/ 0 w 10"/>
              <a:gd name="T39" fmla="*/ 0 h 1588"/>
              <a:gd name="T40" fmla="*/ 0 w 10"/>
              <a:gd name="T41" fmla="*/ 0 h 1588"/>
              <a:gd name="T42" fmla="*/ 0 w 10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64" name="Freeform 633"/>
          <p:cNvSpPr>
            <a:spLocks/>
          </p:cNvSpPr>
          <p:nvPr/>
        </p:nvSpPr>
        <p:spPr bwMode="auto">
          <a:xfrm>
            <a:off x="7146682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w 10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65" name="Freeform 634"/>
          <p:cNvSpPr>
            <a:spLocks/>
          </p:cNvSpPr>
          <p:nvPr/>
        </p:nvSpPr>
        <p:spPr bwMode="auto">
          <a:xfrm>
            <a:off x="7146682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66" name="Freeform 635"/>
          <p:cNvSpPr>
            <a:spLocks/>
          </p:cNvSpPr>
          <p:nvPr/>
        </p:nvSpPr>
        <p:spPr bwMode="auto">
          <a:xfrm>
            <a:off x="7130562" y="417830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67" name="Freeform 636"/>
          <p:cNvSpPr>
            <a:spLocks/>
          </p:cNvSpPr>
          <p:nvPr/>
        </p:nvSpPr>
        <p:spPr bwMode="auto">
          <a:xfrm>
            <a:off x="7130561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68" name="Freeform 637"/>
          <p:cNvSpPr>
            <a:spLocks/>
          </p:cNvSpPr>
          <p:nvPr/>
        </p:nvSpPr>
        <p:spPr bwMode="auto">
          <a:xfrm>
            <a:off x="7130562" y="417830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w 11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69" name="Freeform 638"/>
          <p:cNvSpPr>
            <a:spLocks/>
          </p:cNvSpPr>
          <p:nvPr/>
        </p:nvSpPr>
        <p:spPr bwMode="auto">
          <a:xfrm>
            <a:off x="7115908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0 w 10"/>
              <a:gd name="T31" fmla="*/ 0 h 1588"/>
              <a:gd name="T32" fmla="*/ 0 w 10"/>
              <a:gd name="T33" fmla="*/ 0 h 1588"/>
              <a:gd name="T34" fmla="*/ 0 w 10"/>
              <a:gd name="T35" fmla="*/ 0 h 1588"/>
              <a:gd name="T36" fmla="*/ 0 w 10"/>
              <a:gd name="T37" fmla="*/ 0 h 1588"/>
              <a:gd name="T38" fmla="*/ 0 w 10"/>
              <a:gd name="T39" fmla="*/ 0 h 1588"/>
              <a:gd name="T40" fmla="*/ 0 w 10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70" name="Freeform 639"/>
          <p:cNvSpPr>
            <a:spLocks/>
          </p:cNvSpPr>
          <p:nvPr/>
        </p:nvSpPr>
        <p:spPr bwMode="auto">
          <a:xfrm>
            <a:off x="7099789" y="4178300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17462 w 11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71" name="Freeform 640"/>
          <p:cNvSpPr>
            <a:spLocks/>
          </p:cNvSpPr>
          <p:nvPr/>
        </p:nvSpPr>
        <p:spPr bwMode="auto">
          <a:xfrm>
            <a:off x="7099789" y="41783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2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72" name="Freeform 641"/>
          <p:cNvSpPr>
            <a:spLocks/>
          </p:cNvSpPr>
          <p:nvPr/>
        </p:nvSpPr>
        <p:spPr bwMode="auto">
          <a:xfrm>
            <a:off x="7099789" y="41783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73" name="Freeform 642"/>
          <p:cNvSpPr>
            <a:spLocks/>
          </p:cNvSpPr>
          <p:nvPr/>
        </p:nvSpPr>
        <p:spPr bwMode="auto">
          <a:xfrm>
            <a:off x="709978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74" name="Freeform 643"/>
          <p:cNvSpPr>
            <a:spLocks/>
          </p:cNvSpPr>
          <p:nvPr/>
        </p:nvSpPr>
        <p:spPr bwMode="auto">
          <a:xfrm>
            <a:off x="7085135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w 10"/>
              <a:gd name="T27" fmla="*/ 0 h 1588"/>
              <a:gd name="T28" fmla="*/ 0 w 10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75" name="Freeform 644"/>
          <p:cNvSpPr>
            <a:spLocks/>
          </p:cNvSpPr>
          <p:nvPr/>
        </p:nvSpPr>
        <p:spPr bwMode="auto">
          <a:xfrm>
            <a:off x="7069016" y="417830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17463 w 11"/>
              <a:gd name="T25" fmla="*/ 0 h 1588"/>
              <a:gd name="T26" fmla="*/ 17463 w 11"/>
              <a:gd name="T27" fmla="*/ 0 h 1588"/>
              <a:gd name="T28" fmla="*/ 17463 w 11"/>
              <a:gd name="T29" fmla="*/ 0 h 1588"/>
              <a:gd name="T30" fmla="*/ 17463 w 11"/>
              <a:gd name="T31" fmla="*/ 0 h 1588"/>
              <a:gd name="T32" fmla="*/ 0 w 11"/>
              <a:gd name="T33" fmla="*/ 0 h 1588"/>
              <a:gd name="T34" fmla="*/ 0 w 11"/>
              <a:gd name="T35" fmla="*/ 0 h 1588"/>
              <a:gd name="T36" fmla="*/ 0 w 11"/>
              <a:gd name="T37" fmla="*/ 0 h 1588"/>
              <a:gd name="T38" fmla="*/ 0 w 11"/>
              <a:gd name="T39" fmla="*/ 0 h 1588"/>
              <a:gd name="T40" fmla="*/ 0 w 11"/>
              <a:gd name="T41" fmla="*/ 0 h 1588"/>
              <a:gd name="T42" fmla="*/ 0 w 1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76" name="Freeform 645"/>
          <p:cNvSpPr>
            <a:spLocks/>
          </p:cNvSpPr>
          <p:nvPr/>
        </p:nvSpPr>
        <p:spPr bwMode="auto">
          <a:xfrm>
            <a:off x="7054362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77" name="Freeform 646"/>
          <p:cNvSpPr>
            <a:spLocks/>
          </p:cNvSpPr>
          <p:nvPr/>
        </p:nvSpPr>
        <p:spPr bwMode="auto">
          <a:xfrm>
            <a:off x="7054362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78" name="Freeform 647"/>
          <p:cNvSpPr>
            <a:spLocks/>
          </p:cNvSpPr>
          <p:nvPr/>
        </p:nvSpPr>
        <p:spPr bwMode="auto">
          <a:xfrm>
            <a:off x="7054361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79" name="Freeform 648"/>
          <p:cNvSpPr>
            <a:spLocks/>
          </p:cNvSpPr>
          <p:nvPr/>
        </p:nvSpPr>
        <p:spPr bwMode="auto">
          <a:xfrm>
            <a:off x="7054362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0" name="Freeform 649"/>
          <p:cNvSpPr>
            <a:spLocks/>
          </p:cNvSpPr>
          <p:nvPr/>
        </p:nvSpPr>
        <p:spPr bwMode="auto">
          <a:xfrm>
            <a:off x="6869723" y="4178300"/>
            <a:ext cx="1466" cy="33338"/>
          </a:xfrm>
          <a:custGeom>
            <a:avLst/>
            <a:gdLst>
              <a:gd name="T0" fmla="*/ 0 w 1588"/>
              <a:gd name="T1" fmla="*/ 33338 h 21"/>
              <a:gd name="T2" fmla="*/ 0 w 1588"/>
              <a:gd name="T3" fmla="*/ 0 h 21"/>
              <a:gd name="T4" fmla="*/ 0 w 1588"/>
              <a:gd name="T5" fmla="*/ 0 h 21"/>
              <a:gd name="T6" fmla="*/ 0 w 1588"/>
              <a:gd name="T7" fmla="*/ 33338 h 21"/>
              <a:gd name="T8" fmla="*/ 0 w 1588"/>
              <a:gd name="T9" fmla="*/ 33338 h 21"/>
              <a:gd name="T10" fmla="*/ 0 w 1588"/>
              <a:gd name="T11" fmla="*/ 33338 h 21"/>
              <a:gd name="T12" fmla="*/ 0 w 1588"/>
              <a:gd name="T13" fmla="*/ 33338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21">
                <a:moveTo>
                  <a:pt x="0" y="21"/>
                </a:moveTo>
                <a:lnTo>
                  <a:pt x="0" y="0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1" name="Freeform 650"/>
          <p:cNvSpPr>
            <a:spLocks/>
          </p:cNvSpPr>
          <p:nvPr/>
        </p:nvSpPr>
        <p:spPr bwMode="auto">
          <a:xfrm>
            <a:off x="6869723" y="4211639"/>
            <a:ext cx="14654" cy="1587"/>
          </a:xfrm>
          <a:custGeom>
            <a:avLst/>
            <a:gdLst>
              <a:gd name="T0" fmla="*/ 0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0 w 10"/>
              <a:gd name="T7" fmla="*/ 0 h 1587"/>
              <a:gd name="T8" fmla="*/ 0 w 10"/>
              <a:gd name="T9" fmla="*/ 0 h 1587"/>
              <a:gd name="T10" fmla="*/ 0 w 10"/>
              <a:gd name="T11" fmla="*/ 0 h 1587"/>
              <a:gd name="T12" fmla="*/ 0 w 10"/>
              <a:gd name="T13" fmla="*/ 0 h 1587"/>
              <a:gd name="T14" fmla="*/ 0 w 10"/>
              <a:gd name="T15" fmla="*/ 0 h 1587"/>
              <a:gd name="T16" fmla="*/ 0 w 10"/>
              <a:gd name="T17" fmla="*/ 0 h 1587"/>
              <a:gd name="T18" fmla="*/ 0 w 10"/>
              <a:gd name="T19" fmla="*/ 0 h 1587"/>
              <a:gd name="T20" fmla="*/ 0 w 10"/>
              <a:gd name="T21" fmla="*/ 0 h 1587"/>
              <a:gd name="T22" fmla="*/ 0 w 10"/>
              <a:gd name="T23" fmla="*/ 0 h 1587"/>
              <a:gd name="T24" fmla="*/ 0 w 10"/>
              <a:gd name="T25" fmla="*/ 0 h 1587"/>
              <a:gd name="T26" fmla="*/ 0 w 10"/>
              <a:gd name="T27" fmla="*/ 0 h 1587"/>
              <a:gd name="T28" fmla="*/ 0 w 10"/>
              <a:gd name="T29" fmla="*/ 0 h 1587"/>
              <a:gd name="T30" fmla="*/ 0 w 10"/>
              <a:gd name="T31" fmla="*/ 0 h 1587"/>
              <a:gd name="T32" fmla="*/ 0 w 10"/>
              <a:gd name="T33" fmla="*/ 0 h 1587"/>
              <a:gd name="T34" fmla="*/ 0 w 10"/>
              <a:gd name="T35" fmla="*/ 0 h 1587"/>
              <a:gd name="T36" fmla="*/ 0 w 10"/>
              <a:gd name="T37" fmla="*/ 0 h 1587"/>
              <a:gd name="T38" fmla="*/ 15875 w 10"/>
              <a:gd name="T39" fmla="*/ 0 h 1587"/>
              <a:gd name="T40" fmla="*/ 0 w 10"/>
              <a:gd name="T41" fmla="*/ 0 h 1587"/>
              <a:gd name="T42" fmla="*/ 0 w 10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2" name="Freeform 651"/>
          <p:cNvSpPr>
            <a:spLocks/>
          </p:cNvSpPr>
          <p:nvPr/>
        </p:nvSpPr>
        <p:spPr bwMode="auto">
          <a:xfrm>
            <a:off x="6869723" y="4211639"/>
            <a:ext cx="168520" cy="1587"/>
          </a:xfrm>
          <a:custGeom>
            <a:avLst/>
            <a:gdLst>
              <a:gd name="T0" fmla="*/ 182563 w 115"/>
              <a:gd name="T1" fmla="*/ 0 h 1587"/>
              <a:gd name="T2" fmla="*/ 0 w 115"/>
              <a:gd name="T3" fmla="*/ 0 h 1587"/>
              <a:gd name="T4" fmla="*/ 0 w 115"/>
              <a:gd name="T5" fmla="*/ 0 h 1587"/>
              <a:gd name="T6" fmla="*/ 182563 w 115"/>
              <a:gd name="T7" fmla="*/ 0 h 1587"/>
              <a:gd name="T8" fmla="*/ 182563 w 115"/>
              <a:gd name="T9" fmla="*/ 0 h 1587"/>
              <a:gd name="T10" fmla="*/ 182563 w 115"/>
              <a:gd name="T11" fmla="*/ 0 h 1587"/>
              <a:gd name="T12" fmla="*/ 182563 w 115"/>
              <a:gd name="T13" fmla="*/ 0 h 1587"/>
              <a:gd name="T14" fmla="*/ 182563 w 115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5" h="1587">
                <a:moveTo>
                  <a:pt x="115" y="0"/>
                </a:moveTo>
                <a:lnTo>
                  <a:pt x="0" y="0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3" name="Freeform 652"/>
          <p:cNvSpPr>
            <a:spLocks/>
          </p:cNvSpPr>
          <p:nvPr/>
        </p:nvSpPr>
        <p:spPr bwMode="auto">
          <a:xfrm>
            <a:off x="7038243" y="4211639"/>
            <a:ext cx="16119" cy="1587"/>
          </a:xfrm>
          <a:custGeom>
            <a:avLst/>
            <a:gdLst>
              <a:gd name="T0" fmla="*/ 17462 w 11"/>
              <a:gd name="T1" fmla="*/ 0 h 1587"/>
              <a:gd name="T2" fmla="*/ 17462 w 11"/>
              <a:gd name="T3" fmla="*/ 0 h 1587"/>
              <a:gd name="T4" fmla="*/ 17462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0 w 11"/>
              <a:gd name="T11" fmla="*/ 0 h 1587"/>
              <a:gd name="T12" fmla="*/ 0 w 11"/>
              <a:gd name="T13" fmla="*/ 0 h 1587"/>
              <a:gd name="T14" fmla="*/ 17462 w 11"/>
              <a:gd name="T15" fmla="*/ 0 h 1587"/>
              <a:gd name="T16" fmla="*/ 17462 w 11"/>
              <a:gd name="T17" fmla="*/ 0 h 1587"/>
              <a:gd name="T18" fmla="*/ 17462 w 11"/>
              <a:gd name="T19" fmla="*/ 0 h 1587"/>
              <a:gd name="T20" fmla="*/ 17462 w 11"/>
              <a:gd name="T21" fmla="*/ 0 h 1587"/>
              <a:gd name="T22" fmla="*/ 17462 w 11"/>
              <a:gd name="T23" fmla="*/ 0 h 1587"/>
              <a:gd name="T24" fmla="*/ 17462 w 11"/>
              <a:gd name="T25" fmla="*/ 0 h 1587"/>
              <a:gd name="T26" fmla="*/ 17462 w 11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4" name="Freeform 653"/>
          <p:cNvSpPr>
            <a:spLocks/>
          </p:cNvSpPr>
          <p:nvPr/>
        </p:nvSpPr>
        <p:spPr bwMode="auto">
          <a:xfrm>
            <a:off x="7038243" y="4178300"/>
            <a:ext cx="1465" cy="33338"/>
          </a:xfrm>
          <a:custGeom>
            <a:avLst/>
            <a:gdLst>
              <a:gd name="T0" fmla="*/ 0 w 1587"/>
              <a:gd name="T1" fmla="*/ 0 h 21"/>
              <a:gd name="T2" fmla="*/ 0 w 1587"/>
              <a:gd name="T3" fmla="*/ 33338 h 21"/>
              <a:gd name="T4" fmla="*/ 0 w 1587"/>
              <a:gd name="T5" fmla="*/ 33338 h 21"/>
              <a:gd name="T6" fmla="*/ 0 w 1587"/>
              <a:gd name="T7" fmla="*/ 0 h 21"/>
              <a:gd name="T8" fmla="*/ 0 w 1587"/>
              <a:gd name="T9" fmla="*/ 0 h 21"/>
              <a:gd name="T10" fmla="*/ 0 w 1587"/>
              <a:gd name="T11" fmla="*/ 0 h 21"/>
              <a:gd name="T12" fmla="*/ 0 w 1587"/>
              <a:gd name="T13" fmla="*/ 0 h 21"/>
              <a:gd name="T14" fmla="*/ 0 w 1587"/>
              <a:gd name="T15" fmla="*/ 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21">
                <a:moveTo>
                  <a:pt x="0" y="0"/>
                </a:move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5" name="Freeform 654"/>
          <p:cNvSpPr>
            <a:spLocks/>
          </p:cNvSpPr>
          <p:nvPr/>
        </p:nvSpPr>
        <p:spPr bwMode="auto">
          <a:xfrm>
            <a:off x="7038243" y="41783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w 11"/>
              <a:gd name="T25" fmla="*/ 0 h 1588"/>
              <a:gd name="T26" fmla="*/ 0 w 11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6" name="Freeform 655"/>
          <p:cNvSpPr>
            <a:spLocks/>
          </p:cNvSpPr>
          <p:nvPr/>
        </p:nvSpPr>
        <p:spPr bwMode="auto">
          <a:xfrm>
            <a:off x="7038243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7" name="Freeform 656"/>
          <p:cNvSpPr>
            <a:spLocks/>
          </p:cNvSpPr>
          <p:nvPr/>
        </p:nvSpPr>
        <p:spPr bwMode="auto">
          <a:xfrm>
            <a:off x="7038243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8" name="Freeform 657"/>
          <p:cNvSpPr>
            <a:spLocks/>
          </p:cNvSpPr>
          <p:nvPr/>
        </p:nvSpPr>
        <p:spPr bwMode="auto">
          <a:xfrm>
            <a:off x="7023589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9" name="Freeform 658"/>
          <p:cNvSpPr>
            <a:spLocks/>
          </p:cNvSpPr>
          <p:nvPr/>
        </p:nvSpPr>
        <p:spPr bwMode="auto">
          <a:xfrm>
            <a:off x="7007470" y="417830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17463 w 11"/>
              <a:gd name="T25" fmla="*/ 0 h 1588"/>
              <a:gd name="T26" fmla="*/ 17463 w 11"/>
              <a:gd name="T27" fmla="*/ 0 h 1588"/>
              <a:gd name="T28" fmla="*/ 17463 w 11"/>
              <a:gd name="T29" fmla="*/ 0 h 1588"/>
              <a:gd name="T30" fmla="*/ 0 w 11"/>
              <a:gd name="T31" fmla="*/ 0 h 1588"/>
              <a:gd name="T32" fmla="*/ 0 w 11"/>
              <a:gd name="T33" fmla="*/ 0 h 1588"/>
              <a:gd name="T34" fmla="*/ 0 w 11"/>
              <a:gd name="T35" fmla="*/ 0 h 1588"/>
              <a:gd name="T36" fmla="*/ 0 w 11"/>
              <a:gd name="T37" fmla="*/ 0 h 1588"/>
              <a:gd name="T38" fmla="*/ 0 w 11"/>
              <a:gd name="T39" fmla="*/ 0 h 1588"/>
              <a:gd name="T40" fmla="*/ 0 w 11"/>
              <a:gd name="T41" fmla="*/ 0 h 1588"/>
              <a:gd name="T42" fmla="*/ 0 w 1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0" name="Freeform 659"/>
          <p:cNvSpPr>
            <a:spLocks/>
          </p:cNvSpPr>
          <p:nvPr/>
        </p:nvSpPr>
        <p:spPr bwMode="auto">
          <a:xfrm>
            <a:off x="6992816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1" name="Freeform 660"/>
          <p:cNvSpPr>
            <a:spLocks/>
          </p:cNvSpPr>
          <p:nvPr/>
        </p:nvSpPr>
        <p:spPr bwMode="auto">
          <a:xfrm>
            <a:off x="6992815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2" name="Freeform 661"/>
          <p:cNvSpPr>
            <a:spLocks/>
          </p:cNvSpPr>
          <p:nvPr/>
        </p:nvSpPr>
        <p:spPr bwMode="auto">
          <a:xfrm>
            <a:off x="6992816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3" name="Freeform 662"/>
          <p:cNvSpPr>
            <a:spLocks/>
          </p:cNvSpPr>
          <p:nvPr/>
        </p:nvSpPr>
        <p:spPr bwMode="auto">
          <a:xfrm>
            <a:off x="6992815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4" name="Freeform 663"/>
          <p:cNvSpPr>
            <a:spLocks/>
          </p:cNvSpPr>
          <p:nvPr/>
        </p:nvSpPr>
        <p:spPr bwMode="auto">
          <a:xfrm>
            <a:off x="6976697" y="41783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w 11"/>
              <a:gd name="T25" fmla="*/ 0 h 1588"/>
              <a:gd name="T26" fmla="*/ 0 w 11"/>
              <a:gd name="T27" fmla="*/ 0 h 1588"/>
              <a:gd name="T28" fmla="*/ 0 w 11"/>
              <a:gd name="T29" fmla="*/ 0 h 1588"/>
              <a:gd name="T30" fmla="*/ 0 w 11"/>
              <a:gd name="T31" fmla="*/ 0 h 15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5" name="Freeform 664"/>
          <p:cNvSpPr>
            <a:spLocks/>
          </p:cNvSpPr>
          <p:nvPr/>
        </p:nvSpPr>
        <p:spPr bwMode="auto">
          <a:xfrm>
            <a:off x="6962043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15875 w 10"/>
              <a:gd name="T31" fmla="*/ 0 h 1588"/>
              <a:gd name="T32" fmla="*/ 0 w 10"/>
              <a:gd name="T33" fmla="*/ 0 h 1588"/>
              <a:gd name="T34" fmla="*/ 0 w 10"/>
              <a:gd name="T35" fmla="*/ 0 h 1588"/>
              <a:gd name="T36" fmla="*/ 0 w 10"/>
              <a:gd name="T37" fmla="*/ 0 h 1588"/>
              <a:gd name="T38" fmla="*/ 0 w 10"/>
              <a:gd name="T39" fmla="*/ 0 h 1588"/>
              <a:gd name="T40" fmla="*/ 0 w 10"/>
              <a:gd name="T41" fmla="*/ 0 h 1588"/>
              <a:gd name="T42" fmla="*/ 0 w 10"/>
              <a:gd name="T43" fmla="*/ 0 h 1588"/>
              <a:gd name="T44" fmla="*/ 0 w 10"/>
              <a:gd name="T45" fmla="*/ 0 h 1588"/>
              <a:gd name="T46" fmla="*/ 0 w 10"/>
              <a:gd name="T47" fmla="*/ 0 h 15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6" name="Oval 665"/>
          <p:cNvSpPr>
            <a:spLocks noChangeArrowheads="1"/>
          </p:cNvSpPr>
          <p:nvPr/>
        </p:nvSpPr>
        <p:spPr bwMode="auto">
          <a:xfrm>
            <a:off x="6945923" y="4178300"/>
            <a:ext cx="1612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997" name="Freeform 666"/>
          <p:cNvSpPr>
            <a:spLocks/>
          </p:cNvSpPr>
          <p:nvPr/>
        </p:nvSpPr>
        <p:spPr bwMode="auto">
          <a:xfrm>
            <a:off x="6945923" y="417830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3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8" name="Freeform 667"/>
          <p:cNvSpPr>
            <a:spLocks/>
          </p:cNvSpPr>
          <p:nvPr/>
        </p:nvSpPr>
        <p:spPr bwMode="auto">
          <a:xfrm>
            <a:off x="6945923" y="417830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" name="Freeform 668"/>
          <p:cNvSpPr>
            <a:spLocks/>
          </p:cNvSpPr>
          <p:nvPr/>
        </p:nvSpPr>
        <p:spPr bwMode="auto">
          <a:xfrm>
            <a:off x="6945923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0" name="Freeform 669"/>
          <p:cNvSpPr>
            <a:spLocks/>
          </p:cNvSpPr>
          <p:nvPr/>
        </p:nvSpPr>
        <p:spPr bwMode="auto">
          <a:xfrm>
            <a:off x="6931270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15875 w 10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1" name="Freeform 670"/>
          <p:cNvSpPr>
            <a:spLocks/>
          </p:cNvSpPr>
          <p:nvPr/>
        </p:nvSpPr>
        <p:spPr bwMode="auto">
          <a:xfrm>
            <a:off x="6915151" y="4178300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17462 w 21"/>
              <a:gd name="T15" fmla="*/ 0 h 1588"/>
              <a:gd name="T16" fmla="*/ 33337 w 21"/>
              <a:gd name="T17" fmla="*/ 0 h 1588"/>
              <a:gd name="T18" fmla="*/ 17462 w 21"/>
              <a:gd name="T19" fmla="*/ 0 h 1588"/>
              <a:gd name="T20" fmla="*/ 17462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0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2" name="Freeform 671"/>
          <p:cNvSpPr>
            <a:spLocks/>
          </p:cNvSpPr>
          <p:nvPr/>
        </p:nvSpPr>
        <p:spPr bwMode="auto">
          <a:xfrm>
            <a:off x="6915150" y="4178300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17462 w 11"/>
              <a:gd name="T25" fmla="*/ 0 h 1588"/>
              <a:gd name="T26" fmla="*/ 17462 w 11"/>
              <a:gd name="T27" fmla="*/ 0 h 1588"/>
              <a:gd name="T28" fmla="*/ 17462 w 11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3" name="Freeform 672"/>
          <p:cNvSpPr>
            <a:spLocks/>
          </p:cNvSpPr>
          <p:nvPr/>
        </p:nvSpPr>
        <p:spPr bwMode="auto">
          <a:xfrm>
            <a:off x="6915150" y="4178300"/>
            <a:ext cx="16119" cy="1588"/>
          </a:xfrm>
          <a:custGeom>
            <a:avLst/>
            <a:gdLst>
              <a:gd name="T0" fmla="*/ 0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17462 w 11"/>
              <a:gd name="T21" fmla="*/ 0 h 1588"/>
              <a:gd name="T22" fmla="*/ 0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4" name="Freeform 673"/>
          <p:cNvSpPr>
            <a:spLocks/>
          </p:cNvSpPr>
          <p:nvPr/>
        </p:nvSpPr>
        <p:spPr bwMode="auto">
          <a:xfrm>
            <a:off x="6900497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5" name="Freeform 674"/>
          <p:cNvSpPr>
            <a:spLocks/>
          </p:cNvSpPr>
          <p:nvPr/>
        </p:nvSpPr>
        <p:spPr bwMode="auto">
          <a:xfrm>
            <a:off x="6900497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6" name="Freeform 675"/>
          <p:cNvSpPr>
            <a:spLocks/>
          </p:cNvSpPr>
          <p:nvPr/>
        </p:nvSpPr>
        <p:spPr bwMode="auto">
          <a:xfrm>
            <a:off x="6900497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w 10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7" name="Freeform 676"/>
          <p:cNvSpPr>
            <a:spLocks/>
          </p:cNvSpPr>
          <p:nvPr/>
        </p:nvSpPr>
        <p:spPr bwMode="auto">
          <a:xfrm>
            <a:off x="6869723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15875 w 10"/>
              <a:gd name="T31" fmla="*/ 0 h 1588"/>
              <a:gd name="T32" fmla="*/ 0 w 10"/>
              <a:gd name="T33" fmla="*/ 0 h 1588"/>
              <a:gd name="T34" fmla="*/ 0 w 10"/>
              <a:gd name="T35" fmla="*/ 0 h 1588"/>
              <a:gd name="T36" fmla="*/ 0 w 10"/>
              <a:gd name="T37" fmla="*/ 0 h 1588"/>
              <a:gd name="T38" fmla="*/ 0 w 10"/>
              <a:gd name="T39" fmla="*/ 0 h 1588"/>
              <a:gd name="T40" fmla="*/ 0 w 10"/>
              <a:gd name="T41" fmla="*/ 0 h 1588"/>
              <a:gd name="T42" fmla="*/ 0 w 10"/>
              <a:gd name="T43" fmla="*/ 0 h 1588"/>
              <a:gd name="T44" fmla="*/ 0 w 10"/>
              <a:gd name="T45" fmla="*/ 0 h 1588"/>
              <a:gd name="T46" fmla="*/ 0 w 10"/>
              <a:gd name="T47" fmla="*/ 0 h 15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8" name="Oval 677"/>
          <p:cNvSpPr>
            <a:spLocks noChangeArrowheads="1"/>
          </p:cNvSpPr>
          <p:nvPr/>
        </p:nvSpPr>
        <p:spPr bwMode="auto">
          <a:xfrm>
            <a:off x="6869723" y="41783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009" name="Freeform 678"/>
          <p:cNvSpPr>
            <a:spLocks/>
          </p:cNvSpPr>
          <p:nvPr/>
        </p:nvSpPr>
        <p:spPr bwMode="auto">
          <a:xfrm>
            <a:off x="6869723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0" name="Freeform 679"/>
          <p:cNvSpPr>
            <a:spLocks/>
          </p:cNvSpPr>
          <p:nvPr/>
        </p:nvSpPr>
        <p:spPr bwMode="auto">
          <a:xfrm>
            <a:off x="6869723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1" name="Oval 680"/>
          <p:cNvSpPr>
            <a:spLocks noChangeArrowheads="1"/>
          </p:cNvSpPr>
          <p:nvPr/>
        </p:nvSpPr>
        <p:spPr bwMode="auto">
          <a:xfrm>
            <a:off x="6869723" y="41783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012" name="Freeform 681"/>
          <p:cNvSpPr>
            <a:spLocks/>
          </p:cNvSpPr>
          <p:nvPr/>
        </p:nvSpPr>
        <p:spPr bwMode="auto">
          <a:xfrm>
            <a:off x="6670431" y="4178300"/>
            <a:ext cx="1466" cy="33338"/>
          </a:xfrm>
          <a:custGeom>
            <a:avLst/>
            <a:gdLst>
              <a:gd name="T0" fmla="*/ 0 w 1588"/>
              <a:gd name="T1" fmla="*/ 33338 h 21"/>
              <a:gd name="T2" fmla="*/ 0 w 1588"/>
              <a:gd name="T3" fmla="*/ 0 h 21"/>
              <a:gd name="T4" fmla="*/ 0 w 1588"/>
              <a:gd name="T5" fmla="*/ 0 h 21"/>
              <a:gd name="T6" fmla="*/ 0 w 1588"/>
              <a:gd name="T7" fmla="*/ 33338 h 21"/>
              <a:gd name="T8" fmla="*/ 0 w 1588"/>
              <a:gd name="T9" fmla="*/ 33338 h 21"/>
              <a:gd name="T10" fmla="*/ 0 w 1588"/>
              <a:gd name="T11" fmla="*/ 33338 h 21"/>
              <a:gd name="T12" fmla="*/ 0 w 1588"/>
              <a:gd name="T13" fmla="*/ 33338 h 21"/>
              <a:gd name="T14" fmla="*/ 0 w 1588"/>
              <a:gd name="T15" fmla="*/ 33338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21">
                <a:moveTo>
                  <a:pt x="0" y="21"/>
                </a:moveTo>
                <a:lnTo>
                  <a:pt x="0" y="0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3" name="Freeform 682"/>
          <p:cNvSpPr>
            <a:spLocks/>
          </p:cNvSpPr>
          <p:nvPr/>
        </p:nvSpPr>
        <p:spPr bwMode="auto">
          <a:xfrm>
            <a:off x="6670431" y="4211639"/>
            <a:ext cx="14654" cy="1587"/>
          </a:xfrm>
          <a:custGeom>
            <a:avLst/>
            <a:gdLst>
              <a:gd name="T0" fmla="*/ 15875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0 w 10"/>
              <a:gd name="T7" fmla="*/ 0 h 1587"/>
              <a:gd name="T8" fmla="*/ 0 w 10"/>
              <a:gd name="T9" fmla="*/ 0 h 1587"/>
              <a:gd name="T10" fmla="*/ 0 w 10"/>
              <a:gd name="T11" fmla="*/ 0 h 1587"/>
              <a:gd name="T12" fmla="*/ 0 w 10"/>
              <a:gd name="T13" fmla="*/ 0 h 1587"/>
              <a:gd name="T14" fmla="*/ 0 w 10"/>
              <a:gd name="T15" fmla="*/ 0 h 1587"/>
              <a:gd name="T16" fmla="*/ 0 w 10"/>
              <a:gd name="T17" fmla="*/ 0 h 1587"/>
              <a:gd name="T18" fmla="*/ 0 w 10"/>
              <a:gd name="T19" fmla="*/ 0 h 1587"/>
              <a:gd name="T20" fmla="*/ 0 w 10"/>
              <a:gd name="T21" fmla="*/ 0 h 1587"/>
              <a:gd name="T22" fmla="*/ 0 w 10"/>
              <a:gd name="T23" fmla="*/ 0 h 1587"/>
              <a:gd name="T24" fmla="*/ 0 w 10"/>
              <a:gd name="T25" fmla="*/ 0 h 1587"/>
              <a:gd name="T26" fmla="*/ 0 w 10"/>
              <a:gd name="T27" fmla="*/ 0 h 1587"/>
              <a:gd name="T28" fmla="*/ 0 w 10"/>
              <a:gd name="T29" fmla="*/ 0 h 1587"/>
              <a:gd name="T30" fmla="*/ 0 w 10"/>
              <a:gd name="T31" fmla="*/ 0 h 1587"/>
              <a:gd name="T32" fmla="*/ 0 w 10"/>
              <a:gd name="T33" fmla="*/ 0 h 1587"/>
              <a:gd name="T34" fmla="*/ 15875 w 10"/>
              <a:gd name="T35" fmla="*/ 0 h 1587"/>
              <a:gd name="T36" fmla="*/ 15875 w 10"/>
              <a:gd name="T37" fmla="*/ 0 h 1587"/>
              <a:gd name="T38" fmla="*/ 15875 w 10"/>
              <a:gd name="T39" fmla="*/ 0 h 1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4" name="Freeform 683"/>
          <p:cNvSpPr>
            <a:spLocks/>
          </p:cNvSpPr>
          <p:nvPr/>
        </p:nvSpPr>
        <p:spPr bwMode="auto">
          <a:xfrm>
            <a:off x="6685085" y="4211639"/>
            <a:ext cx="153866" cy="1587"/>
          </a:xfrm>
          <a:custGeom>
            <a:avLst/>
            <a:gdLst>
              <a:gd name="T0" fmla="*/ 166688 w 105"/>
              <a:gd name="T1" fmla="*/ 0 h 1587"/>
              <a:gd name="T2" fmla="*/ 0 w 105"/>
              <a:gd name="T3" fmla="*/ 0 h 1587"/>
              <a:gd name="T4" fmla="*/ 0 w 105"/>
              <a:gd name="T5" fmla="*/ 0 h 1587"/>
              <a:gd name="T6" fmla="*/ 166688 w 105"/>
              <a:gd name="T7" fmla="*/ 0 h 1587"/>
              <a:gd name="T8" fmla="*/ 166688 w 105"/>
              <a:gd name="T9" fmla="*/ 0 h 1587"/>
              <a:gd name="T10" fmla="*/ 166688 w 105"/>
              <a:gd name="T11" fmla="*/ 0 h 1587"/>
              <a:gd name="T12" fmla="*/ 166688 w 105"/>
              <a:gd name="T13" fmla="*/ 0 h 1587"/>
              <a:gd name="T14" fmla="*/ 166688 w 105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" h="1587">
                <a:moveTo>
                  <a:pt x="105" y="0"/>
                </a:moveTo>
                <a:lnTo>
                  <a:pt x="0" y="0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5" name="Freeform 684"/>
          <p:cNvSpPr>
            <a:spLocks/>
          </p:cNvSpPr>
          <p:nvPr/>
        </p:nvSpPr>
        <p:spPr bwMode="auto">
          <a:xfrm>
            <a:off x="6838951" y="4211639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0 w 10"/>
              <a:gd name="T7" fmla="*/ 0 h 1587"/>
              <a:gd name="T8" fmla="*/ 0 w 10"/>
              <a:gd name="T9" fmla="*/ 0 h 1587"/>
              <a:gd name="T10" fmla="*/ 0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15875 w 10"/>
              <a:gd name="T19" fmla="*/ 0 h 1587"/>
              <a:gd name="T20" fmla="*/ 15875 w 10"/>
              <a:gd name="T21" fmla="*/ 0 h 1587"/>
              <a:gd name="T22" fmla="*/ 15875 w 10"/>
              <a:gd name="T23" fmla="*/ 0 h 1587"/>
              <a:gd name="T24" fmla="*/ 15875 w 10"/>
              <a:gd name="T25" fmla="*/ 0 h 1587"/>
              <a:gd name="T26" fmla="*/ 15875 w 10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" name="Freeform 685"/>
          <p:cNvSpPr>
            <a:spLocks/>
          </p:cNvSpPr>
          <p:nvPr/>
        </p:nvSpPr>
        <p:spPr bwMode="auto">
          <a:xfrm>
            <a:off x="6853605" y="4178300"/>
            <a:ext cx="1465" cy="33338"/>
          </a:xfrm>
          <a:custGeom>
            <a:avLst/>
            <a:gdLst>
              <a:gd name="T0" fmla="*/ 0 w 1587"/>
              <a:gd name="T1" fmla="*/ 0 h 21"/>
              <a:gd name="T2" fmla="*/ 0 w 1587"/>
              <a:gd name="T3" fmla="*/ 33338 h 21"/>
              <a:gd name="T4" fmla="*/ 0 w 1587"/>
              <a:gd name="T5" fmla="*/ 33338 h 21"/>
              <a:gd name="T6" fmla="*/ 0 w 1587"/>
              <a:gd name="T7" fmla="*/ 0 h 21"/>
              <a:gd name="T8" fmla="*/ 0 w 1587"/>
              <a:gd name="T9" fmla="*/ 0 h 21"/>
              <a:gd name="T10" fmla="*/ 0 w 1587"/>
              <a:gd name="T11" fmla="*/ 0 h 21"/>
              <a:gd name="T12" fmla="*/ 0 w 1587"/>
              <a:gd name="T13" fmla="*/ 0 h 21"/>
              <a:gd name="T14" fmla="*/ 0 w 1587"/>
              <a:gd name="T15" fmla="*/ 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21">
                <a:moveTo>
                  <a:pt x="0" y="0"/>
                </a:move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7" name="Freeform 686"/>
          <p:cNvSpPr>
            <a:spLocks/>
          </p:cNvSpPr>
          <p:nvPr/>
        </p:nvSpPr>
        <p:spPr bwMode="auto">
          <a:xfrm>
            <a:off x="6838951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w 10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" name="Freeform 687"/>
          <p:cNvSpPr>
            <a:spLocks/>
          </p:cNvSpPr>
          <p:nvPr/>
        </p:nvSpPr>
        <p:spPr bwMode="auto">
          <a:xfrm>
            <a:off x="6838951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9" name="Freeform 688"/>
          <p:cNvSpPr>
            <a:spLocks/>
          </p:cNvSpPr>
          <p:nvPr/>
        </p:nvSpPr>
        <p:spPr bwMode="auto">
          <a:xfrm>
            <a:off x="6838951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0" name="Freeform 689"/>
          <p:cNvSpPr>
            <a:spLocks/>
          </p:cNvSpPr>
          <p:nvPr/>
        </p:nvSpPr>
        <p:spPr bwMode="auto">
          <a:xfrm>
            <a:off x="6838951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1" name="Freeform 690"/>
          <p:cNvSpPr>
            <a:spLocks/>
          </p:cNvSpPr>
          <p:nvPr/>
        </p:nvSpPr>
        <p:spPr bwMode="auto">
          <a:xfrm>
            <a:off x="6808177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15875 w 10"/>
              <a:gd name="T31" fmla="*/ 0 h 1588"/>
              <a:gd name="T32" fmla="*/ 0 w 10"/>
              <a:gd name="T33" fmla="*/ 0 h 1588"/>
              <a:gd name="T34" fmla="*/ 0 w 10"/>
              <a:gd name="T35" fmla="*/ 0 h 1588"/>
              <a:gd name="T36" fmla="*/ 0 w 10"/>
              <a:gd name="T37" fmla="*/ 0 h 1588"/>
              <a:gd name="T38" fmla="*/ 0 w 10"/>
              <a:gd name="T39" fmla="*/ 0 h 15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2" name="Freeform 691"/>
          <p:cNvSpPr>
            <a:spLocks/>
          </p:cNvSpPr>
          <p:nvPr/>
        </p:nvSpPr>
        <p:spPr bwMode="auto">
          <a:xfrm>
            <a:off x="6808177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3" name="Freeform 692"/>
          <p:cNvSpPr>
            <a:spLocks/>
          </p:cNvSpPr>
          <p:nvPr/>
        </p:nvSpPr>
        <p:spPr bwMode="auto">
          <a:xfrm>
            <a:off x="6808177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4" name="Freeform 693"/>
          <p:cNvSpPr>
            <a:spLocks/>
          </p:cNvSpPr>
          <p:nvPr/>
        </p:nvSpPr>
        <p:spPr bwMode="auto">
          <a:xfrm>
            <a:off x="6792058" y="41783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5" name="Freeform 694"/>
          <p:cNvSpPr>
            <a:spLocks/>
          </p:cNvSpPr>
          <p:nvPr/>
        </p:nvSpPr>
        <p:spPr bwMode="auto">
          <a:xfrm>
            <a:off x="679205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6" name="Freeform 695"/>
          <p:cNvSpPr>
            <a:spLocks/>
          </p:cNvSpPr>
          <p:nvPr/>
        </p:nvSpPr>
        <p:spPr bwMode="auto">
          <a:xfrm>
            <a:off x="6792058" y="41783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w 11"/>
              <a:gd name="T25" fmla="*/ 0 h 1588"/>
              <a:gd name="T26" fmla="*/ 0 w 11"/>
              <a:gd name="T27" fmla="*/ 0 h 1588"/>
              <a:gd name="T28" fmla="*/ 0 w 11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7" name="Freeform 696"/>
          <p:cNvSpPr>
            <a:spLocks/>
          </p:cNvSpPr>
          <p:nvPr/>
        </p:nvSpPr>
        <p:spPr bwMode="auto">
          <a:xfrm>
            <a:off x="6777405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15875 w 10"/>
              <a:gd name="T31" fmla="*/ 0 h 1588"/>
              <a:gd name="T32" fmla="*/ 0 w 10"/>
              <a:gd name="T33" fmla="*/ 0 h 1588"/>
              <a:gd name="T34" fmla="*/ 0 w 10"/>
              <a:gd name="T35" fmla="*/ 0 h 1588"/>
              <a:gd name="T36" fmla="*/ 0 w 10"/>
              <a:gd name="T37" fmla="*/ 0 h 1588"/>
              <a:gd name="T38" fmla="*/ 0 w 10"/>
              <a:gd name="T39" fmla="*/ 0 h 1588"/>
              <a:gd name="T40" fmla="*/ 0 w 10"/>
              <a:gd name="T41" fmla="*/ 0 h 1588"/>
              <a:gd name="T42" fmla="*/ 0 w 10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8" name="Freeform 697"/>
          <p:cNvSpPr>
            <a:spLocks/>
          </p:cNvSpPr>
          <p:nvPr/>
        </p:nvSpPr>
        <p:spPr bwMode="auto">
          <a:xfrm>
            <a:off x="6777405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9" name="Freeform 698"/>
          <p:cNvSpPr>
            <a:spLocks/>
          </p:cNvSpPr>
          <p:nvPr/>
        </p:nvSpPr>
        <p:spPr bwMode="auto">
          <a:xfrm>
            <a:off x="6761285" y="4178300"/>
            <a:ext cx="16120" cy="1588"/>
          </a:xfrm>
          <a:custGeom>
            <a:avLst/>
            <a:gdLst>
              <a:gd name="T0" fmla="*/ 0 w 11"/>
              <a:gd name="T1" fmla="*/ 0 h 1588"/>
              <a:gd name="T2" fmla="*/ 17463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17463 w 11"/>
              <a:gd name="T19" fmla="*/ 0 h 1588"/>
              <a:gd name="T20" fmla="*/ 0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0" name="Freeform 699"/>
          <p:cNvSpPr>
            <a:spLocks/>
          </p:cNvSpPr>
          <p:nvPr/>
        </p:nvSpPr>
        <p:spPr bwMode="auto">
          <a:xfrm>
            <a:off x="6746631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1" name="Freeform 700"/>
          <p:cNvSpPr>
            <a:spLocks/>
          </p:cNvSpPr>
          <p:nvPr/>
        </p:nvSpPr>
        <p:spPr bwMode="auto">
          <a:xfrm>
            <a:off x="6746631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2" name="Oval 701"/>
          <p:cNvSpPr>
            <a:spLocks noChangeArrowheads="1"/>
          </p:cNvSpPr>
          <p:nvPr/>
        </p:nvSpPr>
        <p:spPr bwMode="auto">
          <a:xfrm>
            <a:off x="6746631" y="41783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033" name="Freeform 702"/>
          <p:cNvSpPr>
            <a:spLocks/>
          </p:cNvSpPr>
          <p:nvPr/>
        </p:nvSpPr>
        <p:spPr bwMode="auto">
          <a:xfrm>
            <a:off x="6730512" y="4178300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17462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17462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0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4" name="Freeform 703"/>
          <p:cNvSpPr>
            <a:spLocks/>
          </p:cNvSpPr>
          <p:nvPr/>
        </p:nvSpPr>
        <p:spPr bwMode="auto">
          <a:xfrm>
            <a:off x="6730512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w 1587"/>
              <a:gd name="T31" fmla="*/ 0 h 15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5" name="Freeform 704"/>
          <p:cNvSpPr>
            <a:spLocks/>
          </p:cNvSpPr>
          <p:nvPr/>
        </p:nvSpPr>
        <p:spPr bwMode="auto">
          <a:xfrm>
            <a:off x="6730512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6" name="Freeform 705"/>
          <p:cNvSpPr>
            <a:spLocks/>
          </p:cNvSpPr>
          <p:nvPr/>
        </p:nvSpPr>
        <p:spPr bwMode="auto">
          <a:xfrm>
            <a:off x="6715859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7" name="Freeform 706"/>
          <p:cNvSpPr>
            <a:spLocks/>
          </p:cNvSpPr>
          <p:nvPr/>
        </p:nvSpPr>
        <p:spPr bwMode="auto">
          <a:xfrm>
            <a:off x="671585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8" name="Freeform 707"/>
          <p:cNvSpPr>
            <a:spLocks/>
          </p:cNvSpPr>
          <p:nvPr/>
        </p:nvSpPr>
        <p:spPr bwMode="auto">
          <a:xfrm>
            <a:off x="671585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9" name="Freeform 708"/>
          <p:cNvSpPr>
            <a:spLocks/>
          </p:cNvSpPr>
          <p:nvPr/>
        </p:nvSpPr>
        <p:spPr bwMode="auto">
          <a:xfrm>
            <a:off x="6685084" y="4178300"/>
            <a:ext cx="30774" cy="1588"/>
          </a:xfrm>
          <a:custGeom>
            <a:avLst/>
            <a:gdLst>
              <a:gd name="T0" fmla="*/ 0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17463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17463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40" name="Oval 709"/>
          <p:cNvSpPr>
            <a:spLocks noChangeArrowheads="1"/>
          </p:cNvSpPr>
          <p:nvPr/>
        </p:nvSpPr>
        <p:spPr bwMode="auto">
          <a:xfrm>
            <a:off x="6685085" y="41783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041" name="Freeform 710"/>
          <p:cNvSpPr>
            <a:spLocks/>
          </p:cNvSpPr>
          <p:nvPr/>
        </p:nvSpPr>
        <p:spPr bwMode="auto">
          <a:xfrm>
            <a:off x="6685085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42" name="Freeform 711"/>
          <p:cNvSpPr>
            <a:spLocks/>
          </p:cNvSpPr>
          <p:nvPr/>
        </p:nvSpPr>
        <p:spPr bwMode="auto">
          <a:xfrm>
            <a:off x="6670431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43" name="Freeform 712"/>
          <p:cNvSpPr>
            <a:spLocks/>
          </p:cNvSpPr>
          <p:nvPr/>
        </p:nvSpPr>
        <p:spPr bwMode="auto">
          <a:xfrm>
            <a:off x="6670431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44" name="Freeform 713"/>
          <p:cNvSpPr>
            <a:spLocks/>
          </p:cNvSpPr>
          <p:nvPr/>
        </p:nvSpPr>
        <p:spPr bwMode="auto">
          <a:xfrm>
            <a:off x="6578112" y="4178300"/>
            <a:ext cx="14654" cy="33338"/>
          </a:xfrm>
          <a:custGeom>
            <a:avLst/>
            <a:gdLst>
              <a:gd name="T0" fmla="*/ 0 w 10"/>
              <a:gd name="T1" fmla="*/ 0 h 21"/>
              <a:gd name="T2" fmla="*/ 0 w 10"/>
              <a:gd name="T3" fmla="*/ 33338 h 21"/>
              <a:gd name="T4" fmla="*/ 15875 w 10"/>
              <a:gd name="T5" fmla="*/ 33338 h 21"/>
              <a:gd name="T6" fmla="*/ 15875 w 10"/>
              <a:gd name="T7" fmla="*/ 0 h 21"/>
              <a:gd name="T8" fmla="*/ 0 w 10"/>
              <a:gd name="T9" fmla="*/ 0 h 21"/>
              <a:gd name="T10" fmla="*/ 0 w 10"/>
              <a:gd name="T11" fmla="*/ 0 h 21"/>
              <a:gd name="T12" fmla="*/ 0 w 10"/>
              <a:gd name="T13" fmla="*/ 0 h 21"/>
              <a:gd name="T14" fmla="*/ 0 w 10"/>
              <a:gd name="T15" fmla="*/ 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21">
                <a:moveTo>
                  <a:pt x="0" y="0"/>
                </a:moveTo>
                <a:lnTo>
                  <a:pt x="0" y="21"/>
                </a:lnTo>
                <a:lnTo>
                  <a:pt x="10" y="21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45" name="Freeform 714"/>
          <p:cNvSpPr>
            <a:spLocks/>
          </p:cNvSpPr>
          <p:nvPr/>
        </p:nvSpPr>
        <p:spPr bwMode="auto">
          <a:xfrm>
            <a:off x="6578112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46" name="Freeform 715"/>
          <p:cNvSpPr>
            <a:spLocks/>
          </p:cNvSpPr>
          <p:nvPr/>
        </p:nvSpPr>
        <p:spPr bwMode="auto">
          <a:xfrm>
            <a:off x="6592766" y="41783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17462 w 11"/>
              <a:gd name="T11" fmla="*/ 0 h 1588"/>
              <a:gd name="T12" fmla="*/ 0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47" name="Freeform 716"/>
          <p:cNvSpPr>
            <a:spLocks/>
          </p:cNvSpPr>
          <p:nvPr/>
        </p:nvSpPr>
        <p:spPr bwMode="auto">
          <a:xfrm>
            <a:off x="6592766" y="4178300"/>
            <a:ext cx="16119" cy="1588"/>
          </a:xfrm>
          <a:custGeom>
            <a:avLst/>
            <a:gdLst>
              <a:gd name="T0" fmla="*/ 17462 w 11"/>
              <a:gd name="T1" fmla="*/ 0 h 1588"/>
              <a:gd name="T2" fmla="*/ 0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48" name="Freeform 717"/>
          <p:cNvSpPr>
            <a:spLocks/>
          </p:cNvSpPr>
          <p:nvPr/>
        </p:nvSpPr>
        <p:spPr bwMode="auto">
          <a:xfrm>
            <a:off x="6592766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49" name="Freeform 718"/>
          <p:cNvSpPr>
            <a:spLocks/>
          </p:cNvSpPr>
          <p:nvPr/>
        </p:nvSpPr>
        <p:spPr bwMode="auto">
          <a:xfrm>
            <a:off x="6592766" y="4178300"/>
            <a:ext cx="30773" cy="1588"/>
          </a:xfrm>
          <a:custGeom>
            <a:avLst/>
            <a:gdLst>
              <a:gd name="T0" fmla="*/ 17462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17462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17462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0" name="Freeform 719"/>
          <p:cNvSpPr>
            <a:spLocks/>
          </p:cNvSpPr>
          <p:nvPr/>
        </p:nvSpPr>
        <p:spPr bwMode="auto">
          <a:xfrm>
            <a:off x="6608885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1" name="Freeform 720"/>
          <p:cNvSpPr>
            <a:spLocks/>
          </p:cNvSpPr>
          <p:nvPr/>
        </p:nvSpPr>
        <p:spPr bwMode="auto">
          <a:xfrm>
            <a:off x="6623538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2" name="Freeform 721"/>
          <p:cNvSpPr>
            <a:spLocks/>
          </p:cNvSpPr>
          <p:nvPr/>
        </p:nvSpPr>
        <p:spPr bwMode="auto">
          <a:xfrm>
            <a:off x="6623539" y="4178300"/>
            <a:ext cx="16120" cy="1588"/>
          </a:xfrm>
          <a:custGeom>
            <a:avLst/>
            <a:gdLst>
              <a:gd name="T0" fmla="*/ 17463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3" name="Freeform 722"/>
          <p:cNvSpPr>
            <a:spLocks/>
          </p:cNvSpPr>
          <p:nvPr/>
        </p:nvSpPr>
        <p:spPr bwMode="auto">
          <a:xfrm>
            <a:off x="663965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w 1587"/>
              <a:gd name="T31" fmla="*/ 0 h 1588"/>
              <a:gd name="T32" fmla="*/ 0 w 1587"/>
              <a:gd name="T33" fmla="*/ 0 h 1588"/>
              <a:gd name="T34" fmla="*/ 0 w 1587"/>
              <a:gd name="T35" fmla="*/ 0 h 1588"/>
              <a:gd name="T36" fmla="*/ 0 w 1587"/>
              <a:gd name="T37" fmla="*/ 0 h 1588"/>
              <a:gd name="T38" fmla="*/ 0 w 1587"/>
              <a:gd name="T39" fmla="*/ 0 h 1588"/>
              <a:gd name="T40" fmla="*/ 0 w 1587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4" name="Freeform 723"/>
          <p:cNvSpPr>
            <a:spLocks/>
          </p:cNvSpPr>
          <p:nvPr/>
        </p:nvSpPr>
        <p:spPr bwMode="auto">
          <a:xfrm>
            <a:off x="6639659" y="4178300"/>
            <a:ext cx="1465" cy="33338"/>
          </a:xfrm>
          <a:custGeom>
            <a:avLst/>
            <a:gdLst>
              <a:gd name="T0" fmla="*/ 0 w 1587"/>
              <a:gd name="T1" fmla="*/ 33338 h 21"/>
              <a:gd name="T2" fmla="*/ 0 w 1587"/>
              <a:gd name="T3" fmla="*/ 0 h 21"/>
              <a:gd name="T4" fmla="*/ 0 w 1587"/>
              <a:gd name="T5" fmla="*/ 0 h 21"/>
              <a:gd name="T6" fmla="*/ 0 w 1587"/>
              <a:gd name="T7" fmla="*/ 33338 h 21"/>
              <a:gd name="T8" fmla="*/ 0 w 1587"/>
              <a:gd name="T9" fmla="*/ 33338 h 21"/>
              <a:gd name="T10" fmla="*/ 0 w 1587"/>
              <a:gd name="T11" fmla="*/ 33338 h 21"/>
              <a:gd name="T12" fmla="*/ 0 w 1587"/>
              <a:gd name="T13" fmla="*/ 33338 h 21"/>
              <a:gd name="T14" fmla="*/ 0 w 1587"/>
              <a:gd name="T15" fmla="*/ 33338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21">
                <a:moveTo>
                  <a:pt x="0" y="21"/>
                </a:moveTo>
                <a:lnTo>
                  <a:pt x="0" y="0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5" name="Freeform 724"/>
          <p:cNvSpPr>
            <a:spLocks/>
          </p:cNvSpPr>
          <p:nvPr/>
        </p:nvSpPr>
        <p:spPr bwMode="auto">
          <a:xfrm>
            <a:off x="6623539" y="4211639"/>
            <a:ext cx="16120" cy="1587"/>
          </a:xfrm>
          <a:custGeom>
            <a:avLst/>
            <a:gdLst>
              <a:gd name="T0" fmla="*/ 0 w 11"/>
              <a:gd name="T1" fmla="*/ 0 h 1587"/>
              <a:gd name="T2" fmla="*/ 17463 w 11"/>
              <a:gd name="T3" fmla="*/ 0 h 1587"/>
              <a:gd name="T4" fmla="*/ 17463 w 11"/>
              <a:gd name="T5" fmla="*/ 0 h 1587"/>
              <a:gd name="T6" fmla="*/ 17463 w 11"/>
              <a:gd name="T7" fmla="*/ 0 h 1587"/>
              <a:gd name="T8" fmla="*/ 17463 w 11"/>
              <a:gd name="T9" fmla="*/ 0 h 1587"/>
              <a:gd name="T10" fmla="*/ 17463 w 11"/>
              <a:gd name="T11" fmla="*/ 0 h 1587"/>
              <a:gd name="T12" fmla="*/ 17463 w 11"/>
              <a:gd name="T13" fmla="*/ 0 h 1587"/>
              <a:gd name="T14" fmla="*/ 17463 w 11"/>
              <a:gd name="T15" fmla="*/ 0 h 1587"/>
              <a:gd name="T16" fmla="*/ 17463 w 11"/>
              <a:gd name="T17" fmla="*/ 0 h 1587"/>
              <a:gd name="T18" fmla="*/ 17463 w 11"/>
              <a:gd name="T19" fmla="*/ 0 h 1587"/>
              <a:gd name="T20" fmla="*/ 17463 w 11"/>
              <a:gd name="T21" fmla="*/ 0 h 1587"/>
              <a:gd name="T22" fmla="*/ 17463 w 11"/>
              <a:gd name="T23" fmla="*/ 0 h 1587"/>
              <a:gd name="T24" fmla="*/ 17463 w 11"/>
              <a:gd name="T25" fmla="*/ 0 h 1587"/>
              <a:gd name="T26" fmla="*/ 17463 w 11"/>
              <a:gd name="T27" fmla="*/ 0 h 1587"/>
              <a:gd name="T28" fmla="*/ 17463 w 11"/>
              <a:gd name="T29" fmla="*/ 0 h 1587"/>
              <a:gd name="T30" fmla="*/ 17463 w 11"/>
              <a:gd name="T31" fmla="*/ 0 h 1587"/>
              <a:gd name="T32" fmla="*/ 17463 w 11"/>
              <a:gd name="T33" fmla="*/ 0 h 1587"/>
              <a:gd name="T34" fmla="*/ 0 w 11"/>
              <a:gd name="T35" fmla="*/ 0 h 1587"/>
              <a:gd name="T36" fmla="*/ 0 w 11"/>
              <a:gd name="T37" fmla="*/ 0 h 1587"/>
              <a:gd name="T38" fmla="*/ 0 w 11"/>
              <a:gd name="T39" fmla="*/ 0 h 1587"/>
              <a:gd name="T40" fmla="*/ 0 w 11"/>
              <a:gd name="T41" fmla="*/ 0 h 1587"/>
              <a:gd name="T42" fmla="*/ 0 w 1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6" name="Freeform 725"/>
          <p:cNvSpPr>
            <a:spLocks/>
          </p:cNvSpPr>
          <p:nvPr/>
        </p:nvSpPr>
        <p:spPr bwMode="auto">
          <a:xfrm>
            <a:off x="6592766" y="4211639"/>
            <a:ext cx="30773" cy="1587"/>
          </a:xfrm>
          <a:custGeom>
            <a:avLst/>
            <a:gdLst>
              <a:gd name="T0" fmla="*/ 0 w 21"/>
              <a:gd name="T1" fmla="*/ 0 h 1587"/>
              <a:gd name="T2" fmla="*/ 33337 w 21"/>
              <a:gd name="T3" fmla="*/ 0 h 1587"/>
              <a:gd name="T4" fmla="*/ 33337 w 21"/>
              <a:gd name="T5" fmla="*/ 0 h 1587"/>
              <a:gd name="T6" fmla="*/ 0 w 21"/>
              <a:gd name="T7" fmla="*/ 0 h 1587"/>
              <a:gd name="T8" fmla="*/ 0 w 21"/>
              <a:gd name="T9" fmla="*/ 0 h 1587"/>
              <a:gd name="T10" fmla="*/ 0 w 21"/>
              <a:gd name="T11" fmla="*/ 0 h 1587"/>
              <a:gd name="T12" fmla="*/ 0 w 21"/>
              <a:gd name="T13" fmla="*/ 0 h 1587"/>
              <a:gd name="T14" fmla="*/ 0 w 21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7" name="Freeform 726"/>
          <p:cNvSpPr>
            <a:spLocks/>
          </p:cNvSpPr>
          <p:nvPr/>
        </p:nvSpPr>
        <p:spPr bwMode="auto">
          <a:xfrm>
            <a:off x="6578112" y="4211639"/>
            <a:ext cx="14654" cy="1587"/>
          </a:xfrm>
          <a:custGeom>
            <a:avLst/>
            <a:gdLst>
              <a:gd name="T0" fmla="*/ 0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0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15875 w 10"/>
              <a:gd name="T19" fmla="*/ 0 h 1587"/>
              <a:gd name="T20" fmla="*/ 15875 w 10"/>
              <a:gd name="T21" fmla="*/ 0 h 1587"/>
              <a:gd name="T22" fmla="*/ 15875 w 10"/>
              <a:gd name="T23" fmla="*/ 0 h 1587"/>
              <a:gd name="T24" fmla="*/ 15875 w 10"/>
              <a:gd name="T25" fmla="*/ 0 h 1587"/>
              <a:gd name="T26" fmla="*/ 15875 w 10"/>
              <a:gd name="T27" fmla="*/ 0 h 1587"/>
              <a:gd name="T28" fmla="*/ 15875 w 10"/>
              <a:gd name="T29" fmla="*/ 0 h 1587"/>
              <a:gd name="T30" fmla="*/ 15875 w 10"/>
              <a:gd name="T31" fmla="*/ 0 h 1587"/>
              <a:gd name="T32" fmla="*/ 15875 w 10"/>
              <a:gd name="T33" fmla="*/ 0 h 1587"/>
              <a:gd name="T34" fmla="*/ 15875 w 10"/>
              <a:gd name="T35" fmla="*/ 0 h 1587"/>
              <a:gd name="T36" fmla="*/ 0 w 10"/>
              <a:gd name="T37" fmla="*/ 0 h 1587"/>
              <a:gd name="T38" fmla="*/ 0 w 10"/>
              <a:gd name="T39" fmla="*/ 0 h 1587"/>
              <a:gd name="T40" fmla="*/ 0 w 10"/>
              <a:gd name="T41" fmla="*/ 0 h 15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8" name="Freeform 727"/>
          <p:cNvSpPr>
            <a:spLocks/>
          </p:cNvSpPr>
          <p:nvPr/>
        </p:nvSpPr>
        <p:spPr bwMode="auto">
          <a:xfrm>
            <a:off x="6578112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w 10"/>
              <a:gd name="T27" fmla="*/ 0 h 1588"/>
              <a:gd name="T28" fmla="*/ 0 w 10"/>
              <a:gd name="T29" fmla="*/ 0 h 1588"/>
              <a:gd name="T30" fmla="*/ 15875 w 10"/>
              <a:gd name="T31" fmla="*/ 0 h 1588"/>
              <a:gd name="T32" fmla="*/ 15875 w 10"/>
              <a:gd name="T33" fmla="*/ 0 h 1588"/>
              <a:gd name="T34" fmla="*/ 15875 w 10"/>
              <a:gd name="T35" fmla="*/ 0 h 1588"/>
              <a:gd name="T36" fmla="*/ 15875 w 10"/>
              <a:gd name="T37" fmla="*/ 0 h 1588"/>
              <a:gd name="T38" fmla="*/ 15875 w 10"/>
              <a:gd name="T39" fmla="*/ 0 h 1588"/>
              <a:gd name="T40" fmla="*/ 15875 w 10"/>
              <a:gd name="T41" fmla="*/ 0 h 1588"/>
              <a:gd name="T42" fmla="*/ 15875 w 10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59" name="Freeform 728"/>
          <p:cNvSpPr>
            <a:spLocks/>
          </p:cNvSpPr>
          <p:nvPr/>
        </p:nvSpPr>
        <p:spPr bwMode="auto">
          <a:xfrm>
            <a:off x="6592766" y="4244975"/>
            <a:ext cx="16119" cy="1588"/>
          </a:xfrm>
          <a:custGeom>
            <a:avLst/>
            <a:gdLst>
              <a:gd name="T0" fmla="*/ 0 w 11"/>
              <a:gd name="T1" fmla="*/ 0 h 1588"/>
              <a:gd name="T2" fmla="*/ 17462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17462 w 11"/>
              <a:gd name="T21" fmla="*/ 0 h 1588"/>
              <a:gd name="T22" fmla="*/ 0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60" name="Freeform 729"/>
          <p:cNvSpPr>
            <a:spLocks/>
          </p:cNvSpPr>
          <p:nvPr/>
        </p:nvSpPr>
        <p:spPr bwMode="auto">
          <a:xfrm>
            <a:off x="6592766" y="4229101"/>
            <a:ext cx="16119" cy="15875"/>
          </a:xfrm>
          <a:custGeom>
            <a:avLst/>
            <a:gdLst>
              <a:gd name="T0" fmla="*/ 17462 w 11"/>
              <a:gd name="T1" fmla="*/ 0 h 10"/>
              <a:gd name="T2" fmla="*/ 17462 w 11"/>
              <a:gd name="T3" fmla="*/ 0 h 10"/>
              <a:gd name="T4" fmla="*/ 0 w 11"/>
              <a:gd name="T5" fmla="*/ 15875 h 10"/>
              <a:gd name="T6" fmla="*/ 17462 w 11"/>
              <a:gd name="T7" fmla="*/ 15875 h 10"/>
              <a:gd name="T8" fmla="*/ 17462 w 11"/>
              <a:gd name="T9" fmla="*/ 0 h 10"/>
              <a:gd name="T10" fmla="*/ 17462 w 11"/>
              <a:gd name="T11" fmla="*/ 0 h 10"/>
              <a:gd name="T12" fmla="*/ 17462 w 11"/>
              <a:gd name="T13" fmla="*/ 0 h 10"/>
              <a:gd name="T14" fmla="*/ 17462 w 11"/>
              <a:gd name="T15" fmla="*/ 0 h 10"/>
              <a:gd name="T16" fmla="*/ 17462 w 11"/>
              <a:gd name="T17" fmla="*/ 0 h 10"/>
              <a:gd name="T18" fmla="*/ 17462 w 11"/>
              <a:gd name="T19" fmla="*/ 0 h 10"/>
              <a:gd name="T20" fmla="*/ 17462 w 11"/>
              <a:gd name="T21" fmla="*/ 0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61" name="Freeform 730"/>
          <p:cNvSpPr>
            <a:spLocks/>
          </p:cNvSpPr>
          <p:nvPr/>
        </p:nvSpPr>
        <p:spPr bwMode="auto">
          <a:xfrm>
            <a:off x="6592766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62" name="Freeform 731"/>
          <p:cNvSpPr>
            <a:spLocks/>
          </p:cNvSpPr>
          <p:nvPr/>
        </p:nvSpPr>
        <p:spPr bwMode="auto">
          <a:xfrm>
            <a:off x="6592766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63" name="Freeform 732"/>
          <p:cNvSpPr>
            <a:spLocks/>
          </p:cNvSpPr>
          <p:nvPr/>
        </p:nvSpPr>
        <p:spPr bwMode="auto">
          <a:xfrm>
            <a:off x="6623538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64" name="Freeform 733"/>
          <p:cNvSpPr>
            <a:spLocks/>
          </p:cNvSpPr>
          <p:nvPr/>
        </p:nvSpPr>
        <p:spPr bwMode="auto">
          <a:xfrm>
            <a:off x="6623538" y="4229101"/>
            <a:ext cx="1466" cy="15875"/>
          </a:xfrm>
          <a:custGeom>
            <a:avLst/>
            <a:gdLst>
              <a:gd name="T0" fmla="*/ 0 w 1588"/>
              <a:gd name="T1" fmla="*/ 0 h 10"/>
              <a:gd name="T2" fmla="*/ 0 w 1588"/>
              <a:gd name="T3" fmla="*/ 15875 h 10"/>
              <a:gd name="T4" fmla="*/ 0 w 1588"/>
              <a:gd name="T5" fmla="*/ 0 h 10"/>
              <a:gd name="T6" fmla="*/ 0 w 1588"/>
              <a:gd name="T7" fmla="*/ 0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w 1588"/>
              <a:gd name="T15" fmla="*/ 15875 h 10"/>
              <a:gd name="T16" fmla="*/ 0 w 1588"/>
              <a:gd name="T17" fmla="*/ 15875 h 10"/>
              <a:gd name="T18" fmla="*/ 0 w 1588"/>
              <a:gd name="T19" fmla="*/ 15875 h 10"/>
              <a:gd name="T20" fmla="*/ 0 w 1588"/>
              <a:gd name="T21" fmla="*/ 15875 h 10"/>
              <a:gd name="T22" fmla="*/ 0 w 1588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0">
                <a:moveTo>
                  <a:pt x="0" y="0"/>
                </a:moveTo>
                <a:lnTo>
                  <a:pt x="0" y="10"/>
                </a:ln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65" name="Freeform 734"/>
          <p:cNvSpPr>
            <a:spLocks/>
          </p:cNvSpPr>
          <p:nvPr/>
        </p:nvSpPr>
        <p:spPr bwMode="auto">
          <a:xfrm>
            <a:off x="6623539" y="4244975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66" name="Freeform 735"/>
          <p:cNvSpPr>
            <a:spLocks/>
          </p:cNvSpPr>
          <p:nvPr/>
        </p:nvSpPr>
        <p:spPr bwMode="auto">
          <a:xfrm>
            <a:off x="6639659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67" name="Freeform 736"/>
          <p:cNvSpPr>
            <a:spLocks/>
          </p:cNvSpPr>
          <p:nvPr/>
        </p:nvSpPr>
        <p:spPr bwMode="auto">
          <a:xfrm>
            <a:off x="6639659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68" name="Freeform 737"/>
          <p:cNvSpPr>
            <a:spLocks/>
          </p:cNvSpPr>
          <p:nvPr/>
        </p:nvSpPr>
        <p:spPr bwMode="auto">
          <a:xfrm>
            <a:off x="6639658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33337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15875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33337 w 21"/>
              <a:gd name="T45" fmla="*/ 0 h 15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69" name="Freeform 738"/>
          <p:cNvSpPr>
            <a:spLocks/>
          </p:cNvSpPr>
          <p:nvPr/>
        </p:nvSpPr>
        <p:spPr bwMode="auto">
          <a:xfrm>
            <a:off x="6670431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70" name="Freeform 739"/>
          <p:cNvSpPr>
            <a:spLocks/>
          </p:cNvSpPr>
          <p:nvPr/>
        </p:nvSpPr>
        <p:spPr bwMode="auto">
          <a:xfrm>
            <a:off x="6670431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71" name="Freeform 740"/>
          <p:cNvSpPr>
            <a:spLocks/>
          </p:cNvSpPr>
          <p:nvPr/>
        </p:nvSpPr>
        <p:spPr bwMode="auto">
          <a:xfrm>
            <a:off x="6670431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72" name="Freeform 741"/>
          <p:cNvSpPr>
            <a:spLocks/>
          </p:cNvSpPr>
          <p:nvPr/>
        </p:nvSpPr>
        <p:spPr bwMode="auto">
          <a:xfrm>
            <a:off x="6670431" y="4229101"/>
            <a:ext cx="14654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15875 h 10"/>
              <a:gd name="T4" fmla="*/ 0 w 10"/>
              <a:gd name="T5" fmla="*/ 15875 h 10"/>
              <a:gd name="T6" fmla="*/ 15875 w 10"/>
              <a:gd name="T7" fmla="*/ 0 h 10"/>
              <a:gd name="T8" fmla="*/ 15875 w 10"/>
              <a:gd name="T9" fmla="*/ 0 h 10"/>
              <a:gd name="T10" fmla="*/ 15875 w 10"/>
              <a:gd name="T11" fmla="*/ 0 h 10"/>
              <a:gd name="T12" fmla="*/ 0 w 10"/>
              <a:gd name="T13" fmla="*/ 0 h 10"/>
              <a:gd name="T14" fmla="*/ 0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73" name="Freeform 742"/>
          <p:cNvSpPr>
            <a:spLocks/>
          </p:cNvSpPr>
          <p:nvPr/>
        </p:nvSpPr>
        <p:spPr bwMode="auto">
          <a:xfrm>
            <a:off x="6670431" y="42291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74" name="Freeform 743"/>
          <p:cNvSpPr>
            <a:spLocks/>
          </p:cNvSpPr>
          <p:nvPr/>
        </p:nvSpPr>
        <p:spPr bwMode="auto">
          <a:xfrm>
            <a:off x="6685084" y="4229100"/>
            <a:ext cx="30774" cy="1588"/>
          </a:xfrm>
          <a:custGeom>
            <a:avLst/>
            <a:gdLst>
              <a:gd name="T0" fmla="*/ 17463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17463 w 21"/>
              <a:gd name="T35" fmla="*/ 0 h 1588"/>
              <a:gd name="T36" fmla="*/ 33338 w 21"/>
              <a:gd name="T37" fmla="*/ 0 h 1588"/>
              <a:gd name="T38" fmla="*/ 17463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17463 w 21"/>
              <a:gd name="T47" fmla="*/ 0 h 15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75" name="Freeform 744"/>
          <p:cNvSpPr>
            <a:spLocks/>
          </p:cNvSpPr>
          <p:nvPr/>
        </p:nvSpPr>
        <p:spPr bwMode="auto">
          <a:xfrm>
            <a:off x="6701205" y="42291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76" name="Freeform 745"/>
          <p:cNvSpPr>
            <a:spLocks/>
          </p:cNvSpPr>
          <p:nvPr/>
        </p:nvSpPr>
        <p:spPr bwMode="auto">
          <a:xfrm>
            <a:off x="6715859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77" name="Freeform 746"/>
          <p:cNvSpPr>
            <a:spLocks/>
          </p:cNvSpPr>
          <p:nvPr/>
        </p:nvSpPr>
        <p:spPr bwMode="auto">
          <a:xfrm>
            <a:off x="6715859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78" name="Freeform 747"/>
          <p:cNvSpPr>
            <a:spLocks/>
          </p:cNvSpPr>
          <p:nvPr/>
        </p:nvSpPr>
        <p:spPr bwMode="auto">
          <a:xfrm>
            <a:off x="6715859" y="4244975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79" name="Freeform 748"/>
          <p:cNvSpPr>
            <a:spLocks/>
          </p:cNvSpPr>
          <p:nvPr/>
        </p:nvSpPr>
        <p:spPr bwMode="auto">
          <a:xfrm>
            <a:off x="6715859" y="42291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80" name="Freeform 749"/>
          <p:cNvSpPr>
            <a:spLocks/>
          </p:cNvSpPr>
          <p:nvPr/>
        </p:nvSpPr>
        <p:spPr bwMode="auto">
          <a:xfrm>
            <a:off x="6730512" y="4229100"/>
            <a:ext cx="30773" cy="1588"/>
          </a:xfrm>
          <a:custGeom>
            <a:avLst/>
            <a:gdLst>
              <a:gd name="T0" fmla="*/ 17462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17462 w 21"/>
              <a:gd name="T35" fmla="*/ 0 h 1588"/>
              <a:gd name="T36" fmla="*/ 17462 w 21"/>
              <a:gd name="T37" fmla="*/ 0 h 1588"/>
              <a:gd name="T38" fmla="*/ 17462 w 21"/>
              <a:gd name="T39" fmla="*/ 0 h 1588"/>
              <a:gd name="T40" fmla="*/ 17462 w 21"/>
              <a:gd name="T41" fmla="*/ 0 h 1588"/>
              <a:gd name="T42" fmla="*/ 33337 w 21"/>
              <a:gd name="T43" fmla="*/ 0 h 1588"/>
              <a:gd name="T44" fmla="*/ 17462 w 21"/>
              <a:gd name="T45" fmla="*/ 0 h 1588"/>
              <a:gd name="T46" fmla="*/ 17462 w 21"/>
              <a:gd name="T47" fmla="*/ 0 h 15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81" name="Freeform 750"/>
          <p:cNvSpPr>
            <a:spLocks/>
          </p:cNvSpPr>
          <p:nvPr/>
        </p:nvSpPr>
        <p:spPr bwMode="auto">
          <a:xfrm>
            <a:off x="6746631" y="42291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15875 w 10"/>
              <a:gd name="T31" fmla="*/ 0 h 15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82" name="Freeform 751"/>
          <p:cNvSpPr>
            <a:spLocks/>
          </p:cNvSpPr>
          <p:nvPr/>
        </p:nvSpPr>
        <p:spPr bwMode="auto">
          <a:xfrm>
            <a:off x="6746631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83" name="Freeform 752"/>
          <p:cNvSpPr>
            <a:spLocks/>
          </p:cNvSpPr>
          <p:nvPr/>
        </p:nvSpPr>
        <p:spPr bwMode="auto">
          <a:xfrm>
            <a:off x="6746631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84" name="Freeform 753"/>
          <p:cNvSpPr>
            <a:spLocks/>
          </p:cNvSpPr>
          <p:nvPr/>
        </p:nvSpPr>
        <p:spPr bwMode="auto">
          <a:xfrm>
            <a:off x="6761285" y="4229101"/>
            <a:ext cx="1466" cy="15875"/>
          </a:xfrm>
          <a:custGeom>
            <a:avLst/>
            <a:gdLst>
              <a:gd name="T0" fmla="*/ 0 w 1588"/>
              <a:gd name="T1" fmla="*/ 0 h 10"/>
              <a:gd name="T2" fmla="*/ 0 w 1588"/>
              <a:gd name="T3" fmla="*/ 15875 h 10"/>
              <a:gd name="T4" fmla="*/ 0 w 1588"/>
              <a:gd name="T5" fmla="*/ 15875 h 10"/>
              <a:gd name="T6" fmla="*/ 0 w 1588"/>
              <a:gd name="T7" fmla="*/ 0 h 10"/>
              <a:gd name="T8" fmla="*/ 0 w 1588"/>
              <a:gd name="T9" fmla="*/ 0 h 10"/>
              <a:gd name="T10" fmla="*/ 0 w 1588"/>
              <a:gd name="T11" fmla="*/ 0 h 10"/>
              <a:gd name="T12" fmla="*/ 0 w 1588"/>
              <a:gd name="T13" fmla="*/ 0 h 10"/>
              <a:gd name="T14" fmla="*/ 0 w 1588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0">
                <a:moveTo>
                  <a:pt x="0" y="0"/>
                </a:move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85" name="Freeform 754"/>
          <p:cNvSpPr>
            <a:spLocks/>
          </p:cNvSpPr>
          <p:nvPr/>
        </p:nvSpPr>
        <p:spPr bwMode="auto">
          <a:xfrm>
            <a:off x="6761285" y="4229100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17463 w 11"/>
              <a:gd name="T25" fmla="*/ 0 h 1588"/>
              <a:gd name="T26" fmla="*/ 17463 w 11"/>
              <a:gd name="T27" fmla="*/ 0 h 1588"/>
              <a:gd name="T28" fmla="*/ 17463 w 11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86" name="Freeform 755"/>
          <p:cNvSpPr>
            <a:spLocks/>
          </p:cNvSpPr>
          <p:nvPr/>
        </p:nvSpPr>
        <p:spPr bwMode="auto">
          <a:xfrm>
            <a:off x="6777405" y="42291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15875 w 10"/>
              <a:gd name="T31" fmla="*/ 0 h 1588"/>
              <a:gd name="T32" fmla="*/ 15875 w 10"/>
              <a:gd name="T33" fmla="*/ 0 h 1588"/>
              <a:gd name="T34" fmla="*/ 15875 w 10"/>
              <a:gd name="T35" fmla="*/ 0 h 1588"/>
              <a:gd name="T36" fmla="*/ 15875 w 10"/>
              <a:gd name="T37" fmla="*/ 0 h 1588"/>
              <a:gd name="T38" fmla="*/ 15875 w 10"/>
              <a:gd name="T39" fmla="*/ 0 h 1588"/>
              <a:gd name="T40" fmla="*/ 15875 w 10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87" name="Freeform 756"/>
          <p:cNvSpPr>
            <a:spLocks/>
          </p:cNvSpPr>
          <p:nvPr/>
        </p:nvSpPr>
        <p:spPr bwMode="auto">
          <a:xfrm>
            <a:off x="6792058" y="4229100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17462 w 11"/>
              <a:gd name="T21" fmla="*/ 0 h 1588"/>
              <a:gd name="T22" fmla="*/ 17462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88" name="Freeform 757"/>
          <p:cNvSpPr>
            <a:spLocks/>
          </p:cNvSpPr>
          <p:nvPr/>
        </p:nvSpPr>
        <p:spPr bwMode="auto">
          <a:xfrm>
            <a:off x="6792059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89" name="Freeform 758"/>
          <p:cNvSpPr>
            <a:spLocks/>
          </p:cNvSpPr>
          <p:nvPr/>
        </p:nvSpPr>
        <p:spPr bwMode="auto">
          <a:xfrm>
            <a:off x="6792058" y="42449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90" name="Freeform 759"/>
          <p:cNvSpPr>
            <a:spLocks/>
          </p:cNvSpPr>
          <p:nvPr/>
        </p:nvSpPr>
        <p:spPr bwMode="auto">
          <a:xfrm>
            <a:off x="6808177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91" name="Freeform 760"/>
          <p:cNvSpPr>
            <a:spLocks/>
          </p:cNvSpPr>
          <p:nvPr/>
        </p:nvSpPr>
        <p:spPr bwMode="auto">
          <a:xfrm>
            <a:off x="6808177" y="42291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w 10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92" name="Freeform 761"/>
          <p:cNvSpPr>
            <a:spLocks/>
          </p:cNvSpPr>
          <p:nvPr/>
        </p:nvSpPr>
        <p:spPr bwMode="auto">
          <a:xfrm>
            <a:off x="6808177" y="4229100"/>
            <a:ext cx="30774" cy="1588"/>
          </a:xfrm>
          <a:custGeom>
            <a:avLst/>
            <a:gdLst>
              <a:gd name="T0" fmla="*/ 33338 w 21"/>
              <a:gd name="T1" fmla="*/ 0 h 1588"/>
              <a:gd name="T2" fmla="*/ 33338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33338 w 21"/>
              <a:gd name="T47" fmla="*/ 0 h 15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93" name="Freeform 762"/>
          <p:cNvSpPr>
            <a:spLocks/>
          </p:cNvSpPr>
          <p:nvPr/>
        </p:nvSpPr>
        <p:spPr bwMode="auto">
          <a:xfrm>
            <a:off x="6838951" y="42291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94" name="Freeform 763"/>
          <p:cNvSpPr>
            <a:spLocks/>
          </p:cNvSpPr>
          <p:nvPr/>
        </p:nvSpPr>
        <p:spPr bwMode="auto">
          <a:xfrm>
            <a:off x="6838951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95" name="Freeform 764"/>
          <p:cNvSpPr>
            <a:spLocks/>
          </p:cNvSpPr>
          <p:nvPr/>
        </p:nvSpPr>
        <p:spPr bwMode="auto">
          <a:xfrm>
            <a:off x="6838951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96" name="Freeform 765"/>
          <p:cNvSpPr>
            <a:spLocks/>
          </p:cNvSpPr>
          <p:nvPr/>
        </p:nvSpPr>
        <p:spPr bwMode="auto">
          <a:xfrm>
            <a:off x="6853605" y="4229101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0 h 10"/>
              <a:gd name="T4" fmla="*/ 0 w 1587"/>
              <a:gd name="T5" fmla="*/ 15875 h 10"/>
              <a:gd name="T6" fmla="*/ 0 w 1587"/>
              <a:gd name="T7" fmla="*/ 15875 h 10"/>
              <a:gd name="T8" fmla="*/ 0 w 1587"/>
              <a:gd name="T9" fmla="*/ 0 h 10"/>
              <a:gd name="T10" fmla="*/ 0 w 1587"/>
              <a:gd name="T11" fmla="*/ 0 h 10"/>
              <a:gd name="T12" fmla="*/ 0 w 1587"/>
              <a:gd name="T13" fmla="*/ 0 h 10"/>
              <a:gd name="T14" fmla="*/ 0 w 1587"/>
              <a:gd name="T15" fmla="*/ 0 h 10"/>
              <a:gd name="T16" fmla="*/ 0 w 1587"/>
              <a:gd name="T17" fmla="*/ 0 h 10"/>
              <a:gd name="T18" fmla="*/ 0 w 1587"/>
              <a:gd name="T19" fmla="*/ 0 h 10"/>
              <a:gd name="T20" fmla="*/ 0 w 1587"/>
              <a:gd name="T21" fmla="*/ 0 h 10"/>
              <a:gd name="T22" fmla="*/ 0 w 1587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97" name="Freeform 766"/>
          <p:cNvSpPr>
            <a:spLocks/>
          </p:cNvSpPr>
          <p:nvPr/>
        </p:nvSpPr>
        <p:spPr bwMode="auto">
          <a:xfrm>
            <a:off x="6853604" y="42291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17462 w 11"/>
              <a:gd name="T21" fmla="*/ 0 h 1588"/>
              <a:gd name="T22" fmla="*/ 0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98" name="Freeform 767"/>
          <p:cNvSpPr>
            <a:spLocks/>
          </p:cNvSpPr>
          <p:nvPr/>
        </p:nvSpPr>
        <p:spPr bwMode="auto">
          <a:xfrm>
            <a:off x="6853605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33337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17462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7462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99" name="Oval 768"/>
          <p:cNvSpPr>
            <a:spLocks noChangeArrowheads="1"/>
          </p:cNvSpPr>
          <p:nvPr/>
        </p:nvSpPr>
        <p:spPr bwMode="auto">
          <a:xfrm>
            <a:off x="6869723" y="42291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100" name="Freeform 769"/>
          <p:cNvSpPr>
            <a:spLocks/>
          </p:cNvSpPr>
          <p:nvPr/>
        </p:nvSpPr>
        <p:spPr bwMode="auto">
          <a:xfrm>
            <a:off x="6869723" y="4229101"/>
            <a:ext cx="14654" cy="15875"/>
          </a:xfrm>
          <a:custGeom>
            <a:avLst/>
            <a:gdLst>
              <a:gd name="T0" fmla="*/ 15875 w 10"/>
              <a:gd name="T1" fmla="*/ 0 h 10"/>
              <a:gd name="T2" fmla="*/ 15875 w 10"/>
              <a:gd name="T3" fmla="*/ 15875 h 10"/>
              <a:gd name="T4" fmla="*/ 0 w 10"/>
              <a:gd name="T5" fmla="*/ 0 h 10"/>
              <a:gd name="T6" fmla="*/ 0 w 10"/>
              <a:gd name="T7" fmla="*/ 0 h 10"/>
              <a:gd name="T8" fmla="*/ 15875 w 10"/>
              <a:gd name="T9" fmla="*/ 15875 h 10"/>
              <a:gd name="T10" fmla="*/ 15875 w 10"/>
              <a:gd name="T11" fmla="*/ 15875 h 10"/>
              <a:gd name="T12" fmla="*/ 15875 w 10"/>
              <a:gd name="T13" fmla="*/ 15875 h 10"/>
              <a:gd name="T14" fmla="*/ 15875 w 10"/>
              <a:gd name="T15" fmla="*/ 15875 h 10"/>
              <a:gd name="T16" fmla="*/ 15875 w 10"/>
              <a:gd name="T17" fmla="*/ 15875 h 10"/>
              <a:gd name="T18" fmla="*/ 15875 w 10"/>
              <a:gd name="T19" fmla="*/ 15875 h 10"/>
              <a:gd name="T20" fmla="*/ 15875 w 10"/>
              <a:gd name="T21" fmla="*/ 0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10" y="10"/>
                </a:lnTo>
                <a:lnTo>
                  <a:pt x="0" y="0"/>
                </a:lnTo>
                <a:lnTo>
                  <a:pt x="1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" name="Freeform 770"/>
          <p:cNvSpPr>
            <a:spLocks/>
          </p:cNvSpPr>
          <p:nvPr/>
        </p:nvSpPr>
        <p:spPr bwMode="auto">
          <a:xfrm>
            <a:off x="6884377" y="4244975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" name="Freeform 771"/>
          <p:cNvSpPr>
            <a:spLocks/>
          </p:cNvSpPr>
          <p:nvPr/>
        </p:nvSpPr>
        <p:spPr bwMode="auto">
          <a:xfrm>
            <a:off x="6900497" y="4229101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15875 h 10"/>
              <a:gd name="T4" fmla="*/ 0 w 1587"/>
              <a:gd name="T5" fmla="*/ 15875 h 10"/>
              <a:gd name="T6" fmla="*/ 0 w 1587"/>
              <a:gd name="T7" fmla="*/ 0 h 10"/>
              <a:gd name="T8" fmla="*/ 0 w 1587"/>
              <a:gd name="T9" fmla="*/ 0 h 10"/>
              <a:gd name="T10" fmla="*/ 0 w 1587"/>
              <a:gd name="T11" fmla="*/ 0 h 10"/>
              <a:gd name="T12" fmla="*/ 0 w 1587"/>
              <a:gd name="T13" fmla="*/ 0 h 10"/>
              <a:gd name="T14" fmla="*/ 0 w 1587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" name="Freeform 772"/>
          <p:cNvSpPr>
            <a:spLocks/>
          </p:cNvSpPr>
          <p:nvPr/>
        </p:nvSpPr>
        <p:spPr bwMode="auto">
          <a:xfrm>
            <a:off x="6900497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" name="Freeform 773"/>
          <p:cNvSpPr>
            <a:spLocks/>
          </p:cNvSpPr>
          <p:nvPr/>
        </p:nvSpPr>
        <p:spPr bwMode="auto">
          <a:xfrm>
            <a:off x="6900497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33337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5" name="Freeform 774"/>
          <p:cNvSpPr>
            <a:spLocks/>
          </p:cNvSpPr>
          <p:nvPr/>
        </p:nvSpPr>
        <p:spPr bwMode="auto">
          <a:xfrm>
            <a:off x="6915151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w 1587"/>
              <a:gd name="T31" fmla="*/ 0 h 15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6" name="Freeform 775"/>
          <p:cNvSpPr>
            <a:spLocks/>
          </p:cNvSpPr>
          <p:nvPr/>
        </p:nvSpPr>
        <p:spPr bwMode="auto">
          <a:xfrm>
            <a:off x="6915150" y="4229101"/>
            <a:ext cx="16119" cy="15875"/>
          </a:xfrm>
          <a:custGeom>
            <a:avLst/>
            <a:gdLst>
              <a:gd name="T0" fmla="*/ 17462 w 11"/>
              <a:gd name="T1" fmla="*/ 0 h 10"/>
              <a:gd name="T2" fmla="*/ 17462 w 11"/>
              <a:gd name="T3" fmla="*/ 15875 h 10"/>
              <a:gd name="T4" fmla="*/ 0 w 11"/>
              <a:gd name="T5" fmla="*/ 0 h 10"/>
              <a:gd name="T6" fmla="*/ 0 w 11"/>
              <a:gd name="T7" fmla="*/ 0 h 10"/>
              <a:gd name="T8" fmla="*/ 17462 w 11"/>
              <a:gd name="T9" fmla="*/ 15875 h 10"/>
              <a:gd name="T10" fmla="*/ 17462 w 11"/>
              <a:gd name="T11" fmla="*/ 15875 h 10"/>
              <a:gd name="T12" fmla="*/ 17462 w 11"/>
              <a:gd name="T13" fmla="*/ 15875 h 10"/>
              <a:gd name="T14" fmla="*/ 17462 w 11"/>
              <a:gd name="T15" fmla="*/ 15875 h 10"/>
              <a:gd name="T16" fmla="*/ 17462 w 11"/>
              <a:gd name="T17" fmla="*/ 15875 h 10"/>
              <a:gd name="T18" fmla="*/ 17462 w 11"/>
              <a:gd name="T19" fmla="*/ 15875 h 10"/>
              <a:gd name="T20" fmla="*/ 17462 w 11"/>
              <a:gd name="T21" fmla="*/ 0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11" y="10"/>
                </a:lnTo>
                <a:lnTo>
                  <a:pt x="0" y="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7" name="Freeform 776"/>
          <p:cNvSpPr>
            <a:spLocks/>
          </p:cNvSpPr>
          <p:nvPr/>
        </p:nvSpPr>
        <p:spPr bwMode="auto">
          <a:xfrm>
            <a:off x="6931270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8" name="Freeform 777"/>
          <p:cNvSpPr>
            <a:spLocks/>
          </p:cNvSpPr>
          <p:nvPr/>
        </p:nvSpPr>
        <p:spPr bwMode="auto">
          <a:xfrm>
            <a:off x="6931269" y="4229101"/>
            <a:ext cx="1466" cy="15875"/>
          </a:xfrm>
          <a:custGeom>
            <a:avLst/>
            <a:gdLst>
              <a:gd name="T0" fmla="*/ 0 w 1588"/>
              <a:gd name="T1" fmla="*/ 0 h 10"/>
              <a:gd name="T2" fmla="*/ 0 w 1588"/>
              <a:gd name="T3" fmla="*/ 15875 h 10"/>
              <a:gd name="T4" fmla="*/ 0 w 1588"/>
              <a:gd name="T5" fmla="*/ 15875 h 10"/>
              <a:gd name="T6" fmla="*/ 0 w 1588"/>
              <a:gd name="T7" fmla="*/ 0 h 10"/>
              <a:gd name="T8" fmla="*/ 0 w 1588"/>
              <a:gd name="T9" fmla="*/ 0 h 10"/>
              <a:gd name="T10" fmla="*/ 0 w 1588"/>
              <a:gd name="T11" fmla="*/ 0 h 10"/>
              <a:gd name="T12" fmla="*/ 0 w 1588"/>
              <a:gd name="T13" fmla="*/ 0 h 10"/>
              <a:gd name="T14" fmla="*/ 0 w 1588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0">
                <a:moveTo>
                  <a:pt x="0" y="0"/>
                </a:move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9" name="Freeform 778"/>
          <p:cNvSpPr>
            <a:spLocks/>
          </p:cNvSpPr>
          <p:nvPr/>
        </p:nvSpPr>
        <p:spPr bwMode="auto">
          <a:xfrm>
            <a:off x="6931269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0" name="Freeform 779"/>
          <p:cNvSpPr>
            <a:spLocks/>
          </p:cNvSpPr>
          <p:nvPr/>
        </p:nvSpPr>
        <p:spPr bwMode="auto">
          <a:xfrm>
            <a:off x="6931269" y="4229100"/>
            <a:ext cx="30774" cy="1588"/>
          </a:xfrm>
          <a:custGeom>
            <a:avLst/>
            <a:gdLst>
              <a:gd name="T0" fmla="*/ 33338 w 21"/>
              <a:gd name="T1" fmla="*/ 0 h 1588"/>
              <a:gd name="T2" fmla="*/ 33338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1" name="Oval 780"/>
          <p:cNvSpPr>
            <a:spLocks noChangeArrowheads="1"/>
          </p:cNvSpPr>
          <p:nvPr/>
        </p:nvSpPr>
        <p:spPr bwMode="auto">
          <a:xfrm>
            <a:off x="6962043" y="42291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112" name="Freeform 781"/>
          <p:cNvSpPr>
            <a:spLocks/>
          </p:cNvSpPr>
          <p:nvPr/>
        </p:nvSpPr>
        <p:spPr bwMode="auto">
          <a:xfrm>
            <a:off x="6962043" y="4244975"/>
            <a:ext cx="14654" cy="1588"/>
          </a:xfrm>
          <a:custGeom>
            <a:avLst/>
            <a:gdLst>
              <a:gd name="T0" fmla="*/ 0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15875 w 10"/>
              <a:gd name="T19" fmla="*/ 0 h 1588"/>
              <a:gd name="T20" fmla="*/ 0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3" name="Freeform 782"/>
          <p:cNvSpPr>
            <a:spLocks/>
          </p:cNvSpPr>
          <p:nvPr/>
        </p:nvSpPr>
        <p:spPr bwMode="auto">
          <a:xfrm>
            <a:off x="6962043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4" name="Freeform 783"/>
          <p:cNvSpPr>
            <a:spLocks/>
          </p:cNvSpPr>
          <p:nvPr/>
        </p:nvSpPr>
        <p:spPr bwMode="auto">
          <a:xfrm>
            <a:off x="6976697" y="4229101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15875 h 10"/>
              <a:gd name="T4" fmla="*/ 0 w 1587"/>
              <a:gd name="T5" fmla="*/ 15875 h 10"/>
              <a:gd name="T6" fmla="*/ 0 w 1587"/>
              <a:gd name="T7" fmla="*/ 0 h 10"/>
              <a:gd name="T8" fmla="*/ 0 w 1587"/>
              <a:gd name="T9" fmla="*/ 0 h 10"/>
              <a:gd name="T10" fmla="*/ 0 w 1587"/>
              <a:gd name="T11" fmla="*/ 0 h 10"/>
              <a:gd name="T12" fmla="*/ 0 w 1587"/>
              <a:gd name="T13" fmla="*/ 0 h 10"/>
              <a:gd name="T14" fmla="*/ 0 w 1587"/>
              <a:gd name="T15" fmla="*/ 0 h 10"/>
              <a:gd name="T16" fmla="*/ 0 w 1587"/>
              <a:gd name="T17" fmla="*/ 0 h 10"/>
              <a:gd name="T18" fmla="*/ 0 w 1587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5" name="Freeform 784"/>
          <p:cNvSpPr>
            <a:spLocks/>
          </p:cNvSpPr>
          <p:nvPr/>
        </p:nvSpPr>
        <p:spPr bwMode="auto">
          <a:xfrm>
            <a:off x="6976697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6" name="Freeform 785"/>
          <p:cNvSpPr>
            <a:spLocks/>
          </p:cNvSpPr>
          <p:nvPr/>
        </p:nvSpPr>
        <p:spPr bwMode="auto">
          <a:xfrm>
            <a:off x="6976697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33337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17462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17462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33337 w 21"/>
              <a:gd name="T45" fmla="*/ 0 h 1588"/>
              <a:gd name="T46" fmla="*/ 33337 w 21"/>
              <a:gd name="T47" fmla="*/ 0 h 15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7" name="Freeform 786"/>
          <p:cNvSpPr>
            <a:spLocks/>
          </p:cNvSpPr>
          <p:nvPr/>
        </p:nvSpPr>
        <p:spPr bwMode="auto">
          <a:xfrm>
            <a:off x="7007469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8" name="Freeform 787"/>
          <p:cNvSpPr>
            <a:spLocks/>
          </p:cNvSpPr>
          <p:nvPr/>
        </p:nvSpPr>
        <p:spPr bwMode="auto">
          <a:xfrm>
            <a:off x="7007469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9" name="Freeform 788"/>
          <p:cNvSpPr>
            <a:spLocks/>
          </p:cNvSpPr>
          <p:nvPr/>
        </p:nvSpPr>
        <p:spPr bwMode="auto">
          <a:xfrm>
            <a:off x="7007470" y="4244975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20" name="Freeform 789"/>
          <p:cNvSpPr>
            <a:spLocks/>
          </p:cNvSpPr>
          <p:nvPr/>
        </p:nvSpPr>
        <p:spPr bwMode="auto">
          <a:xfrm>
            <a:off x="7007470" y="4229101"/>
            <a:ext cx="16120" cy="15875"/>
          </a:xfrm>
          <a:custGeom>
            <a:avLst/>
            <a:gdLst>
              <a:gd name="T0" fmla="*/ 17463 w 11"/>
              <a:gd name="T1" fmla="*/ 0 h 10"/>
              <a:gd name="T2" fmla="*/ 0 w 11"/>
              <a:gd name="T3" fmla="*/ 15875 h 10"/>
              <a:gd name="T4" fmla="*/ 17463 w 11"/>
              <a:gd name="T5" fmla="*/ 15875 h 10"/>
              <a:gd name="T6" fmla="*/ 17463 w 11"/>
              <a:gd name="T7" fmla="*/ 0 h 10"/>
              <a:gd name="T8" fmla="*/ 17463 w 11"/>
              <a:gd name="T9" fmla="*/ 0 h 10"/>
              <a:gd name="T10" fmla="*/ 17463 w 11"/>
              <a:gd name="T11" fmla="*/ 0 h 10"/>
              <a:gd name="T12" fmla="*/ 17463 w 11"/>
              <a:gd name="T13" fmla="*/ 0 h 10"/>
              <a:gd name="T14" fmla="*/ 17463 w 11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21" name="Freeform 790"/>
          <p:cNvSpPr>
            <a:spLocks/>
          </p:cNvSpPr>
          <p:nvPr/>
        </p:nvSpPr>
        <p:spPr bwMode="auto">
          <a:xfrm>
            <a:off x="7023589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22" name="Freeform 791"/>
          <p:cNvSpPr>
            <a:spLocks/>
          </p:cNvSpPr>
          <p:nvPr/>
        </p:nvSpPr>
        <p:spPr bwMode="auto">
          <a:xfrm>
            <a:off x="7023589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23" name="Oval 792"/>
          <p:cNvSpPr>
            <a:spLocks noChangeArrowheads="1"/>
          </p:cNvSpPr>
          <p:nvPr/>
        </p:nvSpPr>
        <p:spPr bwMode="auto">
          <a:xfrm>
            <a:off x="7054362" y="42291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124" name="Freeform 793"/>
          <p:cNvSpPr>
            <a:spLocks/>
          </p:cNvSpPr>
          <p:nvPr/>
        </p:nvSpPr>
        <p:spPr bwMode="auto">
          <a:xfrm>
            <a:off x="7054361" y="4229101"/>
            <a:ext cx="1466" cy="15875"/>
          </a:xfrm>
          <a:custGeom>
            <a:avLst/>
            <a:gdLst>
              <a:gd name="T0" fmla="*/ 0 w 1588"/>
              <a:gd name="T1" fmla="*/ 0 h 10"/>
              <a:gd name="T2" fmla="*/ 0 w 1588"/>
              <a:gd name="T3" fmla="*/ 15875 h 10"/>
              <a:gd name="T4" fmla="*/ 0 w 1588"/>
              <a:gd name="T5" fmla="*/ 0 h 10"/>
              <a:gd name="T6" fmla="*/ 0 w 1588"/>
              <a:gd name="T7" fmla="*/ 0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w 1588"/>
              <a:gd name="T15" fmla="*/ 15875 h 10"/>
              <a:gd name="T16" fmla="*/ 0 w 1588"/>
              <a:gd name="T17" fmla="*/ 15875 h 10"/>
              <a:gd name="T18" fmla="*/ 0 w 1588"/>
              <a:gd name="T19" fmla="*/ 15875 h 10"/>
              <a:gd name="T20" fmla="*/ 0 w 1588"/>
              <a:gd name="T21" fmla="*/ 15875 h 10"/>
              <a:gd name="T22" fmla="*/ 0 w 1588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0">
                <a:moveTo>
                  <a:pt x="0" y="0"/>
                </a:moveTo>
                <a:lnTo>
                  <a:pt x="0" y="10"/>
                </a:ln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25" name="Freeform 794"/>
          <p:cNvSpPr>
            <a:spLocks/>
          </p:cNvSpPr>
          <p:nvPr/>
        </p:nvSpPr>
        <p:spPr bwMode="auto">
          <a:xfrm>
            <a:off x="7054362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26" name="Freeform 795"/>
          <p:cNvSpPr>
            <a:spLocks/>
          </p:cNvSpPr>
          <p:nvPr/>
        </p:nvSpPr>
        <p:spPr bwMode="auto">
          <a:xfrm>
            <a:off x="7054362" y="4229101"/>
            <a:ext cx="14654" cy="15875"/>
          </a:xfrm>
          <a:custGeom>
            <a:avLst/>
            <a:gdLst>
              <a:gd name="T0" fmla="*/ 15875 w 10"/>
              <a:gd name="T1" fmla="*/ 0 h 10"/>
              <a:gd name="T2" fmla="*/ 0 w 10"/>
              <a:gd name="T3" fmla="*/ 15875 h 10"/>
              <a:gd name="T4" fmla="*/ 0 w 10"/>
              <a:gd name="T5" fmla="*/ 15875 h 10"/>
              <a:gd name="T6" fmla="*/ 15875 w 10"/>
              <a:gd name="T7" fmla="*/ 0 h 10"/>
              <a:gd name="T8" fmla="*/ 15875 w 10"/>
              <a:gd name="T9" fmla="*/ 0 h 10"/>
              <a:gd name="T10" fmla="*/ 15875 w 10"/>
              <a:gd name="T11" fmla="*/ 0 h 10"/>
              <a:gd name="T12" fmla="*/ 15875 w 10"/>
              <a:gd name="T13" fmla="*/ 0 h 10"/>
              <a:gd name="T14" fmla="*/ 15875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27" name="Freeform 796"/>
          <p:cNvSpPr>
            <a:spLocks/>
          </p:cNvSpPr>
          <p:nvPr/>
        </p:nvSpPr>
        <p:spPr bwMode="auto">
          <a:xfrm>
            <a:off x="7069015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28" name="Freeform 797"/>
          <p:cNvSpPr>
            <a:spLocks/>
          </p:cNvSpPr>
          <p:nvPr/>
        </p:nvSpPr>
        <p:spPr bwMode="auto">
          <a:xfrm>
            <a:off x="7069015" y="4229100"/>
            <a:ext cx="30774" cy="1588"/>
          </a:xfrm>
          <a:custGeom>
            <a:avLst/>
            <a:gdLst>
              <a:gd name="T0" fmla="*/ 33338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29" name="Freeform 798"/>
          <p:cNvSpPr>
            <a:spLocks/>
          </p:cNvSpPr>
          <p:nvPr/>
        </p:nvSpPr>
        <p:spPr bwMode="auto">
          <a:xfrm>
            <a:off x="7099789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30" name="Freeform 799"/>
          <p:cNvSpPr>
            <a:spLocks/>
          </p:cNvSpPr>
          <p:nvPr/>
        </p:nvSpPr>
        <p:spPr bwMode="auto">
          <a:xfrm>
            <a:off x="7099789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31" name="Freeform 800"/>
          <p:cNvSpPr>
            <a:spLocks/>
          </p:cNvSpPr>
          <p:nvPr/>
        </p:nvSpPr>
        <p:spPr bwMode="auto">
          <a:xfrm>
            <a:off x="7099789" y="42449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17462 w 11"/>
              <a:gd name="T21" fmla="*/ 0 h 1588"/>
              <a:gd name="T22" fmla="*/ 17462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32" name="Freeform 801"/>
          <p:cNvSpPr>
            <a:spLocks/>
          </p:cNvSpPr>
          <p:nvPr/>
        </p:nvSpPr>
        <p:spPr bwMode="auto">
          <a:xfrm>
            <a:off x="7099789" y="4229101"/>
            <a:ext cx="16119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15875 h 10"/>
              <a:gd name="T4" fmla="*/ 0 w 11"/>
              <a:gd name="T5" fmla="*/ 15875 h 10"/>
              <a:gd name="T6" fmla="*/ 17462 w 11"/>
              <a:gd name="T7" fmla="*/ 0 h 10"/>
              <a:gd name="T8" fmla="*/ 17462 w 11"/>
              <a:gd name="T9" fmla="*/ 0 h 10"/>
              <a:gd name="T10" fmla="*/ 17462 w 11"/>
              <a:gd name="T11" fmla="*/ 0 h 10"/>
              <a:gd name="T12" fmla="*/ 17462 w 11"/>
              <a:gd name="T13" fmla="*/ 0 h 10"/>
              <a:gd name="T14" fmla="*/ 0 w 11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33" name="Freeform 802"/>
          <p:cNvSpPr>
            <a:spLocks/>
          </p:cNvSpPr>
          <p:nvPr/>
        </p:nvSpPr>
        <p:spPr bwMode="auto">
          <a:xfrm>
            <a:off x="7099789" y="4229100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17462 w 11"/>
              <a:gd name="T21" fmla="*/ 0 h 1588"/>
              <a:gd name="T22" fmla="*/ 17462 w 11"/>
              <a:gd name="T23" fmla="*/ 0 h 1588"/>
              <a:gd name="T24" fmla="*/ 17462 w 11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34" name="Freeform 803"/>
          <p:cNvSpPr>
            <a:spLocks/>
          </p:cNvSpPr>
          <p:nvPr/>
        </p:nvSpPr>
        <p:spPr bwMode="auto">
          <a:xfrm>
            <a:off x="7115907" y="4229100"/>
            <a:ext cx="30774" cy="1588"/>
          </a:xfrm>
          <a:custGeom>
            <a:avLst/>
            <a:gdLst>
              <a:gd name="T0" fmla="*/ 33338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35" name="Freeform 804"/>
          <p:cNvSpPr>
            <a:spLocks/>
          </p:cNvSpPr>
          <p:nvPr/>
        </p:nvSpPr>
        <p:spPr bwMode="auto">
          <a:xfrm>
            <a:off x="7130561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36" name="Freeform 805"/>
          <p:cNvSpPr>
            <a:spLocks/>
          </p:cNvSpPr>
          <p:nvPr/>
        </p:nvSpPr>
        <p:spPr bwMode="auto">
          <a:xfrm>
            <a:off x="7130561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37" name="Freeform 806"/>
          <p:cNvSpPr>
            <a:spLocks/>
          </p:cNvSpPr>
          <p:nvPr/>
        </p:nvSpPr>
        <p:spPr bwMode="auto">
          <a:xfrm>
            <a:off x="7130562" y="4244975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38" name="Freeform 807"/>
          <p:cNvSpPr>
            <a:spLocks/>
          </p:cNvSpPr>
          <p:nvPr/>
        </p:nvSpPr>
        <p:spPr bwMode="auto">
          <a:xfrm>
            <a:off x="7146682" y="4229101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15875 h 10"/>
              <a:gd name="T4" fmla="*/ 0 w 1587"/>
              <a:gd name="T5" fmla="*/ 15875 h 10"/>
              <a:gd name="T6" fmla="*/ 0 w 1587"/>
              <a:gd name="T7" fmla="*/ 0 h 10"/>
              <a:gd name="T8" fmla="*/ 0 w 1587"/>
              <a:gd name="T9" fmla="*/ 0 h 10"/>
              <a:gd name="T10" fmla="*/ 0 w 1587"/>
              <a:gd name="T11" fmla="*/ 0 h 10"/>
              <a:gd name="T12" fmla="*/ 0 w 1587"/>
              <a:gd name="T13" fmla="*/ 0 h 10"/>
              <a:gd name="T14" fmla="*/ 0 w 1587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39" name="Oval 808"/>
          <p:cNvSpPr>
            <a:spLocks noChangeArrowheads="1"/>
          </p:cNvSpPr>
          <p:nvPr/>
        </p:nvSpPr>
        <p:spPr bwMode="auto">
          <a:xfrm>
            <a:off x="7146681" y="42291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140" name="Freeform 809"/>
          <p:cNvSpPr>
            <a:spLocks/>
          </p:cNvSpPr>
          <p:nvPr/>
        </p:nvSpPr>
        <p:spPr bwMode="auto">
          <a:xfrm>
            <a:off x="7146681" y="4229100"/>
            <a:ext cx="76200" cy="1588"/>
          </a:xfrm>
          <a:custGeom>
            <a:avLst/>
            <a:gdLst>
              <a:gd name="T0" fmla="*/ 82550 w 52"/>
              <a:gd name="T1" fmla="*/ 0 h 1588"/>
              <a:gd name="T2" fmla="*/ 82550 w 52"/>
              <a:gd name="T3" fmla="*/ 0 h 1588"/>
              <a:gd name="T4" fmla="*/ 82550 w 52"/>
              <a:gd name="T5" fmla="*/ 0 h 1588"/>
              <a:gd name="T6" fmla="*/ 66675 w 52"/>
              <a:gd name="T7" fmla="*/ 0 h 1588"/>
              <a:gd name="T8" fmla="*/ 66675 w 52"/>
              <a:gd name="T9" fmla="*/ 0 h 1588"/>
              <a:gd name="T10" fmla="*/ 49213 w 52"/>
              <a:gd name="T11" fmla="*/ 0 h 1588"/>
              <a:gd name="T12" fmla="*/ 49213 w 52"/>
              <a:gd name="T13" fmla="*/ 0 h 1588"/>
              <a:gd name="T14" fmla="*/ 49213 w 52"/>
              <a:gd name="T15" fmla="*/ 0 h 1588"/>
              <a:gd name="T16" fmla="*/ 49213 w 52"/>
              <a:gd name="T17" fmla="*/ 0 h 1588"/>
              <a:gd name="T18" fmla="*/ 33338 w 52"/>
              <a:gd name="T19" fmla="*/ 0 h 1588"/>
              <a:gd name="T20" fmla="*/ 33338 w 52"/>
              <a:gd name="T21" fmla="*/ 0 h 1588"/>
              <a:gd name="T22" fmla="*/ 33338 w 52"/>
              <a:gd name="T23" fmla="*/ 0 h 1588"/>
              <a:gd name="T24" fmla="*/ 15875 w 52"/>
              <a:gd name="T25" fmla="*/ 0 h 1588"/>
              <a:gd name="T26" fmla="*/ 15875 w 52"/>
              <a:gd name="T27" fmla="*/ 0 h 1588"/>
              <a:gd name="T28" fmla="*/ 15875 w 52"/>
              <a:gd name="T29" fmla="*/ 0 h 1588"/>
              <a:gd name="T30" fmla="*/ 15875 w 52"/>
              <a:gd name="T31" fmla="*/ 0 h 1588"/>
              <a:gd name="T32" fmla="*/ 0 w 52"/>
              <a:gd name="T33" fmla="*/ 0 h 1588"/>
              <a:gd name="T34" fmla="*/ 0 w 52"/>
              <a:gd name="T35" fmla="*/ 0 h 1588"/>
              <a:gd name="T36" fmla="*/ 15875 w 52"/>
              <a:gd name="T37" fmla="*/ 0 h 1588"/>
              <a:gd name="T38" fmla="*/ 15875 w 52"/>
              <a:gd name="T39" fmla="*/ 0 h 1588"/>
              <a:gd name="T40" fmla="*/ 15875 w 52"/>
              <a:gd name="T41" fmla="*/ 0 h 1588"/>
              <a:gd name="T42" fmla="*/ 15875 w 52"/>
              <a:gd name="T43" fmla="*/ 0 h 1588"/>
              <a:gd name="T44" fmla="*/ 33338 w 52"/>
              <a:gd name="T45" fmla="*/ 0 h 1588"/>
              <a:gd name="T46" fmla="*/ 33338 w 52"/>
              <a:gd name="T47" fmla="*/ 0 h 1588"/>
              <a:gd name="T48" fmla="*/ 33338 w 52"/>
              <a:gd name="T49" fmla="*/ 0 h 1588"/>
              <a:gd name="T50" fmla="*/ 49213 w 52"/>
              <a:gd name="T51" fmla="*/ 0 h 1588"/>
              <a:gd name="T52" fmla="*/ 49213 w 52"/>
              <a:gd name="T53" fmla="*/ 0 h 1588"/>
              <a:gd name="T54" fmla="*/ 49213 w 52"/>
              <a:gd name="T55" fmla="*/ 0 h 1588"/>
              <a:gd name="T56" fmla="*/ 49213 w 52"/>
              <a:gd name="T57" fmla="*/ 0 h 1588"/>
              <a:gd name="T58" fmla="*/ 66675 w 52"/>
              <a:gd name="T59" fmla="*/ 0 h 1588"/>
              <a:gd name="T60" fmla="*/ 66675 w 52"/>
              <a:gd name="T61" fmla="*/ 0 h 1588"/>
              <a:gd name="T62" fmla="*/ 82550 w 52"/>
              <a:gd name="T63" fmla="*/ 0 h 1588"/>
              <a:gd name="T64" fmla="*/ 82550 w 52"/>
              <a:gd name="T65" fmla="*/ 0 h 1588"/>
              <a:gd name="T66" fmla="*/ 82550 w 52"/>
              <a:gd name="T67" fmla="*/ 0 h 1588"/>
              <a:gd name="T68" fmla="*/ 82550 w 52"/>
              <a:gd name="T69" fmla="*/ 0 h 1588"/>
              <a:gd name="T70" fmla="*/ 82550 w 52"/>
              <a:gd name="T71" fmla="*/ 0 h 1588"/>
              <a:gd name="T72" fmla="*/ 82550 w 52"/>
              <a:gd name="T73" fmla="*/ 0 h 1588"/>
              <a:gd name="T74" fmla="*/ 82550 w 52"/>
              <a:gd name="T75" fmla="*/ 0 h 15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1588">
                <a:moveTo>
                  <a:pt x="52" y="0"/>
                </a:moveTo>
                <a:lnTo>
                  <a:pt x="52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41" name="Oval 810"/>
          <p:cNvSpPr>
            <a:spLocks noChangeArrowheads="1"/>
          </p:cNvSpPr>
          <p:nvPr/>
        </p:nvSpPr>
        <p:spPr bwMode="auto">
          <a:xfrm>
            <a:off x="7222881" y="4229100"/>
            <a:ext cx="0" cy="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142" name="Freeform 811"/>
          <p:cNvSpPr>
            <a:spLocks/>
          </p:cNvSpPr>
          <p:nvPr/>
        </p:nvSpPr>
        <p:spPr bwMode="auto">
          <a:xfrm>
            <a:off x="7222882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43" name="Freeform 812"/>
          <p:cNvSpPr>
            <a:spLocks/>
          </p:cNvSpPr>
          <p:nvPr/>
        </p:nvSpPr>
        <p:spPr bwMode="auto">
          <a:xfrm>
            <a:off x="7222881" y="42449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w 11"/>
              <a:gd name="T25" fmla="*/ 0 h 1588"/>
              <a:gd name="T26" fmla="*/ 17462 w 11"/>
              <a:gd name="T27" fmla="*/ 0 h 1588"/>
              <a:gd name="T28" fmla="*/ 17462 w 11"/>
              <a:gd name="T29" fmla="*/ 0 h 1588"/>
              <a:gd name="T30" fmla="*/ 17462 w 11"/>
              <a:gd name="T31" fmla="*/ 0 h 1588"/>
              <a:gd name="T32" fmla="*/ 17462 w 11"/>
              <a:gd name="T33" fmla="*/ 0 h 1588"/>
              <a:gd name="T34" fmla="*/ 17462 w 11"/>
              <a:gd name="T35" fmla="*/ 0 h 1588"/>
              <a:gd name="T36" fmla="*/ 17462 w 11"/>
              <a:gd name="T37" fmla="*/ 0 h 1588"/>
              <a:gd name="T38" fmla="*/ 17462 w 11"/>
              <a:gd name="T39" fmla="*/ 0 h 1588"/>
              <a:gd name="T40" fmla="*/ 17462 w 11"/>
              <a:gd name="T41" fmla="*/ 0 h 1588"/>
              <a:gd name="T42" fmla="*/ 17462 w 1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44" name="Freeform 813"/>
          <p:cNvSpPr>
            <a:spLocks/>
          </p:cNvSpPr>
          <p:nvPr/>
        </p:nvSpPr>
        <p:spPr bwMode="auto">
          <a:xfrm>
            <a:off x="7239000" y="4244975"/>
            <a:ext cx="1466" cy="101600"/>
          </a:xfrm>
          <a:custGeom>
            <a:avLst/>
            <a:gdLst>
              <a:gd name="T0" fmla="*/ 0 w 1588"/>
              <a:gd name="T1" fmla="*/ 101600 h 64"/>
              <a:gd name="T2" fmla="*/ 0 w 1588"/>
              <a:gd name="T3" fmla="*/ 0 h 64"/>
              <a:gd name="T4" fmla="*/ 0 w 1588"/>
              <a:gd name="T5" fmla="*/ 0 h 64"/>
              <a:gd name="T6" fmla="*/ 0 w 1588"/>
              <a:gd name="T7" fmla="*/ 101600 h 64"/>
              <a:gd name="T8" fmla="*/ 0 w 1588"/>
              <a:gd name="T9" fmla="*/ 101600 h 64"/>
              <a:gd name="T10" fmla="*/ 0 w 1588"/>
              <a:gd name="T11" fmla="*/ 101600 h 64"/>
              <a:gd name="T12" fmla="*/ 0 w 1588"/>
              <a:gd name="T13" fmla="*/ 101600 h 64"/>
              <a:gd name="T14" fmla="*/ 0 w 1588"/>
              <a:gd name="T15" fmla="*/ 101600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64">
                <a:moveTo>
                  <a:pt x="0" y="64"/>
                </a:moveTo>
                <a:lnTo>
                  <a:pt x="0" y="0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45" name="Freeform 814"/>
          <p:cNvSpPr>
            <a:spLocks/>
          </p:cNvSpPr>
          <p:nvPr/>
        </p:nvSpPr>
        <p:spPr bwMode="auto">
          <a:xfrm>
            <a:off x="7222881" y="436245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17462 w 11"/>
              <a:gd name="T21" fmla="*/ 0 h 1588"/>
              <a:gd name="T22" fmla="*/ 17462 w 11"/>
              <a:gd name="T23" fmla="*/ 0 h 1588"/>
              <a:gd name="T24" fmla="*/ 17462 w 11"/>
              <a:gd name="T25" fmla="*/ 0 h 1588"/>
              <a:gd name="T26" fmla="*/ 17462 w 11"/>
              <a:gd name="T27" fmla="*/ 0 h 1588"/>
              <a:gd name="T28" fmla="*/ 0 w 11"/>
              <a:gd name="T29" fmla="*/ 0 h 1588"/>
              <a:gd name="T30" fmla="*/ 0 w 11"/>
              <a:gd name="T31" fmla="*/ 0 h 1588"/>
              <a:gd name="T32" fmla="*/ 0 w 11"/>
              <a:gd name="T33" fmla="*/ 0 h 1588"/>
              <a:gd name="T34" fmla="*/ 0 w 11"/>
              <a:gd name="T35" fmla="*/ 0 h 1588"/>
              <a:gd name="T36" fmla="*/ 0 w 11"/>
              <a:gd name="T37" fmla="*/ 0 h 1588"/>
              <a:gd name="T38" fmla="*/ 0 w 11"/>
              <a:gd name="T39" fmla="*/ 0 h 1588"/>
              <a:gd name="T40" fmla="*/ 0 w 11"/>
              <a:gd name="T41" fmla="*/ 0 h 1588"/>
              <a:gd name="T42" fmla="*/ 0 w 1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46" name="Freeform 815"/>
          <p:cNvSpPr>
            <a:spLocks/>
          </p:cNvSpPr>
          <p:nvPr/>
        </p:nvSpPr>
        <p:spPr bwMode="auto">
          <a:xfrm>
            <a:off x="7146681" y="4362450"/>
            <a:ext cx="76200" cy="1588"/>
          </a:xfrm>
          <a:custGeom>
            <a:avLst/>
            <a:gdLst>
              <a:gd name="T0" fmla="*/ 0 w 52"/>
              <a:gd name="T1" fmla="*/ 0 h 1588"/>
              <a:gd name="T2" fmla="*/ 0 w 52"/>
              <a:gd name="T3" fmla="*/ 0 h 1588"/>
              <a:gd name="T4" fmla="*/ 82550 w 52"/>
              <a:gd name="T5" fmla="*/ 0 h 1588"/>
              <a:gd name="T6" fmla="*/ 82550 w 52"/>
              <a:gd name="T7" fmla="*/ 0 h 1588"/>
              <a:gd name="T8" fmla="*/ 0 w 52"/>
              <a:gd name="T9" fmla="*/ 0 h 1588"/>
              <a:gd name="T10" fmla="*/ 15875 w 52"/>
              <a:gd name="T11" fmla="*/ 0 h 1588"/>
              <a:gd name="T12" fmla="*/ 0 w 52"/>
              <a:gd name="T13" fmla="*/ 0 h 1588"/>
              <a:gd name="T14" fmla="*/ 0 w 52"/>
              <a:gd name="T15" fmla="*/ 0 h 1588"/>
              <a:gd name="T16" fmla="*/ 0 w 52"/>
              <a:gd name="T17" fmla="*/ 0 h 1588"/>
              <a:gd name="T18" fmla="*/ 0 w 52"/>
              <a:gd name="T19" fmla="*/ 0 h 1588"/>
              <a:gd name="T20" fmla="*/ 0 w 52"/>
              <a:gd name="T21" fmla="*/ 0 h 1588"/>
              <a:gd name="T22" fmla="*/ 0 w 52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2" h="1588">
                <a:moveTo>
                  <a:pt x="0" y="0"/>
                </a:moveTo>
                <a:lnTo>
                  <a:pt x="0" y="0"/>
                </a:lnTo>
                <a:lnTo>
                  <a:pt x="52" y="0"/>
                </a:ln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47" name="Freeform 816"/>
          <p:cNvSpPr>
            <a:spLocks/>
          </p:cNvSpPr>
          <p:nvPr/>
        </p:nvSpPr>
        <p:spPr bwMode="auto">
          <a:xfrm>
            <a:off x="7146682" y="4346576"/>
            <a:ext cx="14654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15875 h 10"/>
              <a:gd name="T6" fmla="*/ 15875 w 10"/>
              <a:gd name="T7" fmla="*/ 15875 h 10"/>
              <a:gd name="T8" fmla="*/ 15875 w 10"/>
              <a:gd name="T9" fmla="*/ 0 h 10"/>
              <a:gd name="T10" fmla="*/ 0 w 10"/>
              <a:gd name="T11" fmla="*/ 0 h 10"/>
              <a:gd name="T12" fmla="*/ 15875 w 10"/>
              <a:gd name="T13" fmla="*/ 0 h 10"/>
              <a:gd name="T14" fmla="*/ 15875 w 10"/>
              <a:gd name="T15" fmla="*/ 0 h 10"/>
              <a:gd name="T16" fmla="*/ 0 w 10"/>
              <a:gd name="T17" fmla="*/ 0 h 10"/>
              <a:gd name="T18" fmla="*/ 0 w 10"/>
              <a:gd name="T19" fmla="*/ 0 h 10"/>
              <a:gd name="T20" fmla="*/ 0 w 10"/>
              <a:gd name="T21" fmla="*/ 0 h 10"/>
              <a:gd name="T22" fmla="*/ 0 w 10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48" name="Freeform 817"/>
          <p:cNvSpPr>
            <a:spLocks/>
          </p:cNvSpPr>
          <p:nvPr/>
        </p:nvSpPr>
        <p:spPr bwMode="auto">
          <a:xfrm>
            <a:off x="7130561" y="4346575"/>
            <a:ext cx="30774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33338 w 21"/>
              <a:gd name="T5" fmla="*/ 0 h 1588"/>
              <a:gd name="T6" fmla="*/ 33338 w 21"/>
              <a:gd name="T7" fmla="*/ 0 h 1588"/>
              <a:gd name="T8" fmla="*/ 0 w 21"/>
              <a:gd name="T9" fmla="*/ 0 h 1588"/>
              <a:gd name="T10" fmla="*/ 0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49" name="Freeform 818"/>
          <p:cNvSpPr>
            <a:spLocks/>
          </p:cNvSpPr>
          <p:nvPr/>
        </p:nvSpPr>
        <p:spPr bwMode="auto">
          <a:xfrm>
            <a:off x="7130561" y="4346576"/>
            <a:ext cx="1466" cy="15875"/>
          </a:xfrm>
          <a:custGeom>
            <a:avLst/>
            <a:gdLst>
              <a:gd name="T0" fmla="*/ 0 w 1588"/>
              <a:gd name="T1" fmla="*/ 15875 h 10"/>
              <a:gd name="T2" fmla="*/ 0 w 1588"/>
              <a:gd name="T3" fmla="*/ 15875 h 10"/>
              <a:gd name="T4" fmla="*/ 0 w 1588"/>
              <a:gd name="T5" fmla="*/ 0 h 10"/>
              <a:gd name="T6" fmla="*/ 0 w 1588"/>
              <a:gd name="T7" fmla="*/ 0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w 1588"/>
              <a:gd name="T15" fmla="*/ 15875 h 10"/>
              <a:gd name="T16" fmla="*/ 0 w 1588"/>
              <a:gd name="T17" fmla="*/ 15875 h 10"/>
              <a:gd name="T18" fmla="*/ 0 w 1588"/>
              <a:gd name="T19" fmla="*/ 15875 h 10"/>
              <a:gd name="T20" fmla="*/ 0 w 1588"/>
              <a:gd name="T21" fmla="*/ 15875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0">
                <a:moveTo>
                  <a:pt x="0" y="10"/>
                </a:moveTo>
                <a:lnTo>
                  <a:pt x="0" y="1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50" name="Freeform 819"/>
          <p:cNvSpPr>
            <a:spLocks/>
          </p:cNvSpPr>
          <p:nvPr/>
        </p:nvSpPr>
        <p:spPr bwMode="auto">
          <a:xfrm>
            <a:off x="6701205" y="4362450"/>
            <a:ext cx="429357" cy="1588"/>
          </a:xfrm>
          <a:custGeom>
            <a:avLst/>
            <a:gdLst>
              <a:gd name="T0" fmla="*/ 0 w 293"/>
              <a:gd name="T1" fmla="*/ 0 h 1588"/>
              <a:gd name="T2" fmla="*/ 0 w 293"/>
              <a:gd name="T3" fmla="*/ 0 h 1588"/>
              <a:gd name="T4" fmla="*/ 465137 w 293"/>
              <a:gd name="T5" fmla="*/ 0 h 1588"/>
              <a:gd name="T6" fmla="*/ 465137 w 293"/>
              <a:gd name="T7" fmla="*/ 0 h 1588"/>
              <a:gd name="T8" fmla="*/ 0 w 293"/>
              <a:gd name="T9" fmla="*/ 0 h 1588"/>
              <a:gd name="T10" fmla="*/ 0 w 293"/>
              <a:gd name="T11" fmla="*/ 0 h 1588"/>
              <a:gd name="T12" fmla="*/ 0 w 293"/>
              <a:gd name="T13" fmla="*/ 0 h 1588"/>
              <a:gd name="T14" fmla="*/ 0 w 293"/>
              <a:gd name="T15" fmla="*/ 0 h 1588"/>
              <a:gd name="T16" fmla="*/ 0 w 293"/>
              <a:gd name="T17" fmla="*/ 0 h 1588"/>
              <a:gd name="T18" fmla="*/ 0 w 293"/>
              <a:gd name="T19" fmla="*/ 0 h 1588"/>
              <a:gd name="T20" fmla="*/ 0 w 293"/>
              <a:gd name="T21" fmla="*/ 0 h 1588"/>
              <a:gd name="T22" fmla="*/ 0 w 293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3" h="1588">
                <a:moveTo>
                  <a:pt x="0" y="0"/>
                </a:moveTo>
                <a:lnTo>
                  <a:pt x="0" y="0"/>
                </a:lnTo>
                <a:lnTo>
                  <a:pt x="2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51" name="Freeform 820"/>
          <p:cNvSpPr>
            <a:spLocks/>
          </p:cNvSpPr>
          <p:nvPr/>
        </p:nvSpPr>
        <p:spPr bwMode="auto">
          <a:xfrm>
            <a:off x="6701205" y="4346576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0 h 10"/>
              <a:gd name="T4" fmla="*/ 0 w 1587"/>
              <a:gd name="T5" fmla="*/ 15875 h 10"/>
              <a:gd name="T6" fmla="*/ 0 w 1587"/>
              <a:gd name="T7" fmla="*/ 15875 h 10"/>
              <a:gd name="T8" fmla="*/ 0 w 1587"/>
              <a:gd name="T9" fmla="*/ 0 h 10"/>
              <a:gd name="T10" fmla="*/ 0 w 1587"/>
              <a:gd name="T11" fmla="*/ 0 h 10"/>
              <a:gd name="T12" fmla="*/ 0 w 1587"/>
              <a:gd name="T13" fmla="*/ 0 h 10"/>
              <a:gd name="T14" fmla="*/ 0 w 1587"/>
              <a:gd name="T15" fmla="*/ 0 h 10"/>
              <a:gd name="T16" fmla="*/ 0 w 1587"/>
              <a:gd name="T17" fmla="*/ 0 h 10"/>
              <a:gd name="T18" fmla="*/ 0 w 1587"/>
              <a:gd name="T19" fmla="*/ 0 h 10"/>
              <a:gd name="T20" fmla="*/ 0 w 1587"/>
              <a:gd name="T21" fmla="*/ 0 h 10"/>
              <a:gd name="T22" fmla="*/ 0 w 1587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52" name="Freeform 821"/>
          <p:cNvSpPr>
            <a:spLocks/>
          </p:cNvSpPr>
          <p:nvPr/>
        </p:nvSpPr>
        <p:spPr bwMode="auto">
          <a:xfrm>
            <a:off x="6654312" y="4346575"/>
            <a:ext cx="46892" cy="1588"/>
          </a:xfrm>
          <a:custGeom>
            <a:avLst/>
            <a:gdLst>
              <a:gd name="T0" fmla="*/ 17463 w 32"/>
              <a:gd name="T1" fmla="*/ 0 h 1588"/>
              <a:gd name="T2" fmla="*/ 17463 w 32"/>
              <a:gd name="T3" fmla="*/ 0 h 1588"/>
              <a:gd name="T4" fmla="*/ 50800 w 32"/>
              <a:gd name="T5" fmla="*/ 0 h 1588"/>
              <a:gd name="T6" fmla="*/ 50800 w 32"/>
              <a:gd name="T7" fmla="*/ 0 h 1588"/>
              <a:gd name="T8" fmla="*/ 17463 w 32"/>
              <a:gd name="T9" fmla="*/ 0 h 1588"/>
              <a:gd name="T10" fmla="*/ 0 w 32"/>
              <a:gd name="T11" fmla="*/ 0 h 1588"/>
              <a:gd name="T12" fmla="*/ 17463 w 32"/>
              <a:gd name="T13" fmla="*/ 0 h 1588"/>
              <a:gd name="T14" fmla="*/ 0 w 32"/>
              <a:gd name="T15" fmla="*/ 0 h 1588"/>
              <a:gd name="T16" fmla="*/ 0 w 32"/>
              <a:gd name="T17" fmla="*/ 0 h 1588"/>
              <a:gd name="T18" fmla="*/ 0 w 32"/>
              <a:gd name="T19" fmla="*/ 0 h 1588"/>
              <a:gd name="T20" fmla="*/ 17463 w 32"/>
              <a:gd name="T21" fmla="*/ 0 h 1588"/>
              <a:gd name="T22" fmla="*/ 17463 w 32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2" h="1588">
                <a:moveTo>
                  <a:pt x="11" y="0"/>
                </a:moveTo>
                <a:lnTo>
                  <a:pt x="11" y="0"/>
                </a:lnTo>
                <a:lnTo>
                  <a:pt x="32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53" name="Freeform 822"/>
          <p:cNvSpPr>
            <a:spLocks/>
          </p:cNvSpPr>
          <p:nvPr/>
        </p:nvSpPr>
        <p:spPr bwMode="auto">
          <a:xfrm>
            <a:off x="6654312" y="4346576"/>
            <a:ext cx="16119" cy="15875"/>
          </a:xfrm>
          <a:custGeom>
            <a:avLst/>
            <a:gdLst>
              <a:gd name="T0" fmla="*/ 17462 w 11"/>
              <a:gd name="T1" fmla="*/ 15875 h 10"/>
              <a:gd name="T2" fmla="*/ 17462 w 11"/>
              <a:gd name="T3" fmla="*/ 15875 h 10"/>
              <a:gd name="T4" fmla="*/ 17462 w 11"/>
              <a:gd name="T5" fmla="*/ 0 h 10"/>
              <a:gd name="T6" fmla="*/ 0 w 11"/>
              <a:gd name="T7" fmla="*/ 0 h 10"/>
              <a:gd name="T8" fmla="*/ 0 w 11"/>
              <a:gd name="T9" fmla="*/ 15875 h 10"/>
              <a:gd name="T10" fmla="*/ 17462 w 11"/>
              <a:gd name="T11" fmla="*/ 15875 h 10"/>
              <a:gd name="T12" fmla="*/ 0 w 11"/>
              <a:gd name="T13" fmla="*/ 15875 h 10"/>
              <a:gd name="T14" fmla="*/ 0 w 11"/>
              <a:gd name="T15" fmla="*/ 15875 h 10"/>
              <a:gd name="T16" fmla="*/ 17462 w 11"/>
              <a:gd name="T17" fmla="*/ 15875 h 10"/>
              <a:gd name="T18" fmla="*/ 17462 w 11"/>
              <a:gd name="T19" fmla="*/ 15875 h 10"/>
              <a:gd name="T20" fmla="*/ 17462 w 11"/>
              <a:gd name="T21" fmla="*/ 15875 h 10"/>
              <a:gd name="T22" fmla="*/ 17462 w 11"/>
              <a:gd name="T23" fmla="*/ 15875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0">
                <a:moveTo>
                  <a:pt x="11" y="10"/>
                </a:move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11" y="10"/>
                </a:lnTo>
                <a:lnTo>
                  <a:pt x="0" y="10"/>
                </a:lnTo>
                <a:lnTo>
                  <a:pt x="1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54" name="Freeform 823"/>
          <p:cNvSpPr>
            <a:spLocks/>
          </p:cNvSpPr>
          <p:nvPr/>
        </p:nvSpPr>
        <p:spPr bwMode="auto">
          <a:xfrm>
            <a:off x="6592766" y="4362450"/>
            <a:ext cx="77665" cy="1588"/>
          </a:xfrm>
          <a:custGeom>
            <a:avLst/>
            <a:gdLst>
              <a:gd name="T0" fmla="*/ 0 w 53"/>
              <a:gd name="T1" fmla="*/ 0 h 1588"/>
              <a:gd name="T2" fmla="*/ 84137 w 53"/>
              <a:gd name="T3" fmla="*/ 0 h 1588"/>
              <a:gd name="T4" fmla="*/ 84137 w 53"/>
              <a:gd name="T5" fmla="*/ 0 h 1588"/>
              <a:gd name="T6" fmla="*/ 0 w 53"/>
              <a:gd name="T7" fmla="*/ 0 h 1588"/>
              <a:gd name="T8" fmla="*/ 0 w 53"/>
              <a:gd name="T9" fmla="*/ 0 h 1588"/>
              <a:gd name="T10" fmla="*/ 0 w 53"/>
              <a:gd name="T11" fmla="*/ 0 h 1588"/>
              <a:gd name="T12" fmla="*/ 0 w 53"/>
              <a:gd name="T13" fmla="*/ 0 h 1588"/>
              <a:gd name="T14" fmla="*/ 0 w 53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" h="1588">
                <a:moveTo>
                  <a:pt x="0" y="0"/>
                </a:move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55" name="Freeform 824"/>
          <p:cNvSpPr>
            <a:spLocks/>
          </p:cNvSpPr>
          <p:nvPr/>
        </p:nvSpPr>
        <p:spPr bwMode="auto">
          <a:xfrm>
            <a:off x="6578112" y="436245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w 10"/>
              <a:gd name="T25" fmla="*/ 0 h 1588"/>
              <a:gd name="T26" fmla="*/ 0 w 10"/>
              <a:gd name="T27" fmla="*/ 0 h 1588"/>
              <a:gd name="T28" fmla="*/ 0 w 10"/>
              <a:gd name="T29" fmla="*/ 0 h 1588"/>
              <a:gd name="T30" fmla="*/ 0 w 10"/>
              <a:gd name="T31" fmla="*/ 0 h 1588"/>
              <a:gd name="T32" fmla="*/ 0 w 10"/>
              <a:gd name="T33" fmla="*/ 0 h 1588"/>
              <a:gd name="T34" fmla="*/ 0 w 10"/>
              <a:gd name="T35" fmla="*/ 0 h 1588"/>
              <a:gd name="T36" fmla="*/ 0 w 10"/>
              <a:gd name="T37" fmla="*/ 0 h 1588"/>
              <a:gd name="T38" fmla="*/ 0 w 10"/>
              <a:gd name="T39" fmla="*/ 0 h 1588"/>
              <a:gd name="T40" fmla="*/ 0 w 10"/>
              <a:gd name="T41" fmla="*/ 0 h 1588"/>
              <a:gd name="T42" fmla="*/ 0 w 10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56" name="Freeform 825"/>
          <p:cNvSpPr>
            <a:spLocks/>
          </p:cNvSpPr>
          <p:nvPr/>
        </p:nvSpPr>
        <p:spPr bwMode="auto">
          <a:xfrm>
            <a:off x="6578112" y="4244975"/>
            <a:ext cx="1465" cy="101600"/>
          </a:xfrm>
          <a:custGeom>
            <a:avLst/>
            <a:gdLst>
              <a:gd name="T0" fmla="*/ 0 w 1587"/>
              <a:gd name="T1" fmla="*/ 0 h 64"/>
              <a:gd name="T2" fmla="*/ 0 w 1587"/>
              <a:gd name="T3" fmla="*/ 101600 h 64"/>
              <a:gd name="T4" fmla="*/ 0 w 1587"/>
              <a:gd name="T5" fmla="*/ 101600 h 64"/>
              <a:gd name="T6" fmla="*/ 0 w 1587"/>
              <a:gd name="T7" fmla="*/ 0 h 64"/>
              <a:gd name="T8" fmla="*/ 0 w 1587"/>
              <a:gd name="T9" fmla="*/ 0 h 64"/>
              <a:gd name="T10" fmla="*/ 0 w 1587"/>
              <a:gd name="T11" fmla="*/ 0 h 64"/>
              <a:gd name="T12" fmla="*/ 0 w 1587"/>
              <a:gd name="T13" fmla="*/ 0 h 64"/>
              <a:gd name="T14" fmla="*/ 0 w 1587"/>
              <a:gd name="T15" fmla="*/ 0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64">
                <a:moveTo>
                  <a:pt x="0" y="0"/>
                </a:move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57" name="Freeform 826"/>
          <p:cNvSpPr>
            <a:spLocks/>
          </p:cNvSpPr>
          <p:nvPr/>
        </p:nvSpPr>
        <p:spPr bwMode="auto">
          <a:xfrm>
            <a:off x="7483720" y="4313239"/>
            <a:ext cx="30773" cy="15875"/>
          </a:xfrm>
          <a:custGeom>
            <a:avLst/>
            <a:gdLst>
              <a:gd name="T0" fmla="*/ 0 w 21"/>
              <a:gd name="T1" fmla="*/ 15875 h 10"/>
              <a:gd name="T2" fmla="*/ 17462 w 21"/>
              <a:gd name="T3" fmla="*/ 0 h 10"/>
              <a:gd name="T4" fmla="*/ 17462 w 21"/>
              <a:gd name="T5" fmla="*/ 0 h 10"/>
              <a:gd name="T6" fmla="*/ 17462 w 21"/>
              <a:gd name="T7" fmla="*/ 0 h 10"/>
              <a:gd name="T8" fmla="*/ 17462 w 21"/>
              <a:gd name="T9" fmla="*/ 0 h 10"/>
              <a:gd name="T10" fmla="*/ 17462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17462 w 21"/>
              <a:gd name="T17" fmla="*/ 0 h 10"/>
              <a:gd name="T18" fmla="*/ 17462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15875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33337 w 21"/>
              <a:gd name="T41" fmla="*/ 15875 h 10"/>
              <a:gd name="T42" fmla="*/ 33337 w 21"/>
              <a:gd name="T43" fmla="*/ 15875 h 10"/>
              <a:gd name="T44" fmla="*/ 33337 w 21"/>
              <a:gd name="T45" fmla="*/ 15875 h 10"/>
              <a:gd name="T46" fmla="*/ 17462 w 21"/>
              <a:gd name="T47" fmla="*/ 15875 h 10"/>
              <a:gd name="T48" fmla="*/ 17462 w 21"/>
              <a:gd name="T49" fmla="*/ 15875 h 10"/>
              <a:gd name="T50" fmla="*/ 17462 w 21"/>
              <a:gd name="T51" fmla="*/ 15875 h 10"/>
              <a:gd name="T52" fmla="*/ 17462 w 21"/>
              <a:gd name="T53" fmla="*/ 15875 h 10"/>
              <a:gd name="T54" fmla="*/ 0 w 21"/>
              <a:gd name="T55" fmla="*/ 15875 h 10"/>
              <a:gd name="T56" fmla="*/ 0 w 21"/>
              <a:gd name="T57" fmla="*/ 15875 h 10"/>
              <a:gd name="T58" fmla="*/ 0 w 21"/>
              <a:gd name="T59" fmla="*/ 15875 h 10"/>
              <a:gd name="T60" fmla="*/ 0 w 21"/>
              <a:gd name="T61" fmla="*/ 15875 h 1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58" name="Freeform 827"/>
          <p:cNvSpPr>
            <a:spLocks/>
          </p:cNvSpPr>
          <p:nvPr/>
        </p:nvSpPr>
        <p:spPr bwMode="auto">
          <a:xfrm>
            <a:off x="7391400" y="4313239"/>
            <a:ext cx="77666" cy="15875"/>
          </a:xfrm>
          <a:custGeom>
            <a:avLst/>
            <a:gdLst>
              <a:gd name="T0" fmla="*/ 0 w 53"/>
              <a:gd name="T1" fmla="*/ 15875 h 10"/>
              <a:gd name="T2" fmla="*/ 0 w 53"/>
              <a:gd name="T3" fmla="*/ 0 h 10"/>
              <a:gd name="T4" fmla="*/ 0 w 53"/>
              <a:gd name="T5" fmla="*/ 0 h 10"/>
              <a:gd name="T6" fmla="*/ 17463 w 53"/>
              <a:gd name="T7" fmla="*/ 0 h 10"/>
              <a:gd name="T8" fmla="*/ 17463 w 53"/>
              <a:gd name="T9" fmla="*/ 0 h 10"/>
              <a:gd name="T10" fmla="*/ 17463 w 53"/>
              <a:gd name="T11" fmla="*/ 0 h 10"/>
              <a:gd name="T12" fmla="*/ 17463 w 53"/>
              <a:gd name="T13" fmla="*/ 0 h 10"/>
              <a:gd name="T14" fmla="*/ 17463 w 53"/>
              <a:gd name="T15" fmla="*/ 0 h 10"/>
              <a:gd name="T16" fmla="*/ 33338 w 53"/>
              <a:gd name="T17" fmla="*/ 0 h 10"/>
              <a:gd name="T18" fmla="*/ 33338 w 53"/>
              <a:gd name="T19" fmla="*/ 0 h 10"/>
              <a:gd name="T20" fmla="*/ 33338 w 53"/>
              <a:gd name="T21" fmla="*/ 0 h 10"/>
              <a:gd name="T22" fmla="*/ 33338 w 53"/>
              <a:gd name="T23" fmla="*/ 0 h 10"/>
              <a:gd name="T24" fmla="*/ 50800 w 53"/>
              <a:gd name="T25" fmla="*/ 0 h 10"/>
              <a:gd name="T26" fmla="*/ 50800 w 53"/>
              <a:gd name="T27" fmla="*/ 0 h 10"/>
              <a:gd name="T28" fmla="*/ 50800 w 53"/>
              <a:gd name="T29" fmla="*/ 0 h 10"/>
              <a:gd name="T30" fmla="*/ 50800 w 53"/>
              <a:gd name="T31" fmla="*/ 0 h 10"/>
              <a:gd name="T32" fmla="*/ 66675 w 53"/>
              <a:gd name="T33" fmla="*/ 0 h 10"/>
              <a:gd name="T34" fmla="*/ 66675 w 53"/>
              <a:gd name="T35" fmla="*/ 0 h 10"/>
              <a:gd name="T36" fmla="*/ 84138 w 53"/>
              <a:gd name="T37" fmla="*/ 0 h 10"/>
              <a:gd name="T38" fmla="*/ 84138 w 53"/>
              <a:gd name="T39" fmla="*/ 0 h 10"/>
              <a:gd name="T40" fmla="*/ 84138 w 53"/>
              <a:gd name="T41" fmla="*/ 0 h 10"/>
              <a:gd name="T42" fmla="*/ 84138 w 53"/>
              <a:gd name="T43" fmla="*/ 0 h 10"/>
              <a:gd name="T44" fmla="*/ 84138 w 53"/>
              <a:gd name="T45" fmla="*/ 0 h 10"/>
              <a:gd name="T46" fmla="*/ 84138 w 53"/>
              <a:gd name="T47" fmla="*/ 0 h 10"/>
              <a:gd name="T48" fmla="*/ 84138 w 53"/>
              <a:gd name="T49" fmla="*/ 0 h 10"/>
              <a:gd name="T50" fmla="*/ 84138 w 53"/>
              <a:gd name="T51" fmla="*/ 15875 h 10"/>
              <a:gd name="T52" fmla="*/ 84138 w 53"/>
              <a:gd name="T53" fmla="*/ 15875 h 10"/>
              <a:gd name="T54" fmla="*/ 84138 w 53"/>
              <a:gd name="T55" fmla="*/ 15875 h 10"/>
              <a:gd name="T56" fmla="*/ 84138 w 53"/>
              <a:gd name="T57" fmla="*/ 15875 h 10"/>
              <a:gd name="T58" fmla="*/ 84138 w 53"/>
              <a:gd name="T59" fmla="*/ 15875 h 10"/>
              <a:gd name="T60" fmla="*/ 84138 w 53"/>
              <a:gd name="T61" fmla="*/ 15875 h 10"/>
              <a:gd name="T62" fmla="*/ 84138 w 53"/>
              <a:gd name="T63" fmla="*/ 15875 h 10"/>
              <a:gd name="T64" fmla="*/ 66675 w 53"/>
              <a:gd name="T65" fmla="*/ 15875 h 10"/>
              <a:gd name="T66" fmla="*/ 66675 w 53"/>
              <a:gd name="T67" fmla="*/ 15875 h 10"/>
              <a:gd name="T68" fmla="*/ 50800 w 53"/>
              <a:gd name="T69" fmla="*/ 15875 h 10"/>
              <a:gd name="T70" fmla="*/ 50800 w 53"/>
              <a:gd name="T71" fmla="*/ 15875 h 10"/>
              <a:gd name="T72" fmla="*/ 50800 w 53"/>
              <a:gd name="T73" fmla="*/ 15875 h 10"/>
              <a:gd name="T74" fmla="*/ 33338 w 53"/>
              <a:gd name="T75" fmla="*/ 15875 h 10"/>
              <a:gd name="T76" fmla="*/ 33338 w 53"/>
              <a:gd name="T77" fmla="*/ 15875 h 10"/>
              <a:gd name="T78" fmla="*/ 33338 w 53"/>
              <a:gd name="T79" fmla="*/ 15875 h 10"/>
              <a:gd name="T80" fmla="*/ 33338 w 53"/>
              <a:gd name="T81" fmla="*/ 15875 h 10"/>
              <a:gd name="T82" fmla="*/ 17463 w 53"/>
              <a:gd name="T83" fmla="*/ 15875 h 10"/>
              <a:gd name="T84" fmla="*/ 17463 w 53"/>
              <a:gd name="T85" fmla="*/ 15875 h 10"/>
              <a:gd name="T86" fmla="*/ 17463 w 53"/>
              <a:gd name="T87" fmla="*/ 15875 h 10"/>
              <a:gd name="T88" fmla="*/ 0 w 53"/>
              <a:gd name="T89" fmla="*/ 15875 h 10"/>
              <a:gd name="T90" fmla="*/ 0 w 53"/>
              <a:gd name="T91" fmla="*/ 15875 h 10"/>
              <a:gd name="T92" fmla="*/ 0 w 53"/>
              <a:gd name="T93" fmla="*/ 15875 h 10"/>
              <a:gd name="T94" fmla="*/ 0 w 53"/>
              <a:gd name="T95" fmla="*/ 15875 h 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3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53" y="0"/>
                </a:lnTo>
                <a:lnTo>
                  <a:pt x="53" y="10"/>
                </a:lnTo>
                <a:lnTo>
                  <a:pt x="42" y="10"/>
                </a:lnTo>
                <a:lnTo>
                  <a:pt x="32" y="1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59" name="Freeform 828"/>
          <p:cNvSpPr>
            <a:spLocks/>
          </p:cNvSpPr>
          <p:nvPr/>
        </p:nvSpPr>
        <p:spPr bwMode="auto">
          <a:xfrm>
            <a:off x="7483720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17462 w 21"/>
              <a:gd name="T15" fmla="*/ 0 h 1588"/>
              <a:gd name="T16" fmla="*/ 17462 w 21"/>
              <a:gd name="T17" fmla="*/ 0 h 1588"/>
              <a:gd name="T18" fmla="*/ 17462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33337 w 21"/>
              <a:gd name="T27" fmla="*/ 0 h 1588"/>
              <a:gd name="T28" fmla="*/ 33337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17462 w 21"/>
              <a:gd name="T45" fmla="*/ 0 h 1588"/>
              <a:gd name="T46" fmla="*/ 17462 w 21"/>
              <a:gd name="T47" fmla="*/ 0 h 1588"/>
              <a:gd name="T48" fmla="*/ 17462 w 21"/>
              <a:gd name="T49" fmla="*/ 0 h 1588"/>
              <a:gd name="T50" fmla="*/ 17462 w 21"/>
              <a:gd name="T51" fmla="*/ 0 h 1588"/>
              <a:gd name="T52" fmla="*/ 0 w 21"/>
              <a:gd name="T53" fmla="*/ 0 h 1588"/>
              <a:gd name="T54" fmla="*/ 0 w 21"/>
              <a:gd name="T55" fmla="*/ 0 h 1588"/>
              <a:gd name="T56" fmla="*/ 0 w 21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60" name="Freeform 829"/>
          <p:cNvSpPr>
            <a:spLocks/>
          </p:cNvSpPr>
          <p:nvPr/>
        </p:nvSpPr>
        <p:spPr bwMode="auto">
          <a:xfrm>
            <a:off x="7438292" y="4295775"/>
            <a:ext cx="30774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15875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33338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33338 w 21"/>
              <a:gd name="T47" fmla="*/ 0 h 1588"/>
              <a:gd name="T48" fmla="*/ 33338 w 21"/>
              <a:gd name="T49" fmla="*/ 0 h 1588"/>
              <a:gd name="T50" fmla="*/ 15875 w 21"/>
              <a:gd name="T51" fmla="*/ 0 h 1588"/>
              <a:gd name="T52" fmla="*/ 15875 w 21"/>
              <a:gd name="T53" fmla="*/ 0 h 1588"/>
              <a:gd name="T54" fmla="*/ 15875 w 21"/>
              <a:gd name="T55" fmla="*/ 0 h 1588"/>
              <a:gd name="T56" fmla="*/ 15875 w 21"/>
              <a:gd name="T57" fmla="*/ 0 h 1588"/>
              <a:gd name="T58" fmla="*/ 15875 w 21"/>
              <a:gd name="T59" fmla="*/ 0 h 1588"/>
              <a:gd name="T60" fmla="*/ 15875 w 21"/>
              <a:gd name="T61" fmla="*/ 0 h 1588"/>
              <a:gd name="T62" fmla="*/ 15875 w 21"/>
              <a:gd name="T63" fmla="*/ 0 h 1588"/>
              <a:gd name="T64" fmla="*/ 15875 w 21"/>
              <a:gd name="T65" fmla="*/ 0 h 1588"/>
              <a:gd name="T66" fmla="*/ 15875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w 21"/>
              <a:gd name="T75" fmla="*/ 0 h 15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61" name="Freeform 830"/>
          <p:cNvSpPr>
            <a:spLocks/>
          </p:cNvSpPr>
          <p:nvPr/>
        </p:nvSpPr>
        <p:spPr bwMode="auto">
          <a:xfrm>
            <a:off x="7391400" y="4295775"/>
            <a:ext cx="30774" cy="1588"/>
          </a:xfrm>
          <a:custGeom>
            <a:avLst/>
            <a:gdLst>
              <a:gd name="T0" fmla="*/ 0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17463 w 21"/>
              <a:gd name="T15" fmla="*/ 0 h 1588"/>
              <a:gd name="T16" fmla="*/ 17463 w 21"/>
              <a:gd name="T17" fmla="*/ 0 h 1588"/>
              <a:gd name="T18" fmla="*/ 17463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33338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33338 w 21"/>
              <a:gd name="T47" fmla="*/ 0 h 1588"/>
              <a:gd name="T48" fmla="*/ 33338 w 21"/>
              <a:gd name="T49" fmla="*/ 0 h 1588"/>
              <a:gd name="T50" fmla="*/ 17463 w 21"/>
              <a:gd name="T51" fmla="*/ 0 h 1588"/>
              <a:gd name="T52" fmla="*/ 17463 w 21"/>
              <a:gd name="T53" fmla="*/ 0 h 1588"/>
              <a:gd name="T54" fmla="*/ 17463 w 21"/>
              <a:gd name="T55" fmla="*/ 0 h 1588"/>
              <a:gd name="T56" fmla="*/ 17463 w 21"/>
              <a:gd name="T57" fmla="*/ 0 h 1588"/>
              <a:gd name="T58" fmla="*/ 17463 w 21"/>
              <a:gd name="T59" fmla="*/ 0 h 1588"/>
              <a:gd name="T60" fmla="*/ 17463 w 21"/>
              <a:gd name="T61" fmla="*/ 0 h 1588"/>
              <a:gd name="T62" fmla="*/ 0 w 21"/>
              <a:gd name="T63" fmla="*/ 0 h 1588"/>
              <a:gd name="T64" fmla="*/ 0 w 21"/>
              <a:gd name="T65" fmla="*/ 0 h 15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62" name="Freeform 831"/>
          <p:cNvSpPr>
            <a:spLocks/>
          </p:cNvSpPr>
          <p:nvPr/>
        </p:nvSpPr>
        <p:spPr bwMode="auto">
          <a:xfrm>
            <a:off x="7483720" y="4278313"/>
            <a:ext cx="30773" cy="17462"/>
          </a:xfrm>
          <a:custGeom>
            <a:avLst/>
            <a:gdLst>
              <a:gd name="T0" fmla="*/ 0 w 21"/>
              <a:gd name="T1" fmla="*/ 17462 h 11"/>
              <a:gd name="T2" fmla="*/ 0 w 21"/>
              <a:gd name="T3" fmla="*/ 0 h 11"/>
              <a:gd name="T4" fmla="*/ 17462 w 21"/>
              <a:gd name="T5" fmla="*/ 0 h 11"/>
              <a:gd name="T6" fmla="*/ 17462 w 21"/>
              <a:gd name="T7" fmla="*/ 0 h 11"/>
              <a:gd name="T8" fmla="*/ 17462 w 21"/>
              <a:gd name="T9" fmla="*/ 0 h 11"/>
              <a:gd name="T10" fmla="*/ 17462 w 21"/>
              <a:gd name="T11" fmla="*/ 0 h 11"/>
              <a:gd name="T12" fmla="*/ 17462 w 21"/>
              <a:gd name="T13" fmla="*/ 0 h 11"/>
              <a:gd name="T14" fmla="*/ 17462 w 21"/>
              <a:gd name="T15" fmla="*/ 0 h 11"/>
              <a:gd name="T16" fmla="*/ 17462 w 21"/>
              <a:gd name="T17" fmla="*/ 0 h 11"/>
              <a:gd name="T18" fmla="*/ 17462 w 21"/>
              <a:gd name="T19" fmla="*/ 0 h 11"/>
              <a:gd name="T20" fmla="*/ 33337 w 21"/>
              <a:gd name="T21" fmla="*/ 0 h 11"/>
              <a:gd name="T22" fmla="*/ 33337 w 21"/>
              <a:gd name="T23" fmla="*/ 0 h 11"/>
              <a:gd name="T24" fmla="*/ 33337 w 21"/>
              <a:gd name="T25" fmla="*/ 0 h 11"/>
              <a:gd name="T26" fmla="*/ 33337 w 21"/>
              <a:gd name="T27" fmla="*/ 0 h 11"/>
              <a:gd name="T28" fmla="*/ 33337 w 21"/>
              <a:gd name="T29" fmla="*/ 0 h 11"/>
              <a:gd name="T30" fmla="*/ 33337 w 21"/>
              <a:gd name="T31" fmla="*/ 17462 h 11"/>
              <a:gd name="T32" fmla="*/ 33337 w 21"/>
              <a:gd name="T33" fmla="*/ 17462 h 11"/>
              <a:gd name="T34" fmla="*/ 33337 w 21"/>
              <a:gd name="T35" fmla="*/ 17462 h 11"/>
              <a:gd name="T36" fmla="*/ 33337 w 21"/>
              <a:gd name="T37" fmla="*/ 17462 h 11"/>
              <a:gd name="T38" fmla="*/ 33337 w 21"/>
              <a:gd name="T39" fmla="*/ 17462 h 11"/>
              <a:gd name="T40" fmla="*/ 33337 w 21"/>
              <a:gd name="T41" fmla="*/ 17462 h 11"/>
              <a:gd name="T42" fmla="*/ 33337 w 21"/>
              <a:gd name="T43" fmla="*/ 17462 h 11"/>
              <a:gd name="T44" fmla="*/ 17462 w 21"/>
              <a:gd name="T45" fmla="*/ 17462 h 11"/>
              <a:gd name="T46" fmla="*/ 17462 w 21"/>
              <a:gd name="T47" fmla="*/ 17462 h 11"/>
              <a:gd name="T48" fmla="*/ 17462 w 21"/>
              <a:gd name="T49" fmla="*/ 17462 h 11"/>
              <a:gd name="T50" fmla="*/ 17462 w 21"/>
              <a:gd name="T51" fmla="*/ 17462 h 11"/>
              <a:gd name="T52" fmla="*/ 0 w 21"/>
              <a:gd name="T53" fmla="*/ 17462 h 11"/>
              <a:gd name="T54" fmla="*/ 0 w 21"/>
              <a:gd name="T55" fmla="*/ 17462 h 11"/>
              <a:gd name="T56" fmla="*/ 0 w 21"/>
              <a:gd name="T57" fmla="*/ 17462 h 11"/>
              <a:gd name="T58" fmla="*/ 0 w 21"/>
              <a:gd name="T59" fmla="*/ 17462 h 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63" name="Freeform 832"/>
          <p:cNvSpPr>
            <a:spLocks/>
          </p:cNvSpPr>
          <p:nvPr/>
        </p:nvSpPr>
        <p:spPr bwMode="auto">
          <a:xfrm>
            <a:off x="7438292" y="4278313"/>
            <a:ext cx="30774" cy="17462"/>
          </a:xfrm>
          <a:custGeom>
            <a:avLst/>
            <a:gdLst>
              <a:gd name="T0" fmla="*/ 0 w 21"/>
              <a:gd name="T1" fmla="*/ 17462 h 11"/>
              <a:gd name="T2" fmla="*/ 15875 w 21"/>
              <a:gd name="T3" fmla="*/ 0 h 11"/>
              <a:gd name="T4" fmla="*/ 15875 w 21"/>
              <a:gd name="T5" fmla="*/ 0 h 11"/>
              <a:gd name="T6" fmla="*/ 15875 w 21"/>
              <a:gd name="T7" fmla="*/ 0 h 11"/>
              <a:gd name="T8" fmla="*/ 15875 w 21"/>
              <a:gd name="T9" fmla="*/ 0 h 11"/>
              <a:gd name="T10" fmla="*/ 15875 w 21"/>
              <a:gd name="T11" fmla="*/ 0 h 11"/>
              <a:gd name="T12" fmla="*/ 15875 w 21"/>
              <a:gd name="T13" fmla="*/ 0 h 11"/>
              <a:gd name="T14" fmla="*/ 15875 w 21"/>
              <a:gd name="T15" fmla="*/ 0 h 11"/>
              <a:gd name="T16" fmla="*/ 15875 w 21"/>
              <a:gd name="T17" fmla="*/ 0 h 11"/>
              <a:gd name="T18" fmla="*/ 33338 w 21"/>
              <a:gd name="T19" fmla="*/ 0 h 11"/>
              <a:gd name="T20" fmla="*/ 33338 w 21"/>
              <a:gd name="T21" fmla="*/ 0 h 11"/>
              <a:gd name="T22" fmla="*/ 33338 w 21"/>
              <a:gd name="T23" fmla="*/ 0 h 11"/>
              <a:gd name="T24" fmla="*/ 33338 w 21"/>
              <a:gd name="T25" fmla="*/ 0 h 11"/>
              <a:gd name="T26" fmla="*/ 33338 w 21"/>
              <a:gd name="T27" fmla="*/ 0 h 11"/>
              <a:gd name="T28" fmla="*/ 33338 w 21"/>
              <a:gd name="T29" fmla="*/ 0 h 11"/>
              <a:gd name="T30" fmla="*/ 33338 w 21"/>
              <a:gd name="T31" fmla="*/ 17462 h 11"/>
              <a:gd name="T32" fmla="*/ 33338 w 21"/>
              <a:gd name="T33" fmla="*/ 17462 h 11"/>
              <a:gd name="T34" fmla="*/ 33338 w 21"/>
              <a:gd name="T35" fmla="*/ 17462 h 11"/>
              <a:gd name="T36" fmla="*/ 33338 w 21"/>
              <a:gd name="T37" fmla="*/ 17462 h 11"/>
              <a:gd name="T38" fmla="*/ 33338 w 21"/>
              <a:gd name="T39" fmla="*/ 17462 h 11"/>
              <a:gd name="T40" fmla="*/ 33338 w 21"/>
              <a:gd name="T41" fmla="*/ 17462 h 11"/>
              <a:gd name="T42" fmla="*/ 33338 w 21"/>
              <a:gd name="T43" fmla="*/ 17462 h 11"/>
              <a:gd name="T44" fmla="*/ 33338 w 21"/>
              <a:gd name="T45" fmla="*/ 17462 h 11"/>
              <a:gd name="T46" fmla="*/ 33338 w 21"/>
              <a:gd name="T47" fmla="*/ 17462 h 11"/>
              <a:gd name="T48" fmla="*/ 33338 w 21"/>
              <a:gd name="T49" fmla="*/ 17462 h 11"/>
              <a:gd name="T50" fmla="*/ 15875 w 21"/>
              <a:gd name="T51" fmla="*/ 17462 h 11"/>
              <a:gd name="T52" fmla="*/ 15875 w 21"/>
              <a:gd name="T53" fmla="*/ 17462 h 11"/>
              <a:gd name="T54" fmla="*/ 15875 w 21"/>
              <a:gd name="T55" fmla="*/ 17462 h 11"/>
              <a:gd name="T56" fmla="*/ 15875 w 21"/>
              <a:gd name="T57" fmla="*/ 17462 h 11"/>
              <a:gd name="T58" fmla="*/ 15875 w 21"/>
              <a:gd name="T59" fmla="*/ 17462 h 11"/>
              <a:gd name="T60" fmla="*/ 15875 w 21"/>
              <a:gd name="T61" fmla="*/ 17462 h 11"/>
              <a:gd name="T62" fmla="*/ 15875 w 21"/>
              <a:gd name="T63" fmla="*/ 17462 h 11"/>
              <a:gd name="T64" fmla="*/ 15875 w 21"/>
              <a:gd name="T65" fmla="*/ 17462 h 11"/>
              <a:gd name="T66" fmla="*/ 15875 w 21"/>
              <a:gd name="T67" fmla="*/ 17462 h 11"/>
              <a:gd name="T68" fmla="*/ 0 w 21"/>
              <a:gd name="T69" fmla="*/ 17462 h 11"/>
              <a:gd name="T70" fmla="*/ 0 w 21"/>
              <a:gd name="T71" fmla="*/ 17462 h 11"/>
              <a:gd name="T72" fmla="*/ 0 w 21"/>
              <a:gd name="T73" fmla="*/ 17462 h 11"/>
              <a:gd name="T74" fmla="*/ 0 w 21"/>
              <a:gd name="T75" fmla="*/ 17462 h 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64" name="Freeform 833"/>
          <p:cNvSpPr>
            <a:spLocks/>
          </p:cNvSpPr>
          <p:nvPr/>
        </p:nvSpPr>
        <p:spPr bwMode="auto">
          <a:xfrm>
            <a:off x="7391400" y="4278313"/>
            <a:ext cx="30774" cy="17462"/>
          </a:xfrm>
          <a:custGeom>
            <a:avLst/>
            <a:gdLst>
              <a:gd name="T0" fmla="*/ 0 w 21"/>
              <a:gd name="T1" fmla="*/ 17462 h 11"/>
              <a:gd name="T2" fmla="*/ 17463 w 21"/>
              <a:gd name="T3" fmla="*/ 0 h 11"/>
              <a:gd name="T4" fmla="*/ 17463 w 21"/>
              <a:gd name="T5" fmla="*/ 0 h 11"/>
              <a:gd name="T6" fmla="*/ 17463 w 21"/>
              <a:gd name="T7" fmla="*/ 0 h 11"/>
              <a:gd name="T8" fmla="*/ 17463 w 21"/>
              <a:gd name="T9" fmla="*/ 0 h 11"/>
              <a:gd name="T10" fmla="*/ 17463 w 21"/>
              <a:gd name="T11" fmla="*/ 0 h 11"/>
              <a:gd name="T12" fmla="*/ 17463 w 21"/>
              <a:gd name="T13" fmla="*/ 0 h 11"/>
              <a:gd name="T14" fmla="*/ 17463 w 21"/>
              <a:gd name="T15" fmla="*/ 0 h 11"/>
              <a:gd name="T16" fmla="*/ 17463 w 21"/>
              <a:gd name="T17" fmla="*/ 0 h 11"/>
              <a:gd name="T18" fmla="*/ 17463 w 21"/>
              <a:gd name="T19" fmla="*/ 0 h 11"/>
              <a:gd name="T20" fmla="*/ 33338 w 21"/>
              <a:gd name="T21" fmla="*/ 0 h 11"/>
              <a:gd name="T22" fmla="*/ 33338 w 21"/>
              <a:gd name="T23" fmla="*/ 0 h 11"/>
              <a:gd name="T24" fmla="*/ 33338 w 21"/>
              <a:gd name="T25" fmla="*/ 0 h 11"/>
              <a:gd name="T26" fmla="*/ 33338 w 21"/>
              <a:gd name="T27" fmla="*/ 0 h 11"/>
              <a:gd name="T28" fmla="*/ 33338 w 21"/>
              <a:gd name="T29" fmla="*/ 0 h 11"/>
              <a:gd name="T30" fmla="*/ 33338 w 21"/>
              <a:gd name="T31" fmla="*/ 0 h 11"/>
              <a:gd name="T32" fmla="*/ 33338 w 21"/>
              <a:gd name="T33" fmla="*/ 0 h 11"/>
              <a:gd name="T34" fmla="*/ 33338 w 21"/>
              <a:gd name="T35" fmla="*/ 17462 h 11"/>
              <a:gd name="T36" fmla="*/ 33338 w 21"/>
              <a:gd name="T37" fmla="*/ 17462 h 11"/>
              <a:gd name="T38" fmla="*/ 33338 w 21"/>
              <a:gd name="T39" fmla="*/ 17462 h 11"/>
              <a:gd name="T40" fmla="*/ 33338 w 21"/>
              <a:gd name="T41" fmla="*/ 17462 h 11"/>
              <a:gd name="T42" fmla="*/ 33338 w 21"/>
              <a:gd name="T43" fmla="*/ 17462 h 11"/>
              <a:gd name="T44" fmla="*/ 33338 w 21"/>
              <a:gd name="T45" fmla="*/ 17462 h 11"/>
              <a:gd name="T46" fmla="*/ 33338 w 21"/>
              <a:gd name="T47" fmla="*/ 17462 h 11"/>
              <a:gd name="T48" fmla="*/ 33338 w 21"/>
              <a:gd name="T49" fmla="*/ 17462 h 11"/>
              <a:gd name="T50" fmla="*/ 17463 w 21"/>
              <a:gd name="T51" fmla="*/ 17462 h 11"/>
              <a:gd name="T52" fmla="*/ 17463 w 21"/>
              <a:gd name="T53" fmla="*/ 17462 h 11"/>
              <a:gd name="T54" fmla="*/ 17463 w 21"/>
              <a:gd name="T55" fmla="*/ 17462 h 11"/>
              <a:gd name="T56" fmla="*/ 17463 w 21"/>
              <a:gd name="T57" fmla="*/ 17462 h 11"/>
              <a:gd name="T58" fmla="*/ 17463 w 21"/>
              <a:gd name="T59" fmla="*/ 17462 h 11"/>
              <a:gd name="T60" fmla="*/ 17463 w 21"/>
              <a:gd name="T61" fmla="*/ 17462 h 11"/>
              <a:gd name="T62" fmla="*/ 0 w 21"/>
              <a:gd name="T63" fmla="*/ 17462 h 11"/>
              <a:gd name="T64" fmla="*/ 0 w 21"/>
              <a:gd name="T65" fmla="*/ 17462 h 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65" name="Freeform 834"/>
          <p:cNvSpPr>
            <a:spLocks/>
          </p:cNvSpPr>
          <p:nvPr/>
        </p:nvSpPr>
        <p:spPr bwMode="auto">
          <a:xfrm>
            <a:off x="7483720" y="4262439"/>
            <a:ext cx="30773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17462 w 21"/>
              <a:gd name="T5" fmla="*/ 0 h 10"/>
              <a:gd name="T6" fmla="*/ 17462 w 21"/>
              <a:gd name="T7" fmla="*/ 0 h 10"/>
              <a:gd name="T8" fmla="*/ 17462 w 21"/>
              <a:gd name="T9" fmla="*/ 0 h 10"/>
              <a:gd name="T10" fmla="*/ 17462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17462 w 21"/>
              <a:gd name="T17" fmla="*/ 0 h 10"/>
              <a:gd name="T18" fmla="*/ 17462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15875 h 10"/>
              <a:gd name="T30" fmla="*/ 33337 w 21"/>
              <a:gd name="T31" fmla="*/ 15875 h 10"/>
              <a:gd name="T32" fmla="*/ 33337 w 21"/>
              <a:gd name="T33" fmla="*/ 15875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33337 w 21"/>
              <a:gd name="T41" fmla="*/ 15875 h 10"/>
              <a:gd name="T42" fmla="*/ 17462 w 21"/>
              <a:gd name="T43" fmla="*/ 15875 h 10"/>
              <a:gd name="T44" fmla="*/ 17462 w 21"/>
              <a:gd name="T45" fmla="*/ 15875 h 10"/>
              <a:gd name="T46" fmla="*/ 17462 w 21"/>
              <a:gd name="T47" fmla="*/ 15875 h 10"/>
              <a:gd name="T48" fmla="*/ 17462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66" name="Freeform 835"/>
          <p:cNvSpPr>
            <a:spLocks/>
          </p:cNvSpPr>
          <p:nvPr/>
        </p:nvSpPr>
        <p:spPr bwMode="auto">
          <a:xfrm>
            <a:off x="7438292" y="4262439"/>
            <a:ext cx="30774" cy="15875"/>
          </a:xfrm>
          <a:custGeom>
            <a:avLst/>
            <a:gdLst>
              <a:gd name="T0" fmla="*/ 0 w 21"/>
              <a:gd name="T1" fmla="*/ 15875 h 10"/>
              <a:gd name="T2" fmla="*/ 15875 w 21"/>
              <a:gd name="T3" fmla="*/ 0 h 10"/>
              <a:gd name="T4" fmla="*/ 15875 w 21"/>
              <a:gd name="T5" fmla="*/ 0 h 10"/>
              <a:gd name="T6" fmla="*/ 15875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33338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15875 h 10"/>
              <a:gd name="T30" fmla="*/ 33338 w 21"/>
              <a:gd name="T31" fmla="*/ 15875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33338 w 21"/>
              <a:gd name="T45" fmla="*/ 15875 h 10"/>
              <a:gd name="T46" fmla="*/ 33338 w 21"/>
              <a:gd name="T47" fmla="*/ 15875 h 10"/>
              <a:gd name="T48" fmla="*/ 15875 w 21"/>
              <a:gd name="T49" fmla="*/ 15875 h 10"/>
              <a:gd name="T50" fmla="*/ 15875 w 21"/>
              <a:gd name="T51" fmla="*/ 15875 h 10"/>
              <a:gd name="T52" fmla="*/ 15875 w 21"/>
              <a:gd name="T53" fmla="*/ 15875 h 10"/>
              <a:gd name="T54" fmla="*/ 15875 w 21"/>
              <a:gd name="T55" fmla="*/ 15875 h 10"/>
              <a:gd name="T56" fmla="*/ 15875 w 21"/>
              <a:gd name="T57" fmla="*/ 15875 h 10"/>
              <a:gd name="T58" fmla="*/ 15875 w 21"/>
              <a:gd name="T59" fmla="*/ 15875 h 10"/>
              <a:gd name="T60" fmla="*/ 15875 w 21"/>
              <a:gd name="T61" fmla="*/ 15875 h 10"/>
              <a:gd name="T62" fmla="*/ 15875 w 21"/>
              <a:gd name="T63" fmla="*/ 15875 h 10"/>
              <a:gd name="T64" fmla="*/ 15875 w 21"/>
              <a:gd name="T65" fmla="*/ 15875 h 10"/>
              <a:gd name="T66" fmla="*/ 0 w 21"/>
              <a:gd name="T67" fmla="*/ 15875 h 10"/>
              <a:gd name="T68" fmla="*/ 0 w 21"/>
              <a:gd name="T69" fmla="*/ 15875 h 10"/>
              <a:gd name="T70" fmla="*/ 0 w 21"/>
              <a:gd name="T71" fmla="*/ 15875 h 10"/>
              <a:gd name="T72" fmla="*/ 0 w 21"/>
              <a:gd name="T73" fmla="*/ 15875 h 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67" name="Freeform 836"/>
          <p:cNvSpPr>
            <a:spLocks/>
          </p:cNvSpPr>
          <p:nvPr/>
        </p:nvSpPr>
        <p:spPr bwMode="auto">
          <a:xfrm>
            <a:off x="7391400" y="4262439"/>
            <a:ext cx="30774" cy="15875"/>
          </a:xfrm>
          <a:custGeom>
            <a:avLst/>
            <a:gdLst>
              <a:gd name="T0" fmla="*/ 0 w 21"/>
              <a:gd name="T1" fmla="*/ 15875 h 10"/>
              <a:gd name="T2" fmla="*/ 17463 w 21"/>
              <a:gd name="T3" fmla="*/ 0 h 10"/>
              <a:gd name="T4" fmla="*/ 17463 w 21"/>
              <a:gd name="T5" fmla="*/ 0 h 10"/>
              <a:gd name="T6" fmla="*/ 17463 w 21"/>
              <a:gd name="T7" fmla="*/ 0 h 10"/>
              <a:gd name="T8" fmla="*/ 17463 w 21"/>
              <a:gd name="T9" fmla="*/ 0 h 10"/>
              <a:gd name="T10" fmla="*/ 17463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33338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15875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17463 w 21"/>
              <a:gd name="T43" fmla="*/ 15875 h 10"/>
              <a:gd name="T44" fmla="*/ 17463 w 21"/>
              <a:gd name="T45" fmla="*/ 15875 h 10"/>
              <a:gd name="T46" fmla="*/ 17463 w 21"/>
              <a:gd name="T47" fmla="*/ 15875 h 10"/>
              <a:gd name="T48" fmla="*/ 17463 w 21"/>
              <a:gd name="T49" fmla="*/ 15875 h 10"/>
              <a:gd name="T50" fmla="*/ 17463 w 21"/>
              <a:gd name="T51" fmla="*/ 15875 h 10"/>
              <a:gd name="T52" fmla="*/ 17463 w 21"/>
              <a:gd name="T53" fmla="*/ 15875 h 10"/>
              <a:gd name="T54" fmla="*/ 0 w 21"/>
              <a:gd name="T55" fmla="*/ 15875 h 10"/>
              <a:gd name="T56" fmla="*/ 0 w 21"/>
              <a:gd name="T57" fmla="*/ 15875 h 1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68" name="Freeform 837"/>
          <p:cNvSpPr>
            <a:spLocks/>
          </p:cNvSpPr>
          <p:nvPr/>
        </p:nvSpPr>
        <p:spPr bwMode="auto">
          <a:xfrm>
            <a:off x="7483720" y="4313239"/>
            <a:ext cx="16119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0 h 10"/>
              <a:gd name="T4" fmla="*/ 0 w 11"/>
              <a:gd name="T5" fmla="*/ 15875 h 10"/>
              <a:gd name="T6" fmla="*/ 0 w 11"/>
              <a:gd name="T7" fmla="*/ 15875 h 10"/>
              <a:gd name="T8" fmla="*/ 17462 w 11"/>
              <a:gd name="T9" fmla="*/ 0 h 10"/>
              <a:gd name="T10" fmla="*/ 17462 w 11"/>
              <a:gd name="T11" fmla="*/ 0 h 10"/>
              <a:gd name="T12" fmla="*/ 17462 w 11"/>
              <a:gd name="T13" fmla="*/ 0 h 10"/>
              <a:gd name="T14" fmla="*/ 0 w 11"/>
              <a:gd name="T15" fmla="*/ 0 h 10"/>
              <a:gd name="T16" fmla="*/ 0 w 11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69" name="Freeform 838"/>
          <p:cNvSpPr>
            <a:spLocks/>
          </p:cNvSpPr>
          <p:nvPr/>
        </p:nvSpPr>
        <p:spPr bwMode="auto">
          <a:xfrm>
            <a:off x="7483720" y="4313239"/>
            <a:ext cx="16119" cy="1587"/>
          </a:xfrm>
          <a:custGeom>
            <a:avLst/>
            <a:gdLst>
              <a:gd name="T0" fmla="*/ 17462 w 11"/>
              <a:gd name="T1" fmla="*/ 0 h 1587"/>
              <a:gd name="T2" fmla="*/ 17462 w 11"/>
              <a:gd name="T3" fmla="*/ 0 h 1587"/>
              <a:gd name="T4" fmla="*/ 17462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17462 w 11"/>
              <a:gd name="T11" fmla="*/ 0 h 1587"/>
              <a:gd name="T12" fmla="*/ 17462 w 11"/>
              <a:gd name="T13" fmla="*/ 0 h 1587"/>
              <a:gd name="T14" fmla="*/ 17462 w 11"/>
              <a:gd name="T15" fmla="*/ 0 h 1587"/>
              <a:gd name="T16" fmla="*/ 17462 w 11"/>
              <a:gd name="T17" fmla="*/ 0 h 1587"/>
              <a:gd name="T18" fmla="*/ 17462 w 11"/>
              <a:gd name="T19" fmla="*/ 0 h 1587"/>
              <a:gd name="T20" fmla="*/ 17462 w 11"/>
              <a:gd name="T21" fmla="*/ 0 h 1587"/>
              <a:gd name="T22" fmla="*/ 17462 w 11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70" name="Freeform 839"/>
          <p:cNvSpPr>
            <a:spLocks/>
          </p:cNvSpPr>
          <p:nvPr/>
        </p:nvSpPr>
        <p:spPr bwMode="auto">
          <a:xfrm>
            <a:off x="7499838" y="4313239"/>
            <a:ext cx="30774" cy="1587"/>
          </a:xfrm>
          <a:custGeom>
            <a:avLst/>
            <a:gdLst>
              <a:gd name="T0" fmla="*/ 33338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0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0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15875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71" name="Freeform 840"/>
          <p:cNvSpPr>
            <a:spLocks/>
          </p:cNvSpPr>
          <p:nvPr/>
        </p:nvSpPr>
        <p:spPr bwMode="auto">
          <a:xfrm>
            <a:off x="7514492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72" name="Freeform 841"/>
          <p:cNvSpPr>
            <a:spLocks/>
          </p:cNvSpPr>
          <p:nvPr/>
        </p:nvSpPr>
        <p:spPr bwMode="auto">
          <a:xfrm>
            <a:off x="7514492" y="4313239"/>
            <a:ext cx="1466" cy="15875"/>
          </a:xfrm>
          <a:custGeom>
            <a:avLst/>
            <a:gdLst>
              <a:gd name="T0" fmla="*/ 0 w 1588"/>
              <a:gd name="T1" fmla="*/ 15875 h 10"/>
              <a:gd name="T2" fmla="*/ 0 w 1588"/>
              <a:gd name="T3" fmla="*/ 15875 h 10"/>
              <a:gd name="T4" fmla="*/ 0 w 1588"/>
              <a:gd name="T5" fmla="*/ 0 h 10"/>
              <a:gd name="T6" fmla="*/ 0 w 1588"/>
              <a:gd name="T7" fmla="*/ 0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w 1588"/>
              <a:gd name="T15" fmla="*/ 15875 h 10"/>
              <a:gd name="T16" fmla="*/ 0 w 1588"/>
              <a:gd name="T17" fmla="*/ 15875 h 10"/>
              <a:gd name="T18" fmla="*/ 0 w 1588"/>
              <a:gd name="T19" fmla="*/ 15875 h 10"/>
              <a:gd name="T20" fmla="*/ 0 w 1588"/>
              <a:gd name="T21" fmla="*/ 15875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0">
                <a:moveTo>
                  <a:pt x="0" y="10"/>
                </a:moveTo>
                <a:lnTo>
                  <a:pt x="0" y="1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73" name="Freeform 842"/>
          <p:cNvSpPr>
            <a:spLocks/>
          </p:cNvSpPr>
          <p:nvPr/>
        </p:nvSpPr>
        <p:spPr bwMode="auto">
          <a:xfrm>
            <a:off x="7514492" y="43291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74" name="Freeform 843"/>
          <p:cNvSpPr>
            <a:spLocks/>
          </p:cNvSpPr>
          <p:nvPr/>
        </p:nvSpPr>
        <p:spPr bwMode="auto">
          <a:xfrm>
            <a:off x="7483720" y="4329114"/>
            <a:ext cx="30773" cy="1587"/>
          </a:xfrm>
          <a:custGeom>
            <a:avLst/>
            <a:gdLst>
              <a:gd name="T0" fmla="*/ 0 w 21"/>
              <a:gd name="T1" fmla="*/ 0 h 1587"/>
              <a:gd name="T2" fmla="*/ 17462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33337 w 21"/>
              <a:gd name="T11" fmla="*/ 0 h 1587"/>
              <a:gd name="T12" fmla="*/ 33337 w 21"/>
              <a:gd name="T13" fmla="*/ 0 h 1587"/>
              <a:gd name="T14" fmla="*/ 33337 w 21"/>
              <a:gd name="T15" fmla="*/ 0 h 1587"/>
              <a:gd name="T16" fmla="*/ 33337 w 21"/>
              <a:gd name="T17" fmla="*/ 0 h 1587"/>
              <a:gd name="T18" fmla="*/ 33337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17462 w 21"/>
              <a:gd name="T31" fmla="*/ 0 h 1587"/>
              <a:gd name="T32" fmla="*/ 17462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75" name="Oval 844"/>
          <p:cNvSpPr>
            <a:spLocks noChangeArrowheads="1"/>
          </p:cNvSpPr>
          <p:nvPr/>
        </p:nvSpPr>
        <p:spPr bwMode="auto">
          <a:xfrm>
            <a:off x="7483720" y="4329113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176" name="Freeform 845"/>
          <p:cNvSpPr>
            <a:spLocks/>
          </p:cNvSpPr>
          <p:nvPr/>
        </p:nvSpPr>
        <p:spPr bwMode="auto">
          <a:xfrm>
            <a:off x="7391400" y="4313239"/>
            <a:ext cx="16120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15875 h 10"/>
              <a:gd name="T4" fmla="*/ 0 w 11"/>
              <a:gd name="T5" fmla="*/ 15875 h 10"/>
              <a:gd name="T6" fmla="*/ 17463 w 11"/>
              <a:gd name="T7" fmla="*/ 0 h 10"/>
              <a:gd name="T8" fmla="*/ 17463 w 11"/>
              <a:gd name="T9" fmla="*/ 0 h 10"/>
              <a:gd name="T10" fmla="*/ 0 w 11"/>
              <a:gd name="T11" fmla="*/ 0 h 10"/>
              <a:gd name="T12" fmla="*/ 0 w 11"/>
              <a:gd name="T13" fmla="*/ 0 h 10"/>
              <a:gd name="T14" fmla="*/ 0 w 11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77" name="Freeform 846"/>
          <p:cNvSpPr>
            <a:spLocks/>
          </p:cNvSpPr>
          <p:nvPr/>
        </p:nvSpPr>
        <p:spPr bwMode="auto">
          <a:xfrm>
            <a:off x="7391400" y="4313239"/>
            <a:ext cx="16120" cy="1587"/>
          </a:xfrm>
          <a:custGeom>
            <a:avLst/>
            <a:gdLst>
              <a:gd name="T0" fmla="*/ 17463 w 11"/>
              <a:gd name="T1" fmla="*/ 0 h 1587"/>
              <a:gd name="T2" fmla="*/ 17463 w 11"/>
              <a:gd name="T3" fmla="*/ 0 h 1587"/>
              <a:gd name="T4" fmla="*/ 17463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0 w 11"/>
              <a:gd name="T11" fmla="*/ 0 h 1587"/>
              <a:gd name="T12" fmla="*/ 17463 w 11"/>
              <a:gd name="T13" fmla="*/ 0 h 1587"/>
              <a:gd name="T14" fmla="*/ 17463 w 11"/>
              <a:gd name="T15" fmla="*/ 0 h 1587"/>
              <a:gd name="T16" fmla="*/ 17463 w 11"/>
              <a:gd name="T17" fmla="*/ 0 h 1587"/>
              <a:gd name="T18" fmla="*/ 17463 w 11"/>
              <a:gd name="T19" fmla="*/ 0 h 1587"/>
              <a:gd name="T20" fmla="*/ 17463 w 11"/>
              <a:gd name="T21" fmla="*/ 0 h 1587"/>
              <a:gd name="T22" fmla="*/ 17463 w 11"/>
              <a:gd name="T23" fmla="*/ 0 h 1587"/>
              <a:gd name="T24" fmla="*/ 17463 w 11"/>
              <a:gd name="T25" fmla="*/ 0 h 1587"/>
              <a:gd name="T26" fmla="*/ 17463 w 11"/>
              <a:gd name="T27" fmla="*/ 0 h 1587"/>
              <a:gd name="T28" fmla="*/ 17463 w 11"/>
              <a:gd name="T29" fmla="*/ 0 h 1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78" name="Freeform 847"/>
          <p:cNvSpPr>
            <a:spLocks/>
          </p:cNvSpPr>
          <p:nvPr/>
        </p:nvSpPr>
        <p:spPr bwMode="auto">
          <a:xfrm>
            <a:off x="7407520" y="4313239"/>
            <a:ext cx="76200" cy="1587"/>
          </a:xfrm>
          <a:custGeom>
            <a:avLst/>
            <a:gdLst>
              <a:gd name="T0" fmla="*/ 82550 w 52"/>
              <a:gd name="T1" fmla="*/ 0 h 1587"/>
              <a:gd name="T2" fmla="*/ 66675 w 52"/>
              <a:gd name="T3" fmla="*/ 0 h 1587"/>
              <a:gd name="T4" fmla="*/ 66675 w 52"/>
              <a:gd name="T5" fmla="*/ 0 h 1587"/>
              <a:gd name="T6" fmla="*/ 49213 w 52"/>
              <a:gd name="T7" fmla="*/ 0 h 1587"/>
              <a:gd name="T8" fmla="*/ 49213 w 52"/>
              <a:gd name="T9" fmla="*/ 0 h 1587"/>
              <a:gd name="T10" fmla="*/ 49213 w 52"/>
              <a:gd name="T11" fmla="*/ 0 h 1587"/>
              <a:gd name="T12" fmla="*/ 49213 w 52"/>
              <a:gd name="T13" fmla="*/ 0 h 1587"/>
              <a:gd name="T14" fmla="*/ 33338 w 52"/>
              <a:gd name="T15" fmla="*/ 0 h 1587"/>
              <a:gd name="T16" fmla="*/ 33338 w 52"/>
              <a:gd name="T17" fmla="*/ 0 h 1587"/>
              <a:gd name="T18" fmla="*/ 33338 w 52"/>
              <a:gd name="T19" fmla="*/ 0 h 1587"/>
              <a:gd name="T20" fmla="*/ 33338 w 52"/>
              <a:gd name="T21" fmla="*/ 0 h 1587"/>
              <a:gd name="T22" fmla="*/ 15875 w 52"/>
              <a:gd name="T23" fmla="*/ 0 h 1587"/>
              <a:gd name="T24" fmla="*/ 15875 w 52"/>
              <a:gd name="T25" fmla="*/ 0 h 1587"/>
              <a:gd name="T26" fmla="*/ 15875 w 52"/>
              <a:gd name="T27" fmla="*/ 0 h 1587"/>
              <a:gd name="T28" fmla="*/ 15875 w 52"/>
              <a:gd name="T29" fmla="*/ 0 h 1587"/>
              <a:gd name="T30" fmla="*/ 0 w 52"/>
              <a:gd name="T31" fmla="*/ 0 h 1587"/>
              <a:gd name="T32" fmla="*/ 0 w 52"/>
              <a:gd name="T33" fmla="*/ 0 h 1587"/>
              <a:gd name="T34" fmla="*/ 0 w 52"/>
              <a:gd name="T35" fmla="*/ 0 h 1587"/>
              <a:gd name="T36" fmla="*/ 0 w 52"/>
              <a:gd name="T37" fmla="*/ 0 h 1587"/>
              <a:gd name="T38" fmla="*/ 15875 w 52"/>
              <a:gd name="T39" fmla="*/ 0 h 1587"/>
              <a:gd name="T40" fmla="*/ 15875 w 52"/>
              <a:gd name="T41" fmla="*/ 0 h 1587"/>
              <a:gd name="T42" fmla="*/ 15875 w 52"/>
              <a:gd name="T43" fmla="*/ 0 h 1587"/>
              <a:gd name="T44" fmla="*/ 15875 w 52"/>
              <a:gd name="T45" fmla="*/ 0 h 1587"/>
              <a:gd name="T46" fmla="*/ 33338 w 52"/>
              <a:gd name="T47" fmla="*/ 0 h 1587"/>
              <a:gd name="T48" fmla="*/ 33338 w 52"/>
              <a:gd name="T49" fmla="*/ 0 h 1587"/>
              <a:gd name="T50" fmla="*/ 33338 w 52"/>
              <a:gd name="T51" fmla="*/ 0 h 1587"/>
              <a:gd name="T52" fmla="*/ 33338 w 52"/>
              <a:gd name="T53" fmla="*/ 0 h 1587"/>
              <a:gd name="T54" fmla="*/ 49213 w 52"/>
              <a:gd name="T55" fmla="*/ 0 h 1587"/>
              <a:gd name="T56" fmla="*/ 49213 w 52"/>
              <a:gd name="T57" fmla="*/ 0 h 1587"/>
              <a:gd name="T58" fmla="*/ 49213 w 52"/>
              <a:gd name="T59" fmla="*/ 0 h 1587"/>
              <a:gd name="T60" fmla="*/ 49213 w 52"/>
              <a:gd name="T61" fmla="*/ 0 h 1587"/>
              <a:gd name="T62" fmla="*/ 66675 w 52"/>
              <a:gd name="T63" fmla="*/ 0 h 1587"/>
              <a:gd name="T64" fmla="*/ 66675 w 52"/>
              <a:gd name="T65" fmla="*/ 0 h 1587"/>
              <a:gd name="T66" fmla="*/ 82550 w 52"/>
              <a:gd name="T67" fmla="*/ 0 h 1587"/>
              <a:gd name="T68" fmla="*/ 82550 w 52"/>
              <a:gd name="T69" fmla="*/ 0 h 1587"/>
              <a:gd name="T70" fmla="*/ 82550 w 52"/>
              <a:gd name="T71" fmla="*/ 0 h 1587"/>
              <a:gd name="T72" fmla="*/ 82550 w 52"/>
              <a:gd name="T73" fmla="*/ 0 h 1587"/>
              <a:gd name="T74" fmla="*/ 82550 w 52"/>
              <a:gd name="T75" fmla="*/ 0 h 1587"/>
              <a:gd name="T76" fmla="*/ 82550 w 52"/>
              <a:gd name="T77" fmla="*/ 0 h 158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2" h="1587">
                <a:moveTo>
                  <a:pt x="52" y="0"/>
                </a:move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79" name="Oval 848"/>
          <p:cNvSpPr>
            <a:spLocks noChangeArrowheads="1"/>
          </p:cNvSpPr>
          <p:nvPr/>
        </p:nvSpPr>
        <p:spPr bwMode="auto">
          <a:xfrm>
            <a:off x="7469066" y="4313238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180" name="Freeform 849"/>
          <p:cNvSpPr>
            <a:spLocks/>
          </p:cNvSpPr>
          <p:nvPr/>
        </p:nvSpPr>
        <p:spPr bwMode="auto">
          <a:xfrm>
            <a:off x="7469066" y="43291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1" name="Freeform 850"/>
          <p:cNvSpPr>
            <a:spLocks/>
          </p:cNvSpPr>
          <p:nvPr/>
        </p:nvSpPr>
        <p:spPr bwMode="auto">
          <a:xfrm>
            <a:off x="7469066" y="43291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2" name="Freeform 851"/>
          <p:cNvSpPr>
            <a:spLocks/>
          </p:cNvSpPr>
          <p:nvPr/>
        </p:nvSpPr>
        <p:spPr bwMode="auto">
          <a:xfrm>
            <a:off x="7391400" y="4329114"/>
            <a:ext cx="77666" cy="1587"/>
          </a:xfrm>
          <a:custGeom>
            <a:avLst/>
            <a:gdLst>
              <a:gd name="T0" fmla="*/ 0 w 53"/>
              <a:gd name="T1" fmla="*/ 0 h 1587"/>
              <a:gd name="T2" fmla="*/ 0 w 53"/>
              <a:gd name="T3" fmla="*/ 0 h 1587"/>
              <a:gd name="T4" fmla="*/ 17463 w 53"/>
              <a:gd name="T5" fmla="*/ 0 h 1587"/>
              <a:gd name="T6" fmla="*/ 17463 w 53"/>
              <a:gd name="T7" fmla="*/ 0 h 1587"/>
              <a:gd name="T8" fmla="*/ 17463 w 53"/>
              <a:gd name="T9" fmla="*/ 0 h 1587"/>
              <a:gd name="T10" fmla="*/ 33338 w 53"/>
              <a:gd name="T11" fmla="*/ 0 h 1587"/>
              <a:gd name="T12" fmla="*/ 33338 w 53"/>
              <a:gd name="T13" fmla="*/ 0 h 1587"/>
              <a:gd name="T14" fmla="*/ 33338 w 53"/>
              <a:gd name="T15" fmla="*/ 0 h 1587"/>
              <a:gd name="T16" fmla="*/ 33338 w 53"/>
              <a:gd name="T17" fmla="*/ 0 h 1587"/>
              <a:gd name="T18" fmla="*/ 50800 w 53"/>
              <a:gd name="T19" fmla="*/ 0 h 1587"/>
              <a:gd name="T20" fmla="*/ 50800 w 53"/>
              <a:gd name="T21" fmla="*/ 0 h 1587"/>
              <a:gd name="T22" fmla="*/ 50800 w 53"/>
              <a:gd name="T23" fmla="*/ 0 h 1587"/>
              <a:gd name="T24" fmla="*/ 66675 w 53"/>
              <a:gd name="T25" fmla="*/ 0 h 1587"/>
              <a:gd name="T26" fmla="*/ 66675 w 53"/>
              <a:gd name="T27" fmla="*/ 0 h 1587"/>
              <a:gd name="T28" fmla="*/ 84138 w 53"/>
              <a:gd name="T29" fmla="*/ 0 h 1587"/>
              <a:gd name="T30" fmla="*/ 84138 w 53"/>
              <a:gd name="T31" fmla="*/ 0 h 1587"/>
              <a:gd name="T32" fmla="*/ 84138 w 53"/>
              <a:gd name="T33" fmla="*/ 0 h 1587"/>
              <a:gd name="T34" fmla="*/ 84138 w 53"/>
              <a:gd name="T35" fmla="*/ 0 h 1587"/>
              <a:gd name="T36" fmla="*/ 84138 w 53"/>
              <a:gd name="T37" fmla="*/ 0 h 1587"/>
              <a:gd name="T38" fmla="*/ 84138 w 53"/>
              <a:gd name="T39" fmla="*/ 0 h 1587"/>
              <a:gd name="T40" fmla="*/ 84138 w 53"/>
              <a:gd name="T41" fmla="*/ 0 h 1587"/>
              <a:gd name="T42" fmla="*/ 84138 w 53"/>
              <a:gd name="T43" fmla="*/ 0 h 1587"/>
              <a:gd name="T44" fmla="*/ 66675 w 53"/>
              <a:gd name="T45" fmla="*/ 0 h 1587"/>
              <a:gd name="T46" fmla="*/ 66675 w 53"/>
              <a:gd name="T47" fmla="*/ 0 h 1587"/>
              <a:gd name="T48" fmla="*/ 50800 w 53"/>
              <a:gd name="T49" fmla="*/ 0 h 1587"/>
              <a:gd name="T50" fmla="*/ 50800 w 53"/>
              <a:gd name="T51" fmla="*/ 0 h 1587"/>
              <a:gd name="T52" fmla="*/ 50800 w 53"/>
              <a:gd name="T53" fmla="*/ 0 h 1587"/>
              <a:gd name="T54" fmla="*/ 33338 w 53"/>
              <a:gd name="T55" fmla="*/ 0 h 1587"/>
              <a:gd name="T56" fmla="*/ 33338 w 53"/>
              <a:gd name="T57" fmla="*/ 0 h 1587"/>
              <a:gd name="T58" fmla="*/ 33338 w 53"/>
              <a:gd name="T59" fmla="*/ 0 h 1587"/>
              <a:gd name="T60" fmla="*/ 33338 w 53"/>
              <a:gd name="T61" fmla="*/ 0 h 1587"/>
              <a:gd name="T62" fmla="*/ 17463 w 53"/>
              <a:gd name="T63" fmla="*/ 0 h 1587"/>
              <a:gd name="T64" fmla="*/ 17463 w 53"/>
              <a:gd name="T65" fmla="*/ 0 h 1587"/>
              <a:gd name="T66" fmla="*/ 17463 w 53"/>
              <a:gd name="T67" fmla="*/ 0 h 1587"/>
              <a:gd name="T68" fmla="*/ 0 w 53"/>
              <a:gd name="T69" fmla="*/ 0 h 1587"/>
              <a:gd name="T70" fmla="*/ 0 w 53"/>
              <a:gd name="T71" fmla="*/ 0 h 1587"/>
              <a:gd name="T72" fmla="*/ 0 w 53"/>
              <a:gd name="T73" fmla="*/ 0 h 1587"/>
              <a:gd name="T74" fmla="*/ 0 w 53"/>
              <a:gd name="T75" fmla="*/ 0 h 1587"/>
              <a:gd name="T76" fmla="*/ 0 w 53"/>
              <a:gd name="T77" fmla="*/ 0 h 1587"/>
              <a:gd name="T78" fmla="*/ 0 w 53"/>
              <a:gd name="T79" fmla="*/ 0 h 15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53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3" name="Oval 852"/>
          <p:cNvSpPr>
            <a:spLocks noChangeArrowheads="1"/>
          </p:cNvSpPr>
          <p:nvPr/>
        </p:nvSpPr>
        <p:spPr bwMode="auto">
          <a:xfrm>
            <a:off x="7391400" y="4329113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184" name="Freeform 853"/>
          <p:cNvSpPr>
            <a:spLocks/>
          </p:cNvSpPr>
          <p:nvPr/>
        </p:nvSpPr>
        <p:spPr bwMode="auto">
          <a:xfrm>
            <a:off x="7483720" y="4295775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5" name="Freeform 854"/>
          <p:cNvSpPr>
            <a:spLocks/>
          </p:cNvSpPr>
          <p:nvPr/>
        </p:nvSpPr>
        <p:spPr bwMode="auto">
          <a:xfrm>
            <a:off x="7483720" y="42957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17462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6" name="Freeform 855"/>
          <p:cNvSpPr>
            <a:spLocks/>
          </p:cNvSpPr>
          <p:nvPr/>
        </p:nvSpPr>
        <p:spPr bwMode="auto">
          <a:xfrm>
            <a:off x="7499838" y="4295775"/>
            <a:ext cx="30774" cy="1588"/>
          </a:xfrm>
          <a:custGeom>
            <a:avLst/>
            <a:gdLst>
              <a:gd name="T0" fmla="*/ 33338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15875 w 21"/>
              <a:gd name="T43" fmla="*/ 0 h 1588"/>
              <a:gd name="T44" fmla="*/ 33338 w 21"/>
              <a:gd name="T45" fmla="*/ 0 h 15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7" name="Freeform 856"/>
          <p:cNvSpPr>
            <a:spLocks/>
          </p:cNvSpPr>
          <p:nvPr/>
        </p:nvSpPr>
        <p:spPr bwMode="auto">
          <a:xfrm>
            <a:off x="7514492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8" name="Freeform 857"/>
          <p:cNvSpPr>
            <a:spLocks/>
          </p:cNvSpPr>
          <p:nvPr/>
        </p:nvSpPr>
        <p:spPr bwMode="auto">
          <a:xfrm>
            <a:off x="7514492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9" name="Freeform 858"/>
          <p:cNvSpPr>
            <a:spLocks/>
          </p:cNvSpPr>
          <p:nvPr/>
        </p:nvSpPr>
        <p:spPr bwMode="auto">
          <a:xfrm>
            <a:off x="7514492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90" name="Freeform 859"/>
          <p:cNvSpPr>
            <a:spLocks/>
          </p:cNvSpPr>
          <p:nvPr/>
        </p:nvSpPr>
        <p:spPr bwMode="auto">
          <a:xfrm>
            <a:off x="7483720" y="4313239"/>
            <a:ext cx="30773" cy="1587"/>
          </a:xfrm>
          <a:custGeom>
            <a:avLst/>
            <a:gdLst>
              <a:gd name="T0" fmla="*/ 0 w 21"/>
              <a:gd name="T1" fmla="*/ 0 h 1587"/>
              <a:gd name="T2" fmla="*/ 17462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33337 w 21"/>
              <a:gd name="T11" fmla="*/ 0 h 1587"/>
              <a:gd name="T12" fmla="*/ 33337 w 21"/>
              <a:gd name="T13" fmla="*/ 0 h 1587"/>
              <a:gd name="T14" fmla="*/ 33337 w 21"/>
              <a:gd name="T15" fmla="*/ 0 h 1587"/>
              <a:gd name="T16" fmla="*/ 33337 w 21"/>
              <a:gd name="T17" fmla="*/ 0 h 1587"/>
              <a:gd name="T18" fmla="*/ 33337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17462 w 21"/>
              <a:gd name="T31" fmla="*/ 0 h 1587"/>
              <a:gd name="T32" fmla="*/ 17462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91" name="Freeform 860"/>
          <p:cNvSpPr>
            <a:spLocks/>
          </p:cNvSpPr>
          <p:nvPr/>
        </p:nvSpPr>
        <p:spPr bwMode="auto">
          <a:xfrm>
            <a:off x="7483720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92" name="Freeform 861"/>
          <p:cNvSpPr>
            <a:spLocks/>
          </p:cNvSpPr>
          <p:nvPr/>
        </p:nvSpPr>
        <p:spPr bwMode="auto">
          <a:xfrm>
            <a:off x="7438293" y="4295775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0 w 10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93" name="Freeform 862"/>
          <p:cNvSpPr>
            <a:spLocks/>
          </p:cNvSpPr>
          <p:nvPr/>
        </p:nvSpPr>
        <p:spPr bwMode="auto">
          <a:xfrm>
            <a:off x="7438293" y="42957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94" name="Freeform 863"/>
          <p:cNvSpPr>
            <a:spLocks/>
          </p:cNvSpPr>
          <p:nvPr/>
        </p:nvSpPr>
        <p:spPr bwMode="auto">
          <a:xfrm>
            <a:off x="7452946" y="4295775"/>
            <a:ext cx="30774" cy="1588"/>
          </a:xfrm>
          <a:custGeom>
            <a:avLst/>
            <a:gdLst>
              <a:gd name="T0" fmla="*/ 33338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95" name="Freeform 864"/>
          <p:cNvSpPr>
            <a:spLocks/>
          </p:cNvSpPr>
          <p:nvPr/>
        </p:nvSpPr>
        <p:spPr bwMode="auto">
          <a:xfrm>
            <a:off x="7469066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96" name="Freeform 865"/>
          <p:cNvSpPr>
            <a:spLocks/>
          </p:cNvSpPr>
          <p:nvPr/>
        </p:nvSpPr>
        <p:spPr bwMode="auto">
          <a:xfrm>
            <a:off x="7469066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97" name="Freeform 866"/>
          <p:cNvSpPr>
            <a:spLocks/>
          </p:cNvSpPr>
          <p:nvPr/>
        </p:nvSpPr>
        <p:spPr bwMode="auto">
          <a:xfrm>
            <a:off x="7469066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98" name="Freeform 867"/>
          <p:cNvSpPr>
            <a:spLocks/>
          </p:cNvSpPr>
          <p:nvPr/>
        </p:nvSpPr>
        <p:spPr bwMode="auto">
          <a:xfrm>
            <a:off x="7438292" y="4313239"/>
            <a:ext cx="30774" cy="1587"/>
          </a:xfrm>
          <a:custGeom>
            <a:avLst/>
            <a:gdLst>
              <a:gd name="T0" fmla="*/ 0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15875 w 21"/>
              <a:gd name="T17" fmla="*/ 0 h 1587"/>
              <a:gd name="T18" fmla="*/ 15875 w 21"/>
              <a:gd name="T19" fmla="*/ 0 h 1587"/>
              <a:gd name="T20" fmla="*/ 33338 w 21"/>
              <a:gd name="T21" fmla="*/ 0 h 1587"/>
              <a:gd name="T22" fmla="*/ 33338 w 21"/>
              <a:gd name="T23" fmla="*/ 0 h 1587"/>
              <a:gd name="T24" fmla="*/ 33338 w 21"/>
              <a:gd name="T25" fmla="*/ 0 h 1587"/>
              <a:gd name="T26" fmla="*/ 33338 w 21"/>
              <a:gd name="T27" fmla="*/ 0 h 1587"/>
              <a:gd name="T28" fmla="*/ 33338 w 21"/>
              <a:gd name="T29" fmla="*/ 0 h 1587"/>
              <a:gd name="T30" fmla="*/ 33338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33338 w 21"/>
              <a:gd name="T45" fmla="*/ 0 h 1587"/>
              <a:gd name="T46" fmla="*/ 33338 w 21"/>
              <a:gd name="T47" fmla="*/ 0 h 1587"/>
              <a:gd name="T48" fmla="*/ 15875 w 21"/>
              <a:gd name="T49" fmla="*/ 0 h 1587"/>
              <a:gd name="T50" fmla="*/ 15875 w 21"/>
              <a:gd name="T51" fmla="*/ 0 h 1587"/>
              <a:gd name="T52" fmla="*/ 15875 w 21"/>
              <a:gd name="T53" fmla="*/ 0 h 1587"/>
              <a:gd name="T54" fmla="*/ 15875 w 21"/>
              <a:gd name="T55" fmla="*/ 0 h 1587"/>
              <a:gd name="T56" fmla="*/ 15875 w 21"/>
              <a:gd name="T57" fmla="*/ 0 h 1587"/>
              <a:gd name="T58" fmla="*/ 15875 w 21"/>
              <a:gd name="T59" fmla="*/ 0 h 1587"/>
              <a:gd name="T60" fmla="*/ 15875 w 21"/>
              <a:gd name="T61" fmla="*/ 0 h 1587"/>
              <a:gd name="T62" fmla="*/ 15875 w 21"/>
              <a:gd name="T63" fmla="*/ 0 h 1587"/>
              <a:gd name="T64" fmla="*/ 15875 w 21"/>
              <a:gd name="T65" fmla="*/ 0 h 1587"/>
              <a:gd name="T66" fmla="*/ 0 w 21"/>
              <a:gd name="T67" fmla="*/ 0 h 1587"/>
              <a:gd name="T68" fmla="*/ 0 w 21"/>
              <a:gd name="T69" fmla="*/ 0 h 1587"/>
              <a:gd name="T70" fmla="*/ 0 w 21"/>
              <a:gd name="T71" fmla="*/ 0 h 1587"/>
              <a:gd name="T72" fmla="*/ 0 w 21"/>
              <a:gd name="T73" fmla="*/ 0 h 158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99" name="Freeform 868"/>
          <p:cNvSpPr>
            <a:spLocks/>
          </p:cNvSpPr>
          <p:nvPr/>
        </p:nvSpPr>
        <p:spPr bwMode="auto">
          <a:xfrm>
            <a:off x="7438292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0" name="Freeform 869"/>
          <p:cNvSpPr>
            <a:spLocks/>
          </p:cNvSpPr>
          <p:nvPr/>
        </p:nvSpPr>
        <p:spPr bwMode="auto">
          <a:xfrm>
            <a:off x="7391400" y="4295775"/>
            <a:ext cx="16120" cy="1588"/>
          </a:xfrm>
          <a:custGeom>
            <a:avLst/>
            <a:gdLst>
              <a:gd name="T0" fmla="*/ 17463 w 11"/>
              <a:gd name="T1" fmla="*/ 0 h 1588"/>
              <a:gd name="T2" fmla="*/ 0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1" name="Freeform 870"/>
          <p:cNvSpPr>
            <a:spLocks/>
          </p:cNvSpPr>
          <p:nvPr/>
        </p:nvSpPr>
        <p:spPr bwMode="auto">
          <a:xfrm>
            <a:off x="7407520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2" name="Freeform 871"/>
          <p:cNvSpPr>
            <a:spLocks/>
          </p:cNvSpPr>
          <p:nvPr/>
        </p:nvSpPr>
        <p:spPr bwMode="auto">
          <a:xfrm>
            <a:off x="7407520" y="4295775"/>
            <a:ext cx="30773" cy="1588"/>
          </a:xfrm>
          <a:custGeom>
            <a:avLst/>
            <a:gdLst>
              <a:gd name="T0" fmla="*/ 33337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33337 w 21"/>
              <a:gd name="T45" fmla="*/ 0 h 15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" name="Freeform 872"/>
          <p:cNvSpPr>
            <a:spLocks/>
          </p:cNvSpPr>
          <p:nvPr/>
        </p:nvSpPr>
        <p:spPr bwMode="auto">
          <a:xfrm>
            <a:off x="7438292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" name="Freeform 873"/>
          <p:cNvSpPr>
            <a:spLocks/>
          </p:cNvSpPr>
          <p:nvPr/>
        </p:nvSpPr>
        <p:spPr bwMode="auto">
          <a:xfrm>
            <a:off x="7438292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" name="Freeform 874"/>
          <p:cNvSpPr>
            <a:spLocks/>
          </p:cNvSpPr>
          <p:nvPr/>
        </p:nvSpPr>
        <p:spPr bwMode="auto">
          <a:xfrm>
            <a:off x="7438292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" name="Freeform 875"/>
          <p:cNvSpPr>
            <a:spLocks/>
          </p:cNvSpPr>
          <p:nvPr/>
        </p:nvSpPr>
        <p:spPr bwMode="auto">
          <a:xfrm>
            <a:off x="7391400" y="4313239"/>
            <a:ext cx="30774" cy="1587"/>
          </a:xfrm>
          <a:custGeom>
            <a:avLst/>
            <a:gdLst>
              <a:gd name="T0" fmla="*/ 17463 w 21"/>
              <a:gd name="T1" fmla="*/ 0 h 1587"/>
              <a:gd name="T2" fmla="*/ 17463 w 21"/>
              <a:gd name="T3" fmla="*/ 0 h 1587"/>
              <a:gd name="T4" fmla="*/ 17463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33338 w 21"/>
              <a:gd name="T11" fmla="*/ 0 h 1587"/>
              <a:gd name="T12" fmla="*/ 33338 w 21"/>
              <a:gd name="T13" fmla="*/ 0 h 1587"/>
              <a:gd name="T14" fmla="*/ 33338 w 21"/>
              <a:gd name="T15" fmla="*/ 0 h 1587"/>
              <a:gd name="T16" fmla="*/ 33338 w 21"/>
              <a:gd name="T17" fmla="*/ 0 h 1587"/>
              <a:gd name="T18" fmla="*/ 33338 w 21"/>
              <a:gd name="T19" fmla="*/ 0 h 1587"/>
              <a:gd name="T20" fmla="*/ 33338 w 21"/>
              <a:gd name="T21" fmla="*/ 0 h 1587"/>
              <a:gd name="T22" fmla="*/ 33338 w 21"/>
              <a:gd name="T23" fmla="*/ 0 h 1587"/>
              <a:gd name="T24" fmla="*/ 33338 w 21"/>
              <a:gd name="T25" fmla="*/ 0 h 1587"/>
              <a:gd name="T26" fmla="*/ 17463 w 21"/>
              <a:gd name="T27" fmla="*/ 0 h 1587"/>
              <a:gd name="T28" fmla="*/ 17463 w 21"/>
              <a:gd name="T29" fmla="*/ 0 h 1587"/>
              <a:gd name="T30" fmla="*/ 17463 w 21"/>
              <a:gd name="T31" fmla="*/ 0 h 1587"/>
              <a:gd name="T32" fmla="*/ 17463 w 21"/>
              <a:gd name="T33" fmla="*/ 0 h 1587"/>
              <a:gd name="T34" fmla="*/ 17463 w 21"/>
              <a:gd name="T35" fmla="*/ 0 h 1587"/>
              <a:gd name="T36" fmla="*/ 17463 w 21"/>
              <a:gd name="T37" fmla="*/ 0 h 1587"/>
              <a:gd name="T38" fmla="*/ 0 w 21"/>
              <a:gd name="T39" fmla="*/ 0 h 1587"/>
              <a:gd name="T40" fmla="*/ 17463 w 21"/>
              <a:gd name="T41" fmla="*/ 0 h 15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7">
                <a:moveTo>
                  <a:pt x="11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7" name="Freeform 876"/>
          <p:cNvSpPr>
            <a:spLocks/>
          </p:cNvSpPr>
          <p:nvPr/>
        </p:nvSpPr>
        <p:spPr bwMode="auto">
          <a:xfrm>
            <a:off x="7391400" y="4313239"/>
            <a:ext cx="16120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17463 w 11"/>
              <a:gd name="T9" fmla="*/ 0 h 1587"/>
              <a:gd name="T10" fmla="*/ 17463 w 11"/>
              <a:gd name="T11" fmla="*/ 0 h 1587"/>
              <a:gd name="T12" fmla="*/ 17463 w 11"/>
              <a:gd name="T13" fmla="*/ 0 h 1587"/>
              <a:gd name="T14" fmla="*/ 0 w 11"/>
              <a:gd name="T15" fmla="*/ 0 h 1587"/>
              <a:gd name="T16" fmla="*/ 0 w 11"/>
              <a:gd name="T17" fmla="*/ 0 h 1587"/>
              <a:gd name="T18" fmla="*/ 0 w 11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8" name="Freeform 877"/>
          <p:cNvSpPr>
            <a:spLocks/>
          </p:cNvSpPr>
          <p:nvPr/>
        </p:nvSpPr>
        <p:spPr bwMode="auto">
          <a:xfrm>
            <a:off x="7483720" y="4278313"/>
            <a:ext cx="16119" cy="17462"/>
          </a:xfrm>
          <a:custGeom>
            <a:avLst/>
            <a:gdLst>
              <a:gd name="T0" fmla="*/ 0 w 11"/>
              <a:gd name="T1" fmla="*/ 0 h 11"/>
              <a:gd name="T2" fmla="*/ 0 w 11"/>
              <a:gd name="T3" fmla="*/ 17462 h 11"/>
              <a:gd name="T4" fmla="*/ 0 w 11"/>
              <a:gd name="T5" fmla="*/ 17462 h 11"/>
              <a:gd name="T6" fmla="*/ 17462 w 11"/>
              <a:gd name="T7" fmla="*/ 0 h 11"/>
              <a:gd name="T8" fmla="*/ 17462 w 11"/>
              <a:gd name="T9" fmla="*/ 0 h 11"/>
              <a:gd name="T10" fmla="*/ 0 w 11"/>
              <a:gd name="T11" fmla="*/ 0 h 11"/>
              <a:gd name="T12" fmla="*/ 0 w 11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1">
                <a:moveTo>
                  <a:pt x="0" y="0"/>
                </a:moveTo>
                <a:lnTo>
                  <a:pt x="0" y="11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9" name="Freeform 878"/>
          <p:cNvSpPr>
            <a:spLocks/>
          </p:cNvSpPr>
          <p:nvPr/>
        </p:nvSpPr>
        <p:spPr bwMode="auto">
          <a:xfrm>
            <a:off x="7483720" y="4278314"/>
            <a:ext cx="16119" cy="1587"/>
          </a:xfrm>
          <a:custGeom>
            <a:avLst/>
            <a:gdLst>
              <a:gd name="T0" fmla="*/ 17462 w 11"/>
              <a:gd name="T1" fmla="*/ 0 h 1587"/>
              <a:gd name="T2" fmla="*/ 17462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17462 w 11"/>
              <a:gd name="T11" fmla="*/ 0 h 1587"/>
              <a:gd name="T12" fmla="*/ 17462 w 11"/>
              <a:gd name="T13" fmla="*/ 0 h 1587"/>
              <a:gd name="T14" fmla="*/ 17462 w 11"/>
              <a:gd name="T15" fmla="*/ 0 h 1587"/>
              <a:gd name="T16" fmla="*/ 17462 w 11"/>
              <a:gd name="T17" fmla="*/ 0 h 1587"/>
              <a:gd name="T18" fmla="*/ 17462 w 11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" name="Freeform 879"/>
          <p:cNvSpPr>
            <a:spLocks/>
          </p:cNvSpPr>
          <p:nvPr/>
        </p:nvSpPr>
        <p:spPr bwMode="auto">
          <a:xfrm>
            <a:off x="7499838" y="4278314"/>
            <a:ext cx="30774" cy="1587"/>
          </a:xfrm>
          <a:custGeom>
            <a:avLst/>
            <a:gdLst>
              <a:gd name="T0" fmla="*/ 33338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0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0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15875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15875 w 21"/>
              <a:gd name="T43" fmla="*/ 0 h 1587"/>
              <a:gd name="T44" fmla="*/ 33338 w 21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" name="Freeform 880"/>
          <p:cNvSpPr>
            <a:spLocks/>
          </p:cNvSpPr>
          <p:nvPr/>
        </p:nvSpPr>
        <p:spPr bwMode="auto">
          <a:xfrm>
            <a:off x="7514492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2" name="Freeform 881"/>
          <p:cNvSpPr>
            <a:spLocks/>
          </p:cNvSpPr>
          <p:nvPr/>
        </p:nvSpPr>
        <p:spPr bwMode="auto">
          <a:xfrm>
            <a:off x="7514492" y="4278313"/>
            <a:ext cx="1466" cy="17462"/>
          </a:xfrm>
          <a:custGeom>
            <a:avLst/>
            <a:gdLst>
              <a:gd name="T0" fmla="*/ 0 w 1588"/>
              <a:gd name="T1" fmla="*/ 17462 h 11"/>
              <a:gd name="T2" fmla="*/ 0 w 1588"/>
              <a:gd name="T3" fmla="*/ 0 h 11"/>
              <a:gd name="T4" fmla="*/ 0 w 1588"/>
              <a:gd name="T5" fmla="*/ 0 h 11"/>
              <a:gd name="T6" fmla="*/ 0 w 1588"/>
              <a:gd name="T7" fmla="*/ 17462 h 11"/>
              <a:gd name="T8" fmla="*/ 0 w 1588"/>
              <a:gd name="T9" fmla="*/ 17462 h 11"/>
              <a:gd name="T10" fmla="*/ 0 w 1588"/>
              <a:gd name="T11" fmla="*/ 17462 h 11"/>
              <a:gd name="T12" fmla="*/ 0 w 1588"/>
              <a:gd name="T13" fmla="*/ 17462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1">
                <a:moveTo>
                  <a:pt x="0" y="11"/>
                </a:move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3" name="Freeform 882"/>
          <p:cNvSpPr>
            <a:spLocks/>
          </p:cNvSpPr>
          <p:nvPr/>
        </p:nvSpPr>
        <p:spPr bwMode="auto">
          <a:xfrm>
            <a:off x="7514492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4" name="Freeform 883"/>
          <p:cNvSpPr>
            <a:spLocks/>
          </p:cNvSpPr>
          <p:nvPr/>
        </p:nvSpPr>
        <p:spPr bwMode="auto">
          <a:xfrm>
            <a:off x="7483720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33337 w 21"/>
              <a:gd name="T11" fmla="*/ 0 h 1588"/>
              <a:gd name="T12" fmla="*/ 33337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5" name="Freeform 884"/>
          <p:cNvSpPr>
            <a:spLocks/>
          </p:cNvSpPr>
          <p:nvPr/>
        </p:nvSpPr>
        <p:spPr bwMode="auto">
          <a:xfrm>
            <a:off x="7483720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6" name="Freeform 885"/>
          <p:cNvSpPr>
            <a:spLocks/>
          </p:cNvSpPr>
          <p:nvPr/>
        </p:nvSpPr>
        <p:spPr bwMode="auto">
          <a:xfrm>
            <a:off x="7438293" y="4278313"/>
            <a:ext cx="14654" cy="17462"/>
          </a:xfrm>
          <a:custGeom>
            <a:avLst/>
            <a:gdLst>
              <a:gd name="T0" fmla="*/ 0 w 10"/>
              <a:gd name="T1" fmla="*/ 0 h 11"/>
              <a:gd name="T2" fmla="*/ 0 w 10"/>
              <a:gd name="T3" fmla="*/ 17462 h 11"/>
              <a:gd name="T4" fmla="*/ 0 w 10"/>
              <a:gd name="T5" fmla="*/ 17462 h 11"/>
              <a:gd name="T6" fmla="*/ 15875 w 10"/>
              <a:gd name="T7" fmla="*/ 0 h 11"/>
              <a:gd name="T8" fmla="*/ 15875 w 10"/>
              <a:gd name="T9" fmla="*/ 0 h 11"/>
              <a:gd name="T10" fmla="*/ 15875 w 10"/>
              <a:gd name="T11" fmla="*/ 0 h 11"/>
              <a:gd name="T12" fmla="*/ 0 w 10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1">
                <a:moveTo>
                  <a:pt x="0" y="0"/>
                </a:moveTo>
                <a:lnTo>
                  <a:pt x="0" y="11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7" name="Freeform 886"/>
          <p:cNvSpPr>
            <a:spLocks/>
          </p:cNvSpPr>
          <p:nvPr/>
        </p:nvSpPr>
        <p:spPr bwMode="auto">
          <a:xfrm>
            <a:off x="7438293" y="4278314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0 w 10"/>
              <a:gd name="T7" fmla="*/ 0 h 1587"/>
              <a:gd name="T8" fmla="*/ 0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15875 w 10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8" name="Freeform 887"/>
          <p:cNvSpPr>
            <a:spLocks/>
          </p:cNvSpPr>
          <p:nvPr/>
        </p:nvSpPr>
        <p:spPr bwMode="auto">
          <a:xfrm>
            <a:off x="7452946" y="4278314"/>
            <a:ext cx="30774" cy="1587"/>
          </a:xfrm>
          <a:custGeom>
            <a:avLst/>
            <a:gdLst>
              <a:gd name="T0" fmla="*/ 33338 w 21"/>
              <a:gd name="T1" fmla="*/ 0 h 1587"/>
              <a:gd name="T2" fmla="*/ 17463 w 21"/>
              <a:gd name="T3" fmla="*/ 0 h 1587"/>
              <a:gd name="T4" fmla="*/ 17463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17463 w 21"/>
              <a:gd name="T11" fmla="*/ 0 h 1587"/>
              <a:gd name="T12" fmla="*/ 0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0 w 21"/>
              <a:gd name="T23" fmla="*/ 0 h 1587"/>
              <a:gd name="T24" fmla="*/ 17463 w 21"/>
              <a:gd name="T25" fmla="*/ 0 h 1587"/>
              <a:gd name="T26" fmla="*/ 17463 w 21"/>
              <a:gd name="T27" fmla="*/ 0 h 1587"/>
              <a:gd name="T28" fmla="*/ 17463 w 21"/>
              <a:gd name="T29" fmla="*/ 0 h 1587"/>
              <a:gd name="T30" fmla="*/ 17463 w 21"/>
              <a:gd name="T31" fmla="*/ 0 h 1587"/>
              <a:gd name="T32" fmla="*/ 17463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9" name="Freeform 888"/>
          <p:cNvSpPr>
            <a:spLocks/>
          </p:cNvSpPr>
          <p:nvPr/>
        </p:nvSpPr>
        <p:spPr bwMode="auto">
          <a:xfrm>
            <a:off x="7469066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20" name="Freeform 889"/>
          <p:cNvSpPr>
            <a:spLocks/>
          </p:cNvSpPr>
          <p:nvPr/>
        </p:nvSpPr>
        <p:spPr bwMode="auto">
          <a:xfrm>
            <a:off x="7469066" y="4278313"/>
            <a:ext cx="1465" cy="17462"/>
          </a:xfrm>
          <a:custGeom>
            <a:avLst/>
            <a:gdLst>
              <a:gd name="T0" fmla="*/ 0 w 1587"/>
              <a:gd name="T1" fmla="*/ 17462 h 11"/>
              <a:gd name="T2" fmla="*/ 0 w 1587"/>
              <a:gd name="T3" fmla="*/ 0 h 11"/>
              <a:gd name="T4" fmla="*/ 0 w 1587"/>
              <a:gd name="T5" fmla="*/ 0 h 11"/>
              <a:gd name="T6" fmla="*/ 0 w 1587"/>
              <a:gd name="T7" fmla="*/ 17462 h 11"/>
              <a:gd name="T8" fmla="*/ 0 w 1587"/>
              <a:gd name="T9" fmla="*/ 17462 h 11"/>
              <a:gd name="T10" fmla="*/ 0 w 1587"/>
              <a:gd name="T11" fmla="*/ 17462 h 11"/>
              <a:gd name="T12" fmla="*/ 0 w 1587"/>
              <a:gd name="T13" fmla="*/ 17462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1">
                <a:moveTo>
                  <a:pt x="0" y="11"/>
                </a:move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21" name="Freeform 890"/>
          <p:cNvSpPr>
            <a:spLocks/>
          </p:cNvSpPr>
          <p:nvPr/>
        </p:nvSpPr>
        <p:spPr bwMode="auto">
          <a:xfrm>
            <a:off x="7469066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22" name="Freeform 891"/>
          <p:cNvSpPr>
            <a:spLocks/>
          </p:cNvSpPr>
          <p:nvPr/>
        </p:nvSpPr>
        <p:spPr bwMode="auto">
          <a:xfrm>
            <a:off x="7438292" y="4295775"/>
            <a:ext cx="30774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15875 w 21"/>
              <a:gd name="T17" fmla="*/ 0 h 1588"/>
              <a:gd name="T18" fmla="*/ 15875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33338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33338 w 21"/>
              <a:gd name="T47" fmla="*/ 0 h 1588"/>
              <a:gd name="T48" fmla="*/ 15875 w 21"/>
              <a:gd name="T49" fmla="*/ 0 h 1588"/>
              <a:gd name="T50" fmla="*/ 15875 w 21"/>
              <a:gd name="T51" fmla="*/ 0 h 1588"/>
              <a:gd name="T52" fmla="*/ 15875 w 21"/>
              <a:gd name="T53" fmla="*/ 0 h 1588"/>
              <a:gd name="T54" fmla="*/ 15875 w 21"/>
              <a:gd name="T55" fmla="*/ 0 h 1588"/>
              <a:gd name="T56" fmla="*/ 15875 w 21"/>
              <a:gd name="T57" fmla="*/ 0 h 1588"/>
              <a:gd name="T58" fmla="*/ 15875 w 21"/>
              <a:gd name="T59" fmla="*/ 0 h 1588"/>
              <a:gd name="T60" fmla="*/ 15875 w 21"/>
              <a:gd name="T61" fmla="*/ 0 h 1588"/>
              <a:gd name="T62" fmla="*/ 15875 w 21"/>
              <a:gd name="T63" fmla="*/ 0 h 1588"/>
              <a:gd name="T64" fmla="*/ 15875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23" name="Freeform 892"/>
          <p:cNvSpPr>
            <a:spLocks/>
          </p:cNvSpPr>
          <p:nvPr/>
        </p:nvSpPr>
        <p:spPr bwMode="auto">
          <a:xfrm>
            <a:off x="7438292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24" name="Freeform 893"/>
          <p:cNvSpPr>
            <a:spLocks/>
          </p:cNvSpPr>
          <p:nvPr/>
        </p:nvSpPr>
        <p:spPr bwMode="auto">
          <a:xfrm>
            <a:off x="7391400" y="4278313"/>
            <a:ext cx="16120" cy="17462"/>
          </a:xfrm>
          <a:custGeom>
            <a:avLst/>
            <a:gdLst>
              <a:gd name="T0" fmla="*/ 17463 w 11"/>
              <a:gd name="T1" fmla="*/ 0 h 11"/>
              <a:gd name="T2" fmla="*/ 0 w 11"/>
              <a:gd name="T3" fmla="*/ 17462 h 11"/>
              <a:gd name="T4" fmla="*/ 17463 w 11"/>
              <a:gd name="T5" fmla="*/ 17462 h 11"/>
              <a:gd name="T6" fmla="*/ 17463 w 11"/>
              <a:gd name="T7" fmla="*/ 0 h 11"/>
              <a:gd name="T8" fmla="*/ 17463 w 11"/>
              <a:gd name="T9" fmla="*/ 0 h 11"/>
              <a:gd name="T10" fmla="*/ 17463 w 11"/>
              <a:gd name="T11" fmla="*/ 0 h 11"/>
              <a:gd name="T12" fmla="*/ 17463 w 11"/>
              <a:gd name="T13" fmla="*/ 0 h 11"/>
              <a:gd name="T14" fmla="*/ 17463 w 11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1">
                <a:moveTo>
                  <a:pt x="11" y="0"/>
                </a:moveTo>
                <a:lnTo>
                  <a:pt x="0" y="11"/>
                </a:lnTo>
                <a:lnTo>
                  <a:pt x="11" y="11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25" name="Freeform 894"/>
          <p:cNvSpPr>
            <a:spLocks/>
          </p:cNvSpPr>
          <p:nvPr/>
        </p:nvSpPr>
        <p:spPr bwMode="auto">
          <a:xfrm>
            <a:off x="7407520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26" name="Freeform 895"/>
          <p:cNvSpPr>
            <a:spLocks/>
          </p:cNvSpPr>
          <p:nvPr/>
        </p:nvSpPr>
        <p:spPr bwMode="auto">
          <a:xfrm>
            <a:off x="7407520" y="4278314"/>
            <a:ext cx="30773" cy="1587"/>
          </a:xfrm>
          <a:custGeom>
            <a:avLst/>
            <a:gdLst>
              <a:gd name="T0" fmla="*/ 33337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15875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33337 w 21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27" name="Oval 896"/>
          <p:cNvSpPr>
            <a:spLocks noChangeArrowheads="1"/>
          </p:cNvSpPr>
          <p:nvPr/>
        </p:nvSpPr>
        <p:spPr bwMode="auto">
          <a:xfrm>
            <a:off x="7438292" y="4278313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228" name="Freeform 897"/>
          <p:cNvSpPr>
            <a:spLocks/>
          </p:cNvSpPr>
          <p:nvPr/>
        </p:nvSpPr>
        <p:spPr bwMode="auto">
          <a:xfrm>
            <a:off x="7438292" y="4278313"/>
            <a:ext cx="1466" cy="17462"/>
          </a:xfrm>
          <a:custGeom>
            <a:avLst/>
            <a:gdLst>
              <a:gd name="T0" fmla="*/ 0 w 1588"/>
              <a:gd name="T1" fmla="*/ 17462 h 11"/>
              <a:gd name="T2" fmla="*/ 0 w 1588"/>
              <a:gd name="T3" fmla="*/ 0 h 11"/>
              <a:gd name="T4" fmla="*/ 0 w 1588"/>
              <a:gd name="T5" fmla="*/ 0 h 11"/>
              <a:gd name="T6" fmla="*/ 0 w 1588"/>
              <a:gd name="T7" fmla="*/ 17462 h 11"/>
              <a:gd name="T8" fmla="*/ 0 w 1588"/>
              <a:gd name="T9" fmla="*/ 17462 h 11"/>
              <a:gd name="T10" fmla="*/ 0 w 1588"/>
              <a:gd name="T11" fmla="*/ 17462 h 11"/>
              <a:gd name="T12" fmla="*/ 0 w 1588"/>
              <a:gd name="T13" fmla="*/ 17462 h 11"/>
              <a:gd name="T14" fmla="*/ 0 w 1588"/>
              <a:gd name="T15" fmla="*/ 17462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1">
                <a:moveTo>
                  <a:pt x="0" y="11"/>
                </a:move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29" name="Freeform 898"/>
          <p:cNvSpPr>
            <a:spLocks/>
          </p:cNvSpPr>
          <p:nvPr/>
        </p:nvSpPr>
        <p:spPr bwMode="auto">
          <a:xfrm>
            <a:off x="7438292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30" name="Freeform 899"/>
          <p:cNvSpPr>
            <a:spLocks/>
          </p:cNvSpPr>
          <p:nvPr/>
        </p:nvSpPr>
        <p:spPr bwMode="auto">
          <a:xfrm>
            <a:off x="7391400" y="4295775"/>
            <a:ext cx="30774" cy="1588"/>
          </a:xfrm>
          <a:custGeom>
            <a:avLst/>
            <a:gdLst>
              <a:gd name="T0" fmla="*/ 17463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33338 w 21"/>
              <a:gd name="T11" fmla="*/ 0 h 1588"/>
              <a:gd name="T12" fmla="*/ 33338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17463 w 21"/>
              <a:gd name="T35" fmla="*/ 0 h 1588"/>
              <a:gd name="T36" fmla="*/ 0 w 21"/>
              <a:gd name="T37" fmla="*/ 0 h 1588"/>
              <a:gd name="T38" fmla="*/ 17463 w 21"/>
              <a:gd name="T39" fmla="*/ 0 h 15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" h="1588">
                <a:moveTo>
                  <a:pt x="11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31" name="Freeform 900"/>
          <p:cNvSpPr>
            <a:spLocks/>
          </p:cNvSpPr>
          <p:nvPr/>
        </p:nvSpPr>
        <p:spPr bwMode="auto">
          <a:xfrm>
            <a:off x="7391400" y="4295775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32" name="Freeform 901"/>
          <p:cNvSpPr>
            <a:spLocks/>
          </p:cNvSpPr>
          <p:nvPr/>
        </p:nvSpPr>
        <p:spPr bwMode="auto">
          <a:xfrm>
            <a:off x="7483720" y="4262439"/>
            <a:ext cx="16119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15875 h 10"/>
              <a:gd name="T4" fmla="*/ 0 w 11"/>
              <a:gd name="T5" fmla="*/ 15875 h 10"/>
              <a:gd name="T6" fmla="*/ 17462 w 11"/>
              <a:gd name="T7" fmla="*/ 0 h 10"/>
              <a:gd name="T8" fmla="*/ 17462 w 11"/>
              <a:gd name="T9" fmla="*/ 0 h 10"/>
              <a:gd name="T10" fmla="*/ 17462 w 11"/>
              <a:gd name="T11" fmla="*/ 0 h 10"/>
              <a:gd name="T12" fmla="*/ 17462 w 11"/>
              <a:gd name="T13" fmla="*/ 0 h 10"/>
              <a:gd name="T14" fmla="*/ 17462 w 11"/>
              <a:gd name="T15" fmla="*/ 0 h 10"/>
              <a:gd name="T16" fmla="*/ 0 w 11"/>
              <a:gd name="T17" fmla="*/ 0 h 10"/>
              <a:gd name="T18" fmla="*/ 0 w 11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33" name="Freeform 902"/>
          <p:cNvSpPr>
            <a:spLocks/>
          </p:cNvSpPr>
          <p:nvPr/>
        </p:nvSpPr>
        <p:spPr bwMode="auto">
          <a:xfrm>
            <a:off x="7483720" y="4262439"/>
            <a:ext cx="16119" cy="1587"/>
          </a:xfrm>
          <a:custGeom>
            <a:avLst/>
            <a:gdLst>
              <a:gd name="T0" fmla="*/ 17462 w 11"/>
              <a:gd name="T1" fmla="*/ 0 h 1587"/>
              <a:gd name="T2" fmla="*/ 17462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17462 w 11"/>
              <a:gd name="T9" fmla="*/ 0 h 1587"/>
              <a:gd name="T10" fmla="*/ 17462 w 11"/>
              <a:gd name="T11" fmla="*/ 0 h 1587"/>
              <a:gd name="T12" fmla="*/ 17462 w 11"/>
              <a:gd name="T13" fmla="*/ 0 h 1587"/>
              <a:gd name="T14" fmla="*/ 17462 w 11"/>
              <a:gd name="T15" fmla="*/ 0 h 1587"/>
              <a:gd name="T16" fmla="*/ 17462 w 11"/>
              <a:gd name="T17" fmla="*/ 0 h 1587"/>
              <a:gd name="T18" fmla="*/ 17462 w 11"/>
              <a:gd name="T19" fmla="*/ 0 h 1587"/>
              <a:gd name="T20" fmla="*/ 17462 w 11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34" name="Freeform 903"/>
          <p:cNvSpPr>
            <a:spLocks/>
          </p:cNvSpPr>
          <p:nvPr/>
        </p:nvSpPr>
        <p:spPr bwMode="auto">
          <a:xfrm>
            <a:off x="7499838" y="4262439"/>
            <a:ext cx="30774" cy="1587"/>
          </a:xfrm>
          <a:custGeom>
            <a:avLst/>
            <a:gdLst>
              <a:gd name="T0" fmla="*/ 33338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0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0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15875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35" name="Freeform 904"/>
          <p:cNvSpPr>
            <a:spLocks/>
          </p:cNvSpPr>
          <p:nvPr/>
        </p:nvSpPr>
        <p:spPr bwMode="auto">
          <a:xfrm>
            <a:off x="7514492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36" name="Freeform 905"/>
          <p:cNvSpPr>
            <a:spLocks/>
          </p:cNvSpPr>
          <p:nvPr/>
        </p:nvSpPr>
        <p:spPr bwMode="auto">
          <a:xfrm>
            <a:off x="7514492" y="4262439"/>
            <a:ext cx="1466" cy="15875"/>
          </a:xfrm>
          <a:custGeom>
            <a:avLst/>
            <a:gdLst>
              <a:gd name="T0" fmla="*/ 0 w 1588"/>
              <a:gd name="T1" fmla="*/ 15875 h 10"/>
              <a:gd name="T2" fmla="*/ 0 w 1588"/>
              <a:gd name="T3" fmla="*/ 0 h 10"/>
              <a:gd name="T4" fmla="*/ 0 w 1588"/>
              <a:gd name="T5" fmla="*/ 0 h 10"/>
              <a:gd name="T6" fmla="*/ 0 w 1588"/>
              <a:gd name="T7" fmla="*/ 15875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w 1588"/>
              <a:gd name="T15" fmla="*/ 1587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37" name="Freeform 906"/>
          <p:cNvSpPr>
            <a:spLocks/>
          </p:cNvSpPr>
          <p:nvPr/>
        </p:nvSpPr>
        <p:spPr bwMode="auto">
          <a:xfrm>
            <a:off x="7514492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38" name="Freeform 907"/>
          <p:cNvSpPr>
            <a:spLocks/>
          </p:cNvSpPr>
          <p:nvPr/>
        </p:nvSpPr>
        <p:spPr bwMode="auto">
          <a:xfrm>
            <a:off x="7483720" y="4278314"/>
            <a:ext cx="30773" cy="1587"/>
          </a:xfrm>
          <a:custGeom>
            <a:avLst/>
            <a:gdLst>
              <a:gd name="T0" fmla="*/ 0 w 21"/>
              <a:gd name="T1" fmla="*/ 0 h 1587"/>
              <a:gd name="T2" fmla="*/ 17462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33337 w 21"/>
              <a:gd name="T11" fmla="*/ 0 h 1587"/>
              <a:gd name="T12" fmla="*/ 33337 w 21"/>
              <a:gd name="T13" fmla="*/ 0 h 1587"/>
              <a:gd name="T14" fmla="*/ 33337 w 21"/>
              <a:gd name="T15" fmla="*/ 0 h 1587"/>
              <a:gd name="T16" fmla="*/ 33337 w 21"/>
              <a:gd name="T17" fmla="*/ 0 h 1587"/>
              <a:gd name="T18" fmla="*/ 33337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17462 w 21"/>
              <a:gd name="T31" fmla="*/ 0 h 1587"/>
              <a:gd name="T32" fmla="*/ 17462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39" name="Freeform 908"/>
          <p:cNvSpPr>
            <a:spLocks/>
          </p:cNvSpPr>
          <p:nvPr/>
        </p:nvSpPr>
        <p:spPr bwMode="auto">
          <a:xfrm>
            <a:off x="7483720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40" name="Freeform 909"/>
          <p:cNvSpPr>
            <a:spLocks/>
          </p:cNvSpPr>
          <p:nvPr/>
        </p:nvSpPr>
        <p:spPr bwMode="auto">
          <a:xfrm>
            <a:off x="7438293" y="4262439"/>
            <a:ext cx="14654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15875 h 10"/>
              <a:gd name="T4" fmla="*/ 0 w 10"/>
              <a:gd name="T5" fmla="*/ 15875 h 10"/>
              <a:gd name="T6" fmla="*/ 15875 w 10"/>
              <a:gd name="T7" fmla="*/ 0 h 10"/>
              <a:gd name="T8" fmla="*/ 15875 w 10"/>
              <a:gd name="T9" fmla="*/ 0 h 10"/>
              <a:gd name="T10" fmla="*/ 15875 w 10"/>
              <a:gd name="T11" fmla="*/ 0 h 10"/>
              <a:gd name="T12" fmla="*/ 15875 w 10"/>
              <a:gd name="T13" fmla="*/ 0 h 10"/>
              <a:gd name="T14" fmla="*/ 15875 w 10"/>
              <a:gd name="T15" fmla="*/ 0 h 10"/>
              <a:gd name="T16" fmla="*/ 15875 w 10"/>
              <a:gd name="T17" fmla="*/ 0 h 10"/>
              <a:gd name="T18" fmla="*/ 0 w 10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41" name="Freeform 910"/>
          <p:cNvSpPr>
            <a:spLocks/>
          </p:cNvSpPr>
          <p:nvPr/>
        </p:nvSpPr>
        <p:spPr bwMode="auto">
          <a:xfrm>
            <a:off x="7438293" y="4262439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0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15875 w 10"/>
              <a:gd name="T19" fmla="*/ 0 h 1587"/>
              <a:gd name="T20" fmla="*/ 15875 w 10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42" name="Freeform 911"/>
          <p:cNvSpPr>
            <a:spLocks/>
          </p:cNvSpPr>
          <p:nvPr/>
        </p:nvSpPr>
        <p:spPr bwMode="auto">
          <a:xfrm>
            <a:off x="7452946" y="4262439"/>
            <a:ext cx="30774" cy="1587"/>
          </a:xfrm>
          <a:custGeom>
            <a:avLst/>
            <a:gdLst>
              <a:gd name="T0" fmla="*/ 33338 w 21"/>
              <a:gd name="T1" fmla="*/ 0 h 1587"/>
              <a:gd name="T2" fmla="*/ 17463 w 21"/>
              <a:gd name="T3" fmla="*/ 0 h 1587"/>
              <a:gd name="T4" fmla="*/ 17463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17463 w 21"/>
              <a:gd name="T11" fmla="*/ 0 h 1587"/>
              <a:gd name="T12" fmla="*/ 0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0 w 21"/>
              <a:gd name="T23" fmla="*/ 0 h 1587"/>
              <a:gd name="T24" fmla="*/ 17463 w 21"/>
              <a:gd name="T25" fmla="*/ 0 h 1587"/>
              <a:gd name="T26" fmla="*/ 17463 w 21"/>
              <a:gd name="T27" fmla="*/ 0 h 1587"/>
              <a:gd name="T28" fmla="*/ 17463 w 21"/>
              <a:gd name="T29" fmla="*/ 0 h 1587"/>
              <a:gd name="T30" fmla="*/ 17463 w 21"/>
              <a:gd name="T31" fmla="*/ 0 h 1587"/>
              <a:gd name="T32" fmla="*/ 17463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43" name="Freeform 912"/>
          <p:cNvSpPr>
            <a:spLocks/>
          </p:cNvSpPr>
          <p:nvPr/>
        </p:nvSpPr>
        <p:spPr bwMode="auto">
          <a:xfrm>
            <a:off x="7469066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44" name="Freeform 913"/>
          <p:cNvSpPr>
            <a:spLocks/>
          </p:cNvSpPr>
          <p:nvPr/>
        </p:nvSpPr>
        <p:spPr bwMode="auto">
          <a:xfrm>
            <a:off x="7469066" y="4262439"/>
            <a:ext cx="1465" cy="15875"/>
          </a:xfrm>
          <a:custGeom>
            <a:avLst/>
            <a:gdLst>
              <a:gd name="T0" fmla="*/ 0 w 1587"/>
              <a:gd name="T1" fmla="*/ 15875 h 10"/>
              <a:gd name="T2" fmla="*/ 0 w 1587"/>
              <a:gd name="T3" fmla="*/ 0 h 10"/>
              <a:gd name="T4" fmla="*/ 0 w 1587"/>
              <a:gd name="T5" fmla="*/ 0 h 10"/>
              <a:gd name="T6" fmla="*/ 0 w 1587"/>
              <a:gd name="T7" fmla="*/ 15875 h 10"/>
              <a:gd name="T8" fmla="*/ 0 w 1587"/>
              <a:gd name="T9" fmla="*/ 15875 h 10"/>
              <a:gd name="T10" fmla="*/ 0 w 1587"/>
              <a:gd name="T11" fmla="*/ 15875 h 10"/>
              <a:gd name="T12" fmla="*/ 0 w 1587"/>
              <a:gd name="T13" fmla="*/ 15875 h 10"/>
              <a:gd name="T14" fmla="*/ 0 w 1587"/>
              <a:gd name="T15" fmla="*/ 1587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45" name="Freeform 914"/>
          <p:cNvSpPr>
            <a:spLocks/>
          </p:cNvSpPr>
          <p:nvPr/>
        </p:nvSpPr>
        <p:spPr bwMode="auto">
          <a:xfrm>
            <a:off x="7469066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46" name="Freeform 915"/>
          <p:cNvSpPr>
            <a:spLocks/>
          </p:cNvSpPr>
          <p:nvPr/>
        </p:nvSpPr>
        <p:spPr bwMode="auto">
          <a:xfrm>
            <a:off x="7438292" y="4278314"/>
            <a:ext cx="30774" cy="1587"/>
          </a:xfrm>
          <a:custGeom>
            <a:avLst/>
            <a:gdLst>
              <a:gd name="T0" fmla="*/ 0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15875 w 21"/>
              <a:gd name="T17" fmla="*/ 0 h 1587"/>
              <a:gd name="T18" fmla="*/ 15875 w 21"/>
              <a:gd name="T19" fmla="*/ 0 h 1587"/>
              <a:gd name="T20" fmla="*/ 33338 w 21"/>
              <a:gd name="T21" fmla="*/ 0 h 1587"/>
              <a:gd name="T22" fmla="*/ 33338 w 21"/>
              <a:gd name="T23" fmla="*/ 0 h 1587"/>
              <a:gd name="T24" fmla="*/ 33338 w 21"/>
              <a:gd name="T25" fmla="*/ 0 h 1587"/>
              <a:gd name="T26" fmla="*/ 33338 w 21"/>
              <a:gd name="T27" fmla="*/ 0 h 1587"/>
              <a:gd name="T28" fmla="*/ 33338 w 21"/>
              <a:gd name="T29" fmla="*/ 0 h 1587"/>
              <a:gd name="T30" fmla="*/ 33338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33338 w 21"/>
              <a:gd name="T45" fmla="*/ 0 h 1587"/>
              <a:gd name="T46" fmla="*/ 33338 w 21"/>
              <a:gd name="T47" fmla="*/ 0 h 1587"/>
              <a:gd name="T48" fmla="*/ 15875 w 21"/>
              <a:gd name="T49" fmla="*/ 0 h 1587"/>
              <a:gd name="T50" fmla="*/ 15875 w 21"/>
              <a:gd name="T51" fmla="*/ 0 h 1587"/>
              <a:gd name="T52" fmla="*/ 15875 w 21"/>
              <a:gd name="T53" fmla="*/ 0 h 1587"/>
              <a:gd name="T54" fmla="*/ 15875 w 21"/>
              <a:gd name="T55" fmla="*/ 0 h 1587"/>
              <a:gd name="T56" fmla="*/ 15875 w 21"/>
              <a:gd name="T57" fmla="*/ 0 h 1587"/>
              <a:gd name="T58" fmla="*/ 15875 w 21"/>
              <a:gd name="T59" fmla="*/ 0 h 1587"/>
              <a:gd name="T60" fmla="*/ 15875 w 21"/>
              <a:gd name="T61" fmla="*/ 0 h 1587"/>
              <a:gd name="T62" fmla="*/ 15875 w 21"/>
              <a:gd name="T63" fmla="*/ 0 h 1587"/>
              <a:gd name="T64" fmla="*/ 15875 w 21"/>
              <a:gd name="T65" fmla="*/ 0 h 1587"/>
              <a:gd name="T66" fmla="*/ 0 w 21"/>
              <a:gd name="T67" fmla="*/ 0 h 1587"/>
              <a:gd name="T68" fmla="*/ 0 w 21"/>
              <a:gd name="T69" fmla="*/ 0 h 1587"/>
              <a:gd name="T70" fmla="*/ 0 w 21"/>
              <a:gd name="T71" fmla="*/ 0 h 1587"/>
              <a:gd name="T72" fmla="*/ 0 w 21"/>
              <a:gd name="T73" fmla="*/ 0 h 1587"/>
              <a:gd name="T74" fmla="*/ 0 w 21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47" name="Oval 916"/>
          <p:cNvSpPr>
            <a:spLocks noChangeArrowheads="1"/>
          </p:cNvSpPr>
          <p:nvPr/>
        </p:nvSpPr>
        <p:spPr bwMode="auto">
          <a:xfrm>
            <a:off x="7438292" y="4278313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248" name="Freeform 917"/>
          <p:cNvSpPr>
            <a:spLocks/>
          </p:cNvSpPr>
          <p:nvPr/>
        </p:nvSpPr>
        <p:spPr bwMode="auto">
          <a:xfrm>
            <a:off x="7391400" y="4262439"/>
            <a:ext cx="16120" cy="15875"/>
          </a:xfrm>
          <a:custGeom>
            <a:avLst/>
            <a:gdLst>
              <a:gd name="T0" fmla="*/ 17463 w 11"/>
              <a:gd name="T1" fmla="*/ 0 h 10"/>
              <a:gd name="T2" fmla="*/ 0 w 11"/>
              <a:gd name="T3" fmla="*/ 15875 h 10"/>
              <a:gd name="T4" fmla="*/ 17463 w 11"/>
              <a:gd name="T5" fmla="*/ 15875 h 10"/>
              <a:gd name="T6" fmla="*/ 17463 w 11"/>
              <a:gd name="T7" fmla="*/ 0 h 10"/>
              <a:gd name="T8" fmla="*/ 17463 w 11"/>
              <a:gd name="T9" fmla="*/ 0 h 10"/>
              <a:gd name="T10" fmla="*/ 17463 w 11"/>
              <a:gd name="T11" fmla="*/ 0 h 10"/>
              <a:gd name="T12" fmla="*/ 17463 w 11"/>
              <a:gd name="T13" fmla="*/ 0 h 10"/>
              <a:gd name="T14" fmla="*/ 17463 w 11"/>
              <a:gd name="T15" fmla="*/ 0 h 10"/>
              <a:gd name="T16" fmla="*/ 17463 w 11"/>
              <a:gd name="T17" fmla="*/ 0 h 10"/>
              <a:gd name="T18" fmla="*/ 17463 w 11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49" name="Freeform 918"/>
          <p:cNvSpPr>
            <a:spLocks/>
          </p:cNvSpPr>
          <p:nvPr/>
        </p:nvSpPr>
        <p:spPr bwMode="auto">
          <a:xfrm>
            <a:off x="7407520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50" name="Freeform 919"/>
          <p:cNvSpPr>
            <a:spLocks/>
          </p:cNvSpPr>
          <p:nvPr/>
        </p:nvSpPr>
        <p:spPr bwMode="auto">
          <a:xfrm>
            <a:off x="7407520" y="4262439"/>
            <a:ext cx="30773" cy="1587"/>
          </a:xfrm>
          <a:custGeom>
            <a:avLst/>
            <a:gdLst>
              <a:gd name="T0" fmla="*/ 33337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15875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51" name="Oval 920"/>
          <p:cNvSpPr>
            <a:spLocks noChangeArrowheads="1"/>
          </p:cNvSpPr>
          <p:nvPr/>
        </p:nvSpPr>
        <p:spPr bwMode="auto">
          <a:xfrm>
            <a:off x="7438292" y="4262438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252" name="Freeform 921"/>
          <p:cNvSpPr>
            <a:spLocks/>
          </p:cNvSpPr>
          <p:nvPr/>
        </p:nvSpPr>
        <p:spPr bwMode="auto">
          <a:xfrm>
            <a:off x="7438292" y="4262439"/>
            <a:ext cx="1466" cy="15875"/>
          </a:xfrm>
          <a:custGeom>
            <a:avLst/>
            <a:gdLst>
              <a:gd name="T0" fmla="*/ 0 w 1588"/>
              <a:gd name="T1" fmla="*/ 15875 h 10"/>
              <a:gd name="T2" fmla="*/ 0 w 1588"/>
              <a:gd name="T3" fmla="*/ 0 h 10"/>
              <a:gd name="T4" fmla="*/ 0 w 1588"/>
              <a:gd name="T5" fmla="*/ 0 h 10"/>
              <a:gd name="T6" fmla="*/ 0 w 1588"/>
              <a:gd name="T7" fmla="*/ 15875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w 1588"/>
              <a:gd name="T15" fmla="*/ 1587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53" name="Freeform 922"/>
          <p:cNvSpPr>
            <a:spLocks/>
          </p:cNvSpPr>
          <p:nvPr/>
        </p:nvSpPr>
        <p:spPr bwMode="auto">
          <a:xfrm>
            <a:off x="7438292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54" name="Freeform 923"/>
          <p:cNvSpPr>
            <a:spLocks/>
          </p:cNvSpPr>
          <p:nvPr/>
        </p:nvSpPr>
        <p:spPr bwMode="auto">
          <a:xfrm>
            <a:off x="7391400" y="4278314"/>
            <a:ext cx="30774" cy="1587"/>
          </a:xfrm>
          <a:custGeom>
            <a:avLst/>
            <a:gdLst>
              <a:gd name="T0" fmla="*/ 17463 w 21"/>
              <a:gd name="T1" fmla="*/ 0 h 1587"/>
              <a:gd name="T2" fmla="*/ 17463 w 21"/>
              <a:gd name="T3" fmla="*/ 0 h 1587"/>
              <a:gd name="T4" fmla="*/ 17463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33338 w 21"/>
              <a:gd name="T11" fmla="*/ 0 h 1587"/>
              <a:gd name="T12" fmla="*/ 33338 w 21"/>
              <a:gd name="T13" fmla="*/ 0 h 1587"/>
              <a:gd name="T14" fmla="*/ 33338 w 21"/>
              <a:gd name="T15" fmla="*/ 0 h 1587"/>
              <a:gd name="T16" fmla="*/ 33338 w 21"/>
              <a:gd name="T17" fmla="*/ 0 h 1587"/>
              <a:gd name="T18" fmla="*/ 33338 w 21"/>
              <a:gd name="T19" fmla="*/ 0 h 1587"/>
              <a:gd name="T20" fmla="*/ 33338 w 21"/>
              <a:gd name="T21" fmla="*/ 0 h 1587"/>
              <a:gd name="T22" fmla="*/ 33338 w 21"/>
              <a:gd name="T23" fmla="*/ 0 h 1587"/>
              <a:gd name="T24" fmla="*/ 33338 w 21"/>
              <a:gd name="T25" fmla="*/ 0 h 1587"/>
              <a:gd name="T26" fmla="*/ 17463 w 21"/>
              <a:gd name="T27" fmla="*/ 0 h 1587"/>
              <a:gd name="T28" fmla="*/ 17463 w 21"/>
              <a:gd name="T29" fmla="*/ 0 h 1587"/>
              <a:gd name="T30" fmla="*/ 17463 w 21"/>
              <a:gd name="T31" fmla="*/ 0 h 1587"/>
              <a:gd name="T32" fmla="*/ 17463 w 21"/>
              <a:gd name="T33" fmla="*/ 0 h 1587"/>
              <a:gd name="T34" fmla="*/ 17463 w 21"/>
              <a:gd name="T35" fmla="*/ 0 h 1587"/>
              <a:gd name="T36" fmla="*/ 17463 w 21"/>
              <a:gd name="T37" fmla="*/ 0 h 1587"/>
              <a:gd name="T38" fmla="*/ 0 w 21"/>
              <a:gd name="T39" fmla="*/ 0 h 1587"/>
              <a:gd name="T40" fmla="*/ 17463 w 21"/>
              <a:gd name="T41" fmla="*/ 0 h 1587"/>
              <a:gd name="T42" fmla="*/ 17463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11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55" name="Freeform 924"/>
          <p:cNvSpPr>
            <a:spLocks/>
          </p:cNvSpPr>
          <p:nvPr/>
        </p:nvSpPr>
        <p:spPr bwMode="auto">
          <a:xfrm>
            <a:off x="7391400" y="4278314"/>
            <a:ext cx="16120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17463 w 11"/>
              <a:gd name="T11" fmla="*/ 0 h 1587"/>
              <a:gd name="T12" fmla="*/ 17463 w 11"/>
              <a:gd name="T13" fmla="*/ 0 h 1587"/>
              <a:gd name="T14" fmla="*/ 17463 w 11"/>
              <a:gd name="T15" fmla="*/ 0 h 1587"/>
              <a:gd name="T16" fmla="*/ 17463 w 11"/>
              <a:gd name="T17" fmla="*/ 0 h 1587"/>
              <a:gd name="T18" fmla="*/ 17463 w 11"/>
              <a:gd name="T19" fmla="*/ 0 h 1587"/>
              <a:gd name="T20" fmla="*/ 0 w 11"/>
              <a:gd name="T21" fmla="*/ 0 h 1587"/>
              <a:gd name="T22" fmla="*/ 0 w 11"/>
              <a:gd name="T23" fmla="*/ 0 h 1587"/>
              <a:gd name="T24" fmla="*/ 0 w 11"/>
              <a:gd name="T25" fmla="*/ 0 h 1587"/>
              <a:gd name="T26" fmla="*/ 0 w 11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56" name="Freeform 925"/>
          <p:cNvSpPr>
            <a:spLocks/>
          </p:cNvSpPr>
          <p:nvPr/>
        </p:nvSpPr>
        <p:spPr bwMode="auto">
          <a:xfrm>
            <a:off x="7192107" y="4178301"/>
            <a:ext cx="30774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17463 w 21"/>
              <a:gd name="T9" fmla="*/ 0 h 10"/>
              <a:gd name="T10" fmla="*/ 17463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33338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0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17463 w 21"/>
              <a:gd name="T43" fmla="*/ 15875 h 10"/>
              <a:gd name="T44" fmla="*/ 17463 w 21"/>
              <a:gd name="T45" fmla="*/ 15875 h 10"/>
              <a:gd name="T46" fmla="*/ 17463 w 21"/>
              <a:gd name="T47" fmla="*/ 15875 h 10"/>
              <a:gd name="T48" fmla="*/ 17463 w 21"/>
              <a:gd name="T49" fmla="*/ 15875 h 10"/>
              <a:gd name="T50" fmla="*/ 17463 w 21"/>
              <a:gd name="T51" fmla="*/ 15875 h 10"/>
              <a:gd name="T52" fmla="*/ 0 w 21"/>
              <a:gd name="T53" fmla="*/ 15875 h 10"/>
              <a:gd name="T54" fmla="*/ 0 w 21"/>
              <a:gd name="T55" fmla="*/ 0 h 10"/>
              <a:gd name="T56" fmla="*/ 0 w 21"/>
              <a:gd name="T57" fmla="*/ 0 h 10"/>
              <a:gd name="T58" fmla="*/ 0 w 21"/>
              <a:gd name="T59" fmla="*/ 0 h 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57" name="Freeform 926"/>
          <p:cNvSpPr>
            <a:spLocks/>
          </p:cNvSpPr>
          <p:nvPr/>
        </p:nvSpPr>
        <p:spPr bwMode="auto">
          <a:xfrm>
            <a:off x="7146682" y="4178301"/>
            <a:ext cx="30773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33337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15875 h 10"/>
              <a:gd name="T34" fmla="*/ 33337 w 21"/>
              <a:gd name="T35" fmla="*/ 15875 h 10"/>
              <a:gd name="T36" fmla="*/ 33337 w 21"/>
              <a:gd name="T37" fmla="*/ 15875 h 10"/>
              <a:gd name="T38" fmla="*/ 15875 w 21"/>
              <a:gd name="T39" fmla="*/ 15875 h 10"/>
              <a:gd name="T40" fmla="*/ 15875 w 21"/>
              <a:gd name="T41" fmla="*/ 15875 h 10"/>
              <a:gd name="T42" fmla="*/ 15875 w 21"/>
              <a:gd name="T43" fmla="*/ 15875 h 10"/>
              <a:gd name="T44" fmla="*/ 15875 w 21"/>
              <a:gd name="T45" fmla="*/ 15875 h 10"/>
              <a:gd name="T46" fmla="*/ 15875 w 21"/>
              <a:gd name="T47" fmla="*/ 15875 h 10"/>
              <a:gd name="T48" fmla="*/ 0 w 21"/>
              <a:gd name="T49" fmla="*/ 15875 h 10"/>
              <a:gd name="T50" fmla="*/ 0 w 21"/>
              <a:gd name="T51" fmla="*/ 0 h 10"/>
              <a:gd name="T52" fmla="*/ 0 w 21"/>
              <a:gd name="T53" fmla="*/ 0 h 10"/>
              <a:gd name="T54" fmla="*/ 0 w 21"/>
              <a:gd name="T55" fmla="*/ 0 h 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58" name="Freeform 927"/>
          <p:cNvSpPr>
            <a:spLocks/>
          </p:cNvSpPr>
          <p:nvPr/>
        </p:nvSpPr>
        <p:spPr bwMode="auto">
          <a:xfrm>
            <a:off x="7099789" y="4178301"/>
            <a:ext cx="30773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17462 w 21"/>
              <a:gd name="T7" fmla="*/ 0 h 10"/>
              <a:gd name="T8" fmla="*/ 17462 w 21"/>
              <a:gd name="T9" fmla="*/ 0 h 10"/>
              <a:gd name="T10" fmla="*/ 17462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17462 w 21"/>
              <a:gd name="T17" fmla="*/ 0 h 10"/>
              <a:gd name="T18" fmla="*/ 17462 w 21"/>
              <a:gd name="T19" fmla="*/ 0 h 10"/>
              <a:gd name="T20" fmla="*/ 17462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0 h 10"/>
              <a:gd name="T34" fmla="*/ 33337 w 21"/>
              <a:gd name="T35" fmla="*/ 0 h 10"/>
              <a:gd name="T36" fmla="*/ 33337 w 21"/>
              <a:gd name="T37" fmla="*/ 0 h 10"/>
              <a:gd name="T38" fmla="*/ 33337 w 21"/>
              <a:gd name="T39" fmla="*/ 0 h 10"/>
              <a:gd name="T40" fmla="*/ 33337 w 21"/>
              <a:gd name="T41" fmla="*/ 0 h 10"/>
              <a:gd name="T42" fmla="*/ 33337 w 21"/>
              <a:gd name="T43" fmla="*/ 15875 h 10"/>
              <a:gd name="T44" fmla="*/ 33337 w 21"/>
              <a:gd name="T45" fmla="*/ 15875 h 10"/>
              <a:gd name="T46" fmla="*/ 33337 w 21"/>
              <a:gd name="T47" fmla="*/ 15875 h 10"/>
              <a:gd name="T48" fmla="*/ 33337 w 21"/>
              <a:gd name="T49" fmla="*/ 15875 h 10"/>
              <a:gd name="T50" fmla="*/ 33337 w 21"/>
              <a:gd name="T51" fmla="*/ 15875 h 10"/>
              <a:gd name="T52" fmla="*/ 33337 w 21"/>
              <a:gd name="T53" fmla="*/ 15875 h 10"/>
              <a:gd name="T54" fmla="*/ 33337 w 21"/>
              <a:gd name="T55" fmla="*/ 15875 h 10"/>
              <a:gd name="T56" fmla="*/ 33337 w 21"/>
              <a:gd name="T57" fmla="*/ 15875 h 10"/>
              <a:gd name="T58" fmla="*/ 17462 w 21"/>
              <a:gd name="T59" fmla="*/ 15875 h 10"/>
              <a:gd name="T60" fmla="*/ 17462 w 21"/>
              <a:gd name="T61" fmla="*/ 15875 h 10"/>
              <a:gd name="T62" fmla="*/ 17462 w 21"/>
              <a:gd name="T63" fmla="*/ 15875 h 10"/>
              <a:gd name="T64" fmla="*/ 17462 w 21"/>
              <a:gd name="T65" fmla="*/ 15875 h 10"/>
              <a:gd name="T66" fmla="*/ 17462 w 21"/>
              <a:gd name="T67" fmla="*/ 15875 h 10"/>
              <a:gd name="T68" fmla="*/ 17462 w 21"/>
              <a:gd name="T69" fmla="*/ 15875 h 10"/>
              <a:gd name="T70" fmla="*/ 17462 w 21"/>
              <a:gd name="T71" fmla="*/ 15875 h 10"/>
              <a:gd name="T72" fmla="*/ 17462 w 21"/>
              <a:gd name="T73" fmla="*/ 15875 h 10"/>
              <a:gd name="T74" fmla="*/ 17462 w 21"/>
              <a:gd name="T75" fmla="*/ 15875 h 10"/>
              <a:gd name="T76" fmla="*/ 0 w 21"/>
              <a:gd name="T77" fmla="*/ 15875 h 10"/>
              <a:gd name="T78" fmla="*/ 0 w 21"/>
              <a:gd name="T79" fmla="*/ 0 h 10"/>
              <a:gd name="T80" fmla="*/ 0 w 21"/>
              <a:gd name="T81" fmla="*/ 0 h 10"/>
              <a:gd name="T82" fmla="*/ 0 w 21"/>
              <a:gd name="T83" fmla="*/ 0 h 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59" name="Freeform 928"/>
          <p:cNvSpPr>
            <a:spLocks/>
          </p:cNvSpPr>
          <p:nvPr/>
        </p:nvSpPr>
        <p:spPr bwMode="auto">
          <a:xfrm>
            <a:off x="7054361" y="4178301"/>
            <a:ext cx="30774" cy="15875"/>
          </a:xfrm>
          <a:custGeom>
            <a:avLst/>
            <a:gdLst>
              <a:gd name="T0" fmla="*/ 0 w 21"/>
              <a:gd name="T1" fmla="*/ 0 h 10"/>
              <a:gd name="T2" fmla="*/ 15875 w 21"/>
              <a:gd name="T3" fmla="*/ 0 h 10"/>
              <a:gd name="T4" fmla="*/ 15875 w 21"/>
              <a:gd name="T5" fmla="*/ 0 h 10"/>
              <a:gd name="T6" fmla="*/ 15875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15875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0 h 10"/>
              <a:gd name="T36" fmla="*/ 33338 w 21"/>
              <a:gd name="T37" fmla="*/ 0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33338 w 21"/>
              <a:gd name="T45" fmla="*/ 15875 h 10"/>
              <a:gd name="T46" fmla="*/ 33338 w 21"/>
              <a:gd name="T47" fmla="*/ 15875 h 10"/>
              <a:gd name="T48" fmla="*/ 15875 w 21"/>
              <a:gd name="T49" fmla="*/ 15875 h 10"/>
              <a:gd name="T50" fmla="*/ 15875 w 21"/>
              <a:gd name="T51" fmla="*/ 15875 h 10"/>
              <a:gd name="T52" fmla="*/ 15875 w 21"/>
              <a:gd name="T53" fmla="*/ 15875 h 10"/>
              <a:gd name="T54" fmla="*/ 15875 w 21"/>
              <a:gd name="T55" fmla="*/ 15875 h 10"/>
              <a:gd name="T56" fmla="*/ 0 w 21"/>
              <a:gd name="T57" fmla="*/ 15875 h 10"/>
              <a:gd name="T58" fmla="*/ 0 w 21"/>
              <a:gd name="T59" fmla="*/ 0 h 10"/>
              <a:gd name="T60" fmla="*/ 0 w 21"/>
              <a:gd name="T61" fmla="*/ 0 h 10"/>
              <a:gd name="T62" fmla="*/ 0 w 21"/>
              <a:gd name="T63" fmla="*/ 0 h 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60" name="Freeform 929"/>
          <p:cNvSpPr>
            <a:spLocks/>
          </p:cNvSpPr>
          <p:nvPr/>
        </p:nvSpPr>
        <p:spPr bwMode="auto">
          <a:xfrm>
            <a:off x="6808177" y="4178301"/>
            <a:ext cx="30774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15875 w 21"/>
              <a:gd name="T5" fmla="*/ 0 h 10"/>
              <a:gd name="T6" fmla="*/ 15875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33338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15875 w 21"/>
              <a:gd name="T41" fmla="*/ 15875 h 10"/>
              <a:gd name="T42" fmla="*/ 15875 w 21"/>
              <a:gd name="T43" fmla="*/ 15875 h 10"/>
              <a:gd name="T44" fmla="*/ 15875 w 21"/>
              <a:gd name="T45" fmla="*/ 15875 h 10"/>
              <a:gd name="T46" fmla="*/ 15875 w 21"/>
              <a:gd name="T47" fmla="*/ 15875 h 10"/>
              <a:gd name="T48" fmla="*/ 0 w 21"/>
              <a:gd name="T49" fmla="*/ 15875 h 10"/>
              <a:gd name="T50" fmla="*/ 0 w 21"/>
              <a:gd name="T51" fmla="*/ 0 h 10"/>
              <a:gd name="T52" fmla="*/ 0 w 21"/>
              <a:gd name="T53" fmla="*/ 0 h 10"/>
              <a:gd name="T54" fmla="*/ 0 w 21"/>
              <a:gd name="T55" fmla="*/ 0 h 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61" name="Freeform 930"/>
          <p:cNvSpPr>
            <a:spLocks/>
          </p:cNvSpPr>
          <p:nvPr/>
        </p:nvSpPr>
        <p:spPr bwMode="auto">
          <a:xfrm>
            <a:off x="6761284" y="4178301"/>
            <a:ext cx="30774" cy="15875"/>
          </a:xfrm>
          <a:custGeom>
            <a:avLst/>
            <a:gdLst>
              <a:gd name="T0" fmla="*/ 0 w 21"/>
              <a:gd name="T1" fmla="*/ 0 h 10"/>
              <a:gd name="T2" fmla="*/ 17463 w 21"/>
              <a:gd name="T3" fmla="*/ 0 h 10"/>
              <a:gd name="T4" fmla="*/ 17463 w 21"/>
              <a:gd name="T5" fmla="*/ 0 h 10"/>
              <a:gd name="T6" fmla="*/ 17463 w 21"/>
              <a:gd name="T7" fmla="*/ 0 h 10"/>
              <a:gd name="T8" fmla="*/ 17463 w 21"/>
              <a:gd name="T9" fmla="*/ 0 h 10"/>
              <a:gd name="T10" fmla="*/ 17463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33338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17463 w 21"/>
              <a:gd name="T45" fmla="*/ 15875 h 10"/>
              <a:gd name="T46" fmla="*/ 17463 w 21"/>
              <a:gd name="T47" fmla="*/ 15875 h 10"/>
              <a:gd name="T48" fmla="*/ 17463 w 21"/>
              <a:gd name="T49" fmla="*/ 15875 h 10"/>
              <a:gd name="T50" fmla="*/ 17463 w 21"/>
              <a:gd name="T51" fmla="*/ 15875 h 10"/>
              <a:gd name="T52" fmla="*/ 17463 w 21"/>
              <a:gd name="T53" fmla="*/ 15875 h 10"/>
              <a:gd name="T54" fmla="*/ 0 w 21"/>
              <a:gd name="T55" fmla="*/ 0 h 10"/>
              <a:gd name="T56" fmla="*/ 0 w 21"/>
              <a:gd name="T57" fmla="*/ 0 h 10"/>
              <a:gd name="T58" fmla="*/ 0 w 21"/>
              <a:gd name="T59" fmla="*/ 0 h 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62" name="Freeform 931"/>
          <p:cNvSpPr>
            <a:spLocks/>
          </p:cNvSpPr>
          <p:nvPr/>
        </p:nvSpPr>
        <p:spPr bwMode="auto">
          <a:xfrm>
            <a:off x="6715858" y="4178301"/>
            <a:ext cx="30773" cy="15875"/>
          </a:xfrm>
          <a:custGeom>
            <a:avLst/>
            <a:gdLst>
              <a:gd name="T0" fmla="*/ 0 w 21"/>
              <a:gd name="T1" fmla="*/ 0 h 10"/>
              <a:gd name="T2" fmla="*/ 15875 w 21"/>
              <a:gd name="T3" fmla="*/ 0 h 10"/>
              <a:gd name="T4" fmla="*/ 15875 w 21"/>
              <a:gd name="T5" fmla="*/ 0 h 10"/>
              <a:gd name="T6" fmla="*/ 15875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33337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0 h 10"/>
              <a:gd name="T34" fmla="*/ 33337 w 21"/>
              <a:gd name="T35" fmla="*/ 0 h 10"/>
              <a:gd name="T36" fmla="*/ 33337 w 21"/>
              <a:gd name="T37" fmla="*/ 0 h 10"/>
              <a:gd name="T38" fmla="*/ 33337 w 21"/>
              <a:gd name="T39" fmla="*/ 15875 h 10"/>
              <a:gd name="T40" fmla="*/ 33337 w 21"/>
              <a:gd name="T41" fmla="*/ 15875 h 10"/>
              <a:gd name="T42" fmla="*/ 33337 w 21"/>
              <a:gd name="T43" fmla="*/ 15875 h 10"/>
              <a:gd name="T44" fmla="*/ 33337 w 21"/>
              <a:gd name="T45" fmla="*/ 15875 h 10"/>
              <a:gd name="T46" fmla="*/ 33337 w 21"/>
              <a:gd name="T47" fmla="*/ 15875 h 10"/>
              <a:gd name="T48" fmla="*/ 15875 w 21"/>
              <a:gd name="T49" fmla="*/ 15875 h 10"/>
              <a:gd name="T50" fmla="*/ 15875 w 21"/>
              <a:gd name="T51" fmla="*/ 15875 h 10"/>
              <a:gd name="T52" fmla="*/ 15875 w 21"/>
              <a:gd name="T53" fmla="*/ 15875 h 10"/>
              <a:gd name="T54" fmla="*/ 15875 w 21"/>
              <a:gd name="T55" fmla="*/ 15875 h 10"/>
              <a:gd name="T56" fmla="*/ 15875 w 21"/>
              <a:gd name="T57" fmla="*/ 15875 h 10"/>
              <a:gd name="T58" fmla="*/ 15875 w 21"/>
              <a:gd name="T59" fmla="*/ 0 h 10"/>
              <a:gd name="T60" fmla="*/ 0 w 21"/>
              <a:gd name="T61" fmla="*/ 0 h 10"/>
              <a:gd name="T62" fmla="*/ 0 w 21"/>
              <a:gd name="T63" fmla="*/ 0 h 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63" name="Freeform 932"/>
          <p:cNvSpPr>
            <a:spLocks/>
          </p:cNvSpPr>
          <p:nvPr/>
        </p:nvSpPr>
        <p:spPr bwMode="auto">
          <a:xfrm>
            <a:off x="6685084" y="4178301"/>
            <a:ext cx="30774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0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17463 w 21"/>
              <a:gd name="T19" fmla="*/ 0 h 10"/>
              <a:gd name="T20" fmla="*/ 17463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0 h 10"/>
              <a:gd name="T36" fmla="*/ 33338 w 21"/>
              <a:gd name="T37" fmla="*/ 0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33338 w 21"/>
              <a:gd name="T45" fmla="*/ 15875 h 10"/>
              <a:gd name="T46" fmla="*/ 33338 w 21"/>
              <a:gd name="T47" fmla="*/ 15875 h 10"/>
              <a:gd name="T48" fmla="*/ 17463 w 21"/>
              <a:gd name="T49" fmla="*/ 15875 h 10"/>
              <a:gd name="T50" fmla="*/ 17463 w 21"/>
              <a:gd name="T51" fmla="*/ 15875 h 10"/>
              <a:gd name="T52" fmla="*/ 17463 w 21"/>
              <a:gd name="T53" fmla="*/ 15875 h 10"/>
              <a:gd name="T54" fmla="*/ 17463 w 21"/>
              <a:gd name="T55" fmla="*/ 15875 h 10"/>
              <a:gd name="T56" fmla="*/ 17463 w 21"/>
              <a:gd name="T57" fmla="*/ 15875 h 10"/>
              <a:gd name="T58" fmla="*/ 17463 w 21"/>
              <a:gd name="T59" fmla="*/ 15875 h 10"/>
              <a:gd name="T60" fmla="*/ 17463 w 21"/>
              <a:gd name="T61" fmla="*/ 15875 h 10"/>
              <a:gd name="T62" fmla="*/ 17463 w 21"/>
              <a:gd name="T63" fmla="*/ 15875 h 10"/>
              <a:gd name="T64" fmla="*/ 17463 w 21"/>
              <a:gd name="T65" fmla="*/ 15875 h 10"/>
              <a:gd name="T66" fmla="*/ 0 w 21"/>
              <a:gd name="T67" fmla="*/ 15875 h 10"/>
              <a:gd name="T68" fmla="*/ 0 w 21"/>
              <a:gd name="T69" fmla="*/ 15875 h 10"/>
              <a:gd name="T70" fmla="*/ 0 w 21"/>
              <a:gd name="T71" fmla="*/ 15875 h 10"/>
              <a:gd name="T72" fmla="*/ 0 w 21"/>
              <a:gd name="T73" fmla="*/ 15875 h 10"/>
              <a:gd name="T74" fmla="*/ 0 w 21"/>
              <a:gd name="T75" fmla="*/ 0 h 10"/>
              <a:gd name="T76" fmla="*/ 0 w 21"/>
              <a:gd name="T77" fmla="*/ 0 h 10"/>
              <a:gd name="T78" fmla="*/ 0 w 21"/>
              <a:gd name="T79" fmla="*/ 0 h 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64" name="Freeform 933"/>
          <p:cNvSpPr>
            <a:spLocks/>
          </p:cNvSpPr>
          <p:nvPr/>
        </p:nvSpPr>
        <p:spPr bwMode="auto">
          <a:xfrm>
            <a:off x="7192108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65" name="Freeform 934"/>
          <p:cNvSpPr>
            <a:spLocks/>
          </p:cNvSpPr>
          <p:nvPr/>
        </p:nvSpPr>
        <p:spPr bwMode="auto">
          <a:xfrm>
            <a:off x="7192108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66" name="Freeform 935"/>
          <p:cNvSpPr>
            <a:spLocks/>
          </p:cNvSpPr>
          <p:nvPr/>
        </p:nvSpPr>
        <p:spPr bwMode="auto">
          <a:xfrm>
            <a:off x="7192107" y="4178300"/>
            <a:ext cx="30774" cy="1588"/>
          </a:xfrm>
          <a:custGeom>
            <a:avLst/>
            <a:gdLst>
              <a:gd name="T0" fmla="*/ 33338 w 21"/>
              <a:gd name="T1" fmla="*/ 0 h 1588"/>
              <a:gd name="T2" fmla="*/ 33338 w 21"/>
              <a:gd name="T3" fmla="*/ 0 h 1588"/>
              <a:gd name="T4" fmla="*/ 33338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17463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7463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67" name="Freeform 936"/>
          <p:cNvSpPr>
            <a:spLocks/>
          </p:cNvSpPr>
          <p:nvPr/>
        </p:nvSpPr>
        <p:spPr bwMode="auto">
          <a:xfrm>
            <a:off x="7208228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68" name="Freeform 937"/>
          <p:cNvSpPr>
            <a:spLocks/>
          </p:cNvSpPr>
          <p:nvPr/>
        </p:nvSpPr>
        <p:spPr bwMode="auto">
          <a:xfrm>
            <a:off x="7208228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69" name="Freeform 938"/>
          <p:cNvSpPr>
            <a:spLocks/>
          </p:cNvSpPr>
          <p:nvPr/>
        </p:nvSpPr>
        <p:spPr bwMode="auto">
          <a:xfrm>
            <a:off x="7222882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70" name="Freeform 939"/>
          <p:cNvSpPr>
            <a:spLocks/>
          </p:cNvSpPr>
          <p:nvPr/>
        </p:nvSpPr>
        <p:spPr bwMode="auto">
          <a:xfrm>
            <a:off x="7192107" y="4178300"/>
            <a:ext cx="30774" cy="1588"/>
          </a:xfrm>
          <a:custGeom>
            <a:avLst/>
            <a:gdLst>
              <a:gd name="T0" fmla="*/ 0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33338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71" name="Freeform 940"/>
          <p:cNvSpPr>
            <a:spLocks/>
          </p:cNvSpPr>
          <p:nvPr/>
        </p:nvSpPr>
        <p:spPr bwMode="auto">
          <a:xfrm>
            <a:off x="7192108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72" name="Freeform 941"/>
          <p:cNvSpPr>
            <a:spLocks/>
          </p:cNvSpPr>
          <p:nvPr/>
        </p:nvSpPr>
        <p:spPr bwMode="auto">
          <a:xfrm>
            <a:off x="7146682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73" name="Freeform 942"/>
          <p:cNvSpPr>
            <a:spLocks/>
          </p:cNvSpPr>
          <p:nvPr/>
        </p:nvSpPr>
        <p:spPr bwMode="auto">
          <a:xfrm>
            <a:off x="7146682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0 w 10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74" name="Freeform 943"/>
          <p:cNvSpPr>
            <a:spLocks/>
          </p:cNvSpPr>
          <p:nvPr/>
        </p:nvSpPr>
        <p:spPr bwMode="auto">
          <a:xfrm>
            <a:off x="7146682" y="4178300"/>
            <a:ext cx="30773" cy="1588"/>
          </a:xfrm>
          <a:custGeom>
            <a:avLst/>
            <a:gdLst>
              <a:gd name="T0" fmla="*/ 33337 w 21"/>
              <a:gd name="T1" fmla="*/ 0 h 1588"/>
              <a:gd name="T2" fmla="*/ 33337 w 21"/>
              <a:gd name="T3" fmla="*/ 0 h 1588"/>
              <a:gd name="T4" fmla="*/ 33337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33337 w 21"/>
              <a:gd name="T45" fmla="*/ 0 h 15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75" name="Freeform 944"/>
          <p:cNvSpPr>
            <a:spLocks/>
          </p:cNvSpPr>
          <p:nvPr/>
        </p:nvSpPr>
        <p:spPr bwMode="auto">
          <a:xfrm>
            <a:off x="7177454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76" name="Freeform 945"/>
          <p:cNvSpPr>
            <a:spLocks/>
          </p:cNvSpPr>
          <p:nvPr/>
        </p:nvSpPr>
        <p:spPr bwMode="auto">
          <a:xfrm>
            <a:off x="7177454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77" name="Freeform 946"/>
          <p:cNvSpPr>
            <a:spLocks/>
          </p:cNvSpPr>
          <p:nvPr/>
        </p:nvSpPr>
        <p:spPr bwMode="auto">
          <a:xfrm>
            <a:off x="7177454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78" name="Freeform 947"/>
          <p:cNvSpPr>
            <a:spLocks/>
          </p:cNvSpPr>
          <p:nvPr/>
        </p:nvSpPr>
        <p:spPr bwMode="auto">
          <a:xfrm>
            <a:off x="7146682" y="4178300"/>
            <a:ext cx="30773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33337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79" name="Freeform 948"/>
          <p:cNvSpPr>
            <a:spLocks/>
          </p:cNvSpPr>
          <p:nvPr/>
        </p:nvSpPr>
        <p:spPr bwMode="auto">
          <a:xfrm>
            <a:off x="7146682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80" name="Freeform 949"/>
          <p:cNvSpPr>
            <a:spLocks/>
          </p:cNvSpPr>
          <p:nvPr/>
        </p:nvSpPr>
        <p:spPr bwMode="auto">
          <a:xfrm>
            <a:off x="7099789" y="41783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81" name="Freeform 950"/>
          <p:cNvSpPr>
            <a:spLocks/>
          </p:cNvSpPr>
          <p:nvPr/>
        </p:nvSpPr>
        <p:spPr bwMode="auto">
          <a:xfrm>
            <a:off x="7099789" y="4178300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82" name="Freeform 951"/>
          <p:cNvSpPr>
            <a:spLocks/>
          </p:cNvSpPr>
          <p:nvPr/>
        </p:nvSpPr>
        <p:spPr bwMode="auto">
          <a:xfrm>
            <a:off x="7115907" y="4178300"/>
            <a:ext cx="30774" cy="1588"/>
          </a:xfrm>
          <a:custGeom>
            <a:avLst/>
            <a:gdLst>
              <a:gd name="T0" fmla="*/ 15875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15875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15875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83" name="Freeform 952"/>
          <p:cNvSpPr>
            <a:spLocks/>
          </p:cNvSpPr>
          <p:nvPr/>
        </p:nvSpPr>
        <p:spPr bwMode="auto">
          <a:xfrm>
            <a:off x="7130562" y="4178300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17463 w 11"/>
              <a:gd name="T15" fmla="*/ 0 h 1588"/>
              <a:gd name="T16" fmla="*/ 0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17463 w 11"/>
              <a:gd name="T25" fmla="*/ 0 h 1588"/>
              <a:gd name="T26" fmla="*/ 17463 w 11"/>
              <a:gd name="T27" fmla="*/ 0 h 1588"/>
              <a:gd name="T28" fmla="*/ 17463 w 11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84" name="Freeform 953"/>
          <p:cNvSpPr>
            <a:spLocks/>
          </p:cNvSpPr>
          <p:nvPr/>
        </p:nvSpPr>
        <p:spPr bwMode="auto">
          <a:xfrm>
            <a:off x="7130561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85" name="Freeform 954"/>
          <p:cNvSpPr>
            <a:spLocks/>
          </p:cNvSpPr>
          <p:nvPr/>
        </p:nvSpPr>
        <p:spPr bwMode="auto">
          <a:xfrm>
            <a:off x="7130561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86" name="Freeform 955"/>
          <p:cNvSpPr>
            <a:spLocks/>
          </p:cNvSpPr>
          <p:nvPr/>
        </p:nvSpPr>
        <p:spPr bwMode="auto">
          <a:xfrm>
            <a:off x="7099789" y="4178300"/>
            <a:ext cx="30773" cy="1588"/>
          </a:xfrm>
          <a:custGeom>
            <a:avLst/>
            <a:gdLst>
              <a:gd name="T0" fmla="*/ 0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17462 w 21"/>
              <a:gd name="T15" fmla="*/ 0 h 1588"/>
              <a:gd name="T16" fmla="*/ 17462 w 21"/>
              <a:gd name="T17" fmla="*/ 0 h 1588"/>
              <a:gd name="T18" fmla="*/ 17462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33337 w 21"/>
              <a:gd name="T27" fmla="*/ 0 h 1588"/>
              <a:gd name="T28" fmla="*/ 33337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33337 w 21"/>
              <a:gd name="T45" fmla="*/ 0 h 1588"/>
              <a:gd name="T46" fmla="*/ 33337 w 21"/>
              <a:gd name="T47" fmla="*/ 0 h 1588"/>
              <a:gd name="T48" fmla="*/ 17462 w 21"/>
              <a:gd name="T49" fmla="*/ 0 h 1588"/>
              <a:gd name="T50" fmla="*/ 17462 w 21"/>
              <a:gd name="T51" fmla="*/ 0 h 1588"/>
              <a:gd name="T52" fmla="*/ 17462 w 21"/>
              <a:gd name="T53" fmla="*/ 0 h 1588"/>
              <a:gd name="T54" fmla="*/ 17462 w 21"/>
              <a:gd name="T55" fmla="*/ 0 h 1588"/>
              <a:gd name="T56" fmla="*/ 17462 w 21"/>
              <a:gd name="T57" fmla="*/ 0 h 1588"/>
              <a:gd name="T58" fmla="*/ 17462 w 21"/>
              <a:gd name="T59" fmla="*/ 0 h 1588"/>
              <a:gd name="T60" fmla="*/ 17462 w 21"/>
              <a:gd name="T61" fmla="*/ 0 h 1588"/>
              <a:gd name="T62" fmla="*/ 17462 w 21"/>
              <a:gd name="T63" fmla="*/ 0 h 1588"/>
              <a:gd name="T64" fmla="*/ 17462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w 21"/>
              <a:gd name="T75" fmla="*/ 0 h 15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87" name="Freeform 956"/>
          <p:cNvSpPr>
            <a:spLocks/>
          </p:cNvSpPr>
          <p:nvPr/>
        </p:nvSpPr>
        <p:spPr bwMode="auto">
          <a:xfrm>
            <a:off x="709978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88" name="Freeform 957"/>
          <p:cNvSpPr>
            <a:spLocks/>
          </p:cNvSpPr>
          <p:nvPr/>
        </p:nvSpPr>
        <p:spPr bwMode="auto">
          <a:xfrm>
            <a:off x="7054362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89" name="Freeform 958"/>
          <p:cNvSpPr>
            <a:spLocks/>
          </p:cNvSpPr>
          <p:nvPr/>
        </p:nvSpPr>
        <p:spPr bwMode="auto">
          <a:xfrm>
            <a:off x="7054362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90" name="Freeform 959"/>
          <p:cNvSpPr>
            <a:spLocks/>
          </p:cNvSpPr>
          <p:nvPr/>
        </p:nvSpPr>
        <p:spPr bwMode="auto">
          <a:xfrm>
            <a:off x="7069015" y="4178300"/>
            <a:ext cx="30774" cy="1588"/>
          </a:xfrm>
          <a:custGeom>
            <a:avLst/>
            <a:gdLst>
              <a:gd name="T0" fmla="*/ 33338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91" name="Oval 960"/>
          <p:cNvSpPr>
            <a:spLocks noChangeArrowheads="1"/>
          </p:cNvSpPr>
          <p:nvPr/>
        </p:nvSpPr>
        <p:spPr bwMode="auto">
          <a:xfrm>
            <a:off x="7099789" y="4178300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292" name="Freeform 961"/>
          <p:cNvSpPr>
            <a:spLocks/>
          </p:cNvSpPr>
          <p:nvPr/>
        </p:nvSpPr>
        <p:spPr bwMode="auto">
          <a:xfrm>
            <a:off x="709978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93" name="Freeform 962"/>
          <p:cNvSpPr>
            <a:spLocks/>
          </p:cNvSpPr>
          <p:nvPr/>
        </p:nvSpPr>
        <p:spPr bwMode="auto">
          <a:xfrm>
            <a:off x="709978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94" name="Freeform 963"/>
          <p:cNvSpPr>
            <a:spLocks/>
          </p:cNvSpPr>
          <p:nvPr/>
        </p:nvSpPr>
        <p:spPr bwMode="auto">
          <a:xfrm>
            <a:off x="7054361" y="4178300"/>
            <a:ext cx="30774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33338 w 21"/>
              <a:gd name="T11" fmla="*/ 0 h 1588"/>
              <a:gd name="T12" fmla="*/ 33338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95" name="Freeform 964"/>
          <p:cNvSpPr>
            <a:spLocks/>
          </p:cNvSpPr>
          <p:nvPr/>
        </p:nvSpPr>
        <p:spPr bwMode="auto">
          <a:xfrm>
            <a:off x="7054361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96" name="Freeform 965"/>
          <p:cNvSpPr>
            <a:spLocks/>
          </p:cNvSpPr>
          <p:nvPr/>
        </p:nvSpPr>
        <p:spPr bwMode="auto">
          <a:xfrm>
            <a:off x="6808177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97" name="Freeform 966"/>
          <p:cNvSpPr>
            <a:spLocks/>
          </p:cNvSpPr>
          <p:nvPr/>
        </p:nvSpPr>
        <p:spPr bwMode="auto">
          <a:xfrm>
            <a:off x="6808177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98" name="Freeform 967"/>
          <p:cNvSpPr>
            <a:spLocks/>
          </p:cNvSpPr>
          <p:nvPr/>
        </p:nvSpPr>
        <p:spPr bwMode="auto">
          <a:xfrm>
            <a:off x="6808177" y="4178300"/>
            <a:ext cx="30774" cy="1588"/>
          </a:xfrm>
          <a:custGeom>
            <a:avLst/>
            <a:gdLst>
              <a:gd name="T0" fmla="*/ 33338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99" name="Freeform 968"/>
          <p:cNvSpPr>
            <a:spLocks/>
          </p:cNvSpPr>
          <p:nvPr/>
        </p:nvSpPr>
        <p:spPr bwMode="auto">
          <a:xfrm>
            <a:off x="6838951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0" name="Freeform 969"/>
          <p:cNvSpPr>
            <a:spLocks/>
          </p:cNvSpPr>
          <p:nvPr/>
        </p:nvSpPr>
        <p:spPr bwMode="auto">
          <a:xfrm>
            <a:off x="6838951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1" name="Freeform 970"/>
          <p:cNvSpPr>
            <a:spLocks/>
          </p:cNvSpPr>
          <p:nvPr/>
        </p:nvSpPr>
        <p:spPr bwMode="auto">
          <a:xfrm>
            <a:off x="6838951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2" name="Freeform 971"/>
          <p:cNvSpPr>
            <a:spLocks/>
          </p:cNvSpPr>
          <p:nvPr/>
        </p:nvSpPr>
        <p:spPr bwMode="auto">
          <a:xfrm>
            <a:off x="6808177" y="4178300"/>
            <a:ext cx="30774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33338 w 21"/>
              <a:gd name="T11" fmla="*/ 0 h 1588"/>
              <a:gd name="T12" fmla="*/ 33338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3" name="Freeform 972"/>
          <p:cNvSpPr>
            <a:spLocks/>
          </p:cNvSpPr>
          <p:nvPr/>
        </p:nvSpPr>
        <p:spPr bwMode="auto">
          <a:xfrm>
            <a:off x="6808177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4" name="Freeform 973"/>
          <p:cNvSpPr>
            <a:spLocks/>
          </p:cNvSpPr>
          <p:nvPr/>
        </p:nvSpPr>
        <p:spPr bwMode="auto">
          <a:xfrm>
            <a:off x="6761285" y="4178300"/>
            <a:ext cx="16120" cy="1588"/>
          </a:xfrm>
          <a:custGeom>
            <a:avLst/>
            <a:gdLst>
              <a:gd name="T0" fmla="*/ 17463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5" name="Freeform 974"/>
          <p:cNvSpPr>
            <a:spLocks/>
          </p:cNvSpPr>
          <p:nvPr/>
        </p:nvSpPr>
        <p:spPr bwMode="auto">
          <a:xfrm>
            <a:off x="6777405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6" name="Freeform 975"/>
          <p:cNvSpPr>
            <a:spLocks/>
          </p:cNvSpPr>
          <p:nvPr/>
        </p:nvSpPr>
        <p:spPr bwMode="auto">
          <a:xfrm>
            <a:off x="6777405" y="4178300"/>
            <a:ext cx="30773" cy="1588"/>
          </a:xfrm>
          <a:custGeom>
            <a:avLst/>
            <a:gdLst>
              <a:gd name="T0" fmla="*/ 33337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" name="Freeform 976"/>
          <p:cNvSpPr>
            <a:spLocks/>
          </p:cNvSpPr>
          <p:nvPr/>
        </p:nvSpPr>
        <p:spPr bwMode="auto">
          <a:xfrm>
            <a:off x="679205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8" name="Freeform 977"/>
          <p:cNvSpPr>
            <a:spLocks/>
          </p:cNvSpPr>
          <p:nvPr/>
        </p:nvSpPr>
        <p:spPr bwMode="auto">
          <a:xfrm>
            <a:off x="679205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9" name="Oval 978"/>
          <p:cNvSpPr>
            <a:spLocks noChangeArrowheads="1"/>
          </p:cNvSpPr>
          <p:nvPr/>
        </p:nvSpPr>
        <p:spPr bwMode="auto">
          <a:xfrm>
            <a:off x="6792058" y="4178300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310" name="Freeform 979"/>
          <p:cNvSpPr>
            <a:spLocks/>
          </p:cNvSpPr>
          <p:nvPr/>
        </p:nvSpPr>
        <p:spPr bwMode="auto">
          <a:xfrm>
            <a:off x="6761284" y="4178300"/>
            <a:ext cx="30774" cy="1588"/>
          </a:xfrm>
          <a:custGeom>
            <a:avLst/>
            <a:gdLst>
              <a:gd name="T0" fmla="*/ 17463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33338 w 21"/>
              <a:gd name="T11" fmla="*/ 0 h 1588"/>
              <a:gd name="T12" fmla="*/ 33338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17463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17463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11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1" name="Freeform 980"/>
          <p:cNvSpPr>
            <a:spLocks/>
          </p:cNvSpPr>
          <p:nvPr/>
        </p:nvSpPr>
        <p:spPr bwMode="auto">
          <a:xfrm>
            <a:off x="6761285" y="417830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2" name="Freeform 981"/>
          <p:cNvSpPr>
            <a:spLocks/>
          </p:cNvSpPr>
          <p:nvPr/>
        </p:nvSpPr>
        <p:spPr bwMode="auto">
          <a:xfrm>
            <a:off x="6715859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3" name="Freeform 982"/>
          <p:cNvSpPr>
            <a:spLocks/>
          </p:cNvSpPr>
          <p:nvPr/>
        </p:nvSpPr>
        <p:spPr bwMode="auto">
          <a:xfrm>
            <a:off x="6730512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4" name="Freeform 983"/>
          <p:cNvSpPr>
            <a:spLocks/>
          </p:cNvSpPr>
          <p:nvPr/>
        </p:nvSpPr>
        <p:spPr bwMode="auto">
          <a:xfrm>
            <a:off x="6730512" y="4178300"/>
            <a:ext cx="30773" cy="1588"/>
          </a:xfrm>
          <a:custGeom>
            <a:avLst/>
            <a:gdLst>
              <a:gd name="T0" fmla="*/ 33337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5" name="Oval 984"/>
          <p:cNvSpPr>
            <a:spLocks noChangeArrowheads="1"/>
          </p:cNvSpPr>
          <p:nvPr/>
        </p:nvSpPr>
        <p:spPr bwMode="auto">
          <a:xfrm>
            <a:off x="6746631" y="4178300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316" name="Freeform 985"/>
          <p:cNvSpPr>
            <a:spLocks/>
          </p:cNvSpPr>
          <p:nvPr/>
        </p:nvSpPr>
        <p:spPr bwMode="auto">
          <a:xfrm>
            <a:off x="6746631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7" name="Freeform 986"/>
          <p:cNvSpPr>
            <a:spLocks/>
          </p:cNvSpPr>
          <p:nvPr/>
        </p:nvSpPr>
        <p:spPr bwMode="auto">
          <a:xfrm>
            <a:off x="6746631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8" name="Freeform 987"/>
          <p:cNvSpPr>
            <a:spLocks/>
          </p:cNvSpPr>
          <p:nvPr/>
        </p:nvSpPr>
        <p:spPr bwMode="auto">
          <a:xfrm>
            <a:off x="6730512" y="4178300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0 w 21"/>
              <a:gd name="T31" fmla="*/ 0 h 1588"/>
              <a:gd name="T32" fmla="*/ 0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9" name="Freeform 988"/>
          <p:cNvSpPr>
            <a:spLocks/>
          </p:cNvSpPr>
          <p:nvPr/>
        </p:nvSpPr>
        <p:spPr bwMode="auto">
          <a:xfrm>
            <a:off x="6715859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20" name="Freeform 989"/>
          <p:cNvSpPr>
            <a:spLocks/>
          </p:cNvSpPr>
          <p:nvPr/>
        </p:nvSpPr>
        <p:spPr bwMode="auto">
          <a:xfrm>
            <a:off x="6670431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21" name="Freeform 990"/>
          <p:cNvSpPr>
            <a:spLocks/>
          </p:cNvSpPr>
          <p:nvPr/>
        </p:nvSpPr>
        <p:spPr bwMode="auto">
          <a:xfrm>
            <a:off x="6685085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22" name="Freeform 991"/>
          <p:cNvSpPr>
            <a:spLocks/>
          </p:cNvSpPr>
          <p:nvPr/>
        </p:nvSpPr>
        <p:spPr bwMode="auto">
          <a:xfrm>
            <a:off x="6685084" y="4178300"/>
            <a:ext cx="30774" cy="1588"/>
          </a:xfrm>
          <a:custGeom>
            <a:avLst/>
            <a:gdLst>
              <a:gd name="T0" fmla="*/ 33338 w 21"/>
              <a:gd name="T1" fmla="*/ 0 h 1588"/>
              <a:gd name="T2" fmla="*/ 33338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23" name="Freeform 992"/>
          <p:cNvSpPr>
            <a:spLocks/>
          </p:cNvSpPr>
          <p:nvPr/>
        </p:nvSpPr>
        <p:spPr bwMode="auto">
          <a:xfrm>
            <a:off x="671585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24" name="Freeform 993"/>
          <p:cNvSpPr>
            <a:spLocks/>
          </p:cNvSpPr>
          <p:nvPr/>
        </p:nvSpPr>
        <p:spPr bwMode="auto">
          <a:xfrm>
            <a:off x="671585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25" name="Freeform 994"/>
          <p:cNvSpPr>
            <a:spLocks/>
          </p:cNvSpPr>
          <p:nvPr/>
        </p:nvSpPr>
        <p:spPr bwMode="auto">
          <a:xfrm>
            <a:off x="6715859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26" name="Freeform 995"/>
          <p:cNvSpPr>
            <a:spLocks/>
          </p:cNvSpPr>
          <p:nvPr/>
        </p:nvSpPr>
        <p:spPr bwMode="auto">
          <a:xfrm>
            <a:off x="6685084" y="4178300"/>
            <a:ext cx="30774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0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17463 w 21"/>
              <a:gd name="T15" fmla="*/ 0 h 1588"/>
              <a:gd name="T16" fmla="*/ 17463 w 21"/>
              <a:gd name="T17" fmla="*/ 0 h 1588"/>
              <a:gd name="T18" fmla="*/ 17463 w 21"/>
              <a:gd name="T19" fmla="*/ 0 h 1588"/>
              <a:gd name="T20" fmla="*/ 17463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33338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17463 w 21"/>
              <a:gd name="T43" fmla="*/ 0 h 1588"/>
              <a:gd name="T44" fmla="*/ 17463 w 21"/>
              <a:gd name="T45" fmla="*/ 0 h 1588"/>
              <a:gd name="T46" fmla="*/ 17463 w 21"/>
              <a:gd name="T47" fmla="*/ 0 h 1588"/>
              <a:gd name="T48" fmla="*/ 17463 w 21"/>
              <a:gd name="T49" fmla="*/ 0 h 1588"/>
              <a:gd name="T50" fmla="*/ 17463 w 21"/>
              <a:gd name="T51" fmla="*/ 0 h 1588"/>
              <a:gd name="T52" fmla="*/ 17463 w 21"/>
              <a:gd name="T53" fmla="*/ 0 h 1588"/>
              <a:gd name="T54" fmla="*/ 17463 w 21"/>
              <a:gd name="T55" fmla="*/ 0 h 1588"/>
              <a:gd name="T56" fmla="*/ 17463 w 21"/>
              <a:gd name="T57" fmla="*/ 0 h 1588"/>
              <a:gd name="T58" fmla="*/ 17463 w 21"/>
              <a:gd name="T59" fmla="*/ 0 h 1588"/>
              <a:gd name="T60" fmla="*/ 0 w 21"/>
              <a:gd name="T61" fmla="*/ 0 h 1588"/>
              <a:gd name="T62" fmla="*/ 0 w 21"/>
              <a:gd name="T63" fmla="*/ 0 h 1588"/>
              <a:gd name="T64" fmla="*/ 0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w 21"/>
              <a:gd name="T75" fmla="*/ 0 h 15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27" name="Freeform 996"/>
          <p:cNvSpPr>
            <a:spLocks/>
          </p:cNvSpPr>
          <p:nvPr/>
        </p:nvSpPr>
        <p:spPr bwMode="auto">
          <a:xfrm>
            <a:off x="6670431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28" name="Freeform 997"/>
          <p:cNvSpPr>
            <a:spLocks/>
          </p:cNvSpPr>
          <p:nvPr/>
        </p:nvSpPr>
        <p:spPr bwMode="auto">
          <a:xfrm>
            <a:off x="6592766" y="4178301"/>
            <a:ext cx="30773" cy="15875"/>
          </a:xfrm>
          <a:custGeom>
            <a:avLst/>
            <a:gdLst>
              <a:gd name="T0" fmla="*/ 0 w 21"/>
              <a:gd name="T1" fmla="*/ 0 h 10"/>
              <a:gd name="T2" fmla="*/ 17462 w 21"/>
              <a:gd name="T3" fmla="*/ 0 h 10"/>
              <a:gd name="T4" fmla="*/ 17462 w 21"/>
              <a:gd name="T5" fmla="*/ 0 h 10"/>
              <a:gd name="T6" fmla="*/ 17462 w 21"/>
              <a:gd name="T7" fmla="*/ 0 h 10"/>
              <a:gd name="T8" fmla="*/ 17462 w 21"/>
              <a:gd name="T9" fmla="*/ 0 h 10"/>
              <a:gd name="T10" fmla="*/ 17462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33337 w 21"/>
              <a:gd name="T17" fmla="*/ 0 h 10"/>
              <a:gd name="T18" fmla="*/ 33337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0 h 10"/>
              <a:gd name="T34" fmla="*/ 33337 w 21"/>
              <a:gd name="T35" fmla="*/ 0 h 10"/>
              <a:gd name="T36" fmla="*/ 33337 w 21"/>
              <a:gd name="T37" fmla="*/ 15875 h 10"/>
              <a:gd name="T38" fmla="*/ 33337 w 21"/>
              <a:gd name="T39" fmla="*/ 15875 h 10"/>
              <a:gd name="T40" fmla="*/ 33337 w 21"/>
              <a:gd name="T41" fmla="*/ 15875 h 10"/>
              <a:gd name="T42" fmla="*/ 33337 w 21"/>
              <a:gd name="T43" fmla="*/ 15875 h 10"/>
              <a:gd name="T44" fmla="*/ 17462 w 21"/>
              <a:gd name="T45" fmla="*/ 15875 h 10"/>
              <a:gd name="T46" fmla="*/ 17462 w 21"/>
              <a:gd name="T47" fmla="*/ 15875 h 10"/>
              <a:gd name="T48" fmla="*/ 17462 w 21"/>
              <a:gd name="T49" fmla="*/ 15875 h 10"/>
              <a:gd name="T50" fmla="*/ 17462 w 21"/>
              <a:gd name="T51" fmla="*/ 15875 h 10"/>
              <a:gd name="T52" fmla="*/ 17462 w 21"/>
              <a:gd name="T53" fmla="*/ 15875 h 10"/>
              <a:gd name="T54" fmla="*/ 0 w 21"/>
              <a:gd name="T55" fmla="*/ 0 h 10"/>
              <a:gd name="T56" fmla="*/ 0 w 21"/>
              <a:gd name="T57" fmla="*/ 0 h 10"/>
              <a:gd name="T58" fmla="*/ 0 w 21"/>
              <a:gd name="T59" fmla="*/ 0 h 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29" name="Freeform 998"/>
          <p:cNvSpPr>
            <a:spLocks/>
          </p:cNvSpPr>
          <p:nvPr/>
        </p:nvSpPr>
        <p:spPr bwMode="auto">
          <a:xfrm>
            <a:off x="6992815" y="4178301"/>
            <a:ext cx="30774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15875 w 21"/>
              <a:gd name="T19" fmla="*/ 0 h 10"/>
              <a:gd name="T20" fmla="*/ 15875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0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33338 w 21"/>
              <a:gd name="T45" fmla="*/ 15875 h 10"/>
              <a:gd name="T46" fmla="*/ 15875 w 21"/>
              <a:gd name="T47" fmla="*/ 15875 h 10"/>
              <a:gd name="T48" fmla="*/ 15875 w 21"/>
              <a:gd name="T49" fmla="*/ 15875 h 10"/>
              <a:gd name="T50" fmla="*/ 15875 w 21"/>
              <a:gd name="T51" fmla="*/ 15875 h 10"/>
              <a:gd name="T52" fmla="*/ 15875 w 21"/>
              <a:gd name="T53" fmla="*/ 15875 h 10"/>
              <a:gd name="T54" fmla="*/ 0 w 21"/>
              <a:gd name="T55" fmla="*/ 15875 h 10"/>
              <a:gd name="T56" fmla="*/ 0 w 21"/>
              <a:gd name="T57" fmla="*/ 0 h 10"/>
              <a:gd name="T58" fmla="*/ 0 w 21"/>
              <a:gd name="T59" fmla="*/ 0 h 10"/>
              <a:gd name="T60" fmla="*/ 0 w 21"/>
              <a:gd name="T61" fmla="*/ 0 h 1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30" name="Freeform 999"/>
          <p:cNvSpPr>
            <a:spLocks/>
          </p:cNvSpPr>
          <p:nvPr/>
        </p:nvSpPr>
        <p:spPr bwMode="auto">
          <a:xfrm>
            <a:off x="6945923" y="4178301"/>
            <a:ext cx="30774" cy="15875"/>
          </a:xfrm>
          <a:custGeom>
            <a:avLst/>
            <a:gdLst>
              <a:gd name="T0" fmla="*/ 0 w 21"/>
              <a:gd name="T1" fmla="*/ 0 h 10"/>
              <a:gd name="T2" fmla="*/ 17463 w 21"/>
              <a:gd name="T3" fmla="*/ 0 h 10"/>
              <a:gd name="T4" fmla="*/ 17463 w 21"/>
              <a:gd name="T5" fmla="*/ 0 h 10"/>
              <a:gd name="T6" fmla="*/ 17463 w 21"/>
              <a:gd name="T7" fmla="*/ 0 h 10"/>
              <a:gd name="T8" fmla="*/ 17463 w 21"/>
              <a:gd name="T9" fmla="*/ 0 h 10"/>
              <a:gd name="T10" fmla="*/ 17463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17463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0 h 10"/>
              <a:gd name="T36" fmla="*/ 33338 w 21"/>
              <a:gd name="T37" fmla="*/ 0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33338 w 21"/>
              <a:gd name="T45" fmla="*/ 15875 h 10"/>
              <a:gd name="T46" fmla="*/ 33338 w 21"/>
              <a:gd name="T47" fmla="*/ 15875 h 10"/>
              <a:gd name="T48" fmla="*/ 33338 w 21"/>
              <a:gd name="T49" fmla="*/ 15875 h 10"/>
              <a:gd name="T50" fmla="*/ 33338 w 21"/>
              <a:gd name="T51" fmla="*/ 15875 h 10"/>
              <a:gd name="T52" fmla="*/ 33338 w 21"/>
              <a:gd name="T53" fmla="*/ 15875 h 10"/>
              <a:gd name="T54" fmla="*/ 17463 w 21"/>
              <a:gd name="T55" fmla="*/ 15875 h 10"/>
              <a:gd name="T56" fmla="*/ 17463 w 21"/>
              <a:gd name="T57" fmla="*/ 15875 h 10"/>
              <a:gd name="T58" fmla="*/ 17463 w 21"/>
              <a:gd name="T59" fmla="*/ 15875 h 10"/>
              <a:gd name="T60" fmla="*/ 17463 w 21"/>
              <a:gd name="T61" fmla="*/ 15875 h 10"/>
              <a:gd name="T62" fmla="*/ 17463 w 21"/>
              <a:gd name="T63" fmla="*/ 15875 h 10"/>
              <a:gd name="T64" fmla="*/ 17463 w 21"/>
              <a:gd name="T65" fmla="*/ 15875 h 10"/>
              <a:gd name="T66" fmla="*/ 17463 w 21"/>
              <a:gd name="T67" fmla="*/ 15875 h 10"/>
              <a:gd name="T68" fmla="*/ 17463 w 21"/>
              <a:gd name="T69" fmla="*/ 15875 h 10"/>
              <a:gd name="T70" fmla="*/ 17463 w 21"/>
              <a:gd name="T71" fmla="*/ 15875 h 10"/>
              <a:gd name="T72" fmla="*/ 0 w 21"/>
              <a:gd name="T73" fmla="*/ 15875 h 10"/>
              <a:gd name="T74" fmla="*/ 0 w 21"/>
              <a:gd name="T75" fmla="*/ 0 h 10"/>
              <a:gd name="T76" fmla="*/ 0 w 21"/>
              <a:gd name="T77" fmla="*/ 0 h 10"/>
              <a:gd name="T78" fmla="*/ 0 w 21"/>
              <a:gd name="T79" fmla="*/ 0 h 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31" name="Freeform 1000"/>
          <p:cNvSpPr>
            <a:spLocks/>
          </p:cNvSpPr>
          <p:nvPr/>
        </p:nvSpPr>
        <p:spPr bwMode="auto">
          <a:xfrm>
            <a:off x="6915151" y="4178301"/>
            <a:ext cx="30773" cy="15875"/>
          </a:xfrm>
          <a:custGeom>
            <a:avLst/>
            <a:gdLst>
              <a:gd name="T0" fmla="*/ 0 w 21"/>
              <a:gd name="T1" fmla="*/ 0 h 10"/>
              <a:gd name="T2" fmla="*/ 17462 w 21"/>
              <a:gd name="T3" fmla="*/ 0 h 10"/>
              <a:gd name="T4" fmla="*/ 17462 w 21"/>
              <a:gd name="T5" fmla="*/ 0 h 10"/>
              <a:gd name="T6" fmla="*/ 17462 w 21"/>
              <a:gd name="T7" fmla="*/ 0 h 10"/>
              <a:gd name="T8" fmla="*/ 17462 w 21"/>
              <a:gd name="T9" fmla="*/ 0 h 10"/>
              <a:gd name="T10" fmla="*/ 17462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33337 w 21"/>
              <a:gd name="T17" fmla="*/ 0 h 10"/>
              <a:gd name="T18" fmla="*/ 33337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0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33337 w 21"/>
              <a:gd name="T41" fmla="*/ 15875 h 10"/>
              <a:gd name="T42" fmla="*/ 17462 w 21"/>
              <a:gd name="T43" fmla="*/ 15875 h 10"/>
              <a:gd name="T44" fmla="*/ 17462 w 21"/>
              <a:gd name="T45" fmla="*/ 15875 h 10"/>
              <a:gd name="T46" fmla="*/ 17462 w 21"/>
              <a:gd name="T47" fmla="*/ 15875 h 10"/>
              <a:gd name="T48" fmla="*/ 17462 w 21"/>
              <a:gd name="T49" fmla="*/ 15875 h 10"/>
              <a:gd name="T50" fmla="*/ 0 w 21"/>
              <a:gd name="T51" fmla="*/ 15875 h 10"/>
              <a:gd name="T52" fmla="*/ 0 w 21"/>
              <a:gd name="T53" fmla="*/ 0 h 10"/>
              <a:gd name="T54" fmla="*/ 0 w 21"/>
              <a:gd name="T55" fmla="*/ 0 h 10"/>
              <a:gd name="T56" fmla="*/ 0 w 21"/>
              <a:gd name="T57" fmla="*/ 0 h 1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32" name="Freeform 1001"/>
          <p:cNvSpPr>
            <a:spLocks/>
          </p:cNvSpPr>
          <p:nvPr/>
        </p:nvSpPr>
        <p:spPr bwMode="auto">
          <a:xfrm>
            <a:off x="6869723" y="4178301"/>
            <a:ext cx="30774" cy="15875"/>
          </a:xfrm>
          <a:custGeom>
            <a:avLst/>
            <a:gdLst>
              <a:gd name="T0" fmla="*/ 0 w 21"/>
              <a:gd name="T1" fmla="*/ 0 h 10"/>
              <a:gd name="T2" fmla="*/ 15875 w 21"/>
              <a:gd name="T3" fmla="*/ 0 h 10"/>
              <a:gd name="T4" fmla="*/ 15875 w 21"/>
              <a:gd name="T5" fmla="*/ 0 h 10"/>
              <a:gd name="T6" fmla="*/ 15875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33338 w 21"/>
              <a:gd name="T17" fmla="*/ 0 h 10"/>
              <a:gd name="T18" fmla="*/ 33338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33338 w 21"/>
              <a:gd name="T45" fmla="*/ 15875 h 10"/>
              <a:gd name="T46" fmla="*/ 33338 w 21"/>
              <a:gd name="T47" fmla="*/ 15875 h 10"/>
              <a:gd name="T48" fmla="*/ 33338 w 21"/>
              <a:gd name="T49" fmla="*/ 15875 h 10"/>
              <a:gd name="T50" fmla="*/ 15875 w 21"/>
              <a:gd name="T51" fmla="*/ 15875 h 10"/>
              <a:gd name="T52" fmla="*/ 15875 w 21"/>
              <a:gd name="T53" fmla="*/ 15875 h 10"/>
              <a:gd name="T54" fmla="*/ 15875 w 21"/>
              <a:gd name="T55" fmla="*/ 15875 h 10"/>
              <a:gd name="T56" fmla="*/ 15875 w 21"/>
              <a:gd name="T57" fmla="*/ 15875 h 10"/>
              <a:gd name="T58" fmla="*/ 15875 w 21"/>
              <a:gd name="T59" fmla="*/ 15875 h 10"/>
              <a:gd name="T60" fmla="*/ 15875 w 21"/>
              <a:gd name="T61" fmla="*/ 15875 h 10"/>
              <a:gd name="T62" fmla="*/ 15875 w 21"/>
              <a:gd name="T63" fmla="*/ 15875 h 10"/>
              <a:gd name="T64" fmla="*/ 15875 w 21"/>
              <a:gd name="T65" fmla="*/ 15875 h 10"/>
              <a:gd name="T66" fmla="*/ 15875 w 21"/>
              <a:gd name="T67" fmla="*/ 15875 h 10"/>
              <a:gd name="T68" fmla="*/ 15875 w 21"/>
              <a:gd name="T69" fmla="*/ 0 h 10"/>
              <a:gd name="T70" fmla="*/ 0 w 21"/>
              <a:gd name="T71" fmla="*/ 0 h 10"/>
              <a:gd name="T72" fmla="*/ 0 w 21"/>
              <a:gd name="T73" fmla="*/ 0 h 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33" name="Freeform 1002"/>
          <p:cNvSpPr>
            <a:spLocks/>
          </p:cNvSpPr>
          <p:nvPr/>
        </p:nvSpPr>
        <p:spPr bwMode="auto">
          <a:xfrm>
            <a:off x="6701204" y="4313239"/>
            <a:ext cx="76200" cy="15875"/>
          </a:xfrm>
          <a:custGeom>
            <a:avLst/>
            <a:gdLst>
              <a:gd name="T0" fmla="*/ 0 w 52"/>
              <a:gd name="T1" fmla="*/ 15875 h 10"/>
              <a:gd name="T2" fmla="*/ 0 w 52"/>
              <a:gd name="T3" fmla="*/ 0 h 10"/>
              <a:gd name="T4" fmla="*/ 15875 w 52"/>
              <a:gd name="T5" fmla="*/ 0 h 10"/>
              <a:gd name="T6" fmla="*/ 15875 w 52"/>
              <a:gd name="T7" fmla="*/ 0 h 10"/>
              <a:gd name="T8" fmla="*/ 15875 w 52"/>
              <a:gd name="T9" fmla="*/ 0 h 10"/>
              <a:gd name="T10" fmla="*/ 15875 w 52"/>
              <a:gd name="T11" fmla="*/ 0 h 10"/>
              <a:gd name="T12" fmla="*/ 15875 w 52"/>
              <a:gd name="T13" fmla="*/ 0 h 10"/>
              <a:gd name="T14" fmla="*/ 15875 w 52"/>
              <a:gd name="T15" fmla="*/ 0 h 10"/>
              <a:gd name="T16" fmla="*/ 15875 w 52"/>
              <a:gd name="T17" fmla="*/ 0 h 10"/>
              <a:gd name="T18" fmla="*/ 15875 w 52"/>
              <a:gd name="T19" fmla="*/ 0 h 10"/>
              <a:gd name="T20" fmla="*/ 31750 w 52"/>
              <a:gd name="T21" fmla="*/ 0 h 10"/>
              <a:gd name="T22" fmla="*/ 31750 w 52"/>
              <a:gd name="T23" fmla="*/ 0 h 10"/>
              <a:gd name="T24" fmla="*/ 31750 w 52"/>
              <a:gd name="T25" fmla="*/ 0 h 10"/>
              <a:gd name="T26" fmla="*/ 31750 w 52"/>
              <a:gd name="T27" fmla="*/ 0 h 10"/>
              <a:gd name="T28" fmla="*/ 31750 w 52"/>
              <a:gd name="T29" fmla="*/ 0 h 10"/>
              <a:gd name="T30" fmla="*/ 49213 w 52"/>
              <a:gd name="T31" fmla="*/ 0 h 10"/>
              <a:gd name="T32" fmla="*/ 49213 w 52"/>
              <a:gd name="T33" fmla="*/ 0 h 10"/>
              <a:gd name="T34" fmla="*/ 49213 w 52"/>
              <a:gd name="T35" fmla="*/ 0 h 10"/>
              <a:gd name="T36" fmla="*/ 49213 w 52"/>
              <a:gd name="T37" fmla="*/ 0 h 10"/>
              <a:gd name="T38" fmla="*/ 49213 w 52"/>
              <a:gd name="T39" fmla="*/ 0 h 10"/>
              <a:gd name="T40" fmla="*/ 65088 w 52"/>
              <a:gd name="T41" fmla="*/ 0 h 10"/>
              <a:gd name="T42" fmla="*/ 65088 w 52"/>
              <a:gd name="T43" fmla="*/ 0 h 10"/>
              <a:gd name="T44" fmla="*/ 65088 w 52"/>
              <a:gd name="T45" fmla="*/ 0 h 10"/>
              <a:gd name="T46" fmla="*/ 65088 w 52"/>
              <a:gd name="T47" fmla="*/ 0 h 10"/>
              <a:gd name="T48" fmla="*/ 65088 w 52"/>
              <a:gd name="T49" fmla="*/ 0 h 10"/>
              <a:gd name="T50" fmla="*/ 65088 w 52"/>
              <a:gd name="T51" fmla="*/ 0 h 10"/>
              <a:gd name="T52" fmla="*/ 82550 w 52"/>
              <a:gd name="T53" fmla="*/ 15875 h 10"/>
              <a:gd name="T54" fmla="*/ 82550 w 52"/>
              <a:gd name="T55" fmla="*/ 15875 h 10"/>
              <a:gd name="T56" fmla="*/ 65088 w 52"/>
              <a:gd name="T57" fmla="*/ 15875 h 10"/>
              <a:gd name="T58" fmla="*/ 65088 w 52"/>
              <a:gd name="T59" fmla="*/ 15875 h 10"/>
              <a:gd name="T60" fmla="*/ 65088 w 52"/>
              <a:gd name="T61" fmla="*/ 15875 h 10"/>
              <a:gd name="T62" fmla="*/ 65088 w 52"/>
              <a:gd name="T63" fmla="*/ 15875 h 10"/>
              <a:gd name="T64" fmla="*/ 49213 w 52"/>
              <a:gd name="T65" fmla="*/ 15875 h 10"/>
              <a:gd name="T66" fmla="*/ 49213 w 52"/>
              <a:gd name="T67" fmla="*/ 15875 h 10"/>
              <a:gd name="T68" fmla="*/ 49213 w 52"/>
              <a:gd name="T69" fmla="*/ 15875 h 10"/>
              <a:gd name="T70" fmla="*/ 49213 w 52"/>
              <a:gd name="T71" fmla="*/ 15875 h 10"/>
              <a:gd name="T72" fmla="*/ 31750 w 52"/>
              <a:gd name="T73" fmla="*/ 15875 h 10"/>
              <a:gd name="T74" fmla="*/ 31750 w 52"/>
              <a:gd name="T75" fmla="*/ 15875 h 10"/>
              <a:gd name="T76" fmla="*/ 31750 w 52"/>
              <a:gd name="T77" fmla="*/ 15875 h 10"/>
              <a:gd name="T78" fmla="*/ 31750 w 52"/>
              <a:gd name="T79" fmla="*/ 15875 h 10"/>
              <a:gd name="T80" fmla="*/ 31750 w 52"/>
              <a:gd name="T81" fmla="*/ 15875 h 10"/>
              <a:gd name="T82" fmla="*/ 15875 w 52"/>
              <a:gd name="T83" fmla="*/ 15875 h 10"/>
              <a:gd name="T84" fmla="*/ 15875 w 52"/>
              <a:gd name="T85" fmla="*/ 15875 h 10"/>
              <a:gd name="T86" fmla="*/ 15875 w 52"/>
              <a:gd name="T87" fmla="*/ 15875 h 10"/>
              <a:gd name="T88" fmla="*/ 15875 w 52"/>
              <a:gd name="T89" fmla="*/ 15875 h 10"/>
              <a:gd name="T90" fmla="*/ 0 w 52"/>
              <a:gd name="T91" fmla="*/ 15875 h 10"/>
              <a:gd name="T92" fmla="*/ 0 w 52"/>
              <a:gd name="T93" fmla="*/ 15875 h 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2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lnTo>
                  <a:pt x="31" y="0"/>
                </a:lnTo>
                <a:lnTo>
                  <a:pt x="41" y="0"/>
                </a:lnTo>
                <a:lnTo>
                  <a:pt x="52" y="10"/>
                </a:lnTo>
                <a:lnTo>
                  <a:pt x="41" y="10"/>
                </a:lnTo>
                <a:lnTo>
                  <a:pt x="31" y="10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34" name="Freeform 1003"/>
          <p:cNvSpPr>
            <a:spLocks/>
          </p:cNvSpPr>
          <p:nvPr/>
        </p:nvSpPr>
        <p:spPr bwMode="auto">
          <a:xfrm>
            <a:off x="6592766" y="4313239"/>
            <a:ext cx="61546" cy="15875"/>
          </a:xfrm>
          <a:custGeom>
            <a:avLst/>
            <a:gdLst>
              <a:gd name="T0" fmla="*/ 0 w 42"/>
              <a:gd name="T1" fmla="*/ 15875 h 10"/>
              <a:gd name="T2" fmla="*/ 0 w 42"/>
              <a:gd name="T3" fmla="*/ 0 h 10"/>
              <a:gd name="T4" fmla="*/ 0 w 42"/>
              <a:gd name="T5" fmla="*/ 0 h 10"/>
              <a:gd name="T6" fmla="*/ 0 w 42"/>
              <a:gd name="T7" fmla="*/ 0 h 10"/>
              <a:gd name="T8" fmla="*/ 0 w 42"/>
              <a:gd name="T9" fmla="*/ 0 h 10"/>
              <a:gd name="T10" fmla="*/ 17463 w 42"/>
              <a:gd name="T11" fmla="*/ 0 h 10"/>
              <a:gd name="T12" fmla="*/ 17463 w 42"/>
              <a:gd name="T13" fmla="*/ 0 h 10"/>
              <a:gd name="T14" fmla="*/ 17463 w 42"/>
              <a:gd name="T15" fmla="*/ 0 h 10"/>
              <a:gd name="T16" fmla="*/ 17463 w 42"/>
              <a:gd name="T17" fmla="*/ 0 h 10"/>
              <a:gd name="T18" fmla="*/ 17463 w 42"/>
              <a:gd name="T19" fmla="*/ 0 h 10"/>
              <a:gd name="T20" fmla="*/ 33338 w 42"/>
              <a:gd name="T21" fmla="*/ 0 h 10"/>
              <a:gd name="T22" fmla="*/ 33338 w 42"/>
              <a:gd name="T23" fmla="*/ 0 h 10"/>
              <a:gd name="T24" fmla="*/ 33338 w 42"/>
              <a:gd name="T25" fmla="*/ 0 h 10"/>
              <a:gd name="T26" fmla="*/ 33338 w 42"/>
              <a:gd name="T27" fmla="*/ 0 h 10"/>
              <a:gd name="T28" fmla="*/ 33338 w 42"/>
              <a:gd name="T29" fmla="*/ 0 h 10"/>
              <a:gd name="T30" fmla="*/ 50800 w 42"/>
              <a:gd name="T31" fmla="*/ 0 h 10"/>
              <a:gd name="T32" fmla="*/ 50800 w 42"/>
              <a:gd name="T33" fmla="*/ 0 h 10"/>
              <a:gd name="T34" fmla="*/ 50800 w 42"/>
              <a:gd name="T35" fmla="*/ 0 h 10"/>
              <a:gd name="T36" fmla="*/ 50800 w 42"/>
              <a:gd name="T37" fmla="*/ 0 h 10"/>
              <a:gd name="T38" fmla="*/ 50800 w 42"/>
              <a:gd name="T39" fmla="*/ 0 h 10"/>
              <a:gd name="T40" fmla="*/ 66675 w 42"/>
              <a:gd name="T41" fmla="*/ 0 h 10"/>
              <a:gd name="T42" fmla="*/ 66675 w 42"/>
              <a:gd name="T43" fmla="*/ 0 h 10"/>
              <a:gd name="T44" fmla="*/ 66675 w 42"/>
              <a:gd name="T45" fmla="*/ 0 h 10"/>
              <a:gd name="T46" fmla="*/ 66675 w 42"/>
              <a:gd name="T47" fmla="*/ 0 h 10"/>
              <a:gd name="T48" fmla="*/ 66675 w 42"/>
              <a:gd name="T49" fmla="*/ 15875 h 10"/>
              <a:gd name="T50" fmla="*/ 66675 w 42"/>
              <a:gd name="T51" fmla="*/ 15875 h 10"/>
              <a:gd name="T52" fmla="*/ 66675 w 42"/>
              <a:gd name="T53" fmla="*/ 15875 h 10"/>
              <a:gd name="T54" fmla="*/ 66675 w 42"/>
              <a:gd name="T55" fmla="*/ 15875 h 10"/>
              <a:gd name="T56" fmla="*/ 50800 w 42"/>
              <a:gd name="T57" fmla="*/ 15875 h 10"/>
              <a:gd name="T58" fmla="*/ 50800 w 42"/>
              <a:gd name="T59" fmla="*/ 15875 h 10"/>
              <a:gd name="T60" fmla="*/ 50800 w 42"/>
              <a:gd name="T61" fmla="*/ 15875 h 10"/>
              <a:gd name="T62" fmla="*/ 50800 w 42"/>
              <a:gd name="T63" fmla="*/ 15875 h 10"/>
              <a:gd name="T64" fmla="*/ 50800 w 42"/>
              <a:gd name="T65" fmla="*/ 15875 h 10"/>
              <a:gd name="T66" fmla="*/ 33338 w 42"/>
              <a:gd name="T67" fmla="*/ 15875 h 10"/>
              <a:gd name="T68" fmla="*/ 33338 w 42"/>
              <a:gd name="T69" fmla="*/ 15875 h 10"/>
              <a:gd name="T70" fmla="*/ 33338 w 42"/>
              <a:gd name="T71" fmla="*/ 15875 h 10"/>
              <a:gd name="T72" fmla="*/ 33338 w 42"/>
              <a:gd name="T73" fmla="*/ 15875 h 10"/>
              <a:gd name="T74" fmla="*/ 33338 w 42"/>
              <a:gd name="T75" fmla="*/ 15875 h 10"/>
              <a:gd name="T76" fmla="*/ 17463 w 42"/>
              <a:gd name="T77" fmla="*/ 15875 h 10"/>
              <a:gd name="T78" fmla="*/ 17463 w 42"/>
              <a:gd name="T79" fmla="*/ 15875 h 10"/>
              <a:gd name="T80" fmla="*/ 17463 w 42"/>
              <a:gd name="T81" fmla="*/ 15875 h 10"/>
              <a:gd name="T82" fmla="*/ 17463 w 42"/>
              <a:gd name="T83" fmla="*/ 15875 h 10"/>
              <a:gd name="T84" fmla="*/ 0 w 42"/>
              <a:gd name="T85" fmla="*/ 15875 h 10"/>
              <a:gd name="T86" fmla="*/ 0 w 42"/>
              <a:gd name="T87" fmla="*/ 15875 h 10"/>
              <a:gd name="T88" fmla="*/ 0 w 42"/>
              <a:gd name="T89" fmla="*/ 15875 h 10"/>
              <a:gd name="T90" fmla="*/ 0 w 42"/>
              <a:gd name="T91" fmla="*/ 15875 h 10"/>
              <a:gd name="T92" fmla="*/ 0 w 42"/>
              <a:gd name="T93" fmla="*/ 15875 h 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42" y="10"/>
                </a:lnTo>
                <a:lnTo>
                  <a:pt x="32" y="1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35" name="Freeform 1004"/>
          <p:cNvSpPr>
            <a:spLocks/>
          </p:cNvSpPr>
          <p:nvPr/>
        </p:nvSpPr>
        <p:spPr bwMode="auto">
          <a:xfrm>
            <a:off x="6592767" y="4295775"/>
            <a:ext cx="108438" cy="1588"/>
          </a:xfrm>
          <a:custGeom>
            <a:avLst/>
            <a:gdLst>
              <a:gd name="T0" fmla="*/ 0 w 74"/>
              <a:gd name="T1" fmla="*/ 0 h 1588"/>
              <a:gd name="T2" fmla="*/ 0 w 74"/>
              <a:gd name="T3" fmla="*/ 0 h 1588"/>
              <a:gd name="T4" fmla="*/ 0 w 74"/>
              <a:gd name="T5" fmla="*/ 0 h 1588"/>
              <a:gd name="T6" fmla="*/ 0 w 74"/>
              <a:gd name="T7" fmla="*/ 0 h 1588"/>
              <a:gd name="T8" fmla="*/ 0 w 74"/>
              <a:gd name="T9" fmla="*/ 0 h 1588"/>
              <a:gd name="T10" fmla="*/ 17463 w 74"/>
              <a:gd name="T11" fmla="*/ 0 h 1588"/>
              <a:gd name="T12" fmla="*/ 17463 w 74"/>
              <a:gd name="T13" fmla="*/ 0 h 1588"/>
              <a:gd name="T14" fmla="*/ 17463 w 74"/>
              <a:gd name="T15" fmla="*/ 0 h 1588"/>
              <a:gd name="T16" fmla="*/ 33338 w 74"/>
              <a:gd name="T17" fmla="*/ 0 h 1588"/>
              <a:gd name="T18" fmla="*/ 33338 w 74"/>
              <a:gd name="T19" fmla="*/ 0 h 1588"/>
              <a:gd name="T20" fmla="*/ 33338 w 74"/>
              <a:gd name="T21" fmla="*/ 0 h 1588"/>
              <a:gd name="T22" fmla="*/ 50800 w 74"/>
              <a:gd name="T23" fmla="*/ 0 h 1588"/>
              <a:gd name="T24" fmla="*/ 50800 w 74"/>
              <a:gd name="T25" fmla="*/ 0 h 1588"/>
              <a:gd name="T26" fmla="*/ 50800 w 74"/>
              <a:gd name="T27" fmla="*/ 0 h 1588"/>
              <a:gd name="T28" fmla="*/ 66675 w 74"/>
              <a:gd name="T29" fmla="*/ 0 h 1588"/>
              <a:gd name="T30" fmla="*/ 84138 w 74"/>
              <a:gd name="T31" fmla="*/ 0 h 1588"/>
              <a:gd name="T32" fmla="*/ 84138 w 74"/>
              <a:gd name="T33" fmla="*/ 0 h 1588"/>
              <a:gd name="T34" fmla="*/ 84138 w 74"/>
              <a:gd name="T35" fmla="*/ 0 h 1588"/>
              <a:gd name="T36" fmla="*/ 100013 w 74"/>
              <a:gd name="T37" fmla="*/ 0 h 1588"/>
              <a:gd name="T38" fmla="*/ 100013 w 74"/>
              <a:gd name="T39" fmla="*/ 0 h 1588"/>
              <a:gd name="T40" fmla="*/ 100013 w 74"/>
              <a:gd name="T41" fmla="*/ 0 h 1588"/>
              <a:gd name="T42" fmla="*/ 117475 w 74"/>
              <a:gd name="T43" fmla="*/ 0 h 1588"/>
              <a:gd name="T44" fmla="*/ 117475 w 74"/>
              <a:gd name="T45" fmla="*/ 0 h 1588"/>
              <a:gd name="T46" fmla="*/ 117475 w 74"/>
              <a:gd name="T47" fmla="*/ 0 h 1588"/>
              <a:gd name="T48" fmla="*/ 117475 w 74"/>
              <a:gd name="T49" fmla="*/ 0 h 1588"/>
              <a:gd name="T50" fmla="*/ 117475 w 74"/>
              <a:gd name="T51" fmla="*/ 0 h 1588"/>
              <a:gd name="T52" fmla="*/ 117475 w 74"/>
              <a:gd name="T53" fmla="*/ 0 h 1588"/>
              <a:gd name="T54" fmla="*/ 117475 w 74"/>
              <a:gd name="T55" fmla="*/ 0 h 1588"/>
              <a:gd name="T56" fmla="*/ 117475 w 74"/>
              <a:gd name="T57" fmla="*/ 0 h 1588"/>
              <a:gd name="T58" fmla="*/ 117475 w 74"/>
              <a:gd name="T59" fmla="*/ 0 h 1588"/>
              <a:gd name="T60" fmla="*/ 117475 w 74"/>
              <a:gd name="T61" fmla="*/ 0 h 1588"/>
              <a:gd name="T62" fmla="*/ 117475 w 74"/>
              <a:gd name="T63" fmla="*/ 0 h 1588"/>
              <a:gd name="T64" fmla="*/ 100013 w 74"/>
              <a:gd name="T65" fmla="*/ 0 h 1588"/>
              <a:gd name="T66" fmla="*/ 100013 w 74"/>
              <a:gd name="T67" fmla="*/ 0 h 1588"/>
              <a:gd name="T68" fmla="*/ 84138 w 74"/>
              <a:gd name="T69" fmla="*/ 0 h 1588"/>
              <a:gd name="T70" fmla="*/ 84138 w 74"/>
              <a:gd name="T71" fmla="*/ 0 h 1588"/>
              <a:gd name="T72" fmla="*/ 84138 w 74"/>
              <a:gd name="T73" fmla="*/ 0 h 1588"/>
              <a:gd name="T74" fmla="*/ 66675 w 74"/>
              <a:gd name="T75" fmla="*/ 0 h 1588"/>
              <a:gd name="T76" fmla="*/ 50800 w 74"/>
              <a:gd name="T77" fmla="*/ 0 h 1588"/>
              <a:gd name="T78" fmla="*/ 50800 w 74"/>
              <a:gd name="T79" fmla="*/ 0 h 1588"/>
              <a:gd name="T80" fmla="*/ 50800 w 74"/>
              <a:gd name="T81" fmla="*/ 0 h 1588"/>
              <a:gd name="T82" fmla="*/ 33338 w 74"/>
              <a:gd name="T83" fmla="*/ 0 h 1588"/>
              <a:gd name="T84" fmla="*/ 33338 w 74"/>
              <a:gd name="T85" fmla="*/ 0 h 1588"/>
              <a:gd name="T86" fmla="*/ 17463 w 74"/>
              <a:gd name="T87" fmla="*/ 0 h 1588"/>
              <a:gd name="T88" fmla="*/ 17463 w 74"/>
              <a:gd name="T89" fmla="*/ 0 h 1588"/>
              <a:gd name="T90" fmla="*/ 17463 w 74"/>
              <a:gd name="T91" fmla="*/ 0 h 1588"/>
              <a:gd name="T92" fmla="*/ 0 w 74"/>
              <a:gd name="T93" fmla="*/ 0 h 1588"/>
              <a:gd name="T94" fmla="*/ 0 w 74"/>
              <a:gd name="T95" fmla="*/ 0 h 1588"/>
              <a:gd name="T96" fmla="*/ 0 w 74"/>
              <a:gd name="T97" fmla="*/ 0 h 15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4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53" y="0"/>
                </a:lnTo>
                <a:lnTo>
                  <a:pt x="63" y="0"/>
                </a:lnTo>
                <a:lnTo>
                  <a:pt x="74" y="0"/>
                </a:lnTo>
                <a:lnTo>
                  <a:pt x="63" y="0"/>
                </a:lnTo>
                <a:lnTo>
                  <a:pt x="53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36" name="Freeform 1005"/>
          <p:cNvSpPr>
            <a:spLocks/>
          </p:cNvSpPr>
          <p:nvPr/>
        </p:nvSpPr>
        <p:spPr bwMode="auto">
          <a:xfrm>
            <a:off x="6592766" y="4278314"/>
            <a:ext cx="46892" cy="1587"/>
          </a:xfrm>
          <a:custGeom>
            <a:avLst/>
            <a:gdLst>
              <a:gd name="T0" fmla="*/ 0 w 32"/>
              <a:gd name="T1" fmla="*/ 0 h 1587"/>
              <a:gd name="T2" fmla="*/ 0 w 32"/>
              <a:gd name="T3" fmla="*/ 0 h 1587"/>
              <a:gd name="T4" fmla="*/ 0 w 32"/>
              <a:gd name="T5" fmla="*/ 0 h 1587"/>
              <a:gd name="T6" fmla="*/ 0 w 32"/>
              <a:gd name="T7" fmla="*/ 0 h 1587"/>
              <a:gd name="T8" fmla="*/ 0 w 32"/>
              <a:gd name="T9" fmla="*/ 0 h 1587"/>
              <a:gd name="T10" fmla="*/ 17463 w 32"/>
              <a:gd name="T11" fmla="*/ 0 h 1587"/>
              <a:gd name="T12" fmla="*/ 17463 w 32"/>
              <a:gd name="T13" fmla="*/ 0 h 1587"/>
              <a:gd name="T14" fmla="*/ 17463 w 32"/>
              <a:gd name="T15" fmla="*/ 0 h 1587"/>
              <a:gd name="T16" fmla="*/ 17463 w 32"/>
              <a:gd name="T17" fmla="*/ 0 h 1587"/>
              <a:gd name="T18" fmla="*/ 17463 w 32"/>
              <a:gd name="T19" fmla="*/ 0 h 1587"/>
              <a:gd name="T20" fmla="*/ 17463 w 32"/>
              <a:gd name="T21" fmla="*/ 0 h 1587"/>
              <a:gd name="T22" fmla="*/ 33338 w 32"/>
              <a:gd name="T23" fmla="*/ 0 h 1587"/>
              <a:gd name="T24" fmla="*/ 33338 w 32"/>
              <a:gd name="T25" fmla="*/ 0 h 1587"/>
              <a:gd name="T26" fmla="*/ 33338 w 32"/>
              <a:gd name="T27" fmla="*/ 0 h 1587"/>
              <a:gd name="T28" fmla="*/ 33338 w 32"/>
              <a:gd name="T29" fmla="*/ 0 h 1587"/>
              <a:gd name="T30" fmla="*/ 33338 w 32"/>
              <a:gd name="T31" fmla="*/ 0 h 1587"/>
              <a:gd name="T32" fmla="*/ 50800 w 32"/>
              <a:gd name="T33" fmla="*/ 0 h 1587"/>
              <a:gd name="T34" fmla="*/ 50800 w 32"/>
              <a:gd name="T35" fmla="*/ 0 h 1587"/>
              <a:gd name="T36" fmla="*/ 50800 w 32"/>
              <a:gd name="T37" fmla="*/ 0 h 1587"/>
              <a:gd name="T38" fmla="*/ 50800 w 32"/>
              <a:gd name="T39" fmla="*/ 0 h 1587"/>
              <a:gd name="T40" fmla="*/ 50800 w 32"/>
              <a:gd name="T41" fmla="*/ 0 h 1587"/>
              <a:gd name="T42" fmla="*/ 50800 w 32"/>
              <a:gd name="T43" fmla="*/ 0 h 1587"/>
              <a:gd name="T44" fmla="*/ 50800 w 32"/>
              <a:gd name="T45" fmla="*/ 0 h 1587"/>
              <a:gd name="T46" fmla="*/ 50800 w 32"/>
              <a:gd name="T47" fmla="*/ 0 h 1587"/>
              <a:gd name="T48" fmla="*/ 50800 w 32"/>
              <a:gd name="T49" fmla="*/ 0 h 1587"/>
              <a:gd name="T50" fmla="*/ 50800 w 32"/>
              <a:gd name="T51" fmla="*/ 0 h 1587"/>
              <a:gd name="T52" fmla="*/ 50800 w 32"/>
              <a:gd name="T53" fmla="*/ 0 h 1587"/>
              <a:gd name="T54" fmla="*/ 50800 w 32"/>
              <a:gd name="T55" fmla="*/ 0 h 1587"/>
              <a:gd name="T56" fmla="*/ 50800 w 32"/>
              <a:gd name="T57" fmla="*/ 0 h 1587"/>
              <a:gd name="T58" fmla="*/ 50800 w 32"/>
              <a:gd name="T59" fmla="*/ 0 h 1587"/>
              <a:gd name="T60" fmla="*/ 50800 w 32"/>
              <a:gd name="T61" fmla="*/ 0 h 1587"/>
              <a:gd name="T62" fmla="*/ 33338 w 32"/>
              <a:gd name="T63" fmla="*/ 0 h 1587"/>
              <a:gd name="T64" fmla="*/ 33338 w 32"/>
              <a:gd name="T65" fmla="*/ 0 h 1587"/>
              <a:gd name="T66" fmla="*/ 33338 w 32"/>
              <a:gd name="T67" fmla="*/ 0 h 1587"/>
              <a:gd name="T68" fmla="*/ 33338 w 32"/>
              <a:gd name="T69" fmla="*/ 0 h 1587"/>
              <a:gd name="T70" fmla="*/ 33338 w 32"/>
              <a:gd name="T71" fmla="*/ 0 h 1587"/>
              <a:gd name="T72" fmla="*/ 17463 w 32"/>
              <a:gd name="T73" fmla="*/ 0 h 1587"/>
              <a:gd name="T74" fmla="*/ 17463 w 32"/>
              <a:gd name="T75" fmla="*/ 0 h 1587"/>
              <a:gd name="T76" fmla="*/ 17463 w 32"/>
              <a:gd name="T77" fmla="*/ 0 h 1587"/>
              <a:gd name="T78" fmla="*/ 17463 w 32"/>
              <a:gd name="T79" fmla="*/ 0 h 1587"/>
              <a:gd name="T80" fmla="*/ 17463 w 32"/>
              <a:gd name="T81" fmla="*/ 0 h 1587"/>
              <a:gd name="T82" fmla="*/ 0 w 32"/>
              <a:gd name="T83" fmla="*/ 0 h 1587"/>
              <a:gd name="T84" fmla="*/ 0 w 32"/>
              <a:gd name="T85" fmla="*/ 0 h 1587"/>
              <a:gd name="T86" fmla="*/ 0 w 32"/>
              <a:gd name="T87" fmla="*/ 0 h 1587"/>
              <a:gd name="T88" fmla="*/ 0 w 32"/>
              <a:gd name="T89" fmla="*/ 0 h 158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2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37" name="Freeform 1006"/>
          <p:cNvSpPr>
            <a:spLocks/>
          </p:cNvSpPr>
          <p:nvPr/>
        </p:nvSpPr>
        <p:spPr bwMode="auto">
          <a:xfrm>
            <a:off x="6592766" y="4262439"/>
            <a:ext cx="61546" cy="15875"/>
          </a:xfrm>
          <a:custGeom>
            <a:avLst/>
            <a:gdLst>
              <a:gd name="T0" fmla="*/ 0 w 42"/>
              <a:gd name="T1" fmla="*/ 0 h 10"/>
              <a:gd name="T2" fmla="*/ 0 w 42"/>
              <a:gd name="T3" fmla="*/ 0 h 10"/>
              <a:gd name="T4" fmla="*/ 0 w 42"/>
              <a:gd name="T5" fmla="*/ 0 h 10"/>
              <a:gd name="T6" fmla="*/ 0 w 42"/>
              <a:gd name="T7" fmla="*/ 0 h 10"/>
              <a:gd name="T8" fmla="*/ 0 w 42"/>
              <a:gd name="T9" fmla="*/ 0 h 10"/>
              <a:gd name="T10" fmla="*/ 0 w 42"/>
              <a:gd name="T11" fmla="*/ 0 h 10"/>
              <a:gd name="T12" fmla="*/ 17463 w 42"/>
              <a:gd name="T13" fmla="*/ 0 h 10"/>
              <a:gd name="T14" fmla="*/ 17463 w 42"/>
              <a:gd name="T15" fmla="*/ 0 h 10"/>
              <a:gd name="T16" fmla="*/ 17463 w 42"/>
              <a:gd name="T17" fmla="*/ 0 h 10"/>
              <a:gd name="T18" fmla="*/ 17463 w 42"/>
              <a:gd name="T19" fmla="*/ 0 h 10"/>
              <a:gd name="T20" fmla="*/ 17463 w 42"/>
              <a:gd name="T21" fmla="*/ 0 h 10"/>
              <a:gd name="T22" fmla="*/ 33338 w 42"/>
              <a:gd name="T23" fmla="*/ 0 h 10"/>
              <a:gd name="T24" fmla="*/ 33338 w 42"/>
              <a:gd name="T25" fmla="*/ 0 h 10"/>
              <a:gd name="T26" fmla="*/ 33338 w 42"/>
              <a:gd name="T27" fmla="*/ 0 h 10"/>
              <a:gd name="T28" fmla="*/ 33338 w 42"/>
              <a:gd name="T29" fmla="*/ 0 h 10"/>
              <a:gd name="T30" fmla="*/ 33338 w 42"/>
              <a:gd name="T31" fmla="*/ 0 h 10"/>
              <a:gd name="T32" fmla="*/ 50800 w 42"/>
              <a:gd name="T33" fmla="*/ 0 h 10"/>
              <a:gd name="T34" fmla="*/ 50800 w 42"/>
              <a:gd name="T35" fmla="*/ 0 h 10"/>
              <a:gd name="T36" fmla="*/ 50800 w 42"/>
              <a:gd name="T37" fmla="*/ 0 h 10"/>
              <a:gd name="T38" fmla="*/ 50800 w 42"/>
              <a:gd name="T39" fmla="*/ 0 h 10"/>
              <a:gd name="T40" fmla="*/ 50800 w 42"/>
              <a:gd name="T41" fmla="*/ 0 h 10"/>
              <a:gd name="T42" fmla="*/ 66675 w 42"/>
              <a:gd name="T43" fmla="*/ 0 h 10"/>
              <a:gd name="T44" fmla="*/ 66675 w 42"/>
              <a:gd name="T45" fmla="*/ 0 h 10"/>
              <a:gd name="T46" fmla="*/ 66675 w 42"/>
              <a:gd name="T47" fmla="*/ 0 h 10"/>
              <a:gd name="T48" fmla="*/ 66675 w 42"/>
              <a:gd name="T49" fmla="*/ 0 h 10"/>
              <a:gd name="T50" fmla="*/ 66675 w 42"/>
              <a:gd name="T51" fmla="*/ 0 h 10"/>
              <a:gd name="T52" fmla="*/ 66675 w 42"/>
              <a:gd name="T53" fmla="*/ 0 h 10"/>
              <a:gd name="T54" fmla="*/ 66675 w 42"/>
              <a:gd name="T55" fmla="*/ 0 h 10"/>
              <a:gd name="T56" fmla="*/ 66675 w 42"/>
              <a:gd name="T57" fmla="*/ 15875 h 10"/>
              <a:gd name="T58" fmla="*/ 66675 w 42"/>
              <a:gd name="T59" fmla="*/ 15875 h 10"/>
              <a:gd name="T60" fmla="*/ 66675 w 42"/>
              <a:gd name="T61" fmla="*/ 15875 h 10"/>
              <a:gd name="T62" fmla="*/ 50800 w 42"/>
              <a:gd name="T63" fmla="*/ 15875 h 10"/>
              <a:gd name="T64" fmla="*/ 50800 w 42"/>
              <a:gd name="T65" fmla="*/ 15875 h 10"/>
              <a:gd name="T66" fmla="*/ 50800 w 42"/>
              <a:gd name="T67" fmla="*/ 15875 h 10"/>
              <a:gd name="T68" fmla="*/ 50800 w 42"/>
              <a:gd name="T69" fmla="*/ 15875 h 10"/>
              <a:gd name="T70" fmla="*/ 33338 w 42"/>
              <a:gd name="T71" fmla="*/ 15875 h 10"/>
              <a:gd name="T72" fmla="*/ 33338 w 42"/>
              <a:gd name="T73" fmla="*/ 15875 h 10"/>
              <a:gd name="T74" fmla="*/ 33338 w 42"/>
              <a:gd name="T75" fmla="*/ 15875 h 10"/>
              <a:gd name="T76" fmla="*/ 33338 w 42"/>
              <a:gd name="T77" fmla="*/ 15875 h 10"/>
              <a:gd name="T78" fmla="*/ 33338 w 42"/>
              <a:gd name="T79" fmla="*/ 15875 h 10"/>
              <a:gd name="T80" fmla="*/ 17463 w 42"/>
              <a:gd name="T81" fmla="*/ 15875 h 10"/>
              <a:gd name="T82" fmla="*/ 17463 w 42"/>
              <a:gd name="T83" fmla="*/ 15875 h 10"/>
              <a:gd name="T84" fmla="*/ 17463 w 42"/>
              <a:gd name="T85" fmla="*/ 15875 h 10"/>
              <a:gd name="T86" fmla="*/ 17463 w 42"/>
              <a:gd name="T87" fmla="*/ 15875 h 10"/>
              <a:gd name="T88" fmla="*/ 0 w 42"/>
              <a:gd name="T89" fmla="*/ 15875 h 10"/>
              <a:gd name="T90" fmla="*/ 0 w 42"/>
              <a:gd name="T91" fmla="*/ 15875 h 10"/>
              <a:gd name="T92" fmla="*/ 0 w 42"/>
              <a:gd name="T93" fmla="*/ 0 h 10"/>
              <a:gd name="T94" fmla="*/ 0 w 42"/>
              <a:gd name="T95" fmla="*/ 0 h 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2" h="10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42" y="10"/>
                </a:lnTo>
                <a:lnTo>
                  <a:pt x="32" y="1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38" name="Freeform 1007"/>
          <p:cNvSpPr>
            <a:spLocks/>
          </p:cNvSpPr>
          <p:nvPr/>
        </p:nvSpPr>
        <p:spPr bwMode="auto">
          <a:xfrm>
            <a:off x="7054362" y="4313239"/>
            <a:ext cx="76200" cy="15875"/>
          </a:xfrm>
          <a:custGeom>
            <a:avLst/>
            <a:gdLst>
              <a:gd name="T0" fmla="*/ 0 w 52"/>
              <a:gd name="T1" fmla="*/ 15875 h 10"/>
              <a:gd name="T2" fmla="*/ 0 w 52"/>
              <a:gd name="T3" fmla="*/ 0 h 10"/>
              <a:gd name="T4" fmla="*/ 0 w 52"/>
              <a:gd name="T5" fmla="*/ 0 h 10"/>
              <a:gd name="T6" fmla="*/ 0 w 52"/>
              <a:gd name="T7" fmla="*/ 0 h 10"/>
              <a:gd name="T8" fmla="*/ 15875 w 52"/>
              <a:gd name="T9" fmla="*/ 0 h 10"/>
              <a:gd name="T10" fmla="*/ 15875 w 52"/>
              <a:gd name="T11" fmla="*/ 0 h 10"/>
              <a:gd name="T12" fmla="*/ 15875 w 52"/>
              <a:gd name="T13" fmla="*/ 0 h 10"/>
              <a:gd name="T14" fmla="*/ 15875 w 52"/>
              <a:gd name="T15" fmla="*/ 0 h 10"/>
              <a:gd name="T16" fmla="*/ 15875 w 52"/>
              <a:gd name="T17" fmla="*/ 0 h 10"/>
              <a:gd name="T18" fmla="*/ 15875 w 52"/>
              <a:gd name="T19" fmla="*/ 0 h 10"/>
              <a:gd name="T20" fmla="*/ 33338 w 52"/>
              <a:gd name="T21" fmla="*/ 0 h 10"/>
              <a:gd name="T22" fmla="*/ 33338 w 52"/>
              <a:gd name="T23" fmla="*/ 0 h 10"/>
              <a:gd name="T24" fmla="*/ 33338 w 52"/>
              <a:gd name="T25" fmla="*/ 0 h 10"/>
              <a:gd name="T26" fmla="*/ 33338 w 52"/>
              <a:gd name="T27" fmla="*/ 0 h 10"/>
              <a:gd name="T28" fmla="*/ 33338 w 52"/>
              <a:gd name="T29" fmla="*/ 0 h 10"/>
              <a:gd name="T30" fmla="*/ 49213 w 52"/>
              <a:gd name="T31" fmla="*/ 0 h 10"/>
              <a:gd name="T32" fmla="*/ 49213 w 52"/>
              <a:gd name="T33" fmla="*/ 0 h 10"/>
              <a:gd name="T34" fmla="*/ 49213 w 52"/>
              <a:gd name="T35" fmla="*/ 0 h 10"/>
              <a:gd name="T36" fmla="*/ 49213 w 52"/>
              <a:gd name="T37" fmla="*/ 0 h 10"/>
              <a:gd name="T38" fmla="*/ 49213 w 52"/>
              <a:gd name="T39" fmla="*/ 0 h 10"/>
              <a:gd name="T40" fmla="*/ 66675 w 52"/>
              <a:gd name="T41" fmla="*/ 0 h 10"/>
              <a:gd name="T42" fmla="*/ 66675 w 52"/>
              <a:gd name="T43" fmla="*/ 0 h 10"/>
              <a:gd name="T44" fmla="*/ 66675 w 52"/>
              <a:gd name="T45" fmla="*/ 0 h 10"/>
              <a:gd name="T46" fmla="*/ 66675 w 52"/>
              <a:gd name="T47" fmla="*/ 0 h 10"/>
              <a:gd name="T48" fmla="*/ 66675 w 52"/>
              <a:gd name="T49" fmla="*/ 0 h 10"/>
              <a:gd name="T50" fmla="*/ 66675 w 52"/>
              <a:gd name="T51" fmla="*/ 0 h 10"/>
              <a:gd name="T52" fmla="*/ 82550 w 52"/>
              <a:gd name="T53" fmla="*/ 15875 h 10"/>
              <a:gd name="T54" fmla="*/ 82550 w 52"/>
              <a:gd name="T55" fmla="*/ 15875 h 10"/>
              <a:gd name="T56" fmla="*/ 66675 w 52"/>
              <a:gd name="T57" fmla="*/ 15875 h 10"/>
              <a:gd name="T58" fmla="*/ 66675 w 52"/>
              <a:gd name="T59" fmla="*/ 15875 h 10"/>
              <a:gd name="T60" fmla="*/ 66675 w 52"/>
              <a:gd name="T61" fmla="*/ 15875 h 10"/>
              <a:gd name="T62" fmla="*/ 66675 w 52"/>
              <a:gd name="T63" fmla="*/ 15875 h 10"/>
              <a:gd name="T64" fmla="*/ 49213 w 52"/>
              <a:gd name="T65" fmla="*/ 15875 h 10"/>
              <a:gd name="T66" fmla="*/ 49213 w 52"/>
              <a:gd name="T67" fmla="*/ 15875 h 10"/>
              <a:gd name="T68" fmla="*/ 49213 w 52"/>
              <a:gd name="T69" fmla="*/ 15875 h 10"/>
              <a:gd name="T70" fmla="*/ 49213 w 52"/>
              <a:gd name="T71" fmla="*/ 15875 h 10"/>
              <a:gd name="T72" fmla="*/ 33338 w 52"/>
              <a:gd name="T73" fmla="*/ 15875 h 10"/>
              <a:gd name="T74" fmla="*/ 33338 w 52"/>
              <a:gd name="T75" fmla="*/ 15875 h 10"/>
              <a:gd name="T76" fmla="*/ 33338 w 52"/>
              <a:gd name="T77" fmla="*/ 15875 h 10"/>
              <a:gd name="T78" fmla="*/ 33338 w 52"/>
              <a:gd name="T79" fmla="*/ 15875 h 10"/>
              <a:gd name="T80" fmla="*/ 33338 w 52"/>
              <a:gd name="T81" fmla="*/ 15875 h 10"/>
              <a:gd name="T82" fmla="*/ 15875 w 52"/>
              <a:gd name="T83" fmla="*/ 15875 h 10"/>
              <a:gd name="T84" fmla="*/ 15875 w 52"/>
              <a:gd name="T85" fmla="*/ 15875 h 10"/>
              <a:gd name="T86" fmla="*/ 15875 w 52"/>
              <a:gd name="T87" fmla="*/ 15875 h 10"/>
              <a:gd name="T88" fmla="*/ 15875 w 52"/>
              <a:gd name="T89" fmla="*/ 15875 h 10"/>
              <a:gd name="T90" fmla="*/ 0 w 52"/>
              <a:gd name="T91" fmla="*/ 15875 h 10"/>
              <a:gd name="T92" fmla="*/ 0 w 52"/>
              <a:gd name="T93" fmla="*/ 15875 h 10"/>
              <a:gd name="T94" fmla="*/ 0 w 52"/>
              <a:gd name="T95" fmla="*/ 15875 h 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2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10"/>
                </a:lnTo>
                <a:lnTo>
                  <a:pt x="42" y="10"/>
                </a:lnTo>
                <a:lnTo>
                  <a:pt x="31" y="1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39" name="Freeform 1008"/>
          <p:cNvSpPr>
            <a:spLocks/>
          </p:cNvSpPr>
          <p:nvPr/>
        </p:nvSpPr>
        <p:spPr bwMode="auto">
          <a:xfrm>
            <a:off x="7161336" y="4313239"/>
            <a:ext cx="61546" cy="15875"/>
          </a:xfrm>
          <a:custGeom>
            <a:avLst/>
            <a:gdLst>
              <a:gd name="T0" fmla="*/ 0 w 42"/>
              <a:gd name="T1" fmla="*/ 15875 h 10"/>
              <a:gd name="T2" fmla="*/ 0 w 42"/>
              <a:gd name="T3" fmla="*/ 0 h 10"/>
              <a:gd name="T4" fmla="*/ 0 w 42"/>
              <a:gd name="T5" fmla="*/ 0 h 10"/>
              <a:gd name="T6" fmla="*/ 0 w 42"/>
              <a:gd name="T7" fmla="*/ 0 h 10"/>
              <a:gd name="T8" fmla="*/ 0 w 42"/>
              <a:gd name="T9" fmla="*/ 0 h 10"/>
              <a:gd name="T10" fmla="*/ 0 w 42"/>
              <a:gd name="T11" fmla="*/ 0 h 10"/>
              <a:gd name="T12" fmla="*/ 17463 w 42"/>
              <a:gd name="T13" fmla="*/ 0 h 10"/>
              <a:gd name="T14" fmla="*/ 17463 w 42"/>
              <a:gd name="T15" fmla="*/ 0 h 10"/>
              <a:gd name="T16" fmla="*/ 17463 w 42"/>
              <a:gd name="T17" fmla="*/ 0 h 10"/>
              <a:gd name="T18" fmla="*/ 17463 w 42"/>
              <a:gd name="T19" fmla="*/ 0 h 10"/>
              <a:gd name="T20" fmla="*/ 17463 w 42"/>
              <a:gd name="T21" fmla="*/ 0 h 10"/>
              <a:gd name="T22" fmla="*/ 33338 w 42"/>
              <a:gd name="T23" fmla="*/ 0 h 10"/>
              <a:gd name="T24" fmla="*/ 33338 w 42"/>
              <a:gd name="T25" fmla="*/ 0 h 10"/>
              <a:gd name="T26" fmla="*/ 33338 w 42"/>
              <a:gd name="T27" fmla="*/ 0 h 10"/>
              <a:gd name="T28" fmla="*/ 33338 w 42"/>
              <a:gd name="T29" fmla="*/ 0 h 10"/>
              <a:gd name="T30" fmla="*/ 33338 w 42"/>
              <a:gd name="T31" fmla="*/ 0 h 10"/>
              <a:gd name="T32" fmla="*/ 50800 w 42"/>
              <a:gd name="T33" fmla="*/ 0 h 10"/>
              <a:gd name="T34" fmla="*/ 50800 w 42"/>
              <a:gd name="T35" fmla="*/ 0 h 10"/>
              <a:gd name="T36" fmla="*/ 50800 w 42"/>
              <a:gd name="T37" fmla="*/ 0 h 10"/>
              <a:gd name="T38" fmla="*/ 50800 w 42"/>
              <a:gd name="T39" fmla="*/ 0 h 10"/>
              <a:gd name="T40" fmla="*/ 50800 w 42"/>
              <a:gd name="T41" fmla="*/ 0 h 10"/>
              <a:gd name="T42" fmla="*/ 66675 w 42"/>
              <a:gd name="T43" fmla="*/ 0 h 10"/>
              <a:gd name="T44" fmla="*/ 66675 w 42"/>
              <a:gd name="T45" fmla="*/ 0 h 10"/>
              <a:gd name="T46" fmla="*/ 66675 w 42"/>
              <a:gd name="T47" fmla="*/ 0 h 10"/>
              <a:gd name="T48" fmla="*/ 66675 w 42"/>
              <a:gd name="T49" fmla="*/ 0 h 10"/>
              <a:gd name="T50" fmla="*/ 66675 w 42"/>
              <a:gd name="T51" fmla="*/ 15875 h 10"/>
              <a:gd name="T52" fmla="*/ 66675 w 42"/>
              <a:gd name="T53" fmla="*/ 15875 h 10"/>
              <a:gd name="T54" fmla="*/ 66675 w 42"/>
              <a:gd name="T55" fmla="*/ 15875 h 10"/>
              <a:gd name="T56" fmla="*/ 66675 w 42"/>
              <a:gd name="T57" fmla="*/ 15875 h 10"/>
              <a:gd name="T58" fmla="*/ 66675 w 42"/>
              <a:gd name="T59" fmla="*/ 15875 h 10"/>
              <a:gd name="T60" fmla="*/ 50800 w 42"/>
              <a:gd name="T61" fmla="*/ 15875 h 10"/>
              <a:gd name="T62" fmla="*/ 50800 w 42"/>
              <a:gd name="T63" fmla="*/ 15875 h 10"/>
              <a:gd name="T64" fmla="*/ 50800 w 42"/>
              <a:gd name="T65" fmla="*/ 15875 h 10"/>
              <a:gd name="T66" fmla="*/ 50800 w 42"/>
              <a:gd name="T67" fmla="*/ 15875 h 10"/>
              <a:gd name="T68" fmla="*/ 33338 w 42"/>
              <a:gd name="T69" fmla="*/ 15875 h 10"/>
              <a:gd name="T70" fmla="*/ 33338 w 42"/>
              <a:gd name="T71" fmla="*/ 15875 h 10"/>
              <a:gd name="T72" fmla="*/ 33338 w 42"/>
              <a:gd name="T73" fmla="*/ 15875 h 10"/>
              <a:gd name="T74" fmla="*/ 33338 w 42"/>
              <a:gd name="T75" fmla="*/ 15875 h 10"/>
              <a:gd name="T76" fmla="*/ 33338 w 42"/>
              <a:gd name="T77" fmla="*/ 15875 h 10"/>
              <a:gd name="T78" fmla="*/ 17463 w 42"/>
              <a:gd name="T79" fmla="*/ 15875 h 10"/>
              <a:gd name="T80" fmla="*/ 17463 w 42"/>
              <a:gd name="T81" fmla="*/ 15875 h 10"/>
              <a:gd name="T82" fmla="*/ 17463 w 42"/>
              <a:gd name="T83" fmla="*/ 15875 h 10"/>
              <a:gd name="T84" fmla="*/ 17463 w 42"/>
              <a:gd name="T85" fmla="*/ 15875 h 10"/>
              <a:gd name="T86" fmla="*/ 17463 w 42"/>
              <a:gd name="T87" fmla="*/ 15875 h 10"/>
              <a:gd name="T88" fmla="*/ 0 w 42"/>
              <a:gd name="T89" fmla="*/ 15875 h 10"/>
              <a:gd name="T90" fmla="*/ 0 w 42"/>
              <a:gd name="T91" fmla="*/ 15875 h 10"/>
              <a:gd name="T92" fmla="*/ 0 w 42"/>
              <a:gd name="T93" fmla="*/ 15875 h 10"/>
              <a:gd name="T94" fmla="*/ 0 w 42"/>
              <a:gd name="T95" fmla="*/ 15875 h 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2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42" y="10"/>
                </a:lnTo>
                <a:lnTo>
                  <a:pt x="32" y="1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40" name="Freeform 1009"/>
          <p:cNvSpPr>
            <a:spLocks/>
          </p:cNvSpPr>
          <p:nvPr/>
        </p:nvSpPr>
        <p:spPr bwMode="auto">
          <a:xfrm>
            <a:off x="7130562" y="4295775"/>
            <a:ext cx="92320" cy="1588"/>
          </a:xfrm>
          <a:custGeom>
            <a:avLst/>
            <a:gdLst>
              <a:gd name="T0" fmla="*/ 0 w 63"/>
              <a:gd name="T1" fmla="*/ 0 h 1588"/>
              <a:gd name="T2" fmla="*/ 17463 w 63"/>
              <a:gd name="T3" fmla="*/ 0 h 1588"/>
              <a:gd name="T4" fmla="*/ 17463 w 63"/>
              <a:gd name="T5" fmla="*/ 0 h 1588"/>
              <a:gd name="T6" fmla="*/ 17463 w 63"/>
              <a:gd name="T7" fmla="*/ 0 h 1588"/>
              <a:gd name="T8" fmla="*/ 17463 w 63"/>
              <a:gd name="T9" fmla="*/ 0 h 1588"/>
              <a:gd name="T10" fmla="*/ 17463 w 63"/>
              <a:gd name="T11" fmla="*/ 0 h 1588"/>
              <a:gd name="T12" fmla="*/ 17463 w 63"/>
              <a:gd name="T13" fmla="*/ 0 h 1588"/>
              <a:gd name="T14" fmla="*/ 17463 w 63"/>
              <a:gd name="T15" fmla="*/ 0 h 1588"/>
              <a:gd name="T16" fmla="*/ 33338 w 63"/>
              <a:gd name="T17" fmla="*/ 0 h 1588"/>
              <a:gd name="T18" fmla="*/ 33338 w 63"/>
              <a:gd name="T19" fmla="*/ 0 h 1588"/>
              <a:gd name="T20" fmla="*/ 33338 w 63"/>
              <a:gd name="T21" fmla="*/ 0 h 1588"/>
              <a:gd name="T22" fmla="*/ 33338 w 63"/>
              <a:gd name="T23" fmla="*/ 0 h 1588"/>
              <a:gd name="T24" fmla="*/ 50800 w 63"/>
              <a:gd name="T25" fmla="*/ 0 h 1588"/>
              <a:gd name="T26" fmla="*/ 50800 w 63"/>
              <a:gd name="T27" fmla="*/ 0 h 1588"/>
              <a:gd name="T28" fmla="*/ 50800 w 63"/>
              <a:gd name="T29" fmla="*/ 0 h 1588"/>
              <a:gd name="T30" fmla="*/ 66675 w 63"/>
              <a:gd name="T31" fmla="*/ 0 h 1588"/>
              <a:gd name="T32" fmla="*/ 84138 w 63"/>
              <a:gd name="T33" fmla="*/ 0 h 1588"/>
              <a:gd name="T34" fmla="*/ 84138 w 63"/>
              <a:gd name="T35" fmla="*/ 0 h 1588"/>
              <a:gd name="T36" fmla="*/ 84138 w 63"/>
              <a:gd name="T37" fmla="*/ 0 h 1588"/>
              <a:gd name="T38" fmla="*/ 84138 w 63"/>
              <a:gd name="T39" fmla="*/ 0 h 1588"/>
              <a:gd name="T40" fmla="*/ 100013 w 63"/>
              <a:gd name="T41" fmla="*/ 0 h 1588"/>
              <a:gd name="T42" fmla="*/ 100013 w 63"/>
              <a:gd name="T43" fmla="*/ 0 h 1588"/>
              <a:gd name="T44" fmla="*/ 100013 w 63"/>
              <a:gd name="T45" fmla="*/ 0 h 1588"/>
              <a:gd name="T46" fmla="*/ 100013 w 63"/>
              <a:gd name="T47" fmla="*/ 0 h 1588"/>
              <a:gd name="T48" fmla="*/ 100013 w 63"/>
              <a:gd name="T49" fmla="*/ 0 h 1588"/>
              <a:gd name="T50" fmla="*/ 100013 w 63"/>
              <a:gd name="T51" fmla="*/ 0 h 1588"/>
              <a:gd name="T52" fmla="*/ 100013 w 63"/>
              <a:gd name="T53" fmla="*/ 0 h 1588"/>
              <a:gd name="T54" fmla="*/ 100013 w 63"/>
              <a:gd name="T55" fmla="*/ 0 h 1588"/>
              <a:gd name="T56" fmla="*/ 100013 w 63"/>
              <a:gd name="T57" fmla="*/ 0 h 1588"/>
              <a:gd name="T58" fmla="*/ 100013 w 63"/>
              <a:gd name="T59" fmla="*/ 0 h 1588"/>
              <a:gd name="T60" fmla="*/ 100013 w 63"/>
              <a:gd name="T61" fmla="*/ 0 h 1588"/>
              <a:gd name="T62" fmla="*/ 100013 w 63"/>
              <a:gd name="T63" fmla="*/ 0 h 1588"/>
              <a:gd name="T64" fmla="*/ 84138 w 63"/>
              <a:gd name="T65" fmla="*/ 0 h 1588"/>
              <a:gd name="T66" fmla="*/ 84138 w 63"/>
              <a:gd name="T67" fmla="*/ 0 h 1588"/>
              <a:gd name="T68" fmla="*/ 84138 w 63"/>
              <a:gd name="T69" fmla="*/ 0 h 1588"/>
              <a:gd name="T70" fmla="*/ 66675 w 63"/>
              <a:gd name="T71" fmla="*/ 0 h 1588"/>
              <a:gd name="T72" fmla="*/ 50800 w 63"/>
              <a:gd name="T73" fmla="*/ 0 h 1588"/>
              <a:gd name="T74" fmla="*/ 50800 w 63"/>
              <a:gd name="T75" fmla="*/ 0 h 1588"/>
              <a:gd name="T76" fmla="*/ 50800 w 63"/>
              <a:gd name="T77" fmla="*/ 0 h 1588"/>
              <a:gd name="T78" fmla="*/ 50800 w 63"/>
              <a:gd name="T79" fmla="*/ 0 h 1588"/>
              <a:gd name="T80" fmla="*/ 33338 w 63"/>
              <a:gd name="T81" fmla="*/ 0 h 1588"/>
              <a:gd name="T82" fmla="*/ 33338 w 63"/>
              <a:gd name="T83" fmla="*/ 0 h 1588"/>
              <a:gd name="T84" fmla="*/ 33338 w 63"/>
              <a:gd name="T85" fmla="*/ 0 h 1588"/>
              <a:gd name="T86" fmla="*/ 17463 w 63"/>
              <a:gd name="T87" fmla="*/ 0 h 1588"/>
              <a:gd name="T88" fmla="*/ 17463 w 63"/>
              <a:gd name="T89" fmla="*/ 0 h 1588"/>
              <a:gd name="T90" fmla="*/ 17463 w 63"/>
              <a:gd name="T91" fmla="*/ 0 h 1588"/>
              <a:gd name="T92" fmla="*/ 17463 w 63"/>
              <a:gd name="T93" fmla="*/ 0 h 1588"/>
              <a:gd name="T94" fmla="*/ 0 w 63"/>
              <a:gd name="T95" fmla="*/ 0 h 1588"/>
              <a:gd name="T96" fmla="*/ 0 w 63"/>
              <a:gd name="T97" fmla="*/ 0 h 15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3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53" y="0"/>
                </a:lnTo>
                <a:lnTo>
                  <a:pt x="63" y="0"/>
                </a:lnTo>
                <a:lnTo>
                  <a:pt x="53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41" name="Freeform 1010"/>
          <p:cNvSpPr>
            <a:spLocks/>
          </p:cNvSpPr>
          <p:nvPr/>
        </p:nvSpPr>
        <p:spPr bwMode="auto">
          <a:xfrm>
            <a:off x="7146681" y="4278314"/>
            <a:ext cx="76200" cy="1587"/>
          </a:xfrm>
          <a:custGeom>
            <a:avLst/>
            <a:gdLst>
              <a:gd name="T0" fmla="*/ 0 w 52"/>
              <a:gd name="T1" fmla="*/ 0 h 1587"/>
              <a:gd name="T2" fmla="*/ 0 w 52"/>
              <a:gd name="T3" fmla="*/ 0 h 1587"/>
              <a:gd name="T4" fmla="*/ 0 w 52"/>
              <a:gd name="T5" fmla="*/ 0 h 1587"/>
              <a:gd name="T6" fmla="*/ 0 w 52"/>
              <a:gd name="T7" fmla="*/ 0 h 1587"/>
              <a:gd name="T8" fmla="*/ 0 w 52"/>
              <a:gd name="T9" fmla="*/ 0 h 1587"/>
              <a:gd name="T10" fmla="*/ 0 w 52"/>
              <a:gd name="T11" fmla="*/ 0 h 1587"/>
              <a:gd name="T12" fmla="*/ 0 w 52"/>
              <a:gd name="T13" fmla="*/ 0 h 1587"/>
              <a:gd name="T14" fmla="*/ 15875 w 52"/>
              <a:gd name="T15" fmla="*/ 0 h 1587"/>
              <a:gd name="T16" fmla="*/ 15875 w 52"/>
              <a:gd name="T17" fmla="*/ 0 h 1587"/>
              <a:gd name="T18" fmla="*/ 15875 w 52"/>
              <a:gd name="T19" fmla="*/ 0 h 1587"/>
              <a:gd name="T20" fmla="*/ 15875 w 52"/>
              <a:gd name="T21" fmla="*/ 0 h 1587"/>
              <a:gd name="T22" fmla="*/ 33338 w 52"/>
              <a:gd name="T23" fmla="*/ 0 h 1587"/>
              <a:gd name="T24" fmla="*/ 33338 w 52"/>
              <a:gd name="T25" fmla="*/ 0 h 1587"/>
              <a:gd name="T26" fmla="*/ 33338 w 52"/>
              <a:gd name="T27" fmla="*/ 0 h 1587"/>
              <a:gd name="T28" fmla="*/ 33338 w 52"/>
              <a:gd name="T29" fmla="*/ 0 h 1587"/>
              <a:gd name="T30" fmla="*/ 49213 w 52"/>
              <a:gd name="T31" fmla="*/ 0 h 1587"/>
              <a:gd name="T32" fmla="*/ 49213 w 52"/>
              <a:gd name="T33" fmla="*/ 0 h 1587"/>
              <a:gd name="T34" fmla="*/ 49213 w 52"/>
              <a:gd name="T35" fmla="*/ 0 h 1587"/>
              <a:gd name="T36" fmla="*/ 49213 w 52"/>
              <a:gd name="T37" fmla="*/ 0 h 1587"/>
              <a:gd name="T38" fmla="*/ 66675 w 52"/>
              <a:gd name="T39" fmla="*/ 0 h 1587"/>
              <a:gd name="T40" fmla="*/ 66675 w 52"/>
              <a:gd name="T41" fmla="*/ 0 h 1587"/>
              <a:gd name="T42" fmla="*/ 82550 w 52"/>
              <a:gd name="T43" fmla="*/ 0 h 1587"/>
              <a:gd name="T44" fmla="*/ 82550 w 52"/>
              <a:gd name="T45" fmla="*/ 0 h 1587"/>
              <a:gd name="T46" fmla="*/ 82550 w 52"/>
              <a:gd name="T47" fmla="*/ 0 h 1587"/>
              <a:gd name="T48" fmla="*/ 82550 w 52"/>
              <a:gd name="T49" fmla="*/ 0 h 1587"/>
              <a:gd name="T50" fmla="*/ 82550 w 52"/>
              <a:gd name="T51" fmla="*/ 0 h 1587"/>
              <a:gd name="T52" fmla="*/ 82550 w 52"/>
              <a:gd name="T53" fmla="*/ 0 h 1587"/>
              <a:gd name="T54" fmla="*/ 82550 w 52"/>
              <a:gd name="T55" fmla="*/ 0 h 1587"/>
              <a:gd name="T56" fmla="*/ 82550 w 52"/>
              <a:gd name="T57" fmla="*/ 0 h 1587"/>
              <a:gd name="T58" fmla="*/ 82550 w 52"/>
              <a:gd name="T59" fmla="*/ 0 h 1587"/>
              <a:gd name="T60" fmla="*/ 66675 w 52"/>
              <a:gd name="T61" fmla="*/ 0 h 1587"/>
              <a:gd name="T62" fmla="*/ 66675 w 52"/>
              <a:gd name="T63" fmla="*/ 0 h 1587"/>
              <a:gd name="T64" fmla="*/ 49213 w 52"/>
              <a:gd name="T65" fmla="*/ 0 h 1587"/>
              <a:gd name="T66" fmla="*/ 49213 w 52"/>
              <a:gd name="T67" fmla="*/ 0 h 1587"/>
              <a:gd name="T68" fmla="*/ 49213 w 52"/>
              <a:gd name="T69" fmla="*/ 0 h 1587"/>
              <a:gd name="T70" fmla="*/ 49213 w 52"/>
              <a:gd name="T71" fmla="*/ 0 h 1587"/>
              <a:gd name="T72" fmla="*/ 33338 w 52"/>
              <a:gd name="T73" fmla="*/ 0 h 1587"/>
              <a:gd name="T74" fmla="*/ 33338 w 52"/>
              <a:gd name="T75" fmla="*/ 0 h 1587"/>
              <a:gd name="T76" fmla="*/ 33338 w 52"/>
              <a:gd name="T77" fmla="*/ 0 h 1587"/>
              <a:gd name="T78" fmla="*/ 33338 w 52"/>
              <a:gd name="T79" fmla="*/ 0 h 1587"/>
              <a:gd name="T80" fmla="*/ 15875 w 52"/>
              <a:gd name="T81" fmla="*/ 0 h 1587"/>
              <a:gd name="T82" fmla="*/ 15875 w 52"/>
              <a:gd name="T83" fmla="*/ 0 h 1587"/>
              <a:gd name="T84" fmla="*/ 15875 w 52"/>
              <a:gd name="T85" fmla="*/ 0 h 1587"/>
              <a:gd name="T86" fmla="*/ 15875 w 52"/>
              <a:gd name="T87" fmla="*/ 0 h 1587"/>
              <a:gd name="T88" fmla="*/ 0 w 52"/>
              <a:gd name="T89" fmla="*/ 0 h 1587"/>
              <a:gd name="T90" fmla="*/ 0 w 52"/>
              <a:gd name="T91" fmla="*/ 0 h 1587"/>
              <a:gd name="T92" fmla="*/ 0 w 52"/>
              <a:gd name="T93" fmla="*/ 0 h 1587"/>
              <a:gd name="T94" fmla="*/ 0 w 52"/>
              <a:gd name="T95" fmla="*/ 0 h 1587"/>
              <a:gd name="T96" fmla="*/ 0 w 52"/>
              <a:gd name="T97" fmla="*/ 0 h 1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42" name="Freeform 1011"/>
          <p:cNvSpPr>
            <a:spLocks/>
          </p:cNvSpPr>
          <p:nvPr/>
        </p:nvSpPr>
        <p:spPr bwMode="auto">
          <a:xfrm>
            <a:off x="7146681" y="4229101"/>
            <a:ext cx="76200" cy="15875"/>
          </a:xfrm>
          <a:custGeom>
            <a:avLst/>
            <a:gdLst>
              <a:gd name="T0" fmla="*/ 0 w 52"/>
              <a:gd name="T1" fmla="*/ 15875 h 10"/>
              <a:gd name="T2" fmla="*/ 0 w 52"/>
              <a:gd name="T3" fmla="*/ 0 h 10"/>
              <a:gd name="T4" fmla="*/ 0 w 52"/>
              <a:gd name="T5" fmla="*/ 0 h 10"/>
              <a:gd name="T6" fmla="*/ 0 w 52"/>
              <a:gd name="T7" fmla="*/ 0 h 10"/>
              <a:gd name="T8" fmla="*/ 0 w 52"/>
              <a:gd name="T9" fmla="*/ 0 h 10"/>
              <a:gd name="T10" fmla="*/ 15875 w 52"/>
              <a:gd name="T11" fmla="*/ 0 h 10"/>
              <a:gd name="T12" fmla="*/ 15875 w 52"/>
              <a:gd name="T13" fmla="*/ 0 h 10"/>
              <a:gd name="T14" fmla="*/ 15875 w 52"/>
              <a:gd name="T15" fmla="*/ 0 h 10"/>
              <a:gd name="T16" fmla="*/ 15875 w 52"/>
              <a:gd name="T17" fmla="*/ 0 h 10"/>
              <a:gd name="T18" fmla="*/ 33338 w 52"/>
              <a:gd name="T19" fmla="*/ 0 h 10"/>
              <a:gd name="T20" fmla="*/ 33338 w 52"/>
              <a:gd name="T21" fmla="*/ 0 h 10"/>
              <a:gd name="T22" fmla="*/ 33338 w 52"/>
              <a:gd name="T23" fmla="*/ 0 h 10"/>
              <a:gd name="T24" fmla="*/ 33338 w 52"/>
              <a:gd name="T25" fmla="*/ 0 h 10"/>
              <a:gd name="T26" fmla="*/ 49213 w 52"/>
              <a:gd name="T27" fmla="*/ 0 h 10"/>
              <a:gd name="T28" fmla="*/ 49213 w 52"/>
              <a:gd name="T29" fmla="*/ 0 h 10"/>
              <a:gd name="T30" fmla="*/ 49213 w 52"/>
              <a:gd name="T31" fmla="*/ 0 h 10"/>
              <a:gd name="T32" fmla="*/ 66675 w 52"/>
              <a:gd name="T33" fmla="*/ 0 h 10"/>
              <a:gd name="T34" fmla="*/ 66675 w 52"/>
              <a:gd name="T35" fmla="*/ 0 h 10"/>
              <a:gd name="T36" fmla="*/ 82550 w 52"/>
              <a:gd name="T37" fmla="*/ 0 h 10"/>
              <a:gd name="T38" fmla="*/ 82550 w 52"/>
              <a:gd name="T39" fmla="*/ 0 h 10"/>
              <a:gd name="T40" fmla="*/ 82550 w 52"/>
              <a:gd name="T41" fmla="*/ 0 h 10"/>
              <a:gd name="T42" fmla="*/ 82550 w 52"/>
              <a:gd name="T43" fmla="*/ 0 h 10"/>
              <a:gd name="T44" fmla="*/ 82550 w 52"/>
              <a:gd name="T45" fmla="*/ 0 h 10"/>
              <a:gd name="T46" fmla="*/ 82550 w 52"/>
              <a:gd name="T47" fmla="*/ 0 h 10"/>
              <a:gd name="T48" fmla="*/ 82550 w 52"/>
              <a:gd name="T49" fmla="*/ 15875 h 10"/>
              <a:gd name="T50" fmla="*/ 82550 w 52"/>
              <a:gd name="T51" fmla="*/ 15875 h 10"/>
              <a:gd name="T52" fmla="*/ 82550 w 52"/>
              <a:gd name="T53" fmla="*/ 15875 h 10"/>
              <a:gd name="T54" fmla="*/ 82550 w 52"/>
              <a:gd name="T55" fmla="*/ 15875 h 10"/>
              <a:gd name="T56" fmla="*/ 82550 w 52"/>
              <a:gd name="T57" fmla="*/ 15875 h 10"/>
              <a:gd name="T58" fmla="*/ 82550 w 52"/>
              <a:gd name="T59" fmla="*/ 15875 h 10"/>
              <a:gd name="T60" fmla="*/ 82550 w 52"/>
              <a:gd name="T61" fmla="*/ 15875 h 10"/>
              <a:gd name="T62" fmla="*/ 66675 w 52"/>
              <a:gd name="T63" fmla="*/ 15875 h 10"/>
              <a:gd name="T64" fmla="*/ 66675 w 52"/>
              <a:gd name="T65" fmla="*/ 15875 h 10"/>
              <a:gd name="T66" fmla="*/ 49213 w 52"/>
              <a:gd name="T67" fmla="*/ 15875 h 10"/>
              <a:gd name="T68" fmla="*/ 49213 w 52"/>
              <a:gd name="T69" fmla="*/ 15875 h 10"/>
              <a:gd name="T70" fmla="*/ 49213 w 52"/>
              <a:gd name="T71" fmla="*/ 15875 h 10"/>
              <a:gd name="T72" fmla="*/ 49213 w 52"/>
              <a:gd name="T73" fmla="*/ 15875 h 10"/>
              <a:gd name="T74" fmla="*/ 33338 w 52"/>
              <a:gd name="T75" fmla="*/ 15875 h 10"/>
              <a:gd name="T76" fmla="*/ 33338 w 52"/>
              <a:gd name="T77" fmla="*/ 15875 h 10"/>
              <a:gd name="T78" fmla="*/ 33338 w 52"/>
              <a:gd name="T79" fmla="*/ 15875 h 10"/>
              <a:gd name="T80" fmla="*/ 15875 w 52"/>
              <a:gd name="T81" fmla="*/ 15875 h 10"/>
              <a:gd name="T82" fmla="*/ 15875 w 52"/>
              <a:gd name="T83" fmla="*/ 15875 h 10"/>
              <a:gd name="T84" fmla="*/ 15875 w 52"/>
              <a:gd name="T85" fmla="*/ 15875 h 10"/>
              <a:gd name="T86" fmla="*/ 15875 w 52"/>
              <a:gd name="T87" fmla="*/ 15875 h 10"/>
              <a:gd name="T88" fmla="*/ 0 w 52"/>
              <a:gd name="T89" fmla="*/ 15875 h 10"/>
              <a:gd name="T90" fmla="*/ 0 w 52"/>
              <a:gd name="T91" fmla="*/ 15875 h 10"/>
              <a:gd name="T92" fmla="*/ 0 w 52"/>
              <a:gd name="T93" fmla="*/ 15875 h 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2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52" y="10"/>
                </a:lnTo>
                <a:lnTo>
                  <a:pt x="42" y="10"/>
                </a:lnTo>
                <a:lnTo>
                  <a:pt x="31" y="1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43" name="Freeform 1012"/>
          <p:cNvSpPr>
            <a:spLocks/>
          </p:cNvSpPr>
          <p:nvPr/>
        </p:nvSpPr>
        <p:spPr bwMode="auto">
          <a:xfrm>
            <a:off x="6592766" y="4178300"/>
            <a:ext cx="16119" cy="1588"/>
          </a:xfrm>
          <a:custGeom>
            <a:avLst/>
            <a:gdLst>
              <a:gd name="T0" fmla="*/ 17462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44" name="Freeform 1013"/>
          <p:cNvSpPr>
            <a:spLocks/>
          </p:cNvSpPr>
          <p:nvPr/>
        </p:nvSpPr>
        <p:spPr bwMode="auto">
          <a:xfrm>
            <a:off x="6592766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45" name="Freeform 1014"/>
          <p:cNvSpPr>
            <a:spLocks/>
          </p:cNvSpPr>
          <p:nvPr/>
        </p:nvSpPr>
        <p:spPr bwMode="auto">
          <a:xfrm>
            <a:off x="6592766" y="4178300"/>
            <a:ext cx="30773" cy="1588"/>
          </a:xfrm>
          <a:custGeom>
            <a:avLst/>
            <a:gdLst>
              <a:gd name="T0" fmla="*/ 33337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46" name="Freeform 1015"/>
          <p:cNvSpPr>
            <a:spLocks/>
          </p:cNvSpPr>
          <p:nvPr/>
        </p:nvSpPr>
        <p:spPr bwMode="auto">
          <a:xfrm>
            <a:off x="6623538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47" name="Freeform 1016"/>
          <p:cNvSpPr>
            <a:spLocks/>
          </p:cNvSpPr>
          <p:nvPr/>
        </p:nvSpPr>
        <p:spPr bwMode="auto">
          <a:xfrm>
            <a:off x="6623538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48" name="Freeform 1017"/>
          <p:cNvSpPr>
            <a:spLocks/>
          </p:cNvSpPr>
          <p:nvPr/>
        </p:nvSpPr>
        <p:spPr bwMode="auto">
          <a:xfrm>
            <a:off x="6623538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49" name="Freeform 1018"/>
          <p:cNvSpPr>
            <a:spLocks/>
          </p:cNvSpPr>
          <p:nvPr/>
        </p:nvSpPr>
        <p:spPr bwMode="auto">
          <a:xfrm>
            <a:off x="6592766" y="4178300"/>
            <a:ext cx="30773" cy="1588"/>
          </a:xfrm>
          <a:custGeom>
            <a:avLst/>
            <a:gdLst>
              <a:gd name="T0" fmla="*/ 17462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33337 w 21"/>
              <a:gd name="T11" fmla="*/ 0 h 1588"/>
              <a:gd name="T12" fmla="*/ 33337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17462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17462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11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50" name="Freeform 1019"/>
          <p:cNvSpPr>
            <a:spLocks/>
          </p:cNvSpPr>
          <p:nvPr/>
        </p:nvSpPr>
        <p:spPr bwMode="auto">
          <a:xfrm>
            <a:off x="6592766" y="41783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51" name="Freeform 1020"/>
          <p:cNvSpPr>
            <a:spLocks/>
          </p:cNvSpPr>
          <p:nvPr/>
        </p:nvSpPr>
        <p:spPr bwMode="auto">
          <a:xfrm>
            <a:off x="6992815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52" name="Freeform 1021"/>
          <p:cNvSpPr>
            <a:spLocks/>
          </p:cNvSpPr>
          <p:nvPr/>
        </p:nvSpPr>
        <p:spPr bwMode="auto">
          <a:xfrm>
            <a:off x="6992816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53" name="Freeform 1022"/>
          <p:cNvSpPr>
            <a:spLocks/>
          </p:cNvSpPr>
          <p:nvPr/>
        </p:nvSpPr>
        <p:spPr bwMode="auto">
          <a:xfrm>
            <a:off x="7007469" y="4178300"/>
            <a:ext cx="30774" cy="1588"/>
          </a:xfrm>
          <a:custGeom>
            <a:avLst/>
            <a:gdLst>
              <a:gd name="T0" fmla="*/ 17463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17463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17463 w 21"/>
              <a:gd name="T41" fmla="*/ 0 h 1588"/>
              <a:gd name="T42" fmla="*/ 17463 w 21"/>
              <a:gd name="T43" fmla="*/ 0 h 1588"/>
              <a:gd name="T44" fmla="*/ 17463 w 21"/>
              <a:gd name="T45" fmla="*/ 0 h 15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54" name="Freeform 1023"/>
          <p:cNvSpPr>
            <a:spLocks/>
          </p:cNvSpPr>
          <p:nvPr/>
        </p:nvSpPr>
        <p:spPr bwMode="auto">
          <a:xfrm>
            <a:off x="7023589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55" name="Freeform 1024"/>
          <p:cNvSpPr>
            <a:spLocks/>
          </p:cNvSpPr>
          <p:nvPr/>
        </p:nvSpPr>
        <p:spPr bwMode="auto">
          <a:xfrm>
            <a:off x="7023589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56" name="Freeform 1025"/>
          <p:cNvSpPr>
            <a:spLocks/>
          </p:cNvSpPr>
          <p:nvPr/>
        </p:nvSpPr>
        <p:spPr bwMode="auto">
          <a:xfrm>
            <a:off x="7038243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57" name="Freeform 1026"/>
          <p:cNvSpPr>
            <a:spLocks/>
          </p:cNvSpPr>
          <p:nvPr/>
        </p:nvSpPr>
        <p:spPr bwMode="auto">
          <a:xfrm>
            <a:off x="6992815" y="4178300"/>
            <a:ext cx="30774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33338 w 21"/>
              <a:gd name="T11" fmla="*/ 0 h 1588"/>
              <a:gd name="T12" fmla="*/ 33338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58" name="Freeform 1027"/>
          <p:cNvSpPr>
            <a:spLocks/>
          </p:cNvSpPr>
          <p:nvPr/>
        </p:nvSpPr>
        <p:spPr bwMode="auto">
          <a:xfrm>
            <a:off x="6992815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59" name="Freeform 1028"/>
          <p:cNvSpPr>
            <a:spLocks/>
          </p:cNvSpPr>
          <p:nvPr/>
        </p:nvSpPr>
        <p:spPr bwMode="auto">
          <a:xfrm>
            <a:off x="6945923" y="417830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0 w 11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60" name="Freeform 1029"/>
          <p:cNvSpPr>
            <a:spLocks/>
          </p:cNvSpPr>
          <p:nvPr/>
        </p:nvSpPr>
        <p:spPr bwMode="auto">
          <a:xfrm>
            <a:off x="6945923" y="4178300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17463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61" name="Freeform 1030"/>
          <p:cNvSpPr>
            <a:spLocks/>
          </p:cNvSpPr>
          <p:nvPr/>
        </p:nvSpPr>
        <p:spPr bwMode="auto">
          <a:xfrm>
            <a:off x="6962043" y="4178300"/>
            <a:ext cx="30773" cy="1588"/>
          </a:xfrm>
          <a:custGeom>
            <a:avLst/>
            <a:gdLst>
              <a:gd name="T0" fmla="*/ 33337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62" name="Freeform 1031"/>
          <p:cNvSpPr>
            <a:spLocks/>
          </p:cNvSpPr>
          <p:nvPr/>
        </p:nvSpPr>
        <p:spPr bwMode="auto">
          <a:xfrm>
            <a:off x="6992815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63" name="Freeform 1032"/>
          <p:cNvSpPr>
            <a:spLocks/>
          </p:cNvSpPr>
          <p:nvPr/>
        </p:nvSpPr>
        <p:spPr bwMode="auto">
          <a:xfrm>
            <a:off x="6992815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64" name="Freeform 1033"/>
          <p:cNvSpPr>
            <a:spLocks/>
          </p:cNvSpPr>
          <p:nvPr/>
        </p:nvSpPr>
        <p:spPr bwMode="auto">
          <a:xfrm>
            <a:off x="6992815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65" name="Freeform 1034"/>
          <p:cNvSpPr>
            <a:spLocks/>
          </p:cNvSpPr>
          <p:nvPr/>
        </p:nvSpPr>
        <p:spPr bwMode="auto">
          <a:xfrm>
            <a:off x="6945923" y="4178300"/>
            <a:ext cx="30774" cy="1588"/>
          </a:xfrm>
          <a:custGeom>
            <a:avLst/>
            <a:gdLst>
              <a:gd name="T0" fmla="*/ 0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17463 w 21"/>
              <a:gd name="T15" fmla="*/ 0 h 1588"/>
              <a:gd name="T16" fmla="*/ 17463 w 21"/>
              <a:gd name="T17" fmla="*/ 0 h 1588"/>
              <a:gd name="T18" fmla="*/ 17463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33338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33338 w 21"/>
              <a:gd name="T47" fmla="*/ 0 h 1588"/>
              <a:gd name="T48" fmla="*/ 17463 w 21"/>
              <a:gd name="T49" fmla="*/ 0 h 1588"/>
              <a:gd name="T50" fmla="*/ 17463 w 21"/>
              <a:gd name="T51" fmla="*/ 0 h 1588"/>
              <a:gd name="T52" fmla="*/ 17463 w 21"/>
              <a:gd name="T53" fmla="*/ 0 h 1588"/>
              <a:gd name="T54" fmla="*/ 17463 w 21"/>
              <a:gd name="T55" fmla="*/ 0 h 1588"/>
              <a:gd name="T56" fmla="*/ 17463 w 21"/>
              <a:gd name="T57" fmla="*/ 0 h 1588"/>
              <a:gd name="T58" fmla="*/ 17463 w 21"/>
              <a:gd name="T59" fmla="*/ 0 h 1588"/>
              <a:gd name="T60" fmla="*/ 17463 w 21"/>
              <a:gd name="T61" fmla="*/ 0 h 1588"/>
              <a:gd name="T62" fmla="*/ 17463 w 21"/>
              <a:gd name="T63" fmla="*/ 0 h 1588"/>
              <a:gd name="T64" fmla="*/ 17463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w 21"/>
              <a:gd name="T75" fmla="*/ 0 h 15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66" name="Freeform 1035"/>
          <p:cNvSpPr>
            <a:spLocks/>
          </p:cNvSpPr>
          <p:nvPr/>
        </p:nvSpPr>
        <p:spPr bwMode="auto">
          <a:xfrm>
            <a:off x="6945923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67" name="Freeform 1036"/>
          <p:cNvSpPr>
            <a:spLocks/>
          </p:cNvSpPr>
          <p:nvPr/>
        </p:nvSpPr>
        <p:spPr bwMode="auto">
          <a:xfrm>
            <a:off x="6915150" y="4178300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0 w 11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68" name="Freeform 1037"/>
          <p:cNvSpPr>
            <a:spLocks/>
          </p:cNvSpPr>
          <p:nvPr/>
        </p:nvSpPr>
        <p:spPr bwMode="auto">
          <a:xfrm>
            <a:off x="6915150" y="4178300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0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69" name="Freeform 1038"/>
          <p:cNvSpPr>
            <a:spLocks/>
          </p:cNvSpPr>
          <p:nvPr/>
        </p:nvSpPr>
        <p:spPr bwMode="auto">
          <a:xfrm>
            <a:off x="6915151" y="4178300"/>
            <a:ext cx="30773" cy="1588"/>
          </a:xfrm>
          <a:custGeom>
            <a:avLst/>
            <a:gdLst>
              <a:gd name="T0" fmla="*/ 33337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70" name="Oval 1039"/>
          <p:cNvSpPr>
            <a:spLocks noChangeArrowheads="1"/>
          </p:cNvSpPr>
          <p:nvPr/>
        </p:nvSpPr>
        <p:spPr bwMode="auto">
          <a:xfrm>
            <a:off x="6945923" y="4178300"/>
            <a:ext cx="0" cy="0"/>
          </a:xfrm>
          <a:prstGeom prst="ellipse">
            <a:avLst/>
          </a:pr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371" name="Freeform 1040"/>
          <p:cNvSpPr>
            <a:spLocks/>
          </p:cNvSpPr>
          <p:nvPr/>
        </p:nvSpPr>
        <p:spPr bwMode="auto">
          <a:xfrm>
            <a:off x="6945923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72" name="Freeform 1041"/>
          <p:cNvSpPr>
            <a:spLocks/>
          </p:cNvSpPr>
          <p:nvPr/>
        </p:nvSpPr>
        <p:spPr bwMode="auto">
          <a:xfrm>
            <a:off x="6945923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73" name="Freeform 1042"/>
          <p:cNvSpPr>
            <a:spLocks/>
          </p:cNvSpPr>
          <p:nvPr/>
        </p:nvSpPr>
        <p:spPr bwMode="auto">
          <a:xfrm>
            <a:off x="6915151" y="4178300"/>
            <a:ext cx="30773" cy="1588"/>
          </a:xfrm>
          <a:custGeom>
            <a:avLst/>
            <a:gdLst>
              <a:gd name="T0" fmla="*/ 0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33337 w 21"/>
              <a:gd name="T11" fmla="*/ 0 h 1588"/>
              <a:gd name="T12" fmla="*/ 33337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74" name="Freeform 1043"/>
          <p:cNvSpPr>
            <a:spLocks/>
          </p:cNvSpPr>
          <p:nvPr/>
        </p:nvSpPr>
        <p:spPr bwMode="auto">
          <a:xfrm>
            <a:off x="6915151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75" name="Freeform 1044"/>
          <p:cNvSpPr>
            <a:spLocks/>
          </p:cNvSpPr>
          <p:nvPr/>
        </p:nvSpPr>
        <p:spPr bwMode="auto">
          <a:xfrm>
            <a:off x="6869723" y="4178300"/>
            <a:ext cx="14654" cy="1588"/>
          </a:xfrm>
          <a:custGeom>
            <a:avLst/>
            <a:gdLst>
              <a:gd name="T0" fmla="*/ 15875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76" name="Freeform 1045"/>
          <p:cNvSpPr>
            <a:spLocks/>
          </p:cNvSpPr>
          <p:nvPr/>
        </p:nvSpPr>
        <p:spPr bwMode="auto">
          <a:xfrm>
            <a:off x="6869723" y="41783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77" name="Freeform 1046"/>
          <p:cNvSpPr>
            <a:spLocks/>
          </p:cNvSpPr>
          <p:nvPr/>
        </p:nvSpPr>
        <p:spPr bwMode="auto">
          <a:xfrm>
            <a:off x="6869723" y="4178300"/>
            <a:ext cx="30774" cy="1588"/>
          </a:xfrm>
          <a:custGeom>
            <a:avLst/>
            <a:gdLst>
              <a:gd name="T0" fmla="*/ 33338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78" name="Freeform 1047"/>
          <p:cNvSpPr>
            <a:spLocks/>
          </p:cNvSpPr>
          <p:nvPr/>
        </p:nvSpPr>
        <p:spPr bwMode="auto">
          <a:xfrm>
            <a:off x="6900497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79" name="Freeform 1048"/>
          <p:cNvSpPr>
            <a:spLocks/>
          </p:cNvSpPr>
          <p:nvPr/>
        </p:nvSpPr>
        <p:spPr bwMode="auto">
          <a:xfrm>
            <a:off x="6900497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80" name="Freeform 1049"/>
          <p:cNvSpPr>
            <a:spLocks/>
          </p:cNvSpPr>
          <p:nvPr/>
        </p:nvSpPr>
        <p:spPr bwMode="auto">
          <a:xfrm>
            <a:off x="6900497" y="41783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81" name="Freeform 1050"/>
          <p:cNvSpPr>
            <a:spLocks/>
          </p:cNvSpPr>
          <p:nvPr/>
        </p:nvSpPr>
        <p:spPr bwMode="auto">
          <a:xfrm>
            <a:off x="6869723" y="4178300"/>
            <a:ext cx="30774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0 w 21"/>
              <a:gd name="T7" fmla="*/ 0 h 1588"/>
              <a:gd name="T8" fmla="*/ 0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15875 w 21"/>
              <a:gd name="T17" fmla="*/ 0 h 1588"/>
              <a:gd name="T18" fmla="*/ 15875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15875 w 21"/>
              <a:gd name="T41" fmla="*/ 0 h 1588"/>
              <a:gd name="T42" fmla="*/ 15875 w 21"/>
              <a:gd name="T43" fmla="*/ 0 h 1588"/>
              <a:gd name="T44" fmla="*/ 15875 w 21"/>
              <a:gd name="T45" fmla="*/ 0 h 1588"/>
              <a:gd name="T46" fmla="*/ 15875 w 21"/>
              <a:gd name="T47" fmla="*/ 0 h 1588"/>
              <a:gd name="T48" fmla="*/ 15875 w 21"/>
              <a:gd name="T49" fmla="*/ 0 h 1588"/>
              <a:gd name="T50" fmla="*/ 15875 w 21"/>
              <a:gd name="T51" fmla="*/ 0 h 1588"/>
              <a:gd name="T52" fmla="*/ 15875 w 21"/>
              <a:gd name="T53" fmla="*/ 0 h 1588"/>
              <a:gd name="T54" fmla="*/ 15875 w 21"/>
              <a:gd name="T55" fmla="*/ 0 h 1588"/>
              <a:gd name="T56" fmla="*/ 15875 w 21"/>
              <a:gd name="T57" fmla="*/ 0 h 1588"/>
              <a:gd name="T58" fmla="*/ 0 w 21"/>
              <a:gd name="T59" fmla="*/ 0 h 1588"/>
              <a:gd name="T60" fmla="*/ 0 w 21"/>
              <a:gd name="T61" fmla="*/ 0 h 1588"/>
              <a:gd name="T62" fmla="*/ 0 w 21"/>
              <a:gd name="T63" fmla="*/ 0 h 1588"/>
              <a:gd name="T64" fmla="*/ 0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w 21"/>
              <a:gd name="T75" fmla="*/ 0 h 15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82" name="Freeform 1051"/>
          <p:cNvSpPr>
            <a:spLocks/>
          </p:cNvSpPr>
          <p:nvPr/>
        </p:nvSpPr>
        <p:spPr bwMode="auto">
          <a:xfrm>
            <a:off x="6869723" y="4178300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83" name="Freeform 1052"/>
          <p:cNvSpPr>
            <a:spLocks/>
          </p:cNvSpPr>
          <p:nvPr/>
        </p:nvSpPr>
        <p:spPr bwMode="auto">
          <a:xfrm>
            <a:off x="6701205" y="4313239"/>
            <a:ext cx="14654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15875 h 10"/>
              <a:gd name="T4" fmla="*/ 0 w 10"/>
              <a:gd name="T5" fmla="*/ 15875 h 10"/>
              <a:gd name="T6" fmla="*/ 15875 w 10"/>
              <a:gd name="T7" fmla="*/ 0 h 10"/>
              <a:gd name="T8" fmla="*/ 15875 w 10"/>
              <a:gd name="T9" fmla="*/ 0 h 10"/>
              <a:gd name="T10" fmla="*/ 15875 w 10"/>
              <a:gd name="T11" fmla="*/ 0 h 10"/>
              <a:gd name="T12" fmla="*/ 15875 w 10"/>
              <a:gd name="T13" fmla="*/ 0 h 10"/>
              <a:gd name="T14" fmla="*/ 0 w 10"/>
              <a:gd name="T15" fmla="*/ 0 h 10"/>
              <a:gd name="T16" fmla="*/ 0 w 10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84" name="Freeform 1053"/>
          <p:cNvSpPr>
            <a:spLocks/>
          </p:cNvSpPr>
          <p:nvPr/>
        </p:nvSpPr>
        <p:spPr bwMode="auto">
          <a:xfrm>
            <a:off x="6701205" y="4313239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0 w 10"/>
              <a:gd name="T5" fmla="*/ 0 h 1587"/>
              <a:gd name="T6" fmla="*/ 0 w 10"/>
              <a:gd name="T7" fmla="*/ 0 h 1587"/>
              <a:gd name="T8" fmla="*/ 0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15875 w 10"/>
              <a:gd name="T19" fmla="*/ 0 h 1587"/>
              <a:gd name="T20" fmla="*/ 15875 w 10"/>
              <a:gd name="T21" fmla="*/ 0 h 1587"/>
              <a:gd name="T22" fmla="*/ 15875 w 10"/>
              <a:gd name="T23" fmla="*/ 0 h 1587"/>
              <a:gd name="T24" fmla="*/ 15875 w 10"/>
              <a:gd name="T25" fmla="*/ 0 h 1587"/>
              <a:gd name="T26" fmla="*/ 15875 w 10"/>
              <a:gd name="T27" fmla="*/ 0 h 1587"/>
              <a:gd name="T28" fmla="*/ 15875 w 10"/>
              <a:gd name="T29" fmla="*/ 0 h 1587"/>
              <a:gd name="T30" fmla="*/ 15875 w 10"/>
              <a:gd name="T31" fmla="*/ 0 h 158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85" name="Freeform 1054"/>
          <p:cNvSpPr>
            <a:spLocks/>
          </p:cNvSpPr>
          <p:nvPr/>
        </p:nvSpPr>
        <p:spPr bwMode="auto">
          <a:xfrm>
            <a:off x="6715858" y="4313239"/>
            <a:ext cx="45426" cy="1587"/>
          </a:xfrm>
          <a:custGeom>
            <a:avLst/>
            <a:gdLst>
              <a:gd name="T0" fmla="*/ 49212 w 31"/>
              <a:gd name="T1" fmla="*/ 0 h 1587"/>
              <a:gd name="T2" fmla="*/ 49212 w 31"/>
              <a:gd name="T3" fmla="*/ 0 h 1587"/>
              <a:gd name="T4" fmla="*/ 49212 w 31"/>
              <a:gd name="T5" fmla="*/ 0 h 1587"/>
              <a:gd name="T6" fmla="*/ 49212 w 31"/>
              <a:gd name="T7" fmla="*/ 0 h 1587"/>
              <a:gd name="T8" fmla="*/ 49212 w 31"/>
              <a:gd name="T9" fmla="*/ 0 h 1587"/>
              <a:gd name="T10" fmla="*/ 49212 w 31"/>
              <a:gd name="T11" fmla="*/ 0 h 1587"/>
              <a:gd name="T12" fmla="*/ 33337 w 31"/>
              <a:gd name="T13" fmla="*/ 0 h 1587"/>
              <a:gd name="T14" fmla="*/ 33337 w 31"/>
              <a:gd name="T15" fmla="*/ 0 h 1587"/>
              <a:gd name="T16" fmla="*/ 33337 w 31"/>
              <a:gd name="T17" fmla="*/ 0 h 1587"/>
              <a:gd name="T18" fmla="*/ 33337 w 31"/>
              <a:gd name="T19" fmla="*/ 0 h 1587"/>
              <a:gd name="T20" fmla="*/ 15875 w 31"/>
              <a:gd name="T21" fmla="*/ 0 h 1587"/>
              <a:gd name="T22" fmla="*/ 15875 w 31"/>
              <a:gd name="T23" fmla="*/ 0 h 1587"/>
              <a:gd name="T24" fmla="*/ 15875 w 31"/>
              <a:gd name="T25" fmla="*/ 0 h 1587"/>
              <a:gd name="T26" fmla="*/ 15875 w 31"/>
              <a:gd name="T27" fmla="*/ 0 h 1587"/>
              <a:gd name="T28" fmla="*/ 15875 w 31"/>
              <a:gd name="T29" fmla="*/ 0 h 1587"/>
              <a:gd name="T30" fmla="*/ 0 w 31"/>
              <a:gd name="T31" fmla="*/ 0 h 1587"/>
              <a:gd name="T32" fmla="*/ 0 w 31"/>
              <a:gd name="T33" fmla="*/ 0 h 1587"/>
              <a:gd name="T34" fmla="*/ 0 w 31"/>
              <a:gd name="T35" fmla="*/ 0 h 1587"/>
              <a:gd name="T36" fmla="*/ 0 w 31"/>
              <a:gd name="T37" fmla="*/ 0 h 1587"/>
              <a:gd name="T38" fmla="*/ 0 w 31"/>
              <a:gd name="T39" fmla="*/ 0 h 1587"/>
              <a:gd name="T40" fmla="*/ 0 w 31"/>
              <a:gd name="T41" fmla="*/ 0 h 1587"/>
              <a:gd name="T42" fmla="*/ 15875 w 31"/>
              <a:gd name="T43" fmla="*/ 0 h 1587"/>
              <a:gd name="T44" fmla="*/ 15875 w 31"/>
              <a:gd name="T45" fmla="*/ 0 h 1587"/>
              <a:gd name="T46" fmla="*/ 15875 w 31"/>
              <a:gd name="T47" fmla="*/ 0 h 1587"/>
              <a:gd name="T48" fmla="*/ 15875 w 31"/>
              <a:gd name="T49" fmla="*/ 0 h 1587"/>
              <a:gd name="T50" fmla="*/ 15875 w 31"/>
              <a:gd name="T51" fmla="*/ 0 h 1587"/>
              <a:gd name="T52" fmla="*/ 33337 w 31"/>
              <a:gd name="T53" fmla="*/ 0 h 1587"/>
              <a:gd name="T54" fmla="*/ 33337 w 31"/>
              <a:gd name="T55" fmla="*/ 0 h 1587"/>
              <a:gd name="T56" fmla="*/ 33337 w 31"/>
              <a:gd name="T57" fmla="*/ 0 h 1587"/>
              <a:gd name="T58" fmla="*/ 33337 w 31"/>
              <a:gd name="T59" fmla="*/ 0 h 1587"/>
              <a:gd name="T60" fmla="*/ 49212 w 31"/>
              <a:gd name="T61" fmla="*/ 0 h 1587"/>
              <a:gd name="T62" fmla="*/ 49212 w 31"/>
              <a:gd name="T63" fmla="*/ 0 h 1587"/>
              <a:gd name="T64" fmla="*/ 49212 w 31"/>
              <a:gd name="T65" fmla="*/ 0 h 1587"/>
              <a:gd name="T66" fmla="*/ 49212 w 31"/>
              <a:gd name="T67" fmla="*/ 0 h 1587"/>
              <a:gd name="T68" fmla="*/ 49212 w 31"/>
              <a:gd name="T69" fmla="*/ 0 h 1587"/>
              <a:gd name="T70" fmla="*/ 49212 w 31"/>
              <a:gd name="T71" fmla="*/ 0 h 1587"/>
              <a:gd name="T72" fmla="*/ 49212 w 31"/>
              <a:gd name="T73" fmla="*/ 0 h 1587"/>
              <a:gd name="T74" fmla="*/ 49212 w 31"/>
              <a:gd name="T75" fmla="*/ 0 h 1587"/>
              <a:gd name="T76" fmla="*/ 49212 w 31"/>
              <a:gd name="T77" fmla="*/ 0 h 1587"/>
              <a:gd name="T78" fmla="*/ 49212 w 31"/>
              <a:gd name="T79" fmla="*/ 0 h 15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1" h="1587">
                <a:moveTo>
                  <a:pt x="31" y="0"/>
                </a:move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86" name="Oval 1055"/>
          <p:cNvSpPr>
            <a:spLocks noChangeArrowheads="1"/>
          </p:cNvSpPr>
          <p:nvPr/>
        </p:nvSpPr>
        <p:spPr bwMode="auto">
          <a:xfrm>
            <a:off x="6761285" y="4313238"/>
            <a:ext cx="0" cy="0"/>
          </a:xfrm>
          <a:prstGeom prst="ellipse">
            <a:avLst/>
          </a:pr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387" name="Freeform 1056"/>
          <p:cNvSpPr>
            <a:spLocks/>
          </p:cNvSpPr>
          <p:nvPr/>
        </p:nvSpPr>
        <p:spPr bwMode="auto">
          <a:xfrm>
            <a:off x="6761285" y="4313239"/>
            <a:ext cx="16120" cy="15875"/>
          </a:xfrm>
          <a:custGeom>
            <a:avLst/>
            <a:gdLst>
              <a:gd name="T0" fmla="*/ 17463 w 11"/>
              <a:gd name="T1" fmla="*/ 15875 h 10"/>
              <a:gd name="T2" fmla="*/ 0 w 11"/>
              <a:gd name="T3" fmla="*/ 0 h 10"/>
              <a:gd name="T4" fmla="*/ 0 w 11"/>
              <a:gd name="T5" fmla="*/ 0 h 10"/>
              <a:gd name="T6" fmla="*/ 0 w 11"/>
              <a:gd name="T7" fmla="*/ 15875 h 10"/>
              <a:gd name="T8" fmla="*/ 0 w 11"/>
              <a:gd name="T9" fmla="*/ 15875 h 10"/>
              <a:gd name="T10" fmla="*/ 17463 w 11"/>
              <a:gd name="T11" fmla="*/ 15875 h 10"/>
              <a:gd name="T12" fmla="*/ 17463 w 11"/>
              <a:gd name="T13" fmla="*/ 15875 h 10"/>
              <a:gd name="T14" fmla="*/ 17463 w 11"/>
              <a:gd name="T15" fmla="*/ 1587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0">
                <a:moveTo>
                  <a:pt x="11" y="10"/>
                </a:moveTo>
                <a:lnTo>
                  <a:pt x="0" y="0"/>
                </a:lnTo>
                <a:lnTo>
                  <a:pt x="0" y="10"/>
                </a:lnTo>
                <a:lnTo>
                  <a:pt x="11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88" name="Freeform 1057"/>
          <p:cNvSpPr>
            <a:spLocks/>
          </p:cNvSpPr>
          <p:nvPr/>
        </p:nvSpPr>
        <p:spPr bwMode="auto">
          <a:xfrm>
            <a:off x="6761285" y="4329114"/>
            <a:ext cx="16120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17463 w 11"/>
              <a:gd name="T5" fmla="*/ 0 h 1587"/>
              <a:gd name="T6" fmla="*/ 17463 w 11"/>
              <a:gd name="T7" fmla="*/ 0 h 1587"/>
              <a:gd name="T8" fmla="*/ 17463 w 11"/>
              <a:gd name="T9" fmla="*/ 0 h 1587"/>
              <a:gd name="T10" fmla="*/ 17463 w 11"/>
              <a:gd name="T11" fmla="*/ 0 h 1587"/>
              <a:gd name="T12" fmla="*/ 0 w 11"/>
              <a:gd name="T13" fmla="*/ 0 h 1587"/>
              <a:gd name="T14" fmla="*/ 0 w 11"/>
              <a:gd name="T15" fmla="*/ 0 h 1587"/>
              <a:gd name="T16" fmla="*/ 0 w 11"/>
              <a:gd name="T17" fmla="*/ 0 h 1587"/>
              <a:gd name="T18" fmla="*/ 0 w 11"/>
              <a:gd name="T19" fmla="*/ 0 h 1587"/>
              <a:gd name="T20" fmla="*/ 0 w 11"/>
              <a:gd name="T21" fmla="*/ 0 h 1587"/>
              <a:gd name="T22" fmla="*/ 0 w 11"/>
              <a:gd name="T23" fmla="*/ 0 h 1587"/>
              <a:gd name="T24" fmla="*/ 0 w 11"/>
              <a:gd name="T25" fmla="*/ 0 h 1587"/>
              <a:gd name="T26" fmla="*/ 0 w 11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89" name="Freeform 1058"/>
          <p:cNvSpPr>
            <a:spLocks/>
          </p:cNvSpPr>
          <p:nvPr/>
        </p:nvSpPr>
        <p:spPr bwMode="auto">
          <a:xfrm>
            <a:off x="6701205" y="4329114"/>
            <a:ext cx="60080" cy="1587"/>
          </a:xfrm>
          <a:custGeom>
            <a:avLst/>
            <a:gdLst>
              <a:gd name="T0" fmla="*/ 0 w 41"/>
              <a:gd name="T1" fmla="*/ 0 h 1587"/>
              <a:gd name="T2" fmla="*/ 15875 w 41"/>
              <a:gd name="T3" fmla="*/ 0 h 1587"/>
              <a:gd name="T4" fmla="*/ 15875 w 41"/>
              <a:gd name="T5" fmla="*/ 0 h 1587"/>
              <a:gd name="T6" fmla="*/ 15875 w 41"/>
              <a:gd name="T7" fmla="*/ 0 h 1587"/>
              <a:gd name="T8" fmla="*/ 15875 w 41"/>
              <a:gd name="T9" fmla="*/ 0 h 1587"/>
              <a:gd name="T10" fmla="*/ 31750 w 41"/>
              <a:gd name="T11" fmla="*/ 0 h 1587"/>
              <a:gd name="T12" fmla="*/ 31750 w 41"/>
              <a:gd name="T13" fmla="*/ 0 h 1587"/>
              <a:gd name="T14" fmla="*/ 31750 w 41"/>
              <a:gd name="T15" fmla="*/ 0 h 1587"/>
              <a:gd name="T16" fmla="*/ 31750 w 41"/>
              <a:gd name="T17" fmla="*/ 0 h 1587"/>
              <a:gd name="T18" fmla="*/ 31750 w 41"/>
              <a:gd name="T19" fmla="*/ 0 h 1587"/>
              <a:gd name="T20" fmla="*/ 49212 w 41"/>
              <a:gd name="T21" fmla="*/ 0 h 1587"/>
              <a:gd name="T22" fmla="*/ 49212 w 41"/>
              <a:gd name="T23" fmla="*/ 0 h 1587"/>
              <a:gd name="T24" fmla="*/ 49212 w 41"/>
              <a:gd name="T25" fmla="*/ 0 h 1587"/>
              <a:gd name="T26" fmla="*/ 49212 w 41"/>
              <a:gd name="T27" fmla="*/ 0 h 1587"/>
              <a:gd name="T28" fmla="*/ 65087 w 41"/>
              <a:gd name="T29" fmla="*/ 0 h 1587"/>
              <a:gd name="T30" fmla="*/ 65087 w 41"/>
              <a:gd name="T31" fmla="*/ 0 h 1587"/>
              <a:gd name="T32" fmla="*/ 65087 w 41"/>
              <a:gd name="T33" fmla="*/ 0 h 1587"/>
              <a:gd name="T34" fmla="*/ 65087 w 41"/>
              <a:gd name="T35" fmla="*/ 0 h 1587"/>
              <a:gd name="T36" fmla="*/ 65087 w 41"/>
              <a:gd name="T37" fmla="*/ 0 h 1587"/>
              <a:gd name="T38" fmla="*/ 65087 w 41"/>
              <a:gd name="T39" fmla="*/ 0 h 1587"/>
              <a:gd name="T40" fmla="*/ 49212 w 41"/>
              <a:gd name="T41" fmla="*/ 0 h 1587"/>
              <a:gd name="T42" fmla="*/ 49212 w 41"/>
              <a:gd name="T43" fmla="*/ 0 h 1587"/>
              <a:gd name="T44" fmla="*/ 49212 w 41"/>
              <a:gd name="T45" fmla="*/ 0 h 1587"/>
              <a:gd name="T46" fmla="*/ 49212 w 41"/>
              <a:gd name="T47" fmla="*/ 0 h 1587"/>
              <a:gd name="T48" fmla="*/ 31750 w 41"/>
              <a:gd name="T49" fmla="*/ 0 h 1587"/>
              <a:gd name="T50" fmla="*/ 31750 w 41"/>
              <a:gd name="T51" fmla="*/ 0 h 1587"/>
              <a:gd name="T52" fmla="*/ 31750 w 41"/>
              <a:gd name="T53" fmla="*/ 0 h 1587"/>
              <a:gd name="T54" fmla="*/ 31750 w 41"/>
              <a:gd name="T55" fmla="*/ 0 h 1587"/>
              <a:gd name="T56" fmla="*/ 31750 w 41"/>
              <a:gd name="T57" fmla="*/ 0 h 1587"/>
              <a:gd name="T58" fmla="*/ 15875 w 41"/>
              <a:gd name="T59" fmla="*/ 0 h 1587"/>
              <a:gd name="T60" fmla="*/ 15875 w 41"/>
              <a:gd name="T61" fmla="*/ 0 h 1587"/>
              <a:gd name="T62" fmla="*/ 15875 w 41"/>
              <a:gd name="T63" fmla="*/ 0 h 1587"/>
              <a:gd name="T64" fmla="*/ 15875 w 41"/>
              <a:gd name="T65" fmla="*/ 0 h 1587"/>
              <a:gd name="T66" fmla="*/ 0 w 41"/>
              <a:gd name="T67" fmla="*/ 0 h 1587"/>
              <a:gd name="T68" fmla="*/ 15875 w 41"/>
              <a:gd name="T69" fmla="*/ 0 h 1587"/>
              <a:gd name="T70" fmla="*/ 0 w 41"/>
              <a:gd name="T71" fmla="*/ 0 h 1587"/>
              <a:gd name="T72" fmla="*/ 0 w 41"/>
              <a:gd name="T73" fmla="*/ 0 h 1587"/>
              <a:gd name="T74" fmla="*/ 0 w 41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1" h="1587">
                <a:moveTo>
                  <a:pt x="0" y="0"/>
                </a:moveTo>
                <a:lnTo>
                  <a:pt x="10" y="0"/>
                </a:lnTo>
                <a:lnTo>
                  <a:pt x="20" y="0"/>
                </a:lnTo>
                <a:lnTo>
                  <a:pt x="31" y="0"/>
                </a:lnTo>
                <a:lnTo>
                  <a:pt x="41" y="0"/>
                </a:lnTo>
                <a:lnTo>
                  <a:pt x="31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90" name="Freeform 1059"/>
          <p:cNvSpPr>
            <a:spLocks/>
          </p:cNvSpPr>
          <p:nvPr/>
        </p:nvSpPr>
        <p:spPr bwMode="auto">
          <a:xfrm>
            <a:off x="6701205" y="4329114"/>
            <a:ext cx="14654" cy="1587"/>
          </a:xfrm>
          <a:custGeom>
            <a:avLst/>
            <a:gdLst>
              <a:gd name="T0" fmla="*/ 0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0 w 10"/>
              <a:gd name="T7" fmla="*/ 0 h 1587"/>
              <a:gd name="T8" fmla="*/ 15875 w 10"/>
              <a:gd name="T9" fmla="*/ 0 h 1587"/>
              <a:gd name="T10" fmla="*/ 0 w 10"/>
              <a:gd name="T11" fmla="*/ 0 h 1587"/>
              <a:gd name="T12" fmla="*/ 0 w 10"/>
              <a:gd name="T13" fmla="*/ 0 h 1587"/>
              <a:gd name="T14" fmla="*/ 0 w 10"/>
              <a:gd name="T15" fmla="*/ 0 h 1587"/>
              <a:gd name="T16" fmla="*/ 0 w 10"/>
              <a:gd name="T17" fmla="*/ 0 h 1587"/>
              <a:gd name="T18" fmla="*/ 0 w 10"/>
              <a:gd name="T19" fmla="*/ 0 h 1587"/>
              <a:gd name="T20" fmla="*/ 0 w 10"/>
              <a:gd name="T21" fmla="*/ 0 h 1587"/>
              <a:gd name="T22" fmla="*/ 0 w 10"/>
              <a:gd name="T23" fmla="*/ 0 h 1587"/>
              <a:gd name="T24" fmla="*/ 0 w 10"/>
              <a:gd name="T25" fmla="*/ 0 h 1587"/>
              <a:gd name="T26" fmla="*/ 0 w 10"/>
              <a:gd name="T27" fmla="*/ 0 h 1587"/>
              <a:gd name="T28" fmla="*/ 0 w 10"/>
              <a:gd name="T29" fmla="*/ 0 h 1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91" name="Freeform 1060"/>
          <p:cNvSpPr>
            <a:spLocks/>
          </p:cNvSpPr>
          <p:nvPr/>
        </p:nvSpPr>
        <p:spPr bwMode="auto">
          <a:xfrm>
            <a:off x="6592766" y="4313239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15875 h 10"/>
              <a:gd name="T4" fmla="*/ 0 w 1587"/>
              <a:gd name="T5" fmla="*/ 15875 h 10"/>
              <a:gd name="T6" fmla="*/ 0 w 1587"/>
              <a:gd name="T7" fmla="*/ 0 h 10"/>
              <a:gd name="T8" fmla="*/ 0 w 1587"/>
              <a:gd name="T9" fmla="*/ 0 h 10"/>
              <a:gd name="T10" fmla="*/ 0 w 1587"/>
              <a:gd name="T11" fmla="*/ 0 h 10"/>
              <a:gd name="T12" fmla="*/ 0 w 1587"/>
              <a:gd name="T13" fmla="*/ 0 h 10"/>
              <a:gd name="T14" fmla="*/ 0 w 1587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92" name="Oval 1061"/>
          <p:cNvSpPr>
            <a:spLocks noChangeArrowheads="1"/>
          </p:cNvSpPr>
          <p:nvPr/>
        </p:nvSpPr>
        <p:spPr bwMode="auto">
          <a:xfrm>
            <a:off x="6592766" y="4313238"/>
            <a:ext cx="0" cy="0"/>
          </a:xfrm>
          <a:prstGeom prst="ellipse">
            <a:avLst/>
          </a:pr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393" name="Freeform 1062"/>
          <p:cNvSpPr>
            <a:spLocks/>
          </p:cNvSpPr>
          <p:nvPr/>
        </p:nvSpPr>
        <p:spPr bwMode="auto">
          <a:xfrm>
            <a:off x="6592766" y="4313239"/>
            <a:ext cx="61546" cy="1587"/>
          </a:xfrm>
          <a:custGeom>
            <a:avLst/>
            <a:gdLst>
              <a:gd name="T0" fmla="*/ 66675 w 42"/>
              <a:gd name="T1" fmla="*/ 0 h 1587"/>
              <a:gd name="T2" fmla="*/ 50800 w 42"/>
              <a:gd name="T3" fmla="*/ 0 h 1587"/>
              <a:gd name="T4" fmla="*/ 50800 w 42"/>
              <a:gd name="T5" fmla="*/ 0 h 1587"/>
              <a:gd name="T6" fmla="*/ 50800 w 42"/>
              <a:gd name="T7" fmla="*/ 0 h 1587"/>
              <a:gd name="T8" fmla="*/ 50800 w 42"/>
              <a:gd name="T9" fmla="*/ 0 h 1587"/>
              <a:gd name="T10" fmla="*/ 50800 w 42"/>
              <a:gd name="T11" fmla="*/ 0 h 1587"/>
              <a:gd name="T12" fmla="*/ 33338 w 42"/>
              <a:gd name="T13" fmla="*/ 0 h 1587"/>
              <a:gd name="T14" fmla="*/ 33338 w 42"/>
              <a:gd name="T15" fmla="*/ 0 h 1587"/>
              <a:gd name="T16" fmla="*/ 33338 w 42"/>
              <a:gd name="T17" fmla="*/ 0 h 1587"/>
              <a:gd name="T18" fmla="*/ 33338 w 42"/>
              <a:gd name="T19" fmla="*/ 0 h 1587"/>
              <a:gd name="T20" fmla="*/ 33338 w 42"/>
              <a:gd name="T21" fmla="*/ 0 h 1587"/>
              <a:gd name="T22" fmla="*/ 17463 w 42"/>
              <a:gd name="T23" fmla="*/ 0 h 1587"/>
              <a:gd name="T24" fmla="*/ 17463 w 42"/>
              <a:gd name="T25" fmla="*/ 0 h 1587"/>
              <a:gd name="T26" fmla="*/ 17463 w 42"/>
              <a:gd name="T27" fmla="*/ 0 h 1587"/>
              <a:gd name="T28" fmla="*/ 17463 w 42"/>
              <a:gd name="T29" fmla="*/ 0 h 1587"/>
              <a:gd name="T30" fmla="*/ 17463 w 42"/>
              <a:gd name="T31" fmla="*/ 0 h 1587"/>
              <a:gd name="T32" fmla="*/ 0 w 42"/>
              <a:gd name="T33" fmla="*/ 0 h 1587"/>
              <a:gd name="T34" fmla="*/ 0 w 42"/>
              <a:gd name="T35" fmla="*/ 0 h 1587"/>
              <a:gd name="T36" fmla="*/ 17463 w 42"/>
              <a:gd name="T37" fmla="*/ 0 h 1587"/>
              <a:gd name="T38" fmla="*/ 17463 w 42"/>
              <a:gd name="T39" fmla="*/ 0 h 1587"/>
              <a:gd name="T40" fmla="*/ 17463 w 42"/>
              <a:gd name="T41" fmla="*/ 0 h 1587"/>
              <a:gd name="T42" fmla="*/ 17463 w 42"/>
              <a:gd name="T43" fmla="*/ 0 h 1587"/>
              <a:gd name="T44" fmla="*/ 17463 w 42"/>
              <a:gd name="T45" fmla="*/ 0 h 1587"/>
              <a:gd name="T46" fmla="*/ 33338 w 42"/>
              <a:gd name="T47" fmla="*/ 0 h 1587"/>
              <a:gd name="T48" fmla="*/ 33338 w 42"/>
              <a:gd name="T49" fmla="*/ 0 h 1587"/>
              <a:gd name="T50" fmla="*/ 33338 w 42"/>
              <a:gd name="T51" fmla="*/ 0 h 1587"/>
              <a:gd name="T52" fmla="*/ 33338 w 42"/>
              <a:gd name="T53" fmla="*/ 0 h 1587"/>
              <a:gd name="T54" fmla="*/ 33338 w 42"/>
              <a:gd name="T55" fmla="*/ 0 h 1587"/>
              <a:gd name="T56" fmla="*/ 50800 w 42"/>
              <a:gd name="T57" fmla="*/ 0 h 1587"/>
              <a:gd name="T58" fmla="*/ 50800 w 42"/>
              <a:gd name="T59" fmla="*/ 0 h 1587"/>
              <a:gd name="T60" fmla="*/ 50800 w 42"/>
              <a:gd name="T61" fmla="*/ 0 h 1587"/>
              <a:gd name="T62" fmla="*/ 50800 w 42"/>
              <a:gd name="T63" fmla="*/ 0 h 1587"/>
              <a:gd name="T64" fmla="*/ 50800 w 42"/>
              <a:gd name="T65" fmla="*/ 0 h 1587"/>
              <a:gd name="T66" fmla="*/ 66675 w 42"/>
              <a:gd name="T67" fmla="*/ 0 h 1587"/>
              <a:gd name="T68" fmla="*/ 66675 w 42"/>
              <a:gd name="T69" fmla="*/ 0 h 1587"/>
              <a:gd name="T70" fmla="*/ 66675 w 42"/>
              <a:gd name="T71" fmla="*/ 0 h 1587"/>
              <a:gd name="T72" fmla="*/ 66675 w 42"/>
              <a:gd name="T73" fmla="*/ 0 h 1587"/>
              <a:gd name="T74" fmla="*/ 66675 w 42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2" h="1587">
                <a:moveTo>
                  <a:pt x="42" y="0"/>
                </a:move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94" name="Freeform 1063"/>
          <p:cNvSpPr>
            <a:spLocks/>
          </p:cNvSpPr>
          <p:nvPr/>
        </p:nvSpPr>
        <p:spPr bwMode="auto">
          <a:xfrm>
            <a:off x="6654312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95" name="Freeform 1064"/>
          <p:cNvSpPr>
            <a:spLocks/>
          </p:cNvSpPr>
          <p:nvPr/>
        </p:nvSpPr>
        <p:spPr bwMode="auto">
          <a:xfrm>
            <a:off x="6654312" y="4313239"/>
            <a:ext cx="1465" cy="15875"/>
          </a:xfrm>
          <a:custGeom>
            <a:avLst/>
            <a:gdLst>
              <a:gd name="T0" fmla="*/ 0 w 1587"/>
              <a:gd name="T1" fmla="*/ 15875 h 10"/>
              <a:gd name="T2" fmla="*/ 0 w 1587"/>
              <a:gd name="T3" fmla="*/ 0 h 10"/>
              <a:gd name="T4" fmla="*/ 0 w 1587"/>
              <a:gd name="T5" fmla="*/ 0 h 10"/>
              <a:gd name="T6" fmla="*/ 0 w 1587"/>
              <a:gd name="T7" fmla="*/ 15875 h 10"/>
              <a:gd name="T8" fmla="*/ 0 w 1587"/>
              <a:gd name="T9" fmla="*/ 15875 h 10"/>
              <a:gd name="T10" fmla="*/ 0 w 1587"/>
              <a:gd name="T11" fmla="*/ 15875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87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96" name="Oval 1065"/>
          <p:cNvSpPr>
            <a:spLocks noChangeArrowheads="1"/>
          </p:cNvSpPr>
          <p:nvPr/>
        </p:nvSpPr>
        <p:spPr bwMode="auto">
          <a:xfrm>
            <a:off x="6654312" y="4329113"/>
            <a:ext cx="0" cy="0"/>
          </a:xfrm>
          <a:prstGeom prst="ellipse">
            <a:avLst/>
          </a:pr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397" name="Freeform 1066"/>
          <p:cNvSpPr>
            <a:spLocks/>
          </p:cNvSpPr>
          <p:nvPr/>
        </p:nvSpPr>
        <p:spPr bwMode="auto">
          <a:xfrm>
            <a:off x="6592766" y="4329114"/>
            <a:ext cx="61546" cy="1587"/>
          </a:xfrm>
          <a:custGeom>
            <a:avLst/>
            <a:gdLst>
              <a:gd name="T0" fmla="*/ 0 w 42"/>
              <a:gd name="T1" fmla="*/ 0 h 1587"/>
              <a:gd name="T2" fmla="*/ 0 w 42"/>
              <a:gd name="T3" fmla="*/ 0 h 1587"/>
              <a:gd name="T4" fmla="*/ 0 w 42"/>
              <a:gd name="T5" fmla="*/ 0 h 1587"/>
              <a:gd name="T6" fmla="*/ 17463 w 42"/>
              <a:gd name="T7" fmla="*/ 0 h 1587"/>
              <a:gd name="T8" fmla="*/ 17463 w 42"/>
              <a:gd name="T9" fmla="*/ 0 h 1587"/>
              <a:gd name="T10" fmla="*/ 17463 w 42"/>
              <a:gd name="T11" fmla="*/ 0 h 1587"/>
              <a:gd name="T12" fmla="*/ 17463 w 42"/>
              <a:gd name="T13" fmla="*/ 0 h 1587"/>
              <a:gd name="T14" fmla="*/ 33338 w 42"/>
              <a:gd name="T15" fmla="*/ 0 h 1587"/>
              <a:gd name="T16" fmla="*/ 33338 w 42"/>
              <a:gd name="T17" fmla="*/ 0 h 1587"/>
              <a:gd name="T18" fmla="*/ 33338 w 42"/>
              <a:gd name="T19" fmla="*/ 0 h 1587"/>
              <a:gd name="T20" fmla="*/ 33338 w 42"/>
              <a:gd name="T21" fmla="*/ 0 h 1587"/>
              <a:gd name="T22" fmla="*/ 33338 w 42"/>
              <a:gd name="T23" fmla="*/ 0 h 1587"/>
              <a:gd name="T24" fmla="*/ 50800 w 42"/>
              <a:gd name="T25" fmla="*/ 0 h 1587"/>
              <a:gd name="T26" fmla="*/ 50800 w 42"/>
              <a:gd name="T27" fmla="*/ 0 h 1587"/>
              <a:gd name="T28" fmla="*/ 50800 w 42"/>
              <a:gd name="T29" fmla="*/ 0 h 1587"/>
              <a:gd name="T30" fmla="*/ 50800 w 42"/>
              <a:gd name="T31" fmla="*/ 0 h 1587"/>
              <a:gd name="T32" fmla="*/ 50800 w 42"/>
              <a:gd name="T33" fmla="*/ 0 h 1587"/>
              <a:gd name="T34" fmla="*/ 66675 w 42"/>
              <a:gd name="T35" fmla="*/ 0 h 1587"/>
              <a:gd name="T36" fmla="*/ 66675 w 42"/>
              <a:gd name="T37" fmla="*/ 0 h 1587"/>
              <a:gd name="T38" fmla="*/ 50800 w 42"/>
              <a:gd name="T39" fmla="*/ 0 h 1587"/>
              <a:gd name="T40" fmla="*/ 50800 w 42"/>
              <a:gd name="T41" fmla="*/ 0 h 1587"/>
              <a:gd name="T42" fmla="*/ 50800 w 42"/>
              <a:gd name="T43" fmla="*/ 0 h 1587"/>
              <a:gd name="T44" fmla="*/ 50800 w 42"/>
              <a:gd name="T45" fmla="*/ 0 h 1587"/>
              <a:gd name="T46" fmla="*/ 50800 w 42"/>
              <a:gd name="T47" fmla="*/ 0 h 1587"/>
              <a:gd name="T48" fmla="*/ 33338 w 42"/>
              <a:gd name="T49" fmla="*/ 0 h 1587"/>
              <a:gd name="T50" fmla="*/ 33338 w 42"/>
              <a:gd name="T51" fmla="*/ 0 h 1587"/>
              <a:gd name="T52" fmla="*/ 33338 w 42"/>
              <a:gd name="T53" fmla="*/ 0 h 1587"/>
              <a:gd name="T54" fmla="*/ 33338 w 42"/>
              <a:gd name="T55" fmla="*/ 0 h 1587"/>
              <a:gd name="T56" fmla="*/ 33338 w 42"/>
              <a:gd name="T57" fmla="*/ 0 h 1587"/>
              <a:gd name="T58" fmla="*/ 17463 w 42"/>
              <a:gd name="T59" fmla="*/ 0 h 1587"/>
              <a:gd name="T60" fmla="*/ 17463 w 42"/>
              <a:gd name="T61" fmla="*/ 0 h 1587"/>
              <a:gd name="T62" fmla="*/ 17463 w 42"/>
              <a:gd name="T63" fmla="*/ 0 h 1587"/>
              <a:gd name="T64" fmla="*/ 17463 w 42"/>
              <a:gd name="T65" fmla="*/ 0 h 1587"/>
              <a:gd name="T66" fmla="*/ 0 w 42"/>
              <a:gd name="T67" fmla="*/ 0 h 1587"/>
              <a:gd name="T68" fmla="*/ 0 w 42"/>
              <a:gd name="T69" fmla="*/ 0 h 1587"/>
              <a:gd name="T70" fmla="*/ 0 w 42"/>
              <a:gd name="T71" fmla="*/ 0 h 1587"/>
              <a:gd name="T72" fmla="*/ 0 w 42"/>
              <a:gd name="T73" fmla="*/ 0 h 1587"/>
              <a:gd name="T74" fmla="*/ 0 w 42"/>
              <a:gd name="T75" fmla="*/ 0 h 1587"/>
              <a:gd name="T76" fmla="*/ 0 w 42"/>
              <a:gd name="T77" fmla="*/ 0 h 1587"/>
              <a:gd name="T78" fmla="*/ 0 w 42"/>
              <a:gd name="T79" fmla="*/ 0 h 15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2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98" name="Freeform 1067"/>
          <p:cNvSpPr>
            <a:spLocks/>
          </p:cNvSpPr>
          <p:nvPr/>
        </p:nvSpPr>
        <p:spPr bwMode="auto">
          <a:xfrm>
            <a:off x="6592766" y="43291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99" name="Freeform 1068"/>
          <p:cNvSpPr>
            <a:spLocks/>
          </p:cNvSpPr>
          <p:nvPr/>
        </p:nvSpPr>
        <p:spPr bwMode="auto">
          <a:xfrm>
            <a:off x="6592766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0" name="Freeform 1069"/>
          <p:cNvSpPr>
            <a:spLocks/>
          </p:cNvSpPr>
          <p:nvPr/>
        </p:nvSpPr>
        <p:spPr bwMode="auto">
          <a:xfrm>
            <a:off x="6592766" y="42957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17462 w 11"/>
              <a:gd name="T19" fmla="*/ 0 h 1588"/>
              <a:gd name="T20" fmla="*/ 0 w 11"/>
              <a:gd name="T21" fmla="*/ 0 h 1588"/>
              <a:gd name="T22" fmla="*/ 17462 w 11"/>
              <a:gd name="T23" fmla="*/ 0 h 1588"/>
              <a:gd name="T24" fmla="*/ 17462 w 11"/>
              <a:gd name="T25" fmla="*/ 0 h 1588"/>
              <a:gd name="T26" fmla="*/ 17462 w 11"/>
              <a:gd name="T27" fmla="*/ 0 h 1588"/>
              <a:gd name="T28" fmla="*/ 17462 w 11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1" name="Freeform 1070"/>
          <p:cNvSpPr>
            <a:spLocks/>
          </p:cNvSpPr>
          <p:nvPr/>
        </p:nvSpPr>
        <p:spPr bwMode="auto">
          <a:xfrm>
            <a:off x="6592766" y="4295775"/>
            <a:ext cx="92319" cy="1588"/>
          </a:xfrm>
          <a:custGeom>
            <a:avLst/>
            <a:gdLst>
              <a:gd name="T0" fmla="*/ 100012 w 63"/>
              <a:gd name="T1" fmla="*/ 0 h 1588"/>
              <a:gd name="T2" fmla="*/ 100012 w 63"/>
              <a:gd name="T3" fmla="*/ 0 h 1588"/>
              <a:gd name="T4" fmla="*/ 84137 w 63"/>
              <a:gd name="T5" fmla="*/ 0 h 1588"/>
              <a:gd name="T6" fmla="*/ 84137 w 63"/>
              <a:gd name="T7" fmla="*/ 0 h 1588"/>
              <a:gd name="T8" fmla="*/ 84137 w 63"/>
              <a:gd name="T9" fmla="*/ 0 h 1588"/>
              <a:gd name="T10" fmla="*/ 66675 w 63"/>
              <a:gd name="T11" fmla="*/ 0 h 1588"/>
              <a:gd name="T12" fmla="*/ 66675 w 63"/>
              <a:gd name="T13" fmla="*/ 0 h 1588"/>
              <a:gd name="T14" fmla="*/ 50800 w 63"/>
              <a:gd name="T15" fmla="*/ 0 h 1588"/>
              <a:gd name="T16" fmla="*/ 50800 w 63"/>
              <a:gd name="T17" fmla="*/ 0 h 1588"/>
              <a:gd name="T18" fmla="*/ 33337 w 63"/>
              <a:gd name="T19" fmla="*/ 0 h 1588"/>
              <a:gd name="T20" fmla="*/ 33337 w 63"/>
              <a:gd name="T21" fmla="*/ 0 h 1588"/>
              <a:gd name="T22" fmla="*/ 33337 w 63"/>
              <a:gd name="T23" fmla="*/ 0 h 1588"/>
              <a:gd name="T24" fmla="*/ 17462 w 63"/>
              <a:gd name="T25" fmla="*/ 0 h 1588"/>
              <a:gd name="T26" fmla="*/ 17462 w 63"/>
              <a:gd name="T27" fmla="*/ 0 h 1588"/>
              <a:gd name="T28" fmla="*/ 17462 w 63"/>
              <a:gd name="T29" fmla="*/ 0 h 1588"/>
              <a:gd name="T30" fmla="*/ 0 w 63"/>
              <a:gd name="T31" fmla="*/ 0 h 1588"/>
              <a:gd name="T32" fmla="*/ 0 w 63"/>
              <a:gd name="T33" fmla="*/ 0 h 1588"/>
              <a:gd name="T34" fmla="*/ 0 w 63"/>
              <a:gd name="T35" fmla="*/ 0 h 1588"/>
              <a:gd name="T36" fmla="*/ 0 w 63"/>
              <a:gd name="T37" fmla="*/ 0 h 1588"/>
              <a:gd name="T38" fmla="*/ 17462 w 63"/>
              <a:gd name="T39" fmla="*/ 0 h 1588"/>
              <a:gd name="T40" fmla="*/ 17462 w 63"/>
              <a:gd name="T41" fmla="*/ 0 h 1588"/>
              <a:gd name="T42" fmla="*/ 17462 w 63"/>
              <a:gd name="T43" fmla="*/ 0 h 1588"/>
              <a:gd name="T44" fmla="*/ 33337 w 63"/>
              <a:gd name="T45" fmla="*/ 0 h 1588"/>
              <a:gd name="T46" fmla="*/ 33337 w 63"/>
              <a:gd name="T47" fmla="*/ 0 h 1588"/>
              <a:gd name="T48" fmla="*/ 33337 w 63"/>
              <a:gd name="T49" fmla="*/ 0 h 1588"/>
              <a:gd name="T50" fmla="*/ 50800 w 63"/>
              <a:gd name="T51" fmla="*/ 0 h 1588"/>
              <a:gd name="T52" fmla="*/ 50800 w 63"/>
              <a:gd name="T53" fmla="*/ 0 h 1588"/>
              <a:gd name="T54" fmla="*/ 66675 w 63"/>
              <a:gd name="T55" fmla="*/ 0 h 1588"/>
              <a:gd name="T56" fmla="*/ 66675 w 63"/>
              <a:gd name="T57" fmla="*/ 0 h 1588"/>
              <a:gd name="T58" fmla="*/ 84137 w 63"/>
              <a:gd name="T59" fmla="*/ 0 h 1588"/>
              <a:gd name="T60" fmla="*/ 84137 w 63"/>
              <a:gd name="T61" fmla="*/ 0 h 1588"/>
              <a:gd name="T62" fmla="*/ 84137 w 63"/>
              <a:gd name="T63" fmla="*/ 0 h 1588"/>
              <a:gd name="T64" fmla="*/ 100012 w 63"/>
              <a:gd name="T65" fmla="*/ 0 h 1588"/>
              <a:gd name="T66" fmla="*/ 100012 w 63"/>
              <a:gd name="T67" fmla="*/ 0 h 1588"/>
              <a:gd name="T68" fmla="*/ 100012 w 63"/>
              <a:gd name="T69" fmla="*/ 0 h 1588"/>
              <a:gd name="T70" fmla="*/ 100012 w 63"/>
              <a:gd name="T71" fmla="*/ 0 h 1588"/>
              <a:gd name="T72" fmla="*/ 100012 w 63"/>
              <a:gd name="T73" fmla="*/ 0 h 1588"/>
              <a:gd name="T74" fmla="*/ 100012 w 63"/>
              <a:gd name="T75" fmla="*/ 0 h 1588"/>
              <a:gd name="T76" fmla="*/ 100012 w 63"/>
              <a:gd name="T77" fmla="*/ 0 h 1588"/>
              <a:gd name="T78" fmla="*/ 100012 w 63"/>
              <a:gd name="T79" fmla="*/ 0 h 158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" h="1588">
                <a:moveTo>
                  <a:pt x="63" y="0"/>
                </a:moveTo>
                <a:lnTo>
                  <a:pt x="63" y="0"/>
                </a:lnTo>
                <a:lnTo>
                  <a:pt x="53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53" y="0"/>
                </a:lnTo>
                <a:lnTo>
                  <a:pt x="63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2" name="Oval 1071"/>
          <p:cNvSpPr>
            <a:spLocks noChangeArrowheads="1"/>
          </p:cNvSpPr>
          <p:nvPr/>
        </p:nvSpPr>
        <p:spPr bwMode="auto">
          <a:xfrm>
            <a:off x="6701204" y="4295775"/>
            <a:ext cx="0" cy="0"/>
          </a:xfrm>
          <a:prstGeom prst="ellipse">
            <a:avLst/>
          </a:pr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03" name="Freeform 1072"/>
          <p:cNvSpPr>
            <a:spLocks/>
          </p:cNvSpPr>
          <p:nvPr/>
        </p:nvSpPr>
        <p:spPr bwMode="auto">
          <a:xfrm>
            <a:off x="6701205" y="4295775"/>
            <a:ext cx="14654" cy="1588"/>
          </a:xfrm>
          <a:custGeom>
            <a:avLst/>
            <a:gdLst>
              <a:gd name="T0" fmla="*/ 15875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4" name="Freeform 1073"/>
          <p:cNvSpPr>
            <a:spLocks/>
          </p:cNvSpPr>
          <p:nvPr/>
        </p:nvSpPr>
        <p:spPr bwMode="auto">
          <a:xfrm>
            <a:off x="6701205" y="4313239"/>
            <a:ext cx="14654" cy="1587"/>
          </a:xfrm>
          <a:custGeom>
            <a:avLst/>
            <a:gdLst>
              <a:gd name="T0" fmla="*/ 0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0 w 10"/>
              <a:gd name="T11" fmla="*/ 0 h 1587"/>
              <a:gd name="T12" fmla="*/ 0 w 10"/>
              <a:gd name="T13" fmla="*/ 0 h 1587"/>
              <a:gd name="T14" fmla="*/ 0 w 10"/>
              <a:gd name="T15" fmla="*/ 0 h 1587"/>
              <a:gd name="T16" fmla="*/ 0 w 10"/>
              <a:gd name="T17" fmla="*/ 0 h 1587"/>
              <a:gd name="T18" fmla="*/ 0 w 10"/>
              <a:gd name="T19" fmla="*/ 0 h 1587"/>
              <a:gd name="T20" fmla="*/ 0 w 10"/>
              <a:gd name="T21" fmla="*/ 0 h 1587"/>
              <a:gd name="T22" fmla="*/ 0 w 10"/>
              <a:gd name="T23" fmla="*/ 0 h 1587"/>
              <a:gd name="T24" fmla="*/ 0 w 10"/>
              <a:gd name="T25" fmla="*/ 0 h 1587"/>
              <a:gd name="T26" fmla="*/ 0 w 10"/>
              <a:gd name="T27" fmla="*/ 0 h 1587"/>
              <a:gd name="T28" fmla="*/ 0 w 10"/>
              <a:gd name="T29" fmla="*/ 0 h 1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5" name="Freeform 1074"/>
          <p:cNvSpPr>
            <a:spLocks/>
          </p:cNvSpPr>
          <p:nvPr/>
        </p:nvSpPr>
        <p:spPr bwMode="auto">
          <a:xfrm>
            <a:off x="6592767" y="4313239"/>
            <a:ext cx="108438" cy="1587"/>
          </a:xfrm>
          <a:custGeom>
            <a:avLst/>
            <a:gdLst>
              <a:gd name="T0" fmla="*/ 0 w 74"/>
              <a:gd name="T1" fmla="*/ 0 h 1587"/>
              <a:gd name="T2" fmla="*/ 17463 w 74"/>
              <a:gd name="T3" fmla="*/ 0 h 1587"/>
              <a:gd name="T4" fmla="*/ 17463 w 74"/>
              <a:gd name="T5" fmla="*/ 0 h 1587"/>
              <a:gd name="T6" fmla="*/ 17463 w 74"/>
              <a:gd name="T7" fmla="*/ 0 h 1587"/>
              <a:gd name="T8" fmla="*/ 33338 w 74"/>
              <a:gd name="T9" fmla="*/ 0 h 1587"/>
              <a:gd name="T10" fmla="*/ 33338 w 74"/>
              <a:gd name="T11" fmla="*/ 0 h 1587"/>
              <a:gd name="T12" fmla="*/ 50800 w 74"/>
              <a:gd name="T13" fmla="*/ 0 h 1587"/>
              <a:gd name="T14" fmla="*/ 50800 w 74"/>
              <a:gd name="T15" fmla="*/ 0 h 1587"/>
              <a:gd name="T16" fmla="*/ 50800 w 74"/>
              <a:gd name="T17" fmla="*/ 0 h 1587"/>
              <a:gd name="T18" fmla="*/ 66675 w 74"/>
              <a:gd name="T19" fmla="*/ 0 h 1587"/>
              <a:gd name="T20" fmla="*/ 84138 w 74"/>
              <a:gd name="T21" fmla="*/ 0 h 1587"/>
              <a:gd name="T22" fmla="*/ 84138 w 74"/>
              <a:gd name="T23" fmla="*/ 0 h 1587"/>
              <a:gd name="T24" fmla="*/ 84138 w 74"/>
              <a:gd name="T25" fmla="*/ 0 h 1587"/>
              <a:gd name="T26" fmla="*/ 100013 w 74"/>
              <a:gd name="T27" fmla="*/ 0 h 1587"/>
              <a:gd name="T28" fmla="*/ 100013 w 74"/>
              <a:gd name="T29" fmla="*/ 0 h 1587"/>
              <a:gd name="T30" fmla="*/ 117475 w 74"/>
              <a:gd name="T31" fmla="*/ 0 h 1587"/>
              <a:gd name="T32" fmla="*/ 117475 w 74"/>
              <a:gd name="T33" fmla="*/ 0 h 1587"/>
              <a:gd name="T34" fmla="*/ 117475 w 74"/>
              <a:gd name="T35" fmla="*/ 0 h 1587"/>
              <a:gd name="T36" fmla="*/ 117475 w 74"/>
              <a:gd name="T37" fmla="*/ 0 h 1587"/>
              <a:gd name="T38" fmla="*/ 100013 w 74"/>
              <a:gd name="T39" fmla="*/ 0 h 1587"/>
              <a:gd name="T40" fmla="*/ 100013 w 74"/>
              <a:gd name="T41" fmla="*/ 0 h 1587"/>
              <a:gd name="T42" fmla="*/ 84138 w 74"/>
              <a:gd name="T43" fmla="*/ 0 h 1587"/>
              <a:gd name="T44" fmla="*/ 84138 w 74"/>
              <a:gd name="T45" fmla="*/ 0 h 1587"/>
              <a:gd name="T46" fmla="*/ 84138 w 74"/>
              <a:gd name="T47" fmla="*/ 0 h 1587"/>
              <a:gd name="T48" fmla="*/ 66675 w 74"/>
              <a:gd name="T49" fmla="*/ 0 h 1587"/>
              <a:gd name="T50" fmla="*/ 50800 w 74"/>
              <a:gd name="T51" fmla="*/ 0 h 1587"/>
              <a:gd name="T52" fmla="*/ 50800 w 74"/>
              <a:gd name="T53" fmla="*/ 0 h 1587"/>
              <a:gd name="T54" fmla="*/ 50800 w 74"/>
              <a:gd name="T55" fmla="*/ 0 h 1587"/>
              <a:gd name="T56" fmla="*/ 33338 w 74"/>
              <a:gd name="T57" fmla="*/ 0 h 1587"/>
              <a:gd name="T58" fmla="*/ 33338 w 74"/>
              <a:gd name="T59" fmla="*/ 0 h 1587"/>
              <a:gd name="T60" fmla="*/ 17463 w 74"/>
              <a:gd name="T61" fmla="*/ 0 h 1587"/>
              <a:gd name="T62" fmla="*/ 17463 w 74"/>
              <a:gd name="T63" fmla="*/ 0 h 1587"/>
              <a:gd name="T64" fmla="*/ 17463 w 74"/>
              <a:gd name="T65" fmla="*/ 0 h 1587"/>
              <a:gd name="T66" fmla="*/ 0 w 74"/>
              <a:gd name="T67" fmla="*/ 0 h 1587"/>
              <a:gd name="T68" fmla="*/ 0 w 74"/>
              <a:gd name="T69" fmla="*/ 0 h 1587"/>
              <a:gd name="T70" fmla="*/ 0 w 74"/>
              <a:gd name="T71" fmla="*/ 0 h 1587"/>
              <a:gd name="T72" fmla="*/ 0 w 74"/>
              <a:gd name="T73" fmla="*/ 0 h 1587"/>
              <a:gd name="T74" fmla="*/ 0 w 74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4" h="1587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53" y="0"/>
                </a:lnTo>
                <a:lnTo>
                  <a:pt x="63" y="0"/>
                </a:lnTo>
                <a:lnTo>
                  <a:pt x="74" y="0"/>
                </a:lnTo>
                <a:lnTo>
                  <a:pt x="63" y="0"/>
                </a:lnTo>
                <a:lnTo>
                  <a:pt x="53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6" name="Freeform 1075"/>
          <p:cNvSpPr>
            <a:spLocks/>
          </p:cNvSpPr>
          <p:nvPr/>
        </p:nvSpPr>
        <p:spPr bwMode="auto">
          <a:xfrm>
            <a:off x="6592766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7" name="Freeform 1076"/>
          <p:cNvSpPr>
            <a:spLocks/>
          </p:cNvSpPr>
          <p:nvPr/>
        </p:nvSpPr>
        <p:spPr bwMode="auto">
          <a:xfrm>
            <a:off x="6592766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4" name="Freeform 1077"/>
          <p:cNvSpPr>
            <a:spLocks/>
          </p:cNvSpPr>
          <p:nvPr/>
        </p:nvSpPr>
        <p:spPr bwMode="auto">
          <a:xfrm>
            <a:off x="6592766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5" name="Freeform 1078"/>
          <p:cNvSpPr>
            <a:spLocks/>
          </p:cNvSpPr>
          <p:nvPr/>
        </p:nvSpPr>
        <p:spPr bwMode="auto">
          <a:xfrm>
            <a:off x="6592766" y="4278314"/>
            <a:ext cx="46892" cy="1587"/>
          </a:xfrm>
          <a:custGeom>
            <a:avLst/>
            <a:gdLst>
              <a:gd name="T0" fmla="*/ 50800 w 32"/>
              <a:gd name="T1" fmla="*/ 0 h 1587"/>
              <a:gd name="T2" fmla="*/ 50800 w 32"/>
              <a:gd name="T3" fmla="*/ 0 h 1587"/>
              <a:gd name="T4" fmla="*/ 50800 w 32"/>
              <a:gd name="T5" fmla="*/ 0 h 1587"/>
              <a:gd name="T6" fmla="*/ 50800 w 32"/>
              <a:gd name="T7" fmla="*/ 0 h 1587"/>
              <a:gd name="T8" fmla="*/ 50800 w 32"/>
              <a:gd name="T9" fmla="*/ 0 h 1587"/>
              <a:gd name="T10" fmla="*/ 33338 w 32"/>
              <a:gd name="T11" fmla="*/ 0 h 1587"/>
              <a:gd name="T12" fmla="*/ 33338 w 32"/>
              <a:gd name="T13" fmla="*/ 0 h 1587"/>
              <a:gd name="T14" fmla="*/ 33338 w 32"/>
              <a:gd name="T15" fmla="*/ 0 h 1587"/>
              <a:gd name="T16" fmla="*/ 33338 w 32"/>
              <a:gd name="T17" fmla="*/ 0 h 1587"/>
              <a:gd name="T18" fmla="*/ 33338 w 32"/>
              <a:gd name="T19" fmla="*/ 0 h 1587"/>
              <a:gd name="T20" fmla="*/ 17463 w 32"/>
              <a:gd name="T21" fmla="*/ 0 h 1587"/>
              <a:gd name="T22" fmla="*/ 17463 w 32"/>
              <a:gd name="T23" fmla="*/ 0 h 1587"/>
              <a:gd name="T24" fmla="*/ 17463 w 32"/>
              <a:gd name="T25" fmla="*/ 0 h 1587"/>
              <a:gd name="T26" fmla="*/ 17463 w 32"/>
              <a:gd name="T27" fmla="*/ 0 h 1587"/>
              <a:gd name="T28" fmla="*/ 17463 w 32"/>
              <a:gd name="T29" fmla="*/ 0 h 1587"/>
              <a:gd name="T30" fmla="*/ 17463 w 32"/>
              <a:gd name="T31" fmla="*/ 0 h 1587"/>
              <a:gd name="T32" fmla="*/ 0 w 32"/>
              <a:gd name="T33" fmla="*/ 0 h 1587"/>
              <a:gd name="T34" fmla="*/ 0 w 32"/>
              <a:gd name="T35" fmla="*/ 0 h 1587"/>
              <a:gd name="T36" fmla="*/ 17463 w 32"/>
              <a:gd name="T37" fmla="*/ 0 h 1587"/>
              <a:gd name="T38" fmla="*/ 17463 w 32"/>
              <a:gd name="T39" fmla="*/ 0 h 1587"/>
              <a:gd name="T40" fmla="*/ 17463 w 32"/>
              <a:gd name="T41" fmla="*/ 0 h 1587"/>
              <a:gd name="T42" fmla="*/ 17463 w 32"/>
              <a:gd name="T43" fmla="*/ 0 h 1587"/>
              <a:gd name="T44" fmla="*/ 17463 w 32"/>
              <a:gd name="T45" fmla="*/ 0 h 1587"/>
              <a:gd name="T46" fmla="*/ 17463 w 32"/>
              <a:gd name="T47" fmla="*/ 0 h 1587"/>
              <a:gd name="T48" fmla="*/ 33338 w 32"/>
              <a:gd name="T49" fmla="*/ 0 h 1587"/>
              <a:gd name="T50" fmla="*/ 33338 w 32"/>
              <a:gd name="T51" fmla="*/ 0 h 1587"/>
              <a:gd name="T52" fmla="*/ 33338 w 32"/>
              <a:gd name="T53" fmla="*/ 0 h 1587"/>
              <a:gd name="T54" fmla="*/ 33338 w 32"/>
              <a:gd name="T55" fmla="*/ 0 h 1587"/>
              <a:gd name="T56" fmla="*/ 33338 w 32"/>
              <a:gd name="T57" fmla="*/ 0 h 1587"/>
              <a:gd name="T58" fmla="*/ 50800 w 32"/>
              <a:gd name="T59" fmla="*/ 0 h 1587"/>
              <a:gd name="T60" fmla="*/ 50800 w 32"/>
              <a:gd name="T61" fmla="*/ 0 h 1587"/>
              <a:gd name="T62" fmla="*/ 50800 w 32"/>
              <a:gd name="T63" fmla="*/ 0 h 1587"/>
              <a:gd name="T64" fmla="*/ 50800 w 32"/>
              <a:gd name="T65" fmla="*/ 0 h 1587"/>
              <a:gd name="T66" fmla="*/ 50800 w 32"/>
              <a:gd name="T67" fmla="*/ 0 h 1587"/>
              <a:gd name="T68" fmla="*/ 50800 w 32"/>
              <a:gd name="T69" fmla="*/ 0 h 1587"/>
              <a:gd name="T70" fmla="*/ 50800 w 32"/>
              <a:gd name="T71" fmla="*/ 0 h 1587"/>
              <a:gd name="T72" fmla="*/ 50800 w 32"/>
              <a:gd name="T73" fmla="*/ 0 h 158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2" h="1587">
                <a:moveTo>
                  <a:pt x="32" y="0"/>
                </a:move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6" name="Freeform 1079"/>
          <p:cNvSpPr>
            <a:spLocks/>
          </p:cNvSpPr>
          <p:nvPr/>
        </p:nvSpPr>
        <p:spPr bwMode="auto">
          <a:xfrm>
            <a:off x="6639659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" name="Freeform 1080"/>
          <p:cNvSpPr>
            <a:spLocks/>
          </p:cNvSpPr>
          <p:nvPr/>
        </p:nvSpPr>
        <p:spPr bwMode="auto">
          <a:xfrm>
            <a:off x="6639659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Freeform 1081"/>
          <p:cNvSpPr>
            <a:spLocks/>
          </p:cNvSpPr>
          <p:nvPr/>
        </p:nvSpPr>
        <p:spPr bwMode="auto">
          <a:xfrm>
            <a:off x="6639659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Freeform 1082"/>
          <p:cNvSpPr>
            <a:spLocks/>
          </p:cNvSpPr>
          <p:nvPr/>
        </p:nvSpPr>
        <p:spPr bwMode="auto">
          <a:xfrm>
            <a:off x="6592766" y="4295775"/>
            <a:ext cx="46892" cy="1588"/>
          </a:xfrm>
          <a:custGeom>
            <a:avLst/>
            <a:gdLst>
              <a:gd name="T0" fmla="*/ 0 w 32"/>
              <a:gd name="T1" fmla="*/ 0 h 1588"/>
              <a:gd name="T2" fmla="*/ 0 w 32"/>
              <a:gd name="T3" fmla="*/ 0 h 1588"/>
              <a:gd name="T4" fmla="*/ 0 w 32"/>
              <a:gd name="T5" fmla="*/ 0 h 1588"/>
              <a:gd name="T6" fmla="*/ 17463 w 32"/>
              <a:gd name="T7" fmla="*/ 0 h 1588"/>
              <a:gd name="T8" fmla="*/ 17463 w 32"/>
              <a:gd name="T9" fmla="*/ 0 h 1588"/>
              <a:gd name="T10" fmla="*/ 17463 w 32"/>
              <a:gd name="T11" fmla="*/ 0 h 1588"/>
              <a:gd name="T12" fmla="*/ 17463 w 32"/>
              <a:gd name="T13" fmla="*/ 0 h 1588"/>
              <a:gd name="T14" fmla="*/ 17463 w 32"/>
              <a:gd name="T15" fmla="*/ 0 h 1588"/>
              <a:gd name="T16" fmla="*/ 33338 w 32"/>
              <a:gd name="T17" fmla="*/ 0 h 1588"/>
              <a:gd name="T18" fmla="*/ 33338 w 32"/>
              <a:gd name="T19" fmla="*/ 0 h 1588"/>
              <a:gd name="T20" fmla="*/ 33338 w 32"/>
              <a:gd name="T21" fmla="*/ 0 h 1588"/>
              <a:gd name="T22" fmla="*/ 33338 w 32"/>
              <a:gd name="T23" fmla="*/ 0 h 1588"/>
              <a:gd name="T24" fmla="*/ 33338 w 32"/>
              <a:gd name="T25" fmla="*/ 0 h 1588"/>
              <a:gd name="T26" fmla="*/ 50800 w 32"/>
              <a:gd name="T27" fmla="*/ 0 h 1588"/>
              <a:gd name="T28" fmla="*/ 50800 w 32"/>
              <a:gd name="T29" fmla="*/ 0 h 1588"/>
              <a:gd name="T30" fmla="*/ 50800 w 32"/>
              <a:gd name="T31" fmla="*/ 0 h 1588"/>
              <a:gd name="T32" fmla="*/ 50800 w 32"/>
              <a:gd name="T33" fmla="*/ 0 h 1588"/>
              <a:gd name="T34" fmla="*/ 50800 w 32"/>
              <a:gd name="T35" fmla="*/ 0 h 1588"/>
              <a:gd name="T36" fmla="*/ 50800 w 32"/>
              <a:gd name="T37" fmla="*/ 0 h 1588"/>
              <a:gd name="T38" fmla="*/ 50800 w 32"/>
              <a:gd name="T39" fmla="*/ 0 h 1588"/>
              <a:gd name="T40" fmla="*/ 50800 w 32"/>
              <a:gd name="T41" fmla="*/ 0 h 1588"/>
              <a:gd name="T42" fmla="*/ 50800 w 32"/>
              <a:gd name="T43" fmla="*/ 0 h 1588"/>
              <a:gd name="T44" fmla="*/ 50800 w 32"/>
              <a:gd name="T45" fmla="*/ 0 h 1588"/>
              <a:gd name="T46" fmla="*/ 33338 w 32"/>
              <a:gd name="T47" fmla="*/ 0 h 1588"/>
              <a:gd name="T48" fmla="*/ 33338 w 32"/>
              <a:gd name="T49" fmla="*/ 0 h 1588"/>
              <a:gd name="T50" fmla="*/ 33338 w 32"/>
              <a:gd name="T51" fmla="*/ 0 h 1588"/>
              <a:gd name="T52" fmla="*/ 33338 w 32"/>
              <a:gd name="T53" fmla="*/ 0 h 1588"/>
              <a:gd name="T54" fmla="*/ 33338 w 32"/>
              <a:gd name="T55" fmla="*/ 0 h 1588"/>
              <a:gd name="T56" fmla="*/ 17463 w 32"/>
              <a:gd name="T57" fmla="*/ 0 h 1588"/>
              <a:gd name="T58" fmla="*/ 17463 w 32"/>
              <a:gd name="T59" fmla="*/ 0 h 1588"/>
              <a:gd name="T60" fmla="*/ 17463 w 32"/>
              <a:gd name="T61" fmla="*/ 0 h 1588"/>
              <a:gd name="T62" fmla="*/ 17463 w 32"/>
              <a:gd name="T63" fmla="*/ 0 h 1588"/>
              <a:gd name="T64" fmla="*/ 17463 w 32"/>
              <a:gd name="T65" fmla="*/ 0 h 1588"/>
              <a:gd name="T66" fmla="*/ 0 w 32"/>
              <a:gd name="T67" fmla="*/ 0 h 1588"/>
              <a:gd name="T68" fmla="*/ 0 w 32"/>
              <a:gd name="T69" fmla="*/ 0 h 1588"/>
              <a:gd name="T70" fmla="*/ 0 w 32"/>
              <a:gd name="T71" fmla="*/ 0 h 1588"/>
              <a:gd name="T72" fmla="*/ 0 w 32"/>
              <a:gd name="T73" fmla="*/ 0 h 1588"/>
              <a:gd name="T74" fmla="*/ 0 w 32"/>
              <a:gd name="T75" fmla="*/ 0 h 15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Oval 1083"/>
          <p:cNvSpPr>
            <a:spLocks noChangeArrowheads="1"/>
          </p:cNvSpPr>
          <p:nvPr/>
        </p:nvSpPr>
        <p:spPr bwMode="auto">
          <a:xfrm>
            <a:off x="6592766" y="4295775"/>
            <a:ext cx="0" cy="0"/>
          </a:xfrm>
          <a:prstGeom prst="ellipse">
            <a:avLst/>
          </a:pr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591" name="Freeform 1084"/>
          <p:cNvSpPr>
            <a:spLocks/>
          </p:cNvSpPr>
          <p:nvPr/>
        </p:nvSpPr>
        <p:spPr bwMode="auto">
          <a:xfrm>
            <a:off x="6592766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Freeform 1085"/>
          <p:cNvSpPr>
            <a:spLocks/>
          </p:cNvSpPr>
          <p:nvPr/>
        </p:nvSpPr>
        <p:spPr bwMode="auto">
          <a:xfrm>
            <a:off x="6592766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Freeform 1086"/>
          <p:cNvSpPr>
            <a:spLocks/>
          </p:cNvSpPr>
          <p:nvPr/>
        </p:nvSpPr>
        <p:spPr bwMode="auto">
          <a:xfrm>
            <a:off x="6592766" y="4262439"/>
            <a:ext cx="61546" cy="1587"/>
          </a:xfrm>
          <a:custGeom>
            <a:avLst/>
            <a:gdLst>
              <a:gd name="T0" fmla="*/ 66675 w 42"/>
              <a:gd name="T1" fmla="*/ 0 h 1587"/>
              <a:gd name="T2" fmla="*/ 66675 w 42"/>
              <a:gd name="T3" fmla="*/ 0 h 1587"/>
              <a:gd name="T4" fmla="*/ 50800 w 42"/>
              <a:gd name="T5" fmla="*/ 0 h 1587"/>
              <a:gd name="T6" fmla="*/ 50800 w 42"/>
              <a:gd name="T7" fmla="*/ 0 h 1587"/>
              <a:gd name="T8" fmla="*/ 50800 w 42"/>
              <a:gd name="T9" fmla="*/ 0 h 1587"/>
              <a:gd name="T10" fmla="*/ 50800 w 42"/>
              <a:gd name="T11" fmla="*/ 0 h 1587"/>
              <a:gd name="T12" fmla="*/ 50800 w 42"/>
              <a:gd name="T13" fmla="*/ 0 h 1587"/>
              <a:gd name="T14" fmla="*/ 33338 w 42"/>
              <a:gd name="T15" fmla="*/ 0 h 1587"/>
              <a:gd name="T16" fmla="*/ 33338 w 42"/>
              <a:gd name="T17" fmla="*/ 0 h 1587"/>
              <a:gd name="T18" fmla="*/ 33338 w 42"/>
              <a:gd name="T19" fmla="*/ 0 h 1587"/>
              <a:gd name="T20" fmla="*/ 33338 w 42"/>
              <a:gd name="T21" fmla="*/ 0 h 1587"/>
              <a:gd name="T22" fmla="*/ 33338 w 42"/>
              <a:gd name="T23" fmla="*/ 0 h 1587"/>
              <a:gd name="T24" fmla="*/ 17463 w 42"/>
              <a:gd name="T25" fmla="*/ 0 h 1587"/>
              <a:gd name="T26" fmla="*/ 17463 w 42"/>
              <a:gd name="T27" fmla="*/ 0 h 1587"/>
              <a:gd name="T28" fmla="*/ 17463 w 42"/>
              <a:gd name="T29" fmla="*/ 0 h 1587"/>
              <a:gd name="T30" fmla="*/ 17463 w 42"/>
              <a:gd name="T31" fmla="*/ 0 h 1587"/>
              <a:gd name="T32" fmla="*/ 17463 w 42"/>
              <a:gd name="T33" fmla="*/ 0 h 1587"/>
              <a:gd name="T34" fmla="*/ 0 w 42"/>
              <a:gd name="T35" fmla="*/ 0 h 1587"/>
              <a:gd name="T36" fmla="*/ 0 w 42"/>
              <a:gd name="T37" fmla="*/ 0 h 1587"/>
              <a:gd name="T38" fmla="*/ 17463 w 42"/>
              <a:gd name="T39" fmla="*/ 0 h 1587"/>
              <a:gd name="T40" fmla="*/ 17463 w 42"/>
              <a:gd name="T41" fmla="*/ 0 h 1587"/>
              <a:gd name="T42" fmla="*/ 17463 w 42"/>
              <a:gd name="T43" fmla="*/ 0 h 1587"/>
              <a:gd name="T44" fmla="*/ 17463 w 42"/>
              <a:gd name="T45" fmla="*/ 0 h 1587"/>
              <a:gd name="T46" fmla="*/ 17463 w 42"/>
              <a:gd name="T47" fmla="*/ 0 h 1587"/>
              <a:gd name="T48" fmla="*/ 33338 w 42"/>
              <a:gd name="T49" fmla="*/ 0 h 1587"/>
              <a:gd name="T50" fmla="*/ 33338 w 42"/>
              <a:gd name="T51" fmla="*/ 0 h 1587"/>
              <a:gd name="T52" fmla="*/ 33338 w 42"/>
              <a:gd name="T53" fmla="*/ 0 h 1587"/>
              <a:gd name="T54" fmla="*/ 33338 w 42"/>
              <a:gd name="T55" fmla="*/ 0 h 1587"/>
              <a:gd name="T56" fmla="*/ 33338 w 42"/>
              <a:gd name="T57" fmla="*/ 0 h 1587"/>
              <a:gd name="T58" fmla="*/ 50800 w 42"/>
              <a:gd name="T59" fmla="*/ 0 h 1587"/>
              <a:gd name="T60" fmla="*/ 50800 w 42"/>
              <a:gd name="T61" fmla="*/ 0 h 1587"/>
              <a:gd name="T62" fmla="*/ 50800 w 42"/>
              <a:gd name="T63" fmla="*/ 0 h 1587"/>
              <a:gd name="T64" fmla="*/ 50800 w 42"/>
              <a:gd name="T65" fmla="*/ 0 h 1587"/>
              <a:gd name="T66" fmla="*/ 50800 w 42"/>
              <a:gd name="T67" fmla="*/ 0 h 1587"/>
              <a:gd name="T68" fmla="*/ 66675 w 42"/>
              <a:gd name="T69" fmla="*/ 0 h 1587"/>
              <a:gd name="T70" fmla="*/ 66675 w 42"/>
              <a:gd name="T71" fmla="*/ 0 h 1587"/>
              <a:gd name="T72" fmla="*/ 66675 w 42"/>
              <a:gd name="T73" fmla="*/ 0 h 1587"/>
              <a:gd name="T74" fmla="*/ 66675 w 42"/>
              <a:gd name="T75" fmla="*/ 0 h 1587"/>
              <a:gd name="T76" fmla="*/ 66675 w 42"/>
              <a:gd name="T77" fmla="*/ 0 h 1587"/>
              <a:gd name="T78" fmla="*/ 66675 w 42"/>
              <a:gd name="T79" fmla="*/ 0 h 15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2" h="1587">
                <a:moveTo>
                  <a:pt x="42" y="0"/>
                </a:move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Oval 1087"/>
          <p:cNvSpPr>
            <a:spLocks noChangeArrowheads="1"/>
          </p:cNvSpPr>
          <p:nvPr/>
        </p:nvSpPr>
        <p:spPr bwMode="auto">
          <a:xfrm>
            <a:off x="6654312" y="4262438"/>
            <a:ext cx="0" cy="0"/>
          </a:xfrm>
          <a:prstGeom prst="ellipse">
            <a:avLst/>
          </a:pr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595" name="Freeform 1088"/>
          <p:cNvSpPr>
            <a:spLocks/>
          </p:cNvSpPr>
          <p:nvPr/>
        </p:nvSpPr>
        <p:spPr bwMode="auto">
          <a:xfrm>
            <a:off x="6654312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Oval 1089"/>
          <p:cNvSpPr>
            <a:spLocks noChangeArrowheads="1"/>
          </p:cNvSpPr>
          <p:nvPr/>
        </p:nvSpPr>
        <p:spPr bwMode="auto">
          <a:xfrm>
            <a:off x="6654312" y="4262438"/>
            <a:ext cx="0" cy="0"/>
          </a:xfrm>
          <a:prstGeom prst="ellipse">
            <a:avLst/>
          </a:pr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597" name="Freeform 1090"/>
          <p:cNvSpPr>
            <a:spLocks/>
          </p:cNvSpPr>
          <p:nvPr/>
        </p:nvSpPr>
        <p:spPr bwMode="auto">
          <a:xfrm>
            <a:off x="6592766" y="4262439"/>
            <a:ext cx="61546" cy="1587"/>
          </a:xfrm>
          <a:custGeom>
            <a:avLst/>
            <a:gdLst>
              <a:gd name="T0" fmla="*/ 0 w 42"/>
              <a:gd name="T1" fmla="*/ 0 h 1587"/>
              <a:gd name="T2" fmla="*/ 0 w 42"/>
              <a:gd name="T3" fmla="*/ 0 h 1587"/>
              <a:gd name="T4" fmla="*/ 17463 w 42"/>
              <a:gd name="T5" fmla="*/ 0 h 1587"/>
              <a:gd name="T6" fmla="*/ 17463 w 42"/>
              <a:gd name="T7" fmla="*/ 0 h 1587"/>
              <a:gd name="T8" fmla="*/ 17463 w 42"/>
              <a:gd name="T9" fmla="*/ 0 h 1587"/>
              <a:gd name="T10" fmla="*/ 17463 w 42"/>
              <a:gd name="T11" fmla="*/ 0 h 1587"/>
              <a:gd name="T12" fmla="*/ 33338 w 42"/>
              <a:gd name="T13" fmla="*/ 0 h 1587"/>
              <a:gd name="T14" fmla="*/ 33338 w 42"/>
              <a:gd name="T15" fmla="*/ 0 h 1587"/>
              <a:gd name="T16" fmla="*/ 33338 w 42"/>
              <a:gd name="T17" fmla="*/ 0 h 1587"/>
              <a:gd name="T18" fmla="*/ 33338 w 42"/>
              <a:gd name="T19" fmla="*/ 0 h 1587"/>
              <a:gd name="T20" fmla="*/ 33338 w 42"/>
              <a:gd name="T21" fmla="*/ 0 h 1587"/>
              <a:gd name="T22" fmla="*/ 50800 w 42"/>
              <a:gd name="T23" fmla="*/ 0 h 1587"/>
              <a:gd name="T24" fmla="*/ 50800 w 42"/>
              <a:gd name="T25" fmla="*/ 0 h 1587"/>
              <a:gd name="T26" fmla="*/ 50800 w 42"/>
              <a:gd name="T27" fmla="*/ 0 h 1587"/>
              <a:gd name="T28" fmla="*/ 50800 w 42"/>
              <a:gd name="T29" fmla="*/ 0 h 1587"/>
              <a:gd name="T30" fmla="*/ 66675 w 42"/>
              <a:gd name="T31" fmla="*/ 0 h 1587"/>
              <a:gd name="T32" fmla="*/ 66675 w 42"/>
              <a:gd name="T33" fmla="*/ 0 h 1587"/>
              <a:gd name="T34" fmla="*/ 66675 w 42"/>
              <a:gd name="T35" fmla="*/ 0 h 1587"/>
              <a:gd name="T36" fmla="*/ 66675 w 42"/>
              <a:gd name="T37" fmla="*/ 0 h 1587"/>
              <a:gd name="T38" fmla="*/ 50800 w 42"/>
              <a:gd name="T39" fmla="*/ 0 h 1587"/>
              <a:gd name="T40" fmla="*/ 50800 w 42"/>
              <a:gd name="T41" fmla="*/ 0 h 1587"/>
              <a:gd name="T42" fmla="*/ 50800 w 42"/>
              <a:gd name="T43" fmla="*/ 0 h 1587"/>
              <a:gd name="T44" fmla="*/ 50800 w 42"/>
              <a:gd name="T45" fmla="*/ 0 h 1587"/>
              <a:gd name="T46" fmla="*/ 33338 w 42"/>
              <a:gd name="T47" fmla="*/ 0 h 1587"/>
              <a:gd name="T48" fmla="*/ 33338 w 42"/>
              <a:gd name="T49" fmla="*/ 0 h 1587"/>
              <a:gd name="T50" fmla="*/ 33338 w 42"/>
              <a:gd name="T51" fmla="*/ 0 h 1587"/>
              <a:gd name="T52" fmla="*/ 33338 w 42"/>
              <a:gd name="T53" fmla="*/ 0 h 1587"/>
              <a:gd name="T54" fmla="*/ 33338 w 42"/>
              <a:gd name="T55" fmla="*/ 0 h 1587"/>
              <a:gd name="T56" fmla="*/ 17463 w 42"/>
              <a:gd name="T57" fmla="*/ 0 h 1587"/>
              <a:gd name="T58" fmla="*/ 17463 w 42"/>
              <a:gd name="T59" fmla="*/ 0 h 1587"/>
              <a:gd name="T60" fmla="*/ 17463 w 42"/>
              <a:gd name="T61" fmla="*/ 0 h 1587"/>
              <a:gd name="T62" fmla="*/ 17463 w 42"/>
              <a:gd name="T63" fmla="*/ 0 h 1587"/>
              <a:gd name="T64" fmla="*/ 0 w 42"/>
              <a:gd name="T65" fmla="*/ 0 h 1587"/>
              <a:gd name="T66" fmla="*/ 0 w 42"/>
              <a:gd name="T67" fmla="*/ 0 h 1587"/>
              <a:gd name="T68" fmla="*/ 0 w 42"/>
              <a:gd name="T69" fmla="*/ 0 h 1587"/>
              <a:gd name="T70" fmla="*/ 0 w 42"/>
              <a:gd name="T71" fmla="*/ 0 h 1587"/>
              <a:gd name="T72" fmla="*/ 0 w 42"/>
              <a:gd name="T73" fmla="*/ 0 h 1587"/>
              <a:gd name="T74" fmla="*/ 0 w 42"/>
              <a:gd name="T75" fmla="*/ 0 h 1587"/>
              <a:gd name="T76" fmla="*/ 0 w 42"/>
              <a:gd name="T77" fmla="*/ 0 h 1587"/>
              <a:gd name="T78" fmla="*/ 0 w 42"/>
              <a:gd name="T79" fmla="*/ 0 h 15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2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Freeform 1091"/>
          <p:cNvSpPr>
            <a:spLocks/>
          </p:cNvSpPr>
          <p:nvPr/>
        </p:nvSpPr>
        <p:spPr bwMode="auto">
          <a:xfrm>
            <a:off x="6592766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Freeform 1092"/>
          <p:cNvSpPr>
            <a:spLocks/>
          </p:cNvSpPr>
          <p:nvPr/>
        </p:nvSpPr>
        <p:spPr bwMode="auto">
          <a:xfrm>
            <a:off x="7054362" y="4313239"/>
            <a:ext cx="14654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15875 h 10"/>
              <a:gd name="T4" fmla="*/ 0 w 10"/>
              <a:gd name="T5" fmla="*/ 15875 h 10"/>
              <a:gd name="T6" fmla="*/ 15875 w 10"/>
              <a:gd name="T7" fmla="*/ 0 h 10"/>
              <a:gd name="T8" fmla="*/ 15875 w 10"/>
              <a:gd name="T9" fmla="*/ 0 h 10"/>
              <a:gd name="T10" fmla="*/ 15875 w 10"/>
              <a:gd name="T11" fmla="*/ 0 h 10"/>
              <a:gd name="T12" fmla="*/ 0 w 10"/>
              <a:gd name="T13" fmla="*/ 0 h 10"/>
              <a:gd name="T14" fmla="*/ 0 w 10"/>
              <a:gd name="T15" fmla="*/ 0 h 10"/>
              <a:gd name="T16" fmla="*/ 0 w 10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Freeform 1093"/>
          <p:cNvSpPr>
            <a:spLocks/>
          </p:cNvSpPr>
          <p:nvPr/>
        </p:nvSpPr>
        <p:spPr bwMode="auto">
          <a:xfrm>
            <a:off x="7054362" y="4313239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0 w 10"/>
              <a:gd name="T7" fmla="*/ 0 h 1587"/>
              <a:gd name="T8" fmla="*/ 0 w 10"/>
              <a:gd name="T9" fmla="*/ 0 h 1587"/>
              <a:gd name="T10" fmla="*/ 0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0 w 10"/>
              <a:gd name="T19" fmla="*/ 0 h 1587"/>
              <a:gd name="T20" fmla="*/ 15875 w 10"/>
              <a:gd name="T21" fmla="*/ 0 h 1587"/>
              <a:gd name="T22" fmla="*/ 15875 w 10"/>
              <a:gd name="T23" fmla="*/ 0 h 1587"/>
              <a:gd name="T24" fmla="*/ 15875 w 10"/>
              <a:gd name="T25" fmla="*/ 0 h 1587"/>
              <a:gd name="T26" fmla="*/ 15875 w 10"/>
              <a:gd name="T27" fmla="*/ 0 h 1587"/>
              <a:gd name="T28" fmla="*/ 15875 w 10"/>
              <a:gd name="T29" fmla="*/ 0 h 1587"/>
              <a:gd name="T30" fmla="*/ 15875 w 10"/>
              <a:gd name="T31" fmla="*/ 0 h 1587"/>
              <a:gd name="T32" fmla="*/ 15875 w 10"/>
              <a:gd name="T33" fmla="*/ 0 h 15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Freeform 1094"/>
          <p:cNvSpPr>
            <a:spLocks/>
          </p:cNvSpPr>
          <p:nvPr/>
        </p:nvSpPr>
        <p:spPr bwMode="auto">
          <a:xfrm>
            <a:off x="7069016" y="4313239"/>
            <a:ext cx="46892" cy="1587"/>
          </a:xfrm>
          <a:custGeom>
            <a:avLst/>
            <a:gdLst>
              <a:gd name="T0" fmla="*/ 50800 w 32"/>
              <a:gd name="T1" fmla="*/ 0 h 1587"/>
              <a:gd name="T2" fmla="*/ 50800 w 32"/>
              <a:gd name="T3" fmla="*/ 0 h 1587"/>
              <a:gd name="T4" fmla="*/ 50800 w 32"/>
              <a:gd name="T5" fmla="*/ 0 h 1587"/>
              <a:gd name="T6" fmla="*/ 50800 w 32"/>
              <a:gd name="T7" fmla="*/ 0 h 1587"/>
              <a:gd name="T8" fmla="*/ 50800 w 32"/>
              <a:gd name="T9" fmla="*/ 0 h 1587"/>
              <a:gd name="T10" fmla="*/ 50800 w 32"/>
              <a:gd name="T11" fmla="*/ 0 h 1587"/>
              <a:gd name="T12" fmla="*/ 33338 w 32"/>
              <a:gd name="T13" fmla="*/ 0 h 1587"/>
              <a:gd name="T14" fmla="*/ 33338 w 32"/>
              <a:gd name="T15" fmla="*/ 0 h 1587"/>
              <a:gd name="T16" fmla="*/ 33338 w 32"/>
              <a:gd name="T17" fmla="*/ 0 h 1587"/>
              <a:gd name="T18" fmla="*/ 33338 w 32"/>
              <a:gd name="T19" fmla="*/ 0 h 1587"/>
              <a:gd name="T20" fmla="*/ 33338 w 32"/>
              <a:gd name="T21" fmla="*/ 0 h 1587"/>
              <a:gd name="T22" fmla="*/ 17463 w 32"/>
              <a:gd name="T23" fmla="*/ 0 h 1587"/>
              <a:gd name="T24" fmla="*/ 17463 w 32"/>
              <a:gd name="T25" fmla="*/ 0 h 1587"/>
              <a:gd name="T26" fmla="*/ 17463 w 32"/>
              <a:gd name="T27" fmla="*/ 0 h 1587"/>
              <a:gd name="T28" fmla="*/ 17463 w 32"/>
              <a:gd name="T29" fmla="*/ 0 h 1587"/>
              <a:gd name="T30" fmla="*/ 0 w 32"/>
              <a:gd name="T31" fmla="*/ 0 h 1587"/>
              <a:gd name="T32" fmla="*/ 0 w 32"/>
              <a:gd name="T33" fmla="*/ 0 h 1587"/>
              <a:gd name="T34" fmla="*/ 0 w 32"/>
              <a:gd name="T35" fmla="*/ 0 h 1587"/>
              <a:gd name="T36" fmla="*/ 0 w 32"/>
              <a:gd name="T37" fmla="*/ 0 h 1587"/>
              <a:gd name="T38" fmla="*/ 0 w 32"/>
              <a:gd name="T39" fmla="*/ 0 h 1587"/>
              <a:gd name="T40" fmla="*/ 0 w 32"/>
              <a:gd name="T41" fmla="*/ 0 h 1587"/>
              <a:gd name="T42" fmla="*/ 17463 w 32"/>
              <a:gd name="T43" fmla="*/ 0 h 1587"/>
              <a:gd name="T44" fmla="*/ 17463 w 32"/>
              <a:gd name="T45" fmla="*/ 0 h 1587"/>
              <a:gd name="T46" fmla="*/ 17463 w 32"/>
              <a:gd name="T47" fmla="*/ 0 h 1587"/>
              <a:gd name="T48" fmla="*/ 17463 w 32"/>
              <a:gd name="T49" fmla="*/ 0 h 1587"/>
              <a:gd name="T50" fmla="*/ 33338 w 32"/>
              <a:gd name="T51" fmla="*/ 0 h 1587"/>
              <a:gd name="T52" fmla="*/ 33338 w 32"/>
              <a:gd name="T53" fmla="*/ 0 h 1587"/>
              <a:gd name="T54" fmla="*/ 33338 w 32"/>
              <a:gd name="T55" fmla="*/ 0 h 1587"/>
              <a:gd name="T56" fmla="*/ 33338 w 32"/>
              <a:gd name="T57" fmla="*/ 0 h 1587"/>
              <a:gd name="T58" fmla="*/ 33338 w 32"/>
              <a:gd name="T59" fmla="*/ 0 h 1587"/>
              <a:gd name="T60" fmla="*/ 50800 w 32"/>
              <a:gd name="T61" fmla="*/ 0 h 1587"/>
              <a:gd name="T62" fmla="*/ 50800 w 32"/>
              <a:gd name="T63" fmla="*/ 0 h 1587"/>
              <a:gd name="T64" fmla="*/ 50800 w 32"/>
              <a:gd name="T65" fmla="*/ 0 h 1587"/>
              <a:gd name="T66" fmla="*/ 50800 w 32"/>
              <a:gd name="T67" fmla="*/ 0 h 1587"/>
              <a:gd name="T68" fmla="*/ 50800 w 32"/>
              <a:gd name="T69" fmla="*/ 0 h 1587"/>
              <a:gd name="T70" fmla="*/ 50800 w 32"/>
              <a:gd name="T71" fmla="*/ 0 h 1587"/>
              <a:gd name="T72" fmla="*/ 50800 w 32"/>
              <a:gd name="T73" fmla="*/ 0 h 1587"/>
              <a:gd name="T74" fmla="*/ 50800 w 32"/>
              <a:gd name="T75" fmla="*/ 0 h 1587"/>
              <a:gd name="T76" fmla="*/ 50800 w 32"/>
              <a:gd name="T77" fmla="*/ 0 h 1587"/>
              <a:gd name="T78" fmla="*/ 50800 w 32"/>
              <a:gd name="T79" fmla="*/ 0 h 15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2" h="1587">
                <a:moveTo>
                  <a:pt x="32" y="0"/>
                </a:move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Oval 1095"/>
          <p:cNvSpPr>
            <a:spLocks noChangeArrowheads="1"/>
          </p:cNvSpPr>
          <p:nvPr/>
        </p:nvSpPr>
        <p:spPr bwMode="auto">
          <a:xfrm>
            <a:off x="7115908" y="4313238"/>
            <a:ext cx="0" cy="0"/>
          </a:xfrm>
          <a:prstGeom prst="ellipse">
            <a:avLst/>
          </a:pr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03" name="Freeform 1096"/>
          <p:cNvSpPr>
            <a:spLocks/>
          </p:cNvSpPr>
          <p:nvPr/>
        </p:nvSpPr>
        <p:spPr bwMode="auto">
          <a:xfrm>
            <a:off x="7115908" y="4313239"/>
            <a:ext cx="14654" cy="15875"/>
          </a:xfrm>
          <a:custGeom>
            <a:avLst/>
            <a:gdLst>
              <a:gd name="T0" fmla="*/ 15875 w 10"/>
              <a:gd name="T1" fmla="*/ 15875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15875 h 10"/>
              <a:gd name="T8" fmla="*/ 0 w 10"/>
              <a:gd name="T9" fmla="*/ 15875 h 10"/>
              <a:gd name="T10" fmla="*/ 15875 w 10"/>
              <a:gd name="T11" fmla="*/ 15875 h 10"/>
              <a:gd name="T12" fmla="*/ 15875 w 10"/>
              <a:gd name="T13" fmla="*/ 15875 h 10"/>
              <a:gd name="T14" fmla="*/ 15875 w 10"/>
              <a:gd name="T15" fmla="*/ 1587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0" y="10"/>
                </a:lnTo>
                <a:lnTo>
                  <a:pt x="1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Freeform 1097"/>
          <p:cNvSpPr>
            <a:spLocks/>
          </p:cNvSpPr>
          <p:nvPr/>
        </p:nvSpPr>
        <p:spPr bwMode="auto">
          <a:xfrm>
            <a:off x="7115908" y="4329114"/>
            <a:ext cx="14654" cy="1587"/>
          </a:xfrm>
          <a:custGeom>
            <a:avLst/>
            <a:gdLst>
              <a:gd name="T0" fmla="*/ 0 w 10"/>
              <a:gd name="T1" fmla="*/ 0 h 1587"/>
              <a:gd name="T2" fmla="*/ 0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0 w 10"/>
              <a:gd name="T13" fmla="*/ 0 h 1587"/>
              <a:gd name="T14" fmla="*/ 0 w 10"/>
              <a:gd name="T15" fmla="*/ 0 h 1587"/>
              <a:gd name="T16" fmla="*/ 0 w 10"/>
              <a:gd name="T17" fmla="*/ 0 h 1587"/>
              <a:gd name="T18" fmla="*/ 0 w 10"/>
              <a:gd name="T19" fmla="*/ 0 h 1587"/>
              <a:gd name="T20" fmla="*/ 0 w 10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Freeform 1098"/>
          <p:cNvSpPr>
            <a:spLocks/>
          </p:cNvSpPr>
          <p:nvPr/>
        </p:nvSpPr>
        <p:spPr bwMode="auto">
          <a:xfrm>
            <a:off x="7054362" y="4329114"/>
            <a:ext cx="61546" cy="1587"/>
          </a:xfrm>
          <a:custGeom>
            <a:avLst/>
            <a:gdLst>
              <a:gd name="T0" fmla="*/ 0 w 42"/>
              <a:gd name="T1" fmla="*/ 0 h 1587"/>
              <a:gd name="T2" fmla="*/ 0 w 42"/>
              <a:gd name="T3" fmla="*/ 0 h 1587"/>
              <a:gd name="T4" fmla="*/ 15875 w 42"/>
              <a:gd name="T5" fmla="*/ 0 h 1587"/>
              <a:gd name="T6" fmla="*/ 15875 w 42"/>
              <a:gd name="T7" fmla="*/ 0 h 1587"/>
              <a:gd name="T8" fmla="*/ 15875 w 42"/>
              <a:gd name="T9" fmla="*/ 0 h 1587"/>
              <a:gd name="T10" fmla="*/ 15875 w 42"/>
              <a:gd name="T11" fmla="*/ 0 h 1587"/>
              <a:gd name="T12" fmla="*/ 33338 w 42"/>
              <a:gd name="T13" fmla="*/ 0 h 1587"/>
              <a:gd name="T14" fmla="*/ 33338 w 42"/>
              <a:gd name="T15" fmla="*/ 0 h 1587"/>
              <a:gd name="T16" fmla="*/ 33338 w 42"/>
              <a:gd name="T17" fmla="*/ 0 h 1587"/>
              <a:gd name="T18" fmla="*/ 33338 w 42"/>
              <a:gd name="T19" fmla="*/ 0 h 1587"/>
              <a:gd name="T20" fmla="*/ 33338 w 42"/>
              <a:gd name="T21" fmla="*/ 0 h 1587"/>
              <a:gd name="T22" fmla="*/ 49213 w 42"/>
              <a:gd name="T23" fmla="*/ 0 h 1587"/>
              <a:gd name="T24" fmla="*/ 49213 w 42"/>
              <a:gd name="T25" fmla="*/ 0 h 1587"/>
              <a:gd name="T26" fmla="*/ 49213 w 42"/>
              <a:gd name="T27" fmla="*/ 0 h 1587"/>
              <a:gd name="T28" fmla="*/ 49213 w 42"/>
              <a:gd name="T29" fmla="*/ 0 h 1587"/>
              <a:gd name="T30" fmla="*/ 66675 w 42"/>
              <a:gd name="T31" fmla="*/ 0 h 1587"/>
              <a:gd name="T32" fmla="*/ 66675 w 42"/>
              <a:gd name="T33" fmla="*/ 0 h 1587"/>
              <a:gd name="T34" fmla="*/ 66675 w 42"/>
              <a:gd name="T35" fmla="*/ 0 h 1587"/>
              <a:gd name="T36" fmla="*/ 66675 w 42"/>
              <a:gd name="T37" fmla="*/ 0 h 1587"/>
              <a:gd name="T38" fmla="*/ 66675 w 42"/>
              <a:gd name="T39" fmla="*/ 0 h 1587"/>
              <a:gd name="T40" fmla="*/ 66675 w 42"/>
              <a:gd name="T41" fmla="*/ 0 h 1587"/>
              <a:gd name="T42" fmla="*/ 49213 w 42"/>
              <a:gd name="T43" fmla="*/ 0 h 1587"/>
              <a:gd name="T44" fmla="*/ 49213 w 42"/>
              <a:gd name="T45" fmla="*/ 0 h 1587"/>
              <a:gd name="T46" fmla="*/ 49213 w 42"/>
              <a:gd name="T47" fmla="*/ 0 h 1587"/>
              <a:gd name="T48" fmla="*/ 49213 w 42"/>
              <a:gd name="T49" fmla="*/ 0 h 1587"/>
              <a:gd name="T50" fmla="*/ 33338 w 42"/>
              <a:gd name="T51" fmla="*/ 0 h 1587"/>
              <a:gd name="T52" fmla="*/ 33338 w 42"/>
              <a:gd name="T53" fmla="*/ 0 h 1587"/>
              <a:gd name="T54" fmla="*/ 33338 w 42"/>
              <a:gd name="T55" fmla="*/ 0 h 1587"/>
              <a:gd name="T56" fmla="*/ 33338 w 42"/>
              <a:gd name="T57" fmla="*/ 0 h 1587"/>
              <a:gd name="T58" fmla="*/ 33338 w 42"/>
              <a:gd name="T59" fmla="*/ 0 h 1587"/>
              <a:gd name="T60" fmla="*/ 15875 w 42"/>
              <a:gd name="T61" fmla="*/ 0 h 1587"/>
              <a:gd name="T62" fmla="*/ 15875 w 42"/>
              <a:gd name="T63" fmla="*/ 0 h 1587"/>
              <a:gd name="T64" fmla="*/ 15875 w 42"/>
              <a:gd name="T65" fmla="*/ 0 h 1587"/>
              <a:gd name="T66" fmla="*/ 15875 w 42"/>
              <a:gd name="T67" fmla="*/ 0 h 1587"/>
              <a:gd name="T68" fmla="*/ 0 w 42"/>
              <a:gd name="T69" fmla="*/ 0 h 1587"/>
              <a:gd name="T70" fmla="*/ 0 w 42"/>
              <a:gd name="T71" fmla="*/ 0 h 1587"/>
              <a:gd name="T72" fmla="*/ 0 w 42"/>
              <a:gd name="T73" fmla="*/ 0 h 1587"/>
              <a:gd name="T74" fmla="*/ 0 w 42"/>
              <a:gd name="T75" fmla="*/ 0 h 1587"/>
              <a:gd name="T76" fmla="*/ 0 w 42"/>
              <a:gd name="T77" fmla="*/ 0 h 1587"/>
              <a:gd name="T78" fmla="*/ 0 w 42"/>
              <a:gd name="T79" fmla="*/ 0 h 15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2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6" name="Freeform 1099"/>
          <p:cNvSpPr>
            <a:spLocks/>
          </p:cNvSpPr>
          <p:nvPr/>
        </p:nvSpPr>
        <p:spPr bwMode="auto">
          <a:xfrm>
            <a:off x="7054361" y="43291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7" name="Freeform 1100"/>
          <p:cNvSpPr>
            <a:spLocks/>
          </p:cNvSpPr>
          <p:nvPr/>
        </p:nvSpPr>
        <p:spPr bwMode="auto">
          <a:xfrm>
            <a:off x="7161336" y="4313239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15875 h 10"/>
              <a:gd name="T4" fmla="*/ 0 w 1587"/>
              <a:gd name="T5" fmla="*/ 15875 h 10"/>
              <a:gd name="T6" fmla="*/ 0 w 1587"/>
              <a:gd name="T7" fmla="*/ 0 h 10"/>
              <a:gd name="T8" fmla="*/ 0 w 1587"/>
              <a:gd name="T9" fmla="*/ 0 h 10"/>
              <a:gd name="T10" fmla="*/ 0 w 1587"/>
              <a:gd name="T11" fmla="*/ 0 h 10"/>
              <a:gd name="T12" fmla="*/ 0 w 1587"/>
              <a:gd name="T13" fmla="*/ 0 h 10"/>
              <a:gd name="T14" fmla="*/ 0 w 1587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8" name="Oval 1101"/>
          <p:cNvSpPr>
            <a:spLocks noChangeArrowheads="1"/>
          </p:cNvSpPr>
          <p:nvPr/>
        </p:nvSpPr>
        <p:spPr bwMode="auto">
          <a:xfrm>
            <a:off x="7161335" y="4313238"/>
            <a:ext cx="0" cy="0"/>
          </a:xfrm>
          <a:prstGeom prst="ellipse">
            <a:avLst/>
          </a:pr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09" name="Freeform 1102"/>
          <p:cNvSpPr>
            <a:spLocks/>
          </p:cNvSpPr>
          <p:nvPr/>
        </p:nvSpPr>
        <p:spPr bwMode="auto">
          <a:xfrm>
            <a:off x="7161336" y="4313239"/>
            <a:ext cx="61546" cy="1587"/>
          </a:xfrm>
          <a:custGeom>
            <a:avLst/>
            <a:gdLst>
              <a:gd name="T0" fmla="*/ 66675 w 42"/>
              <a:gd name="T1" fmla="*/ 0 h 1587"/>
              <a:gd name="T2" fmla="*/ 50800 w 42"/>
              <a:gd name="T3" fmla="*/ 0 h 1587"/>
              <a:gd name="T4" fmla="*/ 50800 w 42"/>
              <a:gd name="T5" fmla="*/ 0 h 1587"/>
              <a:gd name="T6" fmla="*/ 50800 w 42"/>
              <a:gd name="T7" fmla="*/ 0 h 1587"/>
              <a:gd name="T8" fmla="*/ 50800 w 42"/>
              <a:gd name="T9" fmla="*/ 0 h 1587"/>
              <a:gd name="T10" fmla="*/ 50800 w 42"/>
              <a:gd name="T11" fmla="*/ 0 h 1587"/>
              <a:gd name="T12" fmla="*/ 33338 w 42"/>
              <a:gd name="T13" fmla="*/ 0 h 1587"/>
              <a:gd name="T14" fmla="*/ 33338 w 42"/>
              <a:gd name="T15" fmla="*/ 0 h 1587"/>
              <a:gd name="T16" fmla="*/ 33338 w 42"/>
              <a:gd name="T17" fmla="*/ 0 h 1587"/>
              <a:gd name="T18" fmla="*/ 33338 w 42"/>
              <a:gd name="T19" fmla="*/ 0 h 1587"/>
              <a:gd name="T20" fmla="*/ 33338 w 42"/>
              <a:gd name="T21" fmla="*/ 0 h 1587"/>
              <a:gd name="T22" fmla="*/ 17463 w 42"/>
              <a:gd name="T23" fmla="*/ 0 h 1587"/>
              <a:gd name="T24" fmla="*/ 17463 w 42"/>
              <a:gd name="T25" fmla="*/ 0 h 1587"/>
              <a:gd name="T26" fmla="*/ 17463 w 42"/>
              <a:gd name="T27" fmla="*/ 0 h 1587"/>
              <a:gd name="T28" fmla="*/ 17463 w 42"/>
              <a:gd name="T29" fmla="*/ 0 h 1587"/>
              <a:gd name="T30" fmla="*/ 17463 w 42"/>
              <a:gd name="T31" fmla="*/ 0 h 1587"/>
              <a:gd name="T32" fmla="*/ 0 w 42"/>
              <a:gd name="T33" fmla="*/ 0 h 1587"/>
              <a:gd name="T34" fmla="*/ 0 w 42"/>
              <a:gd name="T35" fmla="*/ 0 h 1587"/>
              <a:gd name="T36" fmla="*/ 17463 w 42"/>
              <a:gd name="T37" fmla="*/ 0 h 1587"/>
              <a:gd name="T38" fmla="*/ 17463 w 42"/>
              <a:gd name="T39" fmla="*/ 0 h 1587"/>
              <a:gd name="T40" fmla="*/ 17463 w 42"/>
              <a:gd name="T41" fmla="*/ 0 h 1587"/>
              <a:gd name="T42" fmla="*/ 17463 w 42"/>
              <a:gd name="T43" fmla="*/ 0 h 1587"/>
              <a:gd name="T44" fmla="*/ 17463 w 42"/>
              <a:gd name="T45" fmla="*/ 0 h 1587"/>
              <a:gd name="T46" fmla="*/ 33338 w 42"/>
              <a:gd name="T47" fmla="*/ 0 h 1587"/>
              <a:gd name="T48" fmla="*/ 33338 w 42"/>
              <a:gd name="T49" fmla="*/ 0 h 1587"/>
              <a:gd name="T50" fmla="*/ 33338 w 42"/>
              <a:gd name="T51" fmla="*/ 0 h 1587"/>
              <a:gd name="T52" fmla="*/ 33338 w 42"/>
              <a:gd name="T53" fmla="*/ 0 h 1587"/>
              <a:gd name="T54" fmla="*/ 33338 w 42"/>
              <a:gd name="T55" fmla="*/ 0 h 1587"/>
              <a:gd name="T56" fmla="*/ 50800 w 42"/>
              <a:gd name="T57" fmla="*/ 0 h 1587"/>
              <a:gd name="T58" fmla="*/ 50800 w 42"/>
              <a:gd name="T59" fmla="*/ 0 h 1587"/>
              <a:gd name="T60" fmla="*/ 50800 w 42"/>
              <a:gd name="T61" fmla="*/ 0 h 1587"/>
              <a:gd name="T62" fmla="*/ 50800 w 42"/>
              <a:gd name="T63" fmla="*/ 0 h 1587"/>
              <a:gd name="T64" fmla="*/ 50800 w 42"/>
              <a:gd name="T65" fmla="*/ 0 h 1587"/>
              <a:gd name="T66" fmla="*/ 66675 w 42"/>
              <a:gd name="T67" fmla="*/ 0 h 1587"/>
              <a:gd name="T68" fmla="*/ 66675 w 42"/>
              <a:gd name="T69" fmla="*/ 0 h 1587"/>
              <a:gd name="T70" fmla="*/ 66675 w 42"/>
              <a:gd name="T71" fmla="*/ 0 h 1587"/>
              <a:gd name="T72" fmla="*/ 66675 w 42"/>
              <a:gd name="T73" fmla="*/ 0 h 1587"/>
              <a:gd name="T74" fmla="*/ 66675 w 42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2" h="1587">
                <a:moveTo>
                  <a:pt x="42" y="0"/>
                </a:move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0" name="Freeform 1103"/>
          <p:cNvSpPr>
            <a:spLocks/>
          </p:cNvSpPr>
          <p:nvPr/>
        </p:nvSpPr>
        <p:spPr bwMode="auto">
          <a:xfrm>
            <a:off x="7222882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1" name="Freeform 1104"/>
          <p:cNvSpPr>
            <a:spLocks/>
          </p:cNvSpPr>
          <p:nvPr/>
        </p:nvSpPr>
        <p:spPr bwMode="auto">
          <a:xfrm>
            <a:off x="7222882" y="4313239"/>
            <a:ext cx="1465" cy="15875"/>
          </a:xfrm>
          <a:custGeom>
            <a:avLst/>
            <a:gdLst>
              <a:gd name="T0" fmla="*/ 0 w 1587"/>
              <a:gd name="T1" fmla="*/ 15875 h 10"/>
              <a:gd name="T2" fmla="*/ 0 w 1587"/>
              <a:gd name="T3" fmla="*/ 0 h 10"/>
              <a:gd name="T4" fmla="*/ 0 w 1587"/>
              <a:gd name="T5" fmla="*/ 0 h 10"/>
              <a:gd name="T6" fmla="*/ 0 w 1587"/>
              <a:gd name="T7" fmla="*/ 15875 h 10"/>
              <a:gd name="T8" fmla="*/ 0 w 1587"/>
              <a:gd name="T9" fmla="*/ 15875 h 10"/>
              <a:gd name="T10" fmla="*/ 0 w 1587"/>
              <a:gd name="T11" fmla="*/ 15875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87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2" name="Oval 1105"/>
          <p:cNvSpPr>
            <a:spLocks noChangeArrowheads="1"/>
          </p:cNvSpPr>
          <p:nvPr/>
        </p:nvSpPr>
        <p:spPr bwMode="auto">
          <a:xfrm>
            <a:off x="7222881" y="4329113"/>
            <a:ext cx="0" cy="0"/>
          </a:xfrm>
          <a:prstGeom prst="ellipse">
            <a:avLst/>
          </a:pr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13" name="Freeform 1106"/>
          <p:cNvSpPr>
            <a:spLocks/>
          </p:cNvSpPr>
          <p:nvPr/>
        </p:nvSpPr>
        <p:spPr bwMode="auto">
          <a:xfrm>
            <a:off x="7161336" y="4329114"/>
            <a:ext cx="61546" cy="1587"/>
          </a:xfrm>
          <a:custGeom>
            <a:avLst/>
            <a:gdLst>
              <a:gd name="T0" fmla="*/ 0 w 42"/>
              <a:gd name="T1" fmla="*/ 0 h 1587"/>
              <a:gd name="T2" fmla="*/ 0 w 42"/>
              <a:gd name="T3" fmla="*/ 0 h 1587"/>
              <a:gd name="T4" fmla="*/ 17463 w 42"/>
              <a:gd name="T5" fmla="*/ 0 h 1587"/>
              <a:gd name="T6" fmla="*/ 17463 w 42"/>
              <a:gd name="T7" fmla="*/ 0 h 1587"/>
              <a:gd name="T8" fmla="*/ 17463 w 42"/>
              <a:gd name="T9" fmla="*/ 0 h 1587"/>
              <a:gd name="T10" fmla="*/ 17463 w 42"/>
              <a:gd name="T11" fmla="*/ 0 h 1587"/>
              <a:gd name="T12" fmla="*/ 17463 w 42"/>
              <a:gd name="T13" fmla="*/ 0 h 1587"/>
              <a:gd name="T14" fmla="*/ 33338 w 42"/>
              <a:gd name="T15" fmla="*/ 0 h 1587"/>
              <a:gd name="T16" fmla="*/ 33338 w 42"/>
              <a:gd name="T17" fmla="*/ 0 h 1587"/>
              <a:gd name="T18" fmla="*/ 33338 w 42"/>
              <a:gd name="T19" fmla="*/ 0 h 1587"/>
              <a:gd name="T20" fmla="*/ 33338 w 42"/>
              <a:gd name="T21" fmla="*/ 0 h 1587"/>
              <a:gd name="T22" fmla="*/ 33338 w 42"/>
              <a:gd name="T23" fmla="*/ 0 h 1587"/>
              <a:gd name="T24" fmla="*/ 50800 w 42"/>
              <a:gd name="T25" fmla="*/ 0 h 1587"/>
              <a:gd name="T26" fmla="*/ 50800 w 42"/>
              <a:gd name="T27" fmla="*/ 0 h 1587"/>
              <a:gd name="T28" fmla="*/ 50800 w 42"/>
              <a:gd name="T29" fmla="*/ 0 h 1587"/>
              <a:gd name="T30" fmla="*/ 50800 w 42"/>
              <a:gd name="T31" fmla="*/ 0 h 1587"/>
              <a:gd name="T32" fmla="*/ 66675 w 42"/>
              <a:gd name="T33" fmla="*/ 0 h 1587"/>
              <a:gd name="T34" fmla="*/ 66675 w 42"/>
              <a:gd name="T35" fmla="*/ 0 h 1587"/>
              <a:gd name="T36" fmla="*/ 66675 w 42"/>
              <a:gd name="T37" fmla="*/ 0 h 1587"/>
              <a:gd name="T38" fmla="*/ 66675 w 42"/>
              <a:gd name="T39" fmla="*/ 0 h 1587"/>
              <a:gd name="T40" fmla="*/ 50800 w 42"/>
              <a:gd name="T41" fmla="*/ 0 h 1587"/>
              <a:gd name="T42" fmla="*/ 50800 w 42"/>
              <a:gd name="T43" fmla="*/ 0 h 1587"/>
              <a:gd name="T44" fmla="*/ 50800 w 42"/>
              <a:gd name="T45" fmla="*/ 0 h 1587"/>
              <a:gd name="T46" fmla="*/ 50800 w 42"/>
              <a:gd name="T47" fmla="*/ 0 h 1587"/>
              <a:gd name="T48" fmla="*/ 33338 w 42"/>
              <a:gd name="T49" fmla="*/ 0 h 1587"/>
              <a:gd name="T50" fmla="*/ 33338 w 42"/>
              <a:gd name="T51" fmla="*/ 0 h 1587"/>
              <a:gd name="T52" fmla="*/ 33338 w 42"/>
              <a:gd name="T53" fmla="*/ 0 h 1587"/>
              <a:gd name="T54" fmla="*/ 33338 w 42"/>
              <a:gd name="T55" fmla="*/ 0 h 1587"/>
              <a:gd name="T56" fmla="*/ 33338 w 42"/>
              <a:gd name="T57" fmla="*/ 0 h 1587"/>
              <a:gd name="T58" fmla="*/ 17463 w 42"/>
              <a:gd name="T59" fmla="*/ 0 h 1587"/>
              <a:gd name="T60" fmla="*/ 17463 w 42"/>
              <a:gd name="T61" fmla="*/ 0 h 1587"/>
              <a:gd name="T62" fmla="*/ 17463 w 42"/>
              <a:gd name="T63" fmla="*/ 0 h 1587"/>
              <a:gd name="T64" fmla="*/ 17463 w 42"/>
              <a:gd name="T65" fmla="*/ 0 h 1587"/>
              <a:gd name="T66" fmla="*/ 17463 w 42"/>
              <a:gd name="T67" fmla="*/ 0 h 1587"/>
              <a:gd name="T68" fmla="*/ 0 w 42"/>
              <a:gd name="T69" fmla="*/ 0 h 1587"/>
              <a:gd name="T70" fmla="*/ 0 w 42"/>
              <a:gd name="T71" fmla="*/ 0 h 1587"/>
              <a:gd name="T72" fmla="*/ 0 w 42"/>
              <a:gd name="T73" fmla="*/ 0 h 1587"/>
              <a:gd name="T74" fmla="*/ 0 w 42"/>
              <a:gd name="T75" fmla="*/ 0 h 1587"/>
              <a:gd name="T76" fmla="*/ 0 w 42"/>
              <a:gd name="T77" fmla="*/ 0 h 1587"/>
              <a:gd name="T78" fmla="*/ 0 w 42"/>
              <a:gd name="T79" fmla="*/ 0 h 15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2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4" name="Freeform 1107"/>
          <p:cNvSpPr>
            <a:spLocks/>
          </p:cNvSpPr>
          <p:nvPr/>
        </p:nvSpPr>
        <p:spPr bwMode="auto">
          <a:xfrm>
            <a:off x="7161336" y="43291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5" name="Freeform 1108"/>
          <p:cNvSpPr>
            <a:spLocks/>
          </p:cNvSpPr>
          <p:nvPr/>
        </p:nvSpPr>
        <p:spPr bwMode="auto">
          <a:xfrm>
            <a:off x="7130562" y="4295775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0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17463 w 11"/>
              <a:gd name="T21" fmla="*/ 0 h 1588"/>
              <a:gd name="T22" fmla="*/ 17463 w 11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6" name="Freeform 1109"/>
          <p:cNvSpPr>
            <a:spLocks/>
          </p:cNvSpPr>
          <p:nvPr/>
        </p:nvSpPr>
        <p:spPr bwMode="auto">
          <a:xfrm>
            <a:off x="7130561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7" name="Freeform 1110"/>
          <p:cNvSpPr>
            <a:spLocks/>
          </p:cNvSpPr>
          <p:nvPr/>
        </p:nvSpPr>
        <p:spPr bwMode="auto">
          <a:xfrm>
            <a:off x="7130562" y="4295775"/>
            <a:ext cx="92320" cy="1588"/>
          </a:xfrm>
          <a:custGeom>
            <a:avLst/>
            <a:gdLst>
              <a:gd name="T0" fmla="*/ 100013 w 63"/>
              <a:gd name="T1" fmla="*/ 0 h 1588"/>
              <a:gd name="T2" fmla="*/ 84138 w 63"/>
              <a:gd name="T3" fmla="*/ 0 h 1588"/>
              <a:gd name="T4" fmla="*/ 84138 w 63"/>
              <a:gd name="T5" fmla="*/ 0 h 1588"/>
              <a:gd name="T6" fmla="*/ 84138 w 63"/>
              <a:gd name="T7" fmla="*/ 0 h 1588"/>
              <a:gd name="T8" fmla="*/ 66675 w 63"/>
              <a:gd name="T9" fmla="*/ 0 h 1588"/>
              <a:gd name="T10" fmla="*/ 66675 w 63"/>
              <a:gd name="T11" fmla="*/ 0 h 1588"/>
              <a:gd name="T12" fmla="*/ 50800 w 63"/>
              <a:gd name="T13" fmla="*/ 0 h 1588"/>
              <a:gd name="T14" fmla="*/ 50800 w 63"/>
              <a:gd name="T15" fmla="*/ 0 h 1588"/>
              <a:gd name="T16" fmla="*/ 50800 w 63"/>
              <a:gd name="T17" fmla="*/ 0 h 1588"/>
              <a:gd name="T18" fmla="*/ 33338 w 63"/>
              <a:gd name="T19" fmla="*/ 0 h 1588"/>
              <a:gd name="T20" fmla="*/ 33338 w 63"/>
              <a:gd name="T21" fmla="*/ 0 h 1588"/>
              <a:gd name="T22" fmla="*/ 33338 w 63"/>
              <a:gd name="T23" fmla="*/ 0 h 1588"/>
              <a:gd name="T24" fmla="*/ 17463 w 63"/>
              <a:gd name="T25" fmla="*/ 0 h 1588"/>
              <a:gd name="T26" fmla="*/ 17463 w 63"/>
              <a:gd name="T27" fmla="*/ 0 h 1588"/>
              <a:gd name="T28" fmla="*/ 17463 w 63"/>
              <a:gd name="T29" fmla="*/ 0 h 1588"/>
              <a:gd name="T30" fmla="*/ 0 w 63"/>
              <a:gd name="T31" fmla="*/ 0 h 1588"/>
              <a:gd name="T32" fmla="*/ 0 w 63"/>
              <a:gd name="T33" fmla="*/ 0 h 1588"/>
              <a:gd name="T34" fmla="*/ 0 w 63"/>
              <a:gd name="T35" fmla="*/ 0 h 1588"/>
              <a:gd name="T36" fmla="*/ 0 w 63"/>
              <a:gd name="T37" fmla="*/ 0 h 1588"/>
              <a:gd name="T38" fmla="*/ 17463 w 63"/>
              <a:gd name="T39" fmla="*/ 0 h 1588"/>
              <a:gd name="T40" fmla="*/ 17463 w 63"/>
              <a:gd name="T41" fmla="*/ 0 h 1588"/>
              <a:gd name="T42" fmla="*/ 17463 w 63"/>
              <a:gd name="T43" fmla="*/ 0 h 1588"/>
              <a:gd name="T44" fmla="*/ 33338 w 63"/>
              <a:gd name="T45" fmla="*/ 0 h 1588"/>
              <a:gd name="T46" fmla="*/ 33338 w 63"/>
              <a:gd name="T47" fmla="*/ 0 h 1588"/>
              <a:gd name="T48" fmla="*/ 33338 w 63"/>
              <a:gd name="T49" fmla="*/ 0 h 1588"/>
              <a:gd name="T50" fmla="*/ 50800 w 63"/>
              <a:gd name="T51" fmla="*/ 0 h 1588"/>
              <a:gd name="T52" fmla="*/ 50800 w 63"/>
              <a:gd name="T53" fmla="*/ 0 h 1588"/>
              <a:gd name="T54" fmla="*/ 50800 w 63"/>
              <a:gd name="T55" fmla="*/ 0 h 1588"/>
              <a:gd name="T56" fmla="*/ 66675 w 63"/>
              <a:gd name="T57" fmla="*/ 0 h 1588"/>
              <a:gd name="T58" fmla="*/ 66675 w 63"/>
              <a:gd name="T59" fmla="*/ 0 h 1588"/>
              <a:gd name="T60" fmla="*/ 84138 w 63"/>
              <a:gd name="T61" fmla="*/ 0 h 1588"/>
              <a:gd name="T62" fmla="*/ 84138 w 63"/>
              <a:gd name="T63" fmla="*/ 0 h 1588"/>
              <a:gd name="T64" fmla="*/ 84138 w 63"/>
              <a:gd name="T65" fmla="*/ 0 h 1588"/>
              <a:gd name="T66" fmla="*/ 100013 w 63"/>
              <a:gd name="T67" fmla="*/ 0 h 1588"/>
              <a:gd name="T68" fmla="*/ 100013 w 63"/>
              <a:gd name="T69" fmla="*/ 0 h 1588"/>
              <a:gd name="T70" fmla="*/ 100013 w 63"/>
              <a:gd name="T71" fmla="*/ 0 h 1588"/>
              <a:gd name="T72" fmla="*/ 100013 w 63"/>
              <a:gd name="T73" fmla="*/ 0 h 15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3" h="1588">
                <a:moveTo>
                  <a:pt x="63" y="0"/>
                </a:moveTo>
                <a:lnTo>
                  <a:pt x="53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53" y="0"/>
                </a:lnTo>
                <a:lnTo>
                  <a:pt x="63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8" name="Freeform 1111"/>
          <p:cNvSpPr>
            <a:spLocks/>
          </p:cNvSpPr>
          <p:nvPr/>
        </p:nvSpPr>
        <p:spPr bwMode="auto">
          <a:xfrm>
            <a:off x="7222882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9" name="Freeform 1112"/>
          <p:cNvSpPr>
            <a:spLocks/>
          </p:cNvSpPr>
          <p:nvPr/>
        </p:nvSpPr>
        <p:spPr bwMode="auto">
          <a:xfrm>
            <a:off x="7222882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0" name="Freeform 1113"/>
          <p:cNvSpPr>
            <a:spLocks/>
          </p:cNvSpPr>
          <p:nvPr/>
        </p:nvSpPr>
        <p:spPr bwMode="auto">
          <a:xfrm>
            <a:off x="7222882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1" name="Freeform 1114"/>
          <p:cNvSpPr>
            <a:spLocks/>
          </p:cNvSpPr>
          <p:nvPr/>
        </p:nvSpPr>
        <p:spPr bwMode="auto">
          <a:xfrm>
            <a:off x="7130562" y="4313239"/>
            <a:ext cx="92320" cy="1587"/>
          </a:xfrm>
          <a:custGeom>
            <a:avLst/>
            <a:gdLst>
              <a:gd name="T0" fmla="*/ 0 w 63"/>
              <a:gd name="T1" fmla="*/ 0 h 1587"/>
              <a:gd name="T2" fmla="*/ 0 w 63"/>
              <a:gd name="T3" fmla="*/ 0 h 1587"/>
              <a:gd name="T4" fmla="*/ 17463 w 63"/>
              <a:gd name="T5" fmla="*/ 0 h 1587"/>
              <a:gd name="T6" fmla="*/ 17463 w 63"/>
              <a:gd name="T7" fmla="*/ 0 h 1587"/>
              <a:gd name="T8" fmla="*/ 17463 w 63"/>
              <a:gd name="T9" fmla="*/ 0 h 1587"/>
              <a:gd name="T10" fmla="*/ 33338 w 63"/>
              <a:gd name="T11" fmla="*/ 0 h 1587"/>
              <a:gd name="T12" fmla="*/ 33338 w 63"/>
              <a:gd name="T13" fmla="*/ 0 h 1587"/>
              <a:gd name="T14" fmla="*/ 33338 w 63"/>
              <a:gd name="T15" fmla="*/ 0 h 1587"/>
              <a:gd name="T16" fmla="*/ 50800 w 63"/>
              <a:gd name="T17" fmla="*/ 0 h 1587"/>
              <a:gd name="T18" fmla="*/ 50800 w 63"/>
              <a:gd name="T19" fmla="*/ 0 h 1587"/>
              <a:gd name="T20" fmla="*/ 50800 w 63"/>
              <a:gd name="T21" fmla="*/ 0 h 1587"/>
              <a:gd name="T22" fmla="*/ 66675 w 63"/>
              <a:gd name="T23" fmla="*/ 0 h 1587"/>
              <a:gd name="T24" fmla="*/ 66675 w 63"/>
              <a:gd name="T25" fmla="*/ 0 h 1587"/>
              <a:gd name="T26" fmla="*/ 84138 w 63"/>
              <a:gd name="T27" fmla="*/ 0 h 1587"/>
              <a:gd name="T28" fmla="*/ 84138 w 63"/>
              <a:gd name="T29" fmla="*/ 0 h 1587"/>
              <a:gd name="T30" fmla="*/ 84138 w 63"/>
              <a:gd name="T31" fmla="*/ 0 h 1587"/>
              <a:gd name="T32" fmla="*/ 100013 w 63"/>
              <a:gd name="T33" fmla="*/ 0 h 1587"/>
              <a:gd name="T34" fmla="*/ 100013 w 63"/>
              <a:gd name="T35" fmla="*/ 0 h 1587"/>
              <a:gd name="T36" fmla="*/ 84138 w 63"/>
              <a:gd name="T37" fmla="*/ 0 h 1587"/>
              <a:gd name="T38" fmla="*/ 84138 w 63"/>
              <a:gd name="T39" fmla="*/ 0 h 1587"/>
              <a:gd name="T40" fmla="*/ 84138 w 63"/>
              <a:gd name="T41" fmla="*/ 0 h 1587"/>
              <a:gd name="T42" fmla="*/ 66675 w 63"/>
              <a:gd name="T43" fmla="*/ 0 h 1587"/>
              <a:gd name="T44" fmla="*/ 66675 w 63"/>
              <a:gd name="T45" fmla="*/ 0 h 1587"/>
              <a:gd name="T46" fmla="*/ 50800 w 63"/>
              <a:gd name="T47" fmla="*/ 0 h 1587"/>
              <a:gd name="T48" fmla="*/ 50800 w 63"/>
              <a:gd name="T49" fmla="*/ 0 h 1587"/>
              <a:gd name="T50" fmla="*/ 50800 w 63"/>
              <a:gd name="T51" fmla="*/ 0 h 1587"/>
              <a:gd name="T52" fmla="*/ 33338 w 63"/>
              <a:gd name="T53" fmla="*/ 0 h 1587"/>
              <a:gd name="T54" fmla="*/ 33338 w 63"/>
              <a:gd name="T55" fmla="*/ 0 h 1587"/>
              <a:gd name="T56" fmla="*/ 33338 w 63"/>
              <a:gd name="T57" fmla="*/ 0 h 1587"/>
              <a:gd name="T58" fmla="*/ 17463 w 63"/>
              <a:gd name="T59" fmla="*/ 0 h 1587"/>
              <a:gd name="T60" fmla="*/ 17463 w 63"/>
              <a:gd name="T61" fmla="*/ 0 h 1587"/>
              <a:gd name="T62" fmla="*/ 17463 w 63"/>
              <a:gd name="T63" fmla="*/ 0 h 1587"/>
              <a:gd name="T64" fmla="*/ 0 w 63"/>
              <a:gd name="T65" fmla="*/ 0 h 1587"/>
              <a:gd name="T66" fmla="*/ 0 w 63"/>
              <a:gd name="T67" fmla="*/ 0 h 1587"/>
              <a:gd name="T68" fmla="*/ 0 w 63"/>
              <a:gd name="T69" fmla="*/ 0 h 1587"/>
              <a:gd name="T70" fmla="*/ 0 w 63"/>
              <a:gd name="T71" fmla="*/ 0 h 1587"/>
              <a:gd name="T72" fmla="*/ 0 w 63"/>
              <a:gd name="T73" fmla="*/ 0 h 1587"/>
              <a:gd name="T74" fmla="*/ 0 w 63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53" y="0"/>
                </a:lnTo>
                <a:lnTo>
                  <a:pt x="63" y="0"/>
                </a:lnTo>
                <a:lnTo>
                  <a:pt x="53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2" name="Freeform 1115"/>
          <p:cNvSpPr>
            <a:spLocks/>
          </p:cNvSpPr>
          <p:nvPr/>
        </p:nvSpPr>
        <p:spPr bwMode="auto">
          <a:xfrm>
            <a:off x="7130562" y="4313239"/>
            <a:ext cx="16120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17463 w 11"/>
              <a:gd name="T7" fmla="*/ 0 h 1587"/>
              <a:gd name="T8" fmla="*/ 17463 w 11"/>
              <a:gd name="T9" fmla="*/ 0 h 1587"/>
              <a:gd name="T10" fmla="*/ 17463 w 11"/>
              <a:gd name="T11" fmla="*/ 0 h 1587"/>
              <a:gd name="T12" fmla="*/ 17463 w 11"/>
              <a:gd name="T13" fmla="*/ 0 h 1587"/>
              <a:gd name="T14" fmla="*/ 0 w 11"/>
              <a:gd name="T15" fmla="*/ 0 h 1587"/>
              <a:gd name="T16" fmla="*/ 0 w 11"/>
              <a:gd name="T17" fmla="*/ 0 h 1587"/>
              <a:gd name="T18" fmla="*/ 0 w 11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3" name="Freeform 1116"/>
          <p:cNvSpPr>
            <a:spLocks/>
          </p:cNvSpPr>
          <p:nvPr/>
        </p:nvSpPr>
        <p:spPr bwMode="auto">
          <a:xfrm>
            <a:off x="7146682" y="4278314"/>
            <a:ext cx="14654" cy="1587"/>
          </a:xfrm>
          <a:custGeom>
            <a:avLst/>
            <a:gdLst>
              <a:gd name="T0" fmla="*/ 15875 w 10"/>
              <a:gd name="T1" fmla="*/ 0 h 1587"/>
              <a:gd name="T2" fmla="*/ 0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4" name="Freeform 1117"/>
          <p:cNvSpPr>
            <a:spLocks/>
          </p:cNvSpPr>
          <p:nvPr/>
        </p:nvSpPr>
        <p:spPr bwMode="auto">
          <a:xfrm>
            <a:off x="7146682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5" name="Freeform 1118"/>
          <p:cNvSpPr>
            <a:spLocks/>
          </p:cNvSpPr>
          <p:nvPr/>
        </p:nvSpPr>
        <p:spPr bwMode="auto">
          <a:xfrm>
            <a:off x="7146681" y="4278314"/>
            <a:ext cx="76200" cy="1587"/>
          </a:xfrm>
          <a:custGeom>
            <a:avLst/>
            <a:gdLst>
              <a:gd name="T0" fmla="*/ 82550 w 52"/>
              <a:gd name="T1" fmla="*/ 0 h 1587"/>
              <a:gd name="T2" fmla="*/ 66675 w 52"/>
              <a:gd name="T3" fmla="*/ 0 h 1587"/>
              <a:gd name="T4" fmla="*/ 66675 w 52"/>
              <a:gd name="T5" fmla="*/ 0 h 1587"/>
              <a:gd name="T6" fmla="*/ 49213 w 52"/>
              <a:gd name="T7" fmla="*/ 0 h 1587"/>
              <a:gd name="T8" fmla="*/ 49213 w 52"/>
              <a:gd name="T9" fmla="*/ 0 h 1587"/>
              <a:gd name="T10" fmla="*/ 49213 w 52"/>
              <a:gd name="T11" fmla="*/ 0 h 1587"/>
              <a:gd name="T12" fmla="*/ 49213 w 52"/>
              <a:gd name="T13" fmla="*/ 0 h 1587"/>
              <a:gd name="T14" fmla="*/ 33338 w 52"/>
              <a:gd name="T15" fmla="*/ 0 h 1587"/>
              <a:gd name="T16" fmla="*/ 33338 w 52"/>
              <a:gd name="T17" fmla="*/ 0 h 1587"/>
              <a:gd name="T18" fmla="*/ 33338 w 52"/>
              <a:gd name="T19" fmla="*/ 0 h 1587"/>
              <a:gd name="T20" fmla="*/ 33338 w 52"/>
              <a:gd name="T21" fmla="*/ 0 h 1587"/>
              <a:gd name="T22" fmla="*/ 15875 w 52"/>
              <a:gd name="T23" fmla="*/ 0 h 1587"/>
              <a:gd name="T24" fmla="*/ 15875 w 52"/>
              <a:gd name="T25" fmla="*/ 0 h 1587"/>
              <a:gd name="T26" fmla="*/ 15875 w 52"/>
              <a:gd name="T27" fmla="*/ 0 h 1587"/>
              <a:gd name="T28" fmla="*/ 15875 w 52"/>
              <a:gd name="T29" fmla="*/ 0 h 1587"/>
              <a:gd name="T30" fmla="*/ 0 w 52"/>
              <a:gd name="T31" fmla="*/ 0 h 1587"/>
              <a:gd name="T32" fmla="*/ 0 w 52"/>
              <a:gd name="T33" fmla="*/ 0 h 1587"/>
              <a:gd name="T34" fmla="*/ 0 w 52"/>
              <a:gd name="T35" fmla="*/ 0 h 1587"/>
              <a:gd name="T36" fmla="*/ 0 w 52"/>
              <a:gd name="T37" fmla="*/ 0 h 1587"/>
              <a:gd name="T38" fmla="*/ 15875 w 52"/>
              <a:gd name="T39" fmla="*/ 0 h 1587"/>
              <a:gd name="T40" fmla="*/ 15875 w 52"/>
              <a:gd name="T41" fmla="*/ 0 h 1587"/>
              <a:gd name="T42" fmla="*/ 15875 w 52"/>
              <a:gd name="T43" fmla="*/ 0 h 1587"/>
              <a:gd name="T44" fmla="*/ 15875 w 52"/>
              <a:gd name="T45" fmla="*/ 0 h 1587"/>
              <a:gd name="T46" fmla="*/ 33338 w 52"/>
              <a:gd name="T47" fmla="*/ 0 h 1587"/>
              <a:gd name="T48" fmla="*/ 33338 w 52"/>
              <a:gd name="T49" fmla="*/ 0 h 1587"/>
              <a:gd name="T50" fmla="*/ 33338 w 52"/>
              <a:gd name="T51" fmla="*/ 0 h 1587"/>
              <a:gd name="T52" fmla="*/ 33338 w 52"/>
              <a:gd name="T53" fmla="*/ 0 h 1587"/>
              <a:gd name="T54" fmla="*/ 49213 w 52"/>
              <a:gd name="T55" fmla="*/ 0 h 1587"/>
              <a:gd name="T56" fmla="*/ 49213 w 52"/>
              <a:gd name="T57" fmla="*/ 0 h 1587"/>
              <a:gd name="T58" fmla="*/ 49213 w 52"/>
              <a:gd name="T59" fmla="*/ 0 h 1587"/>
              <a:gd name="T60" fmla="*/ 49213 w 52"/>
              <a:gd name="T61" fmla="*/ 0 h 1587"/>
              <a:gd name="T62" fmla="*/ 66675 w 52"/>
              <a:gd name="T63" fmla="*/ 0 h 1587"/>
              <a:gd name="T64" fmla="*/ 66675 w 52"/>
              <a:gd name="T65" fmla="*/ 0 h 1587"/>
              <a:gd name="T66" fmla="*/ 82550 w 52"/>
              <a:gd name="T67" fmla="*/ 0 h 1587"/>
              <a:gd name="T68" fmla="*/ 82550 w 52"/>
              <a:gd name="T69" fmla="*/ 0 h 1587"/>
              <a:gd name="T70" fmla="*/ 82550 w 52"/>
              <a:gd name="T71" fmla="*/ 0 h 1587"/>
              <a:gd name="T72" fmla="*/ 82550 w 52"/>
              <a:gd name="T73" fmla="*/ 0 h 1587"/>
              <a:gd name="T74" fmla="*/ 82550 w 52"/>
              <a:gd name="T75" fmla="*/ 0 h 1587"/>
              <a:gd name="T76" fmla="*/ 82550 w 52"/>
              <a:gd name="T77" fmla="*/ 0 h 1587"/>
              <a:gd name="T78" fmla="*/ 82550 w 52"/>
              <a:gd name="T79" fmla="*/ 0 h 15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2" h="1587">
                <a:moveTo>
                  <a:pt x="52" y="0"/>
                </a:move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6" name="Freeform 1119"/>
          <p:cNvSpPr>
            <a:spLocks/>
          </p:cNvSpPr>
          <p:nvPr/>
        </p:nvSpPr>
        <p:spPr bwMode="auto">
          <a:xfrm>
            <a:off x="7222882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7" name="Freeform 1120"/>
          <p:cNvSpPr>
            <a:spLocks/>
          </p:cNvSpPr>
          <p:nvPr/>
        </p:nvSpPr>
        <p:spPr bwMode="auto">
          <a:xfrm>
            <a:off x="7222882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8" name="Freeform 1121"/>
          <p:cNvSpPr>
            <a:spLocks/>
          </p:cNvSpPr>
          <p:nvPr/>
        </p:nvSpPr>
        <p:spPr bwMode="auto">
          <a:xfrm>
            <a:off x="7222882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9" name="Freeform 1122"/>
          <p:cNvSpPr>
            <a:spLocks/>
          </p:cNvSpPr>
          <p:nvPr/>
        </p:nvSpPr>
        <p:spPr bwMode="auto">
          <a:xfrm>
            <a:off x="7146681" y="4295775"/>
            <a:ext cx="76200" cy="1588"/>
          </a:xfrm>
          <a:custGeom>
            <a:avLst/>
            <a:gdLst>
              <a:gd name="T0" fmla="*/ 0 w 52"/>
              <a:gd name="T1" fmla="*/ 0 h 1588"/>
              <a:gd name="T2" fmla="*/ 0 w 52"/>
              <a:gd name="T3" fmla="*/ 0 h 1588"/>
              <a:gd name="T4" fmla="*/ 15875 w 52"/>
              <a:gd name="T5" fmla="*/ 0 h 1588"/>
              <a:gd name="T6" fmla="*/ 15875 w 52"/>
              <a:gd name="T7" fmla="*/ 0 h 1588"/>
              <a:gd name="T8" fmla="*/ 15875 w 52"/>
              <a:gd name="T9" fmla="*/ 0 h 1588"/>
              <a:gd name="T10" fmla="*/ 15875 w 52"/>
              <a:gd name="T11" fmla="*/ 0 h 1588"/>
              <a:gd name="T12" fmla="*/ 33338 w 52"/>
              <a:gd name="T13" fmla="*/ 0 h 1588"/>
              <a:gd name="T14" fmla="*/ 33338 w 52"/>
              <a:gd name="T15" fmla="*/ 0 h 1588"/>
              <a:gd name="T16" fmla="*/ 33338 w 52"/>
              <a:gd name="T17" fmla="*/ 0 h 1588"/>
              <a:gd name="T18" fmla="*/ 33338 w 52"/>
              <a:gd name="T19" fmla="*/ 0 h 1588"/>
              <a:gd name="T20" fmla="*/ 49213 w 52"/>
              <a:gd name="T21" fmla="*/ 0 h 1588"/>
              <a:gd name="T22" fmla="*/ 49213 w 52"/>
              <a:gd name="T23" fmla="*/ 0 h 1588"/>
              <a:gd name="T24" fmla="*/ 49213 w 52"/>
              <a:gd name="T25" fmla="*/ 0 h 1588"/>
              <a:gd name="T26" fmla="*/ 49213 w 52"/>
              <a:gd name="T27" fmla="*/ 0 h 1588"/>
              <a:gd name="T28" fmla="*/ 66675 w 52"/>
              <a:gd name="T29" fmla="*/ 0 h 1588"/>
              <a:gd name="T30" fmla="*/ 66675 w 52"/>
              <a:gd name="T31" fmla="*/ 0 h 1588"/>
              <a:gd name="T32" fmla="*/ 82550 w 52"/>
              <a:gd name="T33" fmla="*/ 0 h 1588"/>
              <a:gd name="T34" fmla="*/ 82550 w 52"/>
              <a:gd name="T35" fmla="*/ 0 h 1588"/>
              <a:gd name="T36" fmla="*/ 66675 w 52"/>
              <a:gd name="T37" fmla="*/ 0 h 1588"/>
              <a:gd name="T38" fmla="*/ 66675 w 52"/>
              <a:gd name="T39" fmla="*/ 0 h 1588"/>
              <a:gd name="T40" fmla="*/ 49213 w 52"/>
              <a:gd name="T41" fmla="*/ 0 h 1588"/>
              <a:gd name="T42" fmla="*/ 49213 w 52"/>
              <a:gd name="T43" fmla="*/ 0 h 1588"/>
              <a:gd name="T44" fmla="*/ 49213 w 52"/>
              <a:gd name="T45" fmla="*/ 0 h 1588"/>
              <a:gd name="T46" fmla="*/ 49213 w 52"/>
              <a:gd name="T47" fmla="*/ 0 h 1588"/>
              <a:gd name="T48" fmla="*/ 33338 w 52"/>
              <a:gd name="T49" fmla="*/ 0 h 1588"/>
              <a:gd name="T50" fmla="*/ 33338 w 52"/>
              <a:gd name="T51" fmla="*/ 0 h 1588"/>
              <a:gd name="T52" fmla="*/ 33338 w 52"/>
              <a:gd name="T53" fmla="*/ 0 h 1588"/>
              <a:gd name="T54" fmla="*/ 33338 w 52"/>
              <a:gd name="T55" fmla="*/ 0 h 1588"/>
              <a:gd name="T56" fmla="*/ 15875 w 52"/>
              <a:gd name="T57" fmla="*/ 0 h 1588"/>
              <a:gd name="T58" fmla="*/ 15875 w 52"/>
              <a:gd name="T59" fmla="*/ 0 h 1588"/>
              <a:gd name="T60" fmla="*/ 15875 w 52"/>
              <a:gd name="T61" fmla="*/ 0 h 1588"/>
              <a:gd name="T62" fmla="*/ 15875 w 52"/>
              <a:gd name="T63" fmla="*/ 0 h 1588"/>
              <a:gd name="T64" fmla="*/ 0 w 52"/>
              <a:gd name="T65" fmla="*/ 0 h 1588"/>
              <a:gd name="T66" fmla="*/ 0 w 52"/>
              <a:gd name="T67" fmla="*/ 0 h 1588"/>
              <a:gd name="T68" fmla="*/ 0 w 52"/>
              <a:gd name="T69" fmla="*/ 0 h 1588"/>
              <a:gd name="T70" fmla="*/ 0 w 52"/>
              <a:gd name="T71" fmla="*/ 0 h 1588"/>
              <a:gd name="T72" fmla="*/ 0 w 52"/>
              <a:gd name="T73" fmla="*/ 0 h 15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0" name="Oval 1123"/>
          <p:cNvSpPr>
            <a:spLocks noChangeArrowheads="1"/>
          </p:cNvSpPr>
          <p:nvPr/>
        </p:nvSpPr>
        <p:spPr bwMode="auto">
          <a:xfrm>
            <a:off x="7146682" y="4295775"/>
            <a:ext cx="14654" cy="0"/>
          </a:xfrm>
          <a:prstGeom prst="ellipse">
            <a:avLst/>
          </a:pr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31" name="Freeform 1124"/>
          <p:cNvSpPr>
            <a:spLocks/>
          </p:cNvSpPr>
          <p:nvPr/>
        </p:nvSpPr>
        <p:spPr bwMode="auto">
          <a:xfrm>
            <a:off x="7146682" y="4229101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15875 h 10"/>
              <a:gd name="T4" fmla="*/ 0 w 1587"/>
              <a:gd name="T5" fmla="*/ 15875 h 10"/>
              <a:gd name="T6" fmla="*/ 0 w 1587"/>
              <a:gd name="T7" fmla="*/ 0 h 10"/>
              <a:gd name="T8" fmla="*/ 0 w 1587"/>
              <a:gd name="T9" fmla="*/ 0 h 10"/>
              <a:gd name="T10" fmla="*/ 0 w 1587"/>
              <a:gd name="T11" fmla="*/ 0 h 10"/>
              <a:gd name="T12" fmla="*/ 0 w 1587"/>
              <a:gd name="T13" fmla="*/ 0 h 10"/>
              <a:gd name="T14" fmla="*/ 0 w 1587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2" name="Freeform 1125"/>
          <p:cNvSpPr>
            <a:spLocks/>
          </p:cNvSpPr>
          <p:nvPr/>
        </p:nvSpPr>
        <p:spPr bwMode="auto">
          <a:xfrm>
            <a:off x="7146682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3" name="Freeform 1126"/>
          <p:cNvSpPr>
            <a:spLocks/>
          </p:cNvSpPr>
          <p:nvPr/>
        </p:nvSpPr>
        <p:spPr bwMode="auto">
          <a:xfrm>
            <a:off x="7146681" y="4229100"/>
            <a:ext cx="76200" cy="1588"/>
          </a:xfrm>
          <a:custGeom>
            <a:avLst/>
            <a:gdLst>
              <a:gd name="T0" fmla="*/ 82550 w 52"/>
              <a:gd name="T1" fmla="*/ 0 h 1588"/>
              <a:gd name="T2" fmla="*/ 82550 w 52"/>
              <a:gd name="T3" fmla="*/ 0 h 1588"/>
              <a:gd name="T4" fmla="*/ 82550 w 52"/>
              <a:gd name="T5" fmla="*/ 0 h 1588"/>
              <a:gd name="T6" fmla="*/ 82550 w 52"/>
              <a:gd name="T7" fmla="*/ 0 h 1588"/>
              <a:gd name="T8" fmla="*/ 66675 w 52"/>
              <a:gd name="T9" fmla="*/ 0 h 1588"/>
              <a:gd name="T10" fmla="*/ 66675 w 52"/>
              <a:gd name="T11" fmla="*/ 0 h 1588"/>
              <a:gd name="T12" fmla="*/ 49213 w 52"/>
              <a:gd name="T13" fmla="*/ 0 h 1588"/>
              <a:gd name="T14" fmla="*/ 49213 w 52"/>
              <a:gd name="T15" fmla="*/ 0 h 1588"/>
              <a:gd name="T16" fmla="*/ 49213 w 52"/>
              <a:gd name="T17" fmla="*/ 0 h 1588"/>
              <a:gd name="T18" fmla="*/ 33338 w 52"/>
              <a:gd name="T19" fmla="*/ 0 h 1588"/>
              <a:gd name="T20" fmla="*/ 33338 w 52"/>
              <a:gd name="T21" fmla="*/ 0 h 1588"/>
              <a:gd name="T22" fmla="*/ 33338 w 52"/>
              <a:gd name="T23" fmla="*/ 0 h 1588"/>
              <a:gd name="T24" fmla="*/ 33338 w 52"/>
              <a:gd name="T25" fmla="*/ 0 h 1588"/>
              <a:gd name="T26" fmla="*/ 15875 w 52"/>
              <a:gd name="T27" fmla="*/ 0 h 1588"/>
              <a:gd name="T28" fmla="*/ 15875 w 52"/>
              <a:gd name="T29" fmla="*/ 0 h 1588"/>
              <a:gd name="T30" fmla="*/ 15875 w 52"/>
              <a:gd name="T31" fmla="*/ 0 h 1588"/>
              <a:gd name="T32" fmla="*/ 15875 w 52"/>
              <a:gd name="T33" fmla="*/ 0 h 1588"/>
              <a:gd name="T34" fmla="*/ 0 w 52"/>
              <a:gd name="T35" fmla="*/ 0 h 1588"/>
              <a:gd name="T36" fmla="*/ 0 w 52"/>
              <a:gd name="T37" fmla="*/ 0 h 1588"/>
              <a:gd name="T38" fmla="*/ 15875 w 52"/>
              <a:gd name="T39" fmla="*/ 0 h 1588"/>
              <a:gd name="T40" fmla="*/ 15875 w 52"/>
              <a:gd name="T41" fmla="*/ 0 h 1588"/>
              <a:gd name="T42" fmla="*/ 15875 w 52"/>
              <a:gd name="T43" fmla="*/ 0 h 1588"/>
              <a:gd name="T44" fmla="*/ 15875 w 52"/>
              <a:gd name="T45" fmla="*/ 0 h 1588"/>
              <a:gd name="T46" fmla="*/ 33338 w 52"/>
              <a:gd name="T47" fmla="*/ 0 h 1588"/>
              <a:gd name="T48" fmla="*/ 33338 w 52"/>
              <a:gd name="T49" fmla="*/ 0 h 1588"/>
              <a:gd name="T50" fmla="*/ 33338 w 52"/>
              <a:gd name="T51" fmla="*/ 0 h 1588"/>
              <a:gd name="T52" fmla="*/ 33338 w 52"/>
              <a:gd name="T53" fmla="*/ 0 h 1588"/>
              <a:gd name="T54" fmla="*/ 49213 w 52"/>
              <a:gd name="T55" fmla="*/ 0 h 1588"/>
              <a:gd name="T56" fmla="*/ 49213 w 52"/>
              <a:gd name="T57" fmla="*/ 0 h 1588"/>
              <a:gd name="T58" fmla="*/ 49213 w 52"/>
              <a:gd name="T59" fmla="*/ 0 h 1588"/>
              <a:gd name="T60" fmla="*/ 66675 w 52"/>
              <a:gd name="T61" fmla="*/ 0 h 1588"/>
              <a:gd name="T62" fmla="*/ 66675 w 52"/>
              <a:gd name="T63" fmla="*/ 0 h 1588"/>
              <a:gd name="T64" fmla="*/ 82550 w 52"/>
              <a:gd name="T65" fmla="*/ 0 h 1588"/>
              <a:gd name="T66" fmla="*/ 82550 w 52"/>
              <a:gd name="T67" fmla="*/ 0 h 1588"/>
              <a:gd name="T68" fmla="*/ 82550 w 52"/>
              <a:gd name="T69" fmla="*/ 0 h 1588"/>
              <a:gd name="T70" fmla="*/ 82550 w 52"/>
              <a:gd name="T71" fmla="*/ 0 h 1588"/>
              <a:gd name="T72" fmla="*/ 82550 w 52"/>
              <a:gd name="T73" fmla="*/ 0 h 1588"/>
              <a:gd name="T74" fmla="*/ 82550 w 52"/>
              <a:gd name="T75" fmla="*/ 0 h 15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1588">
                <a:moveTo>
                  <a:pt x="52" y="0"/>
                </a:moveTo>
                <a:lnTo>
                  <a:pt x="52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4" name="Freeform 1127"/>
          <p:cNvSpPr>
            <a:spLocks/>
          </p:cNvSpPr>
          <p:nvPr/>
        </p:nvSpPr>
        <p:spPr bwMode="auto">
          <a:xfrm>
            <a:off x="7222882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5" name="Freeform 1128"/>
          <p:cNvSpPr>
            <a:spLocks/>
          </p:cNvSpPr>
          <p:nvPr/>
        </p:nvSpPr>
        <p:spPr bwMode="auto">
          <a:xfrm>
            <a:off x="7222882" y="4229101"/>
            <a:ext cx="1465" cy="15875"/>
          </a:xfrm>
          <a:custGeom>
            <a:avLst/>
            <a:gdLst>
              <a:gd name="T0" fmla="*/ 0 w 1587"/>
              <a:gd name="T1" fmla="*/ 15875 h 10"/>
              <a:gd name="T2" fmla="*/ 0 w 1587"/>
              <a:gd name="T3" fmla="*/ 0 h 10"/>
              <a:gd name="T4" fmla="*/ 0 w 1587"/>
              <a:gd name="T5" fmla="*/ 0 h 10"/>
              <a:gd name="T6" fmla="*/ 0 w 1587"/>
              <a:gd name="T7" fmla="*/ 15875 h 10"/>
              <a:gd name="T8" fmla="*/ 0 w 1587"/>
              <a:gd name="T9" fmla="*/ 15875 h 10"/>
              <a:gd name="T10" fmla="*/ 0 w 1587"/>
              <a:gd name="T11" fmla="*/ 15875 h 10"/>
              <a:gd name="T12" fmla="*/ 0 w 1587"/>
              <a:gd name="T13" fmla="*/ 15875 h 10"/>
              <a:gd name="T14" fmla="*/ 0 w 1587"/>
              <a:gd name="T15" fmla="*/ 1587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6" name="Freeform 1129"/>
          <p:cNvSpPr>
            <a:spLocks/>
          </p:cNvSpPr>
          <p:nvPr/>
        </p:nvSpPr>
        <p:spPr bwMode="auto">
          <a:xfrm>
            <a:off x="7222882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7" name="Freeform 1130"/>
          <p:cNvSpPr>
            <a:spLocks/>
          </p:cNvSpPr>
          <p:nvPr/>
        </p:nvSpPr>
        <p:spPr bwMode="auto">
          <a:xfrm>
            <a:off x="7146681" y="4244975"/>
            <a:ext cx="76200" cy="1588"/>
          </a:xfrm>
          <a:custGeom>
            <a:avLst/>
            <a:gdLst>
              <a:gd name="T0" fmla="*/ 0 w 52"/>
              <a:gd name="T1" fmla="*/ 0 h 1588"/>
              <a:gd name="T2" fmla="*/ 15875 w 52"/>
              <a:gd name="T3" fmla="*/ 0 h 1588"/>
              <a:gd name="T4" fmla="*/ 15875 w 52"/>
              <a:gd name="T5" fmla="*/ 0 h 1588"/>
              <a:gd name="T6" fmla="*/ 15875 w 52"/>
              <a:gd name="T7" fmla="*/ 0 h 1588"/>
              <a:gd name="T8" fmla="*/ 15875 w 52"/>
              <a:gd name="T9" fmla="*/ 0 h 1588"/>
              <a:gd name="T10" fmla="*/ 33338 w 52"/>
              <a:gd name="T11" fmla="*/ 0 h 1588"/>
              <a:gd name="T12" fmla="*/ 33338 w 52"/>
              <a:gd name="T13" fmla="*/ 0 h 1588"/>
              <a:gd name="T14" fmla="*/ 33338 w 52"/>
              <a:gd name="T15" fmla="*/ 0 h 1588"/>
              <a:gd name="T16" fmla="*/ 49213 w 52"/>
              <a:gd name="T17" fmla="*/ 0 h 1588"/>
              <a:gd name="T18" fmla="*/ 49213 w 52"/>
              <a:gd name="T19" fmla="*/ 0 h 1588"/>
              <a:gd name="T20" fmla="*/ 49213 w 52"/>
              <a:gd name="T21" fmla="*/ 0 h 1588"/>
              <a:gd name="T22" fmla="*/ 49213 w 52"/>
              <a:gd name="T23" fmla="*/ 0 h 1588"/>
              <a:gd name="T24" fmla="*/ 66675 w 52"/>
              <a:gd name="T25" fmla="*/ 0 h 1588"/>
              <a:gd name="T26" fmla="*/ 66675 w 52"/>
              <a:gd name="T27" fmla="*/ 0 h 1588"/>
              <a:gd name="T28" fmla="*/ 82550 w 52"/>
              <a:gd name="T29" fmla="*/ 0 h 1588"/>
              <a:gd name="T30" fmla="*/ 82550 w 52"/>
              <a:gd name="T31" fmla="*/ 0 h 1588"/>
              <a:gd name="T32" fmla="*/ 82550 w 52"/>
              <a:gd name="T33" fmla="*/ 0 h 1588"/>
              <a:gd name="T34" fmla="*/ 82550 w 52"/>
              <a:gd name="T35" fmla="*/ 0 h 1588"/>
              <a:gd name="T36" fmla="*/ 82550 w 52"/>
              <a:gd name="T37" fmla="*/ 0 h 1588"/>
              <a:gd name="T38" fmla="*/ 82550 w 52"/>
              <a:gd name="T39" fmla="*/ 0 h 1588"/>
              <a:gd name="T40" fmla="*/ 66675 w 52"/>
              <a:gd name="T41" fmla="*/ 0 h 1588"/>
              <a:gd name="T42" fmla="*/ 66675 w 52"/>
              <a:gd name="T43" fmla="*/ 0 h 1588"/>
              <a:gd name="T44" fmla="*/ 49213 w 52"/>
              <a:gd name="T45" fmla="*/ 0 h 1588"/>
              <a:gd name="T46" fmla="*/ 49213 w 52"/>
              <a:gd name="T47" fmla="*/ 0 h 1588"/>
              <a:gd name="T48" fmla="*/ 49213 w 52"/>
              <a:gd name="T49" fmla="*/ 0 h 1588"/>
              <a:gd name="T50" fmla="*/ 49213 w 52"/>
              <a:gd name="T51" fmla="*/ 0 h 1588"/>
              <a:gd name="T52" fmla="*/ 33338 w 52"/>
              <a:gd name="T53" fmla="*/ 0 h 1588"/>
              <a:gd name="T54" fmla="*/ 33338 w 52"/>
              <a:gd name="T55" fmla="*/ 0 h 1588"/>
              <a:gd name="T56" fmla="*/ 33338 w 52"/>
              <a:gd name="T57" fmla="*/ 0 h 1588"/>
              <a:gd name="T58" fmla="*/ 15875 w 52"/>
              <a:gd name="T59" fmla="*/ 0 h 1588"/>
              <a:gd name="T60" fmla="*/ 15875 w 52"/>
              <a:gd name="T61" fmla="*/ 0 h 1588"/>
              <a:gd name="T62" fmla="*/ 15875 w 52"/>
              <a:gd name="T63" fmla="*/ 0 h 1588"/>
              <a:gd name="T64" fmla="*/ 15875 w 52"/>
              <a:gd name="T65" fmla="*/ 0 h 1588"/>
              <a:gd name="T66" fmla="*/ 0 w 52"/>
              <a:gd name="T67" fmla="*/ 0 h 1588"/>
              <a:gd name="T68" fmla="*/ 0 w 52"/>
              <a:gd name="T69" fmla="*/ 0 h 1588"/>
              <a:gd name="T70" fmla="*/ 0 w 52"/>
              <a:gd name="T71" fmla="*/ 0 h 1588"/>
              <a:gd name="T72" fmla="*/ 0 w 52"/>
              <a:gd name="T73" fmla="*/ 0 h 1588"/>
              <a:gd name="T74" fmla="*/ 0 w 52"/>
              <a:gd name="T75" fmla="*/ 0 h 1588"/>
              <a:gd name="T76" fmla="*/ 0 w 52"/>
              <a:gd name="T77" fmla="*/ 0 h 158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2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8" name="Freeform 1131"/>
          <p:cNvSpPr>
            <a:spLocks/>
          </p:cNvSpPr>
          <p:nvPr/>
        </p:nvSpPr>
        <p:spPr bwMode="auto">
          <a:xfrm>
            <a:off x="7146682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9" name="Freeform 1132"/>
          <p:cNvSpPr>
            <a:spLocks/>
          </p:cNvSpPr>
          <p:nvPr/>
        </p:nvSpPr>
        <p:spPr bwMode="auto">
          <a:xfrm>
            <a:off x="7099789" y="4229101"/>
            <a:ext cx="30773" cy="15875"/>
          </a:xfrm>
          <a:custGeom>
            <a:avLst/>
            <a:gdLst>
              <a:gd name="T0" fmla="*/ 0 w 21"/>
              <a:gd name="T1" fmla="*/ 15875 h 10"/>
              <a:gd name="T2" fmla="*/ 17462 w 21"/>
              <a:gd name="T3" fmla="*/ 0 h 10"/>
              <a:gd name="T4" fmla="*/ 17462 w 21"/>
              <a:gd name="T5" fmla="*/ 0 h 10"/>
              <a:gd name="T6" fmla="*/ 17462 w 21"/>
              <a:gd name="T7" fmla="*/ 0 h 10"/>
              <a:gd name="T8" fmla="*/ 17462 w 21"/>
              <a:gd name="T9" fmla="*/ 0 h 10"/>
              <a:gd name="T10" fmla="*/ 17462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33337 w 21"/>
              <a:gd name="T17" fmla="*/ 0 h 10"/>
              <a:gd name="T18" fmla="*/ 33337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15875 h 10"/>
              <a:gd name="T30" fmla="*/ 33337 w 21"/>
              <a:gd name="T31" fmla="*/ 15875 h 10"/>
              <a:gd name="T32" fmla="*/ 33337 w 21"/>
              <a:gd name="T33" fmla="*/ 15875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17462 w 21"/>
              <a:gd name="T41" fmla="*/ 15875 h 10"/>
              <a:gd name="T42" fmla="*/ 17462 w 21"/>
              <a:gd name="T43" fmla="*/ 15875 h 10"/>
              <a:gd name="T44" fmla="*/ 17462 w 21"/>
              <a:gd name="T45" fmla="*/ 15875 h 10"/>
              <a:gd name="T46" fmla="*/ 17462 w 21"/>
              <a:gd name="T47" fmla="*/ 15875 h 10"/>
              <a:gd name="T48" fmla="*/ 0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0" name="Freeform 1133"/>
          <p:cNvSpPr>
            <a:spLocks/>
          </p:cNvSpPr>
          <p:nvPr/>
        </p:nvSpPr>
        <p:spPr bwMode="auto">
          <a:xfrm>
            <a:off x="7054361" y="4229101"/>
            <a:ext cx="30774" cy="15875"/>
          </a:xfrm>
          <a:custGeom>
            <a:avLst/>
            <a:gdLst>
              <a:gd name="T0" fmla="*/ 0 w 21"/>
              <a:gd name="T1" fmla="*/ 15875 h 10"/>
              <a:gd name="T2" fmla="*/ 15875 w 21"/>
              <a:gd name="T3" fmla="*/ 0 h 10"/>
              <a:gd name="T4" fmla="*/ 15875 w 21"/>
              <a:gd name="T5" fmla="*/ 0 h 10"/>
              <a:gd name="T6" fmla="*/ 15875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33338 w 21"/>
              <a:gd name="T17" fmla="*/ 0 h 10"/>
              <a:gd name="T18" fmla="*/ 33338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15875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15875 w 21"/>
              <a:gd name="T43" fmla="*/ 15875 h 10"/>
              <a:gd name="T44" fmla="*/ 15875 w 21"/>
              <a:gd name="T45" fmla="*/ 15875 h 10"/>
              <a:gd name="T46" fmla="*/ 15875 w 21"/>
              <a:gd name="T47" fmla="*/ 15875 h 10"/>
              <a:gd name="T48" fmla="*/ 15875 w 21"/>
              <a:gd name="T49" fmla="*/ 15875 h 10"/>
              <a:gd name="T50" fmla="*/ 15875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1" name="Freeform 1134"/>
          <p:cNvSpPr>
            <a:spLocks/>
          </p:cNvSpPr>
          <p:nvPr/>
        </p:nvSpPr>
        <p:spPr bwMode="auto">
          <a:xfrm>
            <a:off x="7023589" y="4229101"/>
            <a:ext cx="30773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15875 w 21"/>
              <a:gd name="T19" fmla="*/ 0 h 10"/>
              <a:gd name="T20" fmla="*/ 15875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15875 h 10"/>
              <a:gd name="T30" fmla="*/ 33337 w 21"/>
              <a:gd name="T31" fmla="*/ 15875 h 10"/>
              <a:gd name="T32" fmla="*/ 33337 w 21"/>
              <a:gd name="T33" fmla="*/ 15875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15875 w 21"/>
              <a:gd name="T41" fmla="*/ 15875 h 10"/>
              <a:gd name="T42" fmla="*/ 15875 w 21"/>
              <a:gd name="T43" fmla="*/ 15875 h 10"/>
              <a:gd name="T44" fmla="*/ 15875 w 21"/>
              <a:gd name="T45" fmla="*/ 15875 h 10"/>
              <a:gd name="T46" fmla="*/ 15875 w 21"/>
              <a:gd name="T47" fmla="*/ 15875 h 10"/>
              <a:gd name="T48" fmla="*/ 15875 w 21"/>
              <a:gd name="T49" fmla="*/ 15875 h 10"/>
              <a:gd name="T50" fmla="*/ 15875 w 21"/>
              <a:gd name="T51" fmla="*/ 15875 h 10"/>
              <a:gd name="T52" fmla="*/ 15875 w 21"/>
              <a:gd name="T53" fmla="*/ 15875 h 10"/>
              <a:gd name="T54" fmla="*/ 15875 w 21"/>
              <a:gd name="T55" fmla="*/ 15875 h 10"/>
              <a:gd name="T56" fmla="*/ 15875 w 21"/>
              <a:gd name="T57" fmla="*/ 15875 h 10"/>
              <a:gd name="T58" fmla="*/ 0 w 21"/>
              <a:gd name="T59" fmla="*/ 15875 h 10"/>
              <a:gd name="T60" fmla="*/ 0 w 21"/>
              <a:gd name="T61" fmla="*/ 15875 h 10"/>
              <a:gd name="T62" fmla="*/ 0 w 21"/>
              <a:gd name="T63" fmla="*/ 15875 h 10"/>
              <a:gd name="T64" fmla="*/ 0 w 21"/>
              <a:gd name="T65" fmla="*/ 15875 h 10"/>
              <a:gd name="T66" fmla="*/ 0 w 21"/>
              <a:gd name="T67" fmla="*/ 15875 h 10"/>
              <a:gd name="T68" fmla="*/ 0 w 21"/>
              <a:gd name="T69" fmla="*/ 15875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2" name="Freeform 1135"/>
          <p:cNvSpPr>
            <a:spLocks/>
          </p:cNvSpPr>
          <p:nvPr/>
        </p:nvSpPr>
        <p:spPr bwMode="auto">
          <a:xfrm>
            <a:off x="6976697" y="4229101"/>
            <a:ext cx="30773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0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17462 w 21"/>
              <a:gd name="T17" fmla="*/ 0 h 10"/>
              <a:gd name="T18" fmla="*/ 17462 w 21"/>
              <a:gd name="T19" fmla="*/ 0 h 10"/>
              <a:gd name="T20" fmla="*/ 17462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15875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33337 w 21"/>
              <a:gd name="T41" fmla="*/ 15875 h 10"/>
              <a:gd name="T42" fmla="*/ 17462 w 21"/>
              <a:gd name="T43" fmla="*/ 15875 h 10"/>
              <a:gd name="T44" fmla="*/ 17462 w 21"/>
              <a:gd name="T45" fmla="*/ 15875 h 10"/>
              <a:gd name="T46" fmla="*/ 17462 w 21"/>
              <a:gd name="T47" fmla="*/ 15875 h 10"/>
              <a:gd name="T48" fmla="*/ 17462 w 21"/>
              <a:gd name="T49" fmla="*/ 15875 h 10"/>
              <a:gd name="T50" fmla="*/ 17462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w 21"/>
              <a:gd name="T57" fmla="*/ 15875 h 10"/>
              <a:gd name="T58" fmla="*/ 0 w 21"/>
              <a:gd name="T59" fmla="*/ 15875 h 10"/>
              <a:gd name="T60" fmla="*/ 0 w 21"/>
              <a:gd name="T61" fmla="*/ 15875 h 10"/>
              <a:gd name="T62" fmla="*/ 0 w 21"/>
              <a:gd name="T63" fmla="*/ 15875 h 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3" name="Freeform 1136"/>
          <p:cNvSpPr>
            <a:spLocks/>
          </p:cNvSpPr>
          <p:nvPr/>
        </p:nvSpPr>
        <p:spPr bwMode="auto">
          <a:xfrm>
            <a:off x="6931269" y="4229101"/>
            <a:ext cx="30774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15875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15875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15875 w 21"/>
              <a:gd name="T41" fmla="*/ 15875 h 10"/>
              <a:gd name="T42" fmla="*/ 15875 w 21"/>
              <a:gd name="T43" fmla="*/ 15875 h 10"/>
              <a:gd name="T44" fmla="*/ 15875 w 21"/>
              <a:gd name="T45" fmla="*/ 15875 h 10"/>
              <a:gd name="T46" fmla="*/ 15875 w 21"/>
              <a:gd name="T47" fmla="*/ 15875 h 10"/>
              <a:gd name="T48" fmla="*/ 0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4" name="Freeform 1137"/>
          <p:cNvSpPr>
            <a:spLocks/>
          </p:cNvSpPr>
          <p:nvPr/>
        </p:nvSpPr>
        <p:spPr bwMode="auto">
          <a:xfrm>
            <a:off x="6900497" y="4229101"/>
            <a:ext cx="30773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15875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15875 h 10"/>
              <a:gd name="T28" fmla="*/ 33337 w 21"/>
              <a:gd name="T29" fmla="*/ 15875 h 10"/>
              <a:gd name="T30" fmla="*/ 33337 w 21"/>
              <a:gd name="T31" fmla="*/ 15875 h 10"/>
              <a:gd name="T32" fmla="*/ 33337 w 21"/>
              <a:gd name="T33" fmla="*/ 15875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15875 w 21"/>
              <a:gd name="T41" fmla="*/ 15875 h 10"/>
              <a:gd name="T42" fmla="*/ 15875 w 21"/>
              <a:gd name="T43" fmla="*/ 15875 h 10"/>
              <a:gd name="T44" fmla="*/ 15875 w 21"/>
              <a:gd name="T45" fmla="*/ 15875 h 10"/>
              <a:gd name="T46" fmla="*/ 15875 w 21"/>
              <a:gd name="T47" fmla="*/ 15875 h 10"/>
              <a:gd name="T48" fmla="*/ 15875 w 21"/>
              <a:gd name="T49" fmla="*/ 15875 h 10"/>
              <a:gd name="T50" fmla="*/ 15875 w 21"/>
              <a:gd name="T51" fmla="*/ 15875 h 10"/>
              <a:gd name="T52" fmla="*/ 15875 w 21"/>
              <a:gd name="T53" fmla="*/ 15875 h 10"/>
              <a:gd name="T54" fmla="*/ 15875 w 21"/>
              <a:gd name="T55" fmla="*/ 15875 h 10"/>
              <a:gd name="T56" fmla="*/ 15875 w 21"/>
              <a:gd name="T57" fmla="*/ 15875 h 10"/>
              <a:gd name="T58" fmla="*/ 0 w 21"/>
              <a:gd name="T59" fmla="*/ 15875 h 10"/>
              <a:gd name="T60" fmla="*/ 0 w 21"/>
              <a:gd name="T61" fmla="*/ 15875 h 10"/>
              <a:gd name="T62" fmla="*/ 0 w 21"/>
              <a:gd name="T63" fmla="*/ 15875 h 10"/>
              <a:gd name="T64" fmla="*/ 0 w 21"/>
              <a:gd name="T65" fmla="*/ 15875 h 10"/>
              <a:gd name="T66" fmla="*/ 0 w 21"/>
              <a:gd name="T67" fmla="*/ 15875 h 10"/>
              <a:gd name="T68" fmla="*/ 0 w 21"/>
              <a:gd name="T69" fmla="*/ 15875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5" name="Freeform 1138"/>
          <p:cNvSpPr>
            <a:spLocks/>
          </p:cNvSpPr>
          <p:nvPr/>
        </p:nvSpPr>
        <p:spPr bwMode="auto">
          <a:xfrm>
            <a:off x="6853605" y="4229101"/>
            <a:ext cx="30773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0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17462 w 21"/>
              <a:gd name="T17" fmla="*/ 0 h 10"/>
              <a:gd name="T18" fmla="*/ 17462 w 21"/>
              <a:gd name="T19" fmla="*/ 0 h 10"/>
              <a:gd name="T20" fmla="*/ 17462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15875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33337 w 21"/>
              <a:gd name="T41" fmla="*/ 15875 h 10"/>
              <a:gd name="T42" fmla="*/ 33337 w 21"/>
              <a:gd name="T43" fmla="*/ 15875 h 10"/>
              <a:gd name="T44" fmla="*/ 33337 w 21"/>
              <a:gd name="T45" fmla="*/ 15875 h 10"/>
              <a:gd name="T46" fmla="*/ 17462 w 21"/>
              <a:gd name="T47" fmla="*/ 15875 h 10"/>
              <a:gd name="T48" fmla="*/ 17462 w 21"/>
              <a:gd name="T49" fmla="*/ 15875 h 10"/>
              <a:gd name="T50" fmla="*/ 17462 w 21"/>
              <a:gd name="T51" fmla="*/ 15875 h 10"/>
              <a:gd name="T52" fmla="*/ 17462 w 21"/>
              <a:gd name="T53" fmla="*/ 15875 h 10"/>
              <a:gd name="T54" fmla="*/ 17462 w 21"/>
              <a:gd name="T55" fmla="*/ 15875 h 10"/>
              <a:gd name="T56" fmla="*/ 0 w 21"/>
              <a:gd name="T57" fmla="*/ 15875 h 10"/>
              <a:gd name="T58" fmla="*/ 0 w 21"/>
              <a:gd name="T59" fmla="*/ 15875 h 10"/>
              <a:gd name="T60" fmla="*/ 0 w 21"/>
              <a:gd name="T61" fmla="*/ 15875 h 10"/>
              <a:gd name="T62" fmla="*/ 0 w 21"/>
              <a:gd name="T63" fmla="*/ 15875 h 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6" name="Freeform 1139"/>
          <p:cNvSpPr>
            <a:spLocks/>
          </p:cNvSpPr>
          <p:nvPr/>
        </p:nvSpPr>
        <p:spPr bwMode="auto">
          <a:xfrm>
            <a:off x="6808177" y="4229101"/>
            <a:ext cx="30774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0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15875 w 21"/>
              <a:gd name="T19" fmla="*/ 0 h 10"/>
              <a:gd name="T20" fmla="*/ 15875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33338 w 21"/>
              <a:gd name="T45" fmla="*/ 15875 h 10"/>
              <a:gd name="T46" fmla="*/ 33338 w 21"/>
              <a:gd name="T47" fmla="*/ 15875 h 10"/>
              <a:gd name="T48" fmla="*/ 33338 w 21"/>
              <a:gd name="T49" fmla="*/ 15875 h 10"/>
              <a:gd name="T50" fmla="*/ 33338 w 21"/>
              <a:gd name="T51" fmla="*/ 15875 h 10"/>
              <a:gd name="T52" fmla="*/ 33338 w 21"/>
              <a:gd name="T53" fmla="*/ 15875 h 10"/>
              <a:gd name="T54" fmla="*/ 15875 w 21"/>
              <a:gd name="T55" fmla="*/ 15875 h 10"/>
              <a:gd name="T56" fmla="*/ 15875 w 21"/>
              <a:gd name="T57" fmla="*/ 15875 h 10"/>
              <a:gd name="T58" fmla="*/ 15875 w 21"/>
              <a:gd name="T59" fmla="*/ 15875 h 10"/>
              <a:gd name="T60" fmla="*/ 15875 w 21"/>
              <a:gd name="T61" fmla="*/ 15875 h 10"/>
              <a:gd name="T62" fmla="*/ 15875 w 21"/>
              <a:gd name="T63" fmla="*/ 15875 h 10"/>
              <a:gd name="T64" fmla="*/ 15875 w 21"/>
              <a:gd name="T65" fmla="*/ 15875 h 10"/>
              <a:gd name="T66" fmla="*/ 15875 w 21"/>
              <a:gd name="T67" fmla="*/ 15875 h 10"/>
              <a:gd name="T68" fmla="*/ 15875 w 21"/>
              <a:gd name="T69" fmla="*/ 15875 h 10"/>
              <a:gd name="T70" fmla="*/ 15875 w 21"/>
              <a:gd name="T71" fmla="*/ 15875 h 10"/>
              <a:gd name="T72" fmla="*/ 0 w 21"/>
              <a:gd name="T73" fmla="*/ 15875 h 10"/>
              <a:gd name="T74" fmla="*/ 0 w 21"/>
              <a:gd name="T75" fmla="*/ 15875 h 10"/>
              <a:gd name="T76" fmla="*/ 0 w 21"/>
              <a:gd name="T77" fmla="*/ 15875 h 10"/>
              <a:gd name="T78" fmla="*/ 0 w 21"/>
              <a:gd name="T79" fmla="*/ 15875 h 10"/>
              <a:gd name="T80" fmla="*/ 0 w 21"/>
              <a:gd name="T81" fmla="*/ 15875 h 10"/>
              <a:gd name="T82" fmla="*/ 0 w 21"/>
              <a:gd name="T83" fmla="*/ 15875 h 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7" name="Freeform 1140"/>
          <p:cNvSpPr>
            <a:spLocks/>
          </p:cNvSpPr>
          <p:nvPr/>
        </p:nvSpPr>
        <p:spPr bwMode="auto">
          <a:xfrm>
            <a:off x="6761284" y="4229101"/>
            <a:ext cx="30774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17463 w 21"/>
              <a:gd name="T9" fmla="*/ 0 h 10"/>
              <a:gd name="T10" fmla="*/ 17463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33338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15875 h 10"/>
              <a:gd name="T30" fmla="*/ 33338 w 21"/>
              <a:gd name="T31" fmla="*/ 15875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17463 w 21"/>
              <a:gd name="T39" fmla="*/ 15875 h 10"/>
              <a:gd name="T40" fmla="*/ 17463 w 21"/>
              <a:gd name="T41" fmla="*/ 15875 h 10"/>
              <a:gd name="T42" fmla="*/ 17463 w 21"/>
              <a:gd name="T43" fmla="*/ 15875 h 10"/>
              <a:gd name="T44" fmla="*/ 17463 w 21"/>
              <a:gd name="T45" fmla="*/ 15875 h 10"/>
              <a:gd name="T46" fmla="*/ 17463 w 21"/>
              <a:gd name="T47" fmla="*/ 15875 h 10"/>
              <a:gd name="T48" fmla="*/ 0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8" name="Freeform 1141"/>
          <p:cNvSpPr>
            <a:spLocks/>
          </p:cNvSpPr>
          <p:nvPr/>
        </p:nvSpPr>
        <p:spPr bwMode="auto">
          <a:xfrm>
            <a:off x="6715858" y="4229101"/>
            <a:ext cx="30773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15875 w 21"/>
              <a:gd name="T5" fmla="*/ 0 h 10"/>
              <a:gd name="T6" fmla="*/ 15875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33337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15875 h 10"/>
              <a:gd name="T28" fmla="*/ 33337 w 21"/>
              <a:gd name="T29" fmla="*/ 15875 h 10"/>
              <a:gd name="T30" fmla="*/ 33337 w 21"/>
              <a:gd name="T31" fmla="*/ 15875 h 10"/>
              <a:gd name="T32" fmla="*/ 33337 w 21"/>
              <a:gd name="T33" fmla="*/ 15875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33337 w 21"/>
              <a:gd name="T41" fmla="*/ 15875 h 10"/>
              <a:gd name="T42" fmla="*/ 33337 w 21"/>
              <a:gd name="T43" fmla="*/ 15875 h 10"/>
              <a:gd name="T44" fmla="*/ 15875 w 21"/>
              <a:gd name="T45" fmla="*/ 15875 h 10"/>
              <a:gd name="T46" fmla="*/ 15875 w 21"/>
              <a:gd name="T47" fmla="*/ 15875 h 10"/>
              <a:gd name="T48" fmla="*/ 15875 w 21"/>
              <a:gd name="T49" fmla="*/ 15875 h 10"/>
              <a:gd name="T50" fmla="*/ 15875 w 21"/>
              <a:gd name="T51" fmla="*/ 15875 h 10"/>
              <a:gd name="T52" fmla="*/ 15875 w 21"/>
              <a:gd name="T53" fmla="*/ 15875 h 10"/>
              <a:gd name="T54" fmla="*/ 15875 w 21"/>
              <a:gd name="T55" fmla="*/ 15875 h 10"/>
              <a:gd name="T56" fmla="*/ 15875 w 21"/>
              <a:gd name="T57" fmla="*/ 15875 h 10"/>
              <a:gd name="T58" fmla="*/ 15875 w 21"/>
              <a:gd name="T59" fmla="*/ 15875 h 10"/>
              <a:gd name="T60" fmla="*/ 15875 w 21"/>
              <a:gd name="T61" fmla="*/ 15875 h 10"/>
              <a:gd name="T62" fmla="*/ 0 w 21"/>
              <a:gd name="T63" fmla="*/ 15875 h 10"/>
              <a:gd name="T64" fmla="*/ 0 w 21"/>
              <a:gd name="T65" fmla="*/ 15875 h 10"/>
              <a:gd name="T66" fmla="*/ 0 w 21"/>
              <a:gd name="T67" fmla="*/ 15875 h 10"/>
              <a:gd name="T68" fmla="*/ 0 w 21"/>
              <a:gd name="T69" fmla="*/ 15875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9" name="Freeform 1142"/>
          <p:cNvSpPr>
            <a:spLocks/>
          </p:cNvSpPr>
          <p:nvPr/>
        </p:nvSpPr>
        <p:spPr bwMode="auto">
          <a:xfrm>
            <a:off x="6670431" y="4229101"/>
            <a:ext cx="30774" cy="15875"/>
          </a:xfrm>
          <a:custGeom>
            <a:avLst/>
            <a:gdLst>
              <a:gd name="T0" fmla="*/ 0 w 21"/>
              <a:gd name="T1" fmla="*/ 15875 h 10"/>
              <a:gd name="T2" fmla="*/ 15875 w 21"/>
              <a:gd name="T3" fmla="*/ 0 h 10"/>
              <a:gd name="T4" fmla="*/ 15875 w 21"/>
              <a:gd name="T5" fmla="*/ 0 h 10"/>
              <a:gd name="T6" fmla="*/ 15875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15875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15875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15875 w 21"/>
              <a:gd name="T45" fmla="*/ 15875 h 10"/>
              <a:gd name="T46" fmla="*/ 15875 w 21"/>
              <a:gd name="T47" fmla="*/ 15875 h 10"/>
              <a:gd name="T48" fmla="*/ 15875 w 21"/>
              <a:gd name="T49" fmla="*/ 15875 h 10"/>
              <a:gd name="T50" fmla="*/ 15875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w 21"/>
              <a:gd name="T57" fmla="*/ 15875 h 10"/>
              <a:gd name="T58" fmla="*/ 0 w 21"/>
              <a:gd name="T59" fmla="*/ 15875 h 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50" name="Freeform 1143"/>
          <p:cNvSpPr>
            <a:spLocks/>
          </p:cNvSpPr>
          <p:nvPr/>
        </p:nvSpPr>
        <p:spPr bwMode="auto">
          <a:xfrm>
            <a:off x="6639658" y="4229101"/>
            <a:ext cx="30773" cy="15875"/>
          </a:xfrm>
          <a:custGeom>
            <a:avLst/>
            <a:gdLst>
              <a:gd name="T0" fmla="*/ 0 w 21"/>
              <a:gd name="T1" fmla="*/ 15875 h 10"/>
              <a:gd name="T2" fmla="*/ 15875 w 21"/>
              <a:gd name="T3" fmla="*/ 0 h 10"/>
              <a:gd name="T4" fmla="*/ 15875 w 21"/>
              <a:gd name="T5" fmla="*/ 0 h 10"/>
              <a:gd name="T6" fmla="*/ 15875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33337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15875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33337 w 21"/>
              <a:gd name="T41" fmla="*/ 15875 h 10"/>
              <a:gd name="T42" fmla="*/ 33337 w 21"/>
              <a:gd name="T43" fmla="*/ 15875 h 10"/>
              <a:gd name="T44" fmla="*/ 33337 w 21"/>
              <a:gd name="T45" fmla="*/ 15875 h 10"/>
              <a:gd name="T46" fmla="*/ 33337 w 21"/>
              <a:gd name="T47" fmla="*/ 15875 h 10"/>
              <a:gd name="T48" fmla="*/ 15875 w 21"/>
              <a:gd name="T49" fmla="*/ 15875 h 10"/>
              <a:gd name="T50" fmla="*/ 15875 w 21"/>
              <a:gd name="T51" fmla="*/ 15875 h 10"/>
              <a:gd name="T52" fmla="*/ 15875 w 21"/>
              <a:gd name="T53" fmla="*/ 15875 h 10"/>
              <a:gd name="T54" fmla="*/ 15875 w 21"/>
              <a:gd name="T55" fmla="*/ 15875 h 10"/>
              <a:gd name="T56" fmla="*/ 15875 w 21"/>
              <a:gd name="T57" fmla="*/ 15875 h 10"/>
              <a:gd name="T58" fmla="*/ 0 w 21"/>
              <a:gd name="T59" fmla="*/ 15875 h 10"/>
              <a:gd name="T60" fmla="*/ 0 w 21"/>
              <a:gd name="T61" fmla="*/ 15875 h 10"/>
              <a:gd name="T62" fmla="*/ 0 w 21"/>
              <a:gd name="T63" fmla="*/ 15875 h 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51" name="Freeform 1144"/>
          <p:cNvSpPr>
            <a:spLocks/>
          </p:cNvSpPr>
          <p:nvPr/>
        </p:nvSpPr>
        <p:spPr bwMode="auto">
          <a:xfrm>
            <a:off x="6592766" y="4229101"/>
            <a:ext cx="30773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17462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17462 w 21"/>
              <a:gd name="T17" fmla="*/ 0 h 10"/>
              <a:gd name="T18" fmla="*/ 17462 w 21"/>
              <a:gd name="T19" fmla="*/ 0 h 10"/>
              <a:gd name="T20" fmla="*/ 17462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15875 h 10"/>
              <a:gd name="T32" fmla="*/ 33337 w 21"/>
              <a:gd name="T33" fmla="*/ 15875 h 10"/>
              <a:gd name="T34" fmla="*/ 33337 w 21"/>
              <a:gd name="T35" fmla="*/ 15875 h 10"/>
              <a:gd name="T36" fmla="*/ 33337 w 21"/>
              <a:gd name="T37" fmla="*/ 15875 h 10"/>
              <a:gd name="T38" fmla="*/ 17462 w 21"/>
              <a:gd name="T39" fmla="*/ 15875 h 10"/>
              <a:gd name="T40" fmla="*/ 17462 w 21"/>
              <a:gd name="T41" fmla="*/ 15875 h 10"/>
              <a:gd name="T42" fmla="*/ 17462 w 21"/>
              <a:gd name="T43" fmla="*/ 15875 h 10"/>
              <a:gd name="T44" fmla="*/ 17462 w 21"/>
              <a:gd name="T45" fmla="*/ 15875 h 10"/>
              <a:gd name="T46" fmla="*/ 17462 w 21"/>
              <a:gd name="T47" fmla="*/ 15875 h 10"/>
              <a:gd name="T48" fmla="*/ 0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w 21"/>
              <a:gd name="T57" fmla="*/ 15875 h 1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52" name="Freeform 1145"/>
          <p:cNvSpPr>
            <a:spLocks/>
          </p:cNvSpPr>
          <p:nvPr/>
        </p:nvSpPr>
        <p:spPr bwMode="auto">
          <a:xfrm>
            <a:off x="7099789" y="4229101"/>
            <a:ext cx="16119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0 h 10"/>
              <a:gd name="T4" fmla="*/ 0 w 11"/>
              <a:gd name="T5" fmla="*/ 15875 h 10"/>
              <a:gd name="T6" fmla="*/ 0 w 11"/>
              <a:gd name="T7" fmla="*/ 15875 h 10"/>
              <a:gd name="T8" fmla="*/ 17462 w 11"/>
              <a:gd name="T9" fmla="*/ 0 h 10"/>
              <a:gd name="T10" fmla="*/ 17462 w 11"/>
              <a:gd name="T11" fmla="*/ 0 h 10"/>
              <a:gd name="T12" fmla="*/ 17462 w 11"/>
              <a:gd name="T13" fmla="*/ 0 h 10"/>
              <a:gd name="T14" fmla="*/ 0 w 11"/>
              <a:gd name="T15" fmla="*/ 0 h 10"/>
              <a:gd name="T16" fmla="*/ 0 w 11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53" name="Freeform 1146"/>
          <p:cNvSpPr>
            <a:spLocks/>
          </p:cNvSpPr>
          <p:nvPr/>
        </p:nvSpPr>
        <p:spPr bwMode="auto">
          <a:xfrm>
            <a:off x="7099789" y="4229100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0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17462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54" name="Freeform 1147"/>
          <p:cNvSpPr>
            <a:spLocks/>
          </p:cNvSpPr>
          <p:nvPr/>
        </p:nvSpPr>
        <p:spPr bwMode="auto">
          <a:xfrm>
            <a:off x="7115907" y="4229100"/>
            <a:ext cx="30774" cy="1588"/>
          </a:xfrm>
          <a:custGeom>
            <a:avLst/>
            <a:gdLst>
              <a:gd name="T0" fmla="*/ 33338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55" name="Freeform 1148"/>
          <p:cNvSpPr>
            <a:spLocks/>
          </p:cNvSpPr>
          <p:nvPr/>
        </p:nvSpPr>
        <p:spPr bwMode="auto">
          <a:xfrm>
            <a:off x="7130561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56" name="Freeform 1149"/>
          <p:cNvSpPr>
            <a:spLocks/>
          </p:cNvSpPr>
          <p:nvPr/>
        </p:nvSpPr>
        <p:spPr bwMode="auto">
          <a:xfrm>
            <a:off x="7130561" y="4229101"/>
            <a:ext cx="1466" cy="15875"/>
          </a:xfrm>
          <a:custGeom>
            <a:avLst/>
            <a:gdLst>
              <a:gd name="T0" fmla="*/ 0 w 1588"/>
              <a:gd name="T1" fmla="*/ 15875 h 10"/>
              <a:gd name="T2" fmla="*/ 0 w 1588"/>
              <a:gd name="T3" fmla="*/ 0 h 10"/>
              <a:gd name="T4" fmla="*/ 0 w 1588"/>
              <a:gd name="T5" fmla="*/ 0 h 10"/>
              <a:gd name="T6" fmla="*/ 0 w 1588"/>
              <a:gd name="T7" fmla="*/ 15875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57" name="Freeform 1150"/>
          <p:cNvSpPr>
            <a:spLocks/>
          </p:cNvSpPr>
          <p:nvPr/>
        </p:nvSpPr>
        <p:spPr bwMode="auto">
          <a:xfrm>
            <a:off x="7130561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58" name="Freeform 1151"/>
          <p:cNvSpPr>
            <a:spLocks/>
          </p:cNvSpPr>
          <p:nvPr/>
        </p:nvSpPr>
        <p:spPr bwMode="auto">
          <a:xfrm>
            <a:off x="7099789" y="4244975"/>
            <a:ext cx="30773" cy="1588"/>
          </a:xfrm>
          <a:custGeom>
            <a:avLst/>
            <a:gdLst>
              <a:gd name="T0" fmla="*/ 0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33337 w 21"/>
              <a:gd name="T11" fmla="*/ 0 h 1588"/>
              <a:gd name="T12" fmla="*/ 33337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59" name="Oval 1152"/>
          <p:cNvSpPr>
            <a:spLocks noChangeArrowheads="1"/>
          </p:cNvSpPr>
          <p:nvPr/>
        </p:nvSpPr>
        <p:spPr bwMode="auto">
          <a:xfrm>
            <a:off x="7099789" y="4244975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60" name="Freeform 1153"/>
          <p:cNvSpPr>
            <a:spLocks/>
          </p:cNvSpPr>
          <p:nvPr/>
        </p:nvSpPr>
        <p:spPr bwMode="auto">
          <a:xfrm>
            <a:off x="7054362" y="4229101"/>
            <a:ext cx="14654" cy="15875"/>
          </a:xfrm>
          <a:custGeom>
            <a:avLst/>
            <a:gdLst>
              <a:gd name="T0" fmla="*/ 15875 w 10"/>
              <a:gd name="T1" fmla="*/ 0 h 10"/>
              <a:gd name="T2" fmla="*/ 15875 w 10"/>
              <a:gd name="T3" fmla="*/ 0 h 10"/>
              <a:gd name="T4" fmla="*/ 0 w 10"/>
              <a:gd name="T5" fmla="*/ 15875 h 10"/>
              <a:gd name="T6" fmla="*/ 0 w 10"/>
              <a:gd name="T7" fmla="*/ 15875 h 10"/>
              <a:gd name="T8" fmla="*/ 15875 w 10"/>
              <a:gd name="T9" fmla="*/ 0 h 10"/>
              <a:gd name="T10" fmla="*/ 15875 w 10"/>
              <a:gd name="T11" fmla="*/ 0 h 10"/>
              <a:gd name="T12" fmla="*/ 15875 w 10"/>
              <a:gd name="T13" fmla="*/ 0 h 10"/>
              <a:gd name="T14" fmla="*/ 15875 w 10"/>
              <a:gd name="T15" fmla="*/ 0 h 10"/>
              <a:gd name="T16" fmla="*/ 15875 w 10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10" y="0"/>
                </a:ln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61" name="Freeform 1154"/>
          <p:cNvSpPr>
            <a:spLocks/>
          </p:cNvSpPr>
          <p:nvPr/>
        </p:nvSpPr>
        <p:spPr bwMode="auto">
          <a:xfrm>
            <a:off x="7069015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62" name="Freeform 1155"/>
          <p:cNvSpPr>
            <a:spLocks/>
          </p:cNvSpPr>
          <p:nvPr/>
        </p:nvSpPr>
        <p:spPr bwMode="auto">
          <a:xfrm>
            <a:off x="7069015" y="4229100"/>
            <a:ext cx="30774" cy="1588"/>
          </a:xfrm>
          <a:custGeom>
            <a:avLst/>
            <a:gdLst>
              <a:gd name="T0" fmla="*/ 33338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63" name="Oval 1156"/>
          <p:cNvSpPr>
            <a:spLocks noChangeArrowheads="1"/>
          </p:cNvSpPr>
          <p:nvPr/>
        </p:nvSpPr>
        <p:spPr bwMode="auto">
          <a:xfrm>
            <a:off x="7099789" y="4229100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64" name="Freeform 1157"/>
          <p:cNvSpPr>
            <a:spLocks/>
          </p:cNvSpPr>
          <p:nvPr/>
        </p:nvSpPr>
        <p:spPr bwMode="auto">
          <a:xfrm>
            <a:off x="7099789" y="4229101"/>
            <a:ext cx="1465" cy="15875"/>
          </a:xfrm>
          <a:custGeom>
            <a:avLst/>
            <a:gdLst>
              <a:gd name="T0" fmla="*/ 0 w 1587"/>
              <a:gd name="T1" fmla="*/ 15875 h 10"/>
              <a:gd name="T2" fmla="*/ 0 w 1587"/>
              <a:gd name="T3" fmla="*/ 0 h 10"/>
              <a:gd name="T4" fmla="*/ 0 w 1587"/>
              <a:gd name="T5" fmla="*/ 0 h 10"/>
              <a:gd name="T6" fmla="*/ 0 w 1587"/>
              <a:gd name="T7" fmla="*/ 15875 h 10"/>
              <a:gd name="T8" fmla="*/ 0 w 1587"/>
              <a:gd name="T9" fmla="*/ 15875 h 10"/>
              <a:gd name="T10" fmla="*/ 0 w 1587"/>
              <a:gd name="T11" fmla="*/ 15875 h 10"/>
              <a:gd name="T12" fmla="*/ 0 w 1587"/>
              <a:gd name="T13" fmla="*/ 158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65" name="Freeform 1158"/>
          <p:cNvSpPr>
            <a:spLocks/>
          </p:cNvSpPr>
          <p:nvPr/>
        </p:nvSpPr>
        <p:spPr bwMode="auto">
          <a:xfrm>
            <a:off x="7099789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66" name="Freeform 1159"/>
          <p:cNvSpPr>
            <a:spLocks/>
          </p:cNvSpPr>
          <p:nvPr/>
        </p:nvSpPr>
        <p:spPr bwMode="auto">
          <a:xfrm>
            <a:off x="7054361" y="4244975"/>
            <a:ext cx="30774" cy="1588"/>
          </a:xfrm>
          <a:custGeom>
            <a:avLst/>
            <a:gdLst>
              <a:gd name="T0" fmla="*/ 15875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33338 w 21"/>
              <a:gd name="T11" fmla="*/ 0 h 1588"/>
              <a:gd name="T12" fmla="*/ 33338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15875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15875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1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67" name="Freeform 1160"/>
          <p:cNvSpPr>
            <a:spLocks/>
          </p:cNvSpPr>
          <p:nvPr/>
        </p:nvSpPr>
        <p:spPr bwMode="auto">
          <a:xfrm>
            <a:off x="7054362" y="4244975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68" name="Freeform 1161"/>
          <p:cNvSpPr>
            <a:spLocks/>
          </p:cNvSpPr>
          <p:nvPr/>
        </p:nvSpPr>
        <p:spPr bwMode="auto">
          <a:xfrm>
            <a:off x="7007470" y="4229101"/>
            <a:ext cx="16120" cy="15875"/>
          </a:xfrm>
          <a:custGeom>
            <a:avLst/>
            <a:gdLst>
              <a:gd name="T0" fmla="*/ 17463 w 11"/>
              <a:gd name="T1" fmla="*/ 0 h 10"/>
              <a:gd name="T2" fmla="*/ 17463 w 11"/>
              <a:gd name="T3" fmla="*/ 0 h 10"/>
              <a:gd name="T4" fmla="*/ 0 w 11"/>
              <a:gd name="T5" fmla="*/ 15875 h 10"/>
              <a:gd name="T6" fmla="*/ 17463 w 11"/>
              <a:gd name="T7" fmla="*/ 15875 h 10"/>
              <a:gd name="T8" fmla="*/ 17463 w 11"/>
              <a:gd name="T9" fmla="*/ 0 h 10"/>
              <a:gd name="T10" fmla="*/ 17463 w 11"/>
              <a:gd name="T11" fmla="*/ 0 h 10"/>
              <a:gd name="T12" fmla="*/ 17463 w 11"/>
              <a:gd name="T13" fmla="*/ 0 h 10"/>
              <a:gd name="T14" fmla="*/ 17463 w 11"/>
              <a:gd name="T15" fmla="*/ 0 h 10"/>
              <a:gd name="T16" fmla="*/ 17463 w 11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69" name="Freeform 1162"/>
          <p:cNvSpPr>
            <a:spLocks/>
          </p:cNvSpPr>
          <p:nvPr/>
        </p:nvSpPr>
        <p:spPr bwMode="auto">
          <a:xfrm>
            <a:off x="7023589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70" name="Freeform 1163"/>
          <p:cNvSpPr>
            <a:spLocks/>
          </p:cNvSpPr>
          <p:nvPr/>
        </p:nvSpPr>
        <p:spPr bwMode="auto">
          <a:xfrm>
            <a:off x="7023589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71" name="Freeform 1164"/>
          <p:cNvSpPr>
            <a:spLocks/>
          </p:cNvSpPr>
          <p:nvPr/>
        </p:nvSpPr>
        <p:spPr bwMode="auto">
          <a:xfrm>
            <a:off x="7054361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72" name="Freeform 1165"/>
          <p:cNvSpPr>
            <a:spLocks/>
          </p:cNvSpPr>
          <p:nvPr/>
        </p:nvSpPr>
        <p:spPr bwMode="auto">
          <a:xfrm>
            <a:off x="7054361" y="4229101"/>
            <a:ext cx="1466" cy="15875"/>
          </a:xfrm>
          <a:custGeom>
            <a:avLst/>
            <a:gdLst>
              <a:gd name="T0" fmla="*/ 0 w 1588"/>
              <a:gd name="T1" fmla="*/ 15875 h 10"/>
              <a:gd name="T2" fmla="*/ 0 w 1588"/>
              <a:gd name="T3" fmla="*/ 0 h 10"/>
              <a:gd name="T4" fmla="*/ 0 w 1588"/>
              <a:gd name="T5" fmla="*/ 0 h 10"/>
              <a:gd name="T6" fmla="*/ 0 w 1588"/>
              <a:gd name="T7" fmla="*/ 15875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73" name="Freeform 1166"/>
          <p:cNvSpPr>
            <a:spLocks/>
          </p:cNvSpPr>
          <p:nvPr/>
        </p:nvSpPr>
        <p:spPr bwMode="auto">
          <a:xfrm>
            <a:off x="7054361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74" name="Freeform 1167"/>
          <p:cNvSpPr>
            <a:spLocks/>
          </p:cNvSpPr>
          <p:nvPr/>
        </p:nvSpPr>
        <p:spPr bwMode="auto">
          <a:xfrm>
            <a:off x="7023589" y="424497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0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15875 w 21"/>
              <a:gd name="T17" fmla="*/ 0 h 1588"/>
              <a:gd name="T18" fmla="*/ 15875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33337 w 21"/>
              <a:gd name="T27" fmla="*/ 0 h 1588"/>
              <a:gd name="T28" fmla="*/ 33337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15875 w 21"/>
              <a:gd name="T43" fmla="*/ 0 h 1588"/>
              <a:gd name="T44" fmla="*/ 15875 w 21"/>
              <a:gd name="T45" fmla="*/ 0 h 1588"/>
              <a:gd name="T46" fmla="*/ 15875 w 21"/>
              <a:gd name="T47" fmla="*/ 0 h 1588"/>
              <a:gd name="T48" fmla="*/ 15875 w 21"/>
              <a:gd name="T49" fmla="*/ 0 h 1588"/>
              <a:gd name="T50" fmla="*/ 15875 w 21"/>
              <a:gd name="T51" fmla="*/ 0 h 1588"/>
              <a:gd name="T52" fmla="*/ 15875 w 21"/>
              <a:gd name="T53" fmla="*/ 0 h 1588"/>
              <a:gd name="T54" fmla="*/ 15875 w 21"/>
              <a:gd name="T55" fmla="*/ 0 h 1588"/>
              <a:gd name="T56" fmla="*/ 15875 w 21"/>
              <a:gd name="T57" fmla="*/ 0 h 1588"/>
              <a:gd name="T58" fmla="*/ 15875 w 21"/>
              <a:gd name="T59" fmla="*/ 0 h 1588"/>
              <a:gd name="T60" fmla="*/ 0 w 21"/>
              <a:gd name="T61" fmla="*/ 0 h 1588"/>
              <a:gd name="T62" fmla="*/ 0 w 21"/>
              <a:gd name="T63" fmla="*/ 0 h 1588"/>
              <a:gd name="T64" fmla="*/ 0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75" name="Freeform 1168"/>
          <p:cNvSpPr>
            <a:spLocks/>
          </p:cNvSpPr>
          <p:nvPr/>
        </p:nvSpPr>
        <p:spPr bwMode="auto">
          <a:xfrm>
            <a:off x="7007470" y="4244975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w 11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76" name="Freeform 1169"/>
          <p:cNvSpPr>
            <a:spLocks/>
          </p:cNvSpPr>
          <p:nvPr/>
        </p:nvSpPr>
        <p:spPr bwMode="auto">
          <a:xfrm>
            <a:off x="6976697" y="4229101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0 h 10"/>
              <a:gd name="T4" fmla="*/ 0 w 1587"/>
              <a:gd name="T5" fmla="*/ 15875 h 10"/>
              <a:gd name="T6" fmla="*/ 0 w 1587"/>
              <a:gd name="T7" fmla="*/ 15875 h 10"/>
              <a:gd name="T8" fmla="*/ 0 w 1587"/>
              <a:gd name="T9" fmla="*/ 0 h 10"/>
              <a:gd name="T10" fmla="*/ 0 w 1587"/>
              <a:gd name="T11" fmla="*/ 0 h 10"/>
              <a:gd name="T12" fmla="*/ 0 w 1587"/>
              <a:gd name="T13" fmla="*/ 0 h 10"/>
              <a:gd name="T14" fmla="*/ 0 w 1587"/>
              <a:gd name="T15" fmla="*/ 0 h 10"/>
              <a:gd name="T16" fmla="*/ 0 w 1587"/>
              <a:gd name="T17" fmla="*/ 0 h 10"/>
              <a:gd name="T18" fmla="*/ 0 w 1587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77" name="Freeform 1170"/>
          <p:cNvSpPr>
            <a:spLocks/>
          </p:cNvSpPr>
          <p:nvPr/>
        </p:nvSpPr>
        <p:spPr bwMode="auto">
          <a:xfrm>
            <a:off x="6976697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78" name="Freeform 1171"/>
          <p:cNvSpPr>
            <a:spLocks/>
          </p:cNvSpPr>
          <p:nvPr/>
        </p:nvSpPr>
        <p:spPr bwMode="auto">
          <a:xfrm>
            <a:off x="6976697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33337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79" name="Freeform 1172"/>
          <p:cNvSpPr>
            <a:spLocks/>
          </p:cNvSpPr>
          <p:nvPr/>
        </p:nvSpPr>
        <p:spPr bwMode="auto">
          <a:xfrm>
            <a:off x="7007469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0" name="Freeform 1173"/>
          <p:cNvSpPr>
            <a:spLocks/>
          </p:cNvSpPr>
          <p:nvPr/>
        </p:nvSpPr>
        <p:spPr bwMode="auto">
          <a:xfrm>
            <a:off x="7007469" y="4229101"/>
            <a:ext cx="1466" cy="15875"/>
          </a:xfrm>
          <a:custGeom>
            <a:avLst/>
            <a:gdLst>
              <a:gd name="T0" fmla="*/ 0 w 1588"/>
              <a:gd name="T1" fmla="*/ 15875 h 10"/>
              <a:gd name="T2" fmla="*/ 0 w 1588"/>
              <a:gd name="T3" fmla="*/ 0 h 10"/>
              <a:gd name="T4" fmla="*/ 0 w 1588"/>
              <a:gd name="T5" fmla="*/ 0 h 10"/>
              <a:gd name="T6" fmla="*/ 0 w 1588"/>
              <a:gd name="T7" fmla="*/ 15875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w 1588"/>
              <a:gd name="T15" fmla="*/ 1587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1" name="Freeform 1174"/>
          <p:cNvSpPr>
            <a:spLocks/>
          </p:cNvSpPr>
          <p:nvPr/>
        </p:nvSpPr>
        <p:spPr bwMode="auto">
          <a:xfrm>
            <a:off x="7007469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2" name="Freeform 1175"/>
          <p:cNvSpPr>
            <a:spLocks/>
          </p:cNvSpPr>
          <p:nvPr/>
        </p:nvSpPr>
        <p:spPr bwMode="auto">
          <a:xfrm>
            <a:off x="6976697" y="424497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0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3" name="Freeform 1176"/>
          <p:cNvSpPr>
            <a:spLocks/>
          </p:cNvSpPr>
          <p:nvPr/>
        </p:nvSpPr>
        <p:spPr bwMode="auto">
          <a:xfrm>
            <a:off x="6976697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4" name="Freeform 1177"/>
          <p:cNvSpPr>
            <a:spLocks/>
          </p:cNvSpPr>
          <p:nvPr/>
        </p:nvSpPr>
        <p:spPr bwMode="auto">
          <a:xfrm>
            <a:off x="6931269" y="4229101"/>
            <a:ext cx="1466" cy="15875"/>
          </a:xfrm>
          <a:custGeom>
            <a:avLst/>
            <a:gdLst>
              <a:gd name="T0" fmla="*/ 0 w 1588"/>
              <a:gd name="T1" fmla="*/ 0 h 10"/>
              <a:gd name="T2" fmla="*/ 0 w 1588"/>
              <a:gd name="T3" fmla="*/ 0 h 10"/>
              <a:gd name="T4" fmla="*/ 0 w 1588"/>
              <a:gd name="T5" fmla="*/ 15875 h 10"/>
              <a:gd name="T6" fmla="*/ 0 w 1588"/>
              <a:gd name="T7" fmla="*/ 15875 h 10"/>
              <a:gd name="T8" fmla="*/ 0 w 1588"/>
              <a:gd name="T9" fmla="*/ 0 h 10"/>
              <a:gd name="T10" fmla="*/ 0 w 1588"/>
              <a:gd name="T11" fmla="*/ 0 h 10"/>
              <a:gd name="T12" fmla="*/ 0 w 1588"/>
              <a:gd name="T13" fmla="*/ 0 h 10"/>
              <a:gd name="T14" fmla="*/ 0 w 1588"/>
              <a:gd name="T15" fmla="*/ 0 h 10"/>
              <a:gd name="T16" fmla="*/ 0 w 1588"/>
              <a:gd name="T17" fmla="*/ 0 h 10"/>
              <a:gd name="T18" fmla="*/ 0 w 1588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5" name="Freeform 1178"/>
          <p:cNvSpPr>
            <a:spLocks/>
          </p:cNvSpPr>
          <p:nvPr/>
        </p:nvSpPr>
        <p:spPr bwMode="auto">
          <a:xfrm>
            <a:off x="6931269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6" name="Freeform 1179"/>
          <p:cNvSpPr>
            <a:spLocks/>
          </p:cNvSpPr>
          <p:nvPr/>
        </p:nvSpPr>
        <p:spPr bwMode="auto">
          <a:xfrm>
            <a:off x="6931269" y="4229100"/>
            <a:ext cx="30774" cy="1588"/>
          </a:xfrm>
          <a:custGeom>
            <a:avLst/>
            <a:gdLst>
              <a:gd name="T0" fmla="*/ 33338 w 21"/>
              <a:gd name="T1" fmla="*/ 0 h 1588"/>
              <a:gd name="T2" fmla="*/ 33338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7" name="Freeform 1180"/>
          <p:cNvSpPr>
            <a:spLocks/>
          </p:cNvSpPr>
          <p:nvPr/>
        </p:nvSpPr>
        <p:spPr bwMode="auto">
          <a:xfrm>
            <a:off x="6962043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8" name="Freeform 1181"/>
          <p:cNvSpPr>
            <a:spLocks/>
          </p:cNvSpPr>
          <p:nvPr/>
        </p:nvSpPr>
        <p:spPr bwMode="auto">
          <a:xfrm>
            <a:off x="6962043" y="4229101"/>
            <a:ext cx="14654" cy="15875"/>
          </a:xfrm>
          <a:custGeom>
            <a:avLst/>
            <a:gdLst>
              <a:gd name="T0" fmla="*/ 15875 w 10"/>
              <a:gd name="T1" fmla="*/ 15875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15875 h 10"/>
              <a:gd name="T8" fmla="*/ 0 w 10"/>
              <a:gd name="T9" fmla="*/ 15875 h 10"/>
              <a:gd name="T10" fmla="*/ 15875 w 10"/>
              <a:gd name="T11" fmla="*/ 15875 h 10"/>
              <a:gd name="T12" fmla="*/ 15875 w 10"/>
              <a:gd name="T13" fmla="*/ 158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0" y="10"/>
                </a:lnTo>
                <a:lnTo>
                  <a:pt x="1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9" name="Freeform 1182"/>
          <p:cNvSpPr>
            <a:spLocks/>
          </p:cNvSpPr>
          <p:nvPr/>
        </p:nvSpPr>
        <p:spPr bwMode="auto">
          <a:xfrm>
            <a:off x="6962043" y="4244975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0" name="Freeform 1183"/>
          <p:cNvSpPr>
            <a:spLocks/>
          </p:cNvSpPr>
          <p:nvPr/>
        </p:nvSpPr>
        <p:spPr bwMode="auto">
          <a:xfrm>
            <a:off x="6931269" y="4244975"/>
            <a:ext cx="30774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33338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0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1" name="Freeform 1184"/>
          <p:cNvSpPr>
            <a:spLocks/>
          </p:cNvSpPr>
          <p:nvPr/>
        </p:nvSpPr>
        <p:spPr bwMode="auto">
          <a:xfrm>
            <a:off x="6931269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2" name="Freeform 1185"/>
          <p:cNvSpPr>
            <a:spLocks/>
          </p:cNvSpPr>
          <p:nvPr/>
        </p:nvSpPr>
        <p:spPr bwMode="auto">
          <a:xfrm>
            <a:off x="6900497" y="4229101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0 h 10"/>
              <a:gd name="T4" fmla="*/ 0 w 1587"/>
              <a:gd name="T5" fmla="*/ 15875 h 10"/>
              <a:gd name="T6" fmla="*/ 0 w 1587"/>
              <a:gd name="T7" fmla="*/ 15875 h 10"/>
              <a:gd name="T8" fmla="*/ 0 w 1587"/>
              <a:gd name="T9" fmla="*/ 0 h 10"/>
              <a:gd name="T10" fmla="*/ 0 w 1587"/>
              <a:gd name="T11" fmla="*/ 0 h 10"/>
              <a:gd name="T12" fmla="*/ 0 w 1587"/>
              <a:gd name="T13" fmla="*/ 0 h 10"/>
              <a:gd name="T14" fmla="*/ 0 w 1587"/>
              <a:gd name="T15" fmla="*/ 0 h 10"/>
              <a:gd name="T16" fmla="*/ 0 w 1587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3" name="Freeform 1186"/>
          <p:cNvSpPr>
            <a:spLocks/>
          </p:cNvSpPr>
          <p:nvPr/>
        </p:nvSpPr>
        <p:spPr bwMode="auto">
          <a:xfrm>
            <a:off x="6900497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4" name="Freeform 1187"/>
          <p:cNvSpPr>
            <a:spLocks/>
          </p:cNvSpPr>
          <p:nvPr/>
        </p:nvSpPr>
        <p:spPr bwMode="auto">
          <a:xfrm>
            <a:off x="6900497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33337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5" name="Oval 1188"/>
          <p:cNvSpPr>
            <a:spLocks noChangeArrowheads="1"/>
          </p:cNvSpPr>
          <p:nvPr/>
        </p:nvSpPr>
        <p:spPr bwMode="auto">
          <a:xfrm>
            <a:off x="6915150" y="4229100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696" name="Freeform 1189"/>
          <p:cNvSpPr>
            <a:spLocks/>
          </p:cNvSpPr>
          <p:nvPr/>
        </p:nvSpPr>
        <p:spPr bwMode="auto">
          <a:xfrm>
            <a:off x="6915150" y="4229101"/>
            <a:ext cx="16119" cy="15875"/>
          </a:xfrm>
          <a:custGeom>
            <a:avLst/>
            <a:gdLst>
              <a:gd name="T0" fmla="*/ 17462 w 11"/>
              <a:gd name="T1" fmla="*/ 15875 h 10"/>
              <a:gd name="T2" fmla="*/ 0 w 11"/>
              <a:gd name="T3" fmla="*/ 0 h 10"/>
              <a:gd name="T4" fmla="*/ 0 w 11"/>
              <a:gd name="T5" fmla="*/ 0 h 10"/>
              <a:gd name="T6" fmla="*/ 17462 w 11"/>
              <a:gd name="T7" fmla="*/ 15875 h 10"/>
              <a:gd name="T8" fmla="*/ 17462 w 11"/>
              <a:gd name="T9" fmla="*/ 15875 h 10"/>
              <a:gd name="T10" fmla="*/ 17462 w 11"/>
              <a:gd name="T11" fmla="*/ 15875 h 10"/>
              <a:gd name="T12" fmla="*/ 17462 w 11"/>
              <a:gd name="T13" fmla="*/ 15875 h 10"/>
              <a:gd name="T14" fmla="*/ 17462 w 11"/>
              <a:gd name="T15" fmla="*/ 1587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0">
                <a:moveTo>
                  <a:pt x="11" y="10"/>
                </a:moveTo>
                <a:lnTo>
                  <a:pt x="0" y="0"/>
                </a:lnTo>
                <a:lnTo>
                  <a:pt x="11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7" name="Freeform 1190"/>
          <p:cNvSpPr>
            <a:spLocks/>
          </p:cNvSpPr>
          <p:nvPr/>
        </p:nvSpPr>
        <p:spPr bwMode="auto">
          <a:xfrm>
            <a:off x="6915150" y="42449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17462 w 11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8" name="Freeform 1191"/>
          <p:cNvSpPr>
            <a:spLocks/>
          </p:cNvSpPr>
          <p:nvPr/>
        </p:nvSpPr>
        <p:spPr bwMode="auto">
          <a:xfrm>
            <a:off x="6900497" y="424497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15875 w 21"/>
              <a:gd name="T17" fmla="*/ 0 h 1588"/>
              <a:gd name="T18" fmla="*/ 15875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33337 w 21"/>
              <a:gd name="T25" fmla="*/ 0 h 1588"/>
              <a:gd name="T26" fmla="*/ 33337 w 21"/>
              <a:gd name="T27" fmla="*/ 0 h 1588"/>
              <a:gd name="T28" fmla="*/ 33337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15875 w 21"/>
              <a:gd name="T45" fmla="*/ 0 h 1588"/>
              <a:gd name="T46" fmla="*/ 15875 w 21"/>
              <a:gd name="T47" fmla="*/ 0 h 1588"/>
              <a:gd name="T48" fmla="*/ 15875 w 21"/>
              <a:gd name="T49" fmla="*/ 0 h 1588"/>
              <a:gd name="T50" fmla="*/ 15875 w 21"/>
              <a:gd name="T51" fmla="*/ 0 h 1588"/>
              <a:gd name="T52" fmla="*/ 15875 w 21"/>
              <a:gd name="T53" fmla="*/ 0 h 1588"/>
              <a:gd name="T54" fmla="*/ 15875 w 21"/>
              <a:gd name="T55" fmla="*/ 0 h 1588"/>
              <a:gd name="T56" fmla="*/ 15875 w 21"/>
              <a:gd name="T57" fmla="*/ 0 h 1588"/>
              <a:gd name="T58" fmla="*/ 15875 w 21"/>
              <a:gd name="T59" fmla="*/ 0 h 1588"/>
              <a:gd name="T60" fmla="*/ 15875 w 21"/>
              <a:gd name="T61" fmla="*/ 0 h 1588"/>
              <a:gd name="T62" fmla="*/ 0 w 21"/>
              <a:gd name="T63" fmla="*/ 0 h 1588"/>
              <a:gd name="T64" fmla="*/ 0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w 21"/>
              <a:gd name="T75" fmla="*/ 0 h 15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9" name="Oval 1192"/>
          <p:cNvSpPr>
            <a:spLocks noChangeArrowheads="1"/>
          </p:cNvSpPr>
          <p:nvPr/>
        </p:nvSpPr>
        <p:spPr bwMode="auto">
          <a:xfrm>
            <a:off x="6900497" y="4244975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00" name="Freeform 1193"/>
          <p:cNvSpPr>
            <a:spLocks/>
          </p:cNvSpPr>
          <p:nvPr/>
        </p:nvSpPr>
        <p:spPr bwMode="auto">
          <a:xfrm>
            <a:off x="6853605" y="4229101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0 h 10"/>
              <a:gd name="T4" fmla="*/ 0 w 1587"/>
              <a:gd name="T5" fmla="*/ 15875 h 10"/>
              <a:gd name="T6" fmla="*/ 0 w 1587"/>
              <a:gd name="T7" fmla="*/ 15875 h 10"/>
              <a:gd name="T8" fmla="*/ 0 w 1587"/>
              <a:gd name="T9" fmla="*/ 0 h 10"/>
              <a:gd name="T10" fmla="*/ 0 w 1587"/>
              <a:gd name="T11" fmla="*/ 0 h 10"/>
              <a:gd name="T12" fmla="*/ 0 w 1587"/>
              <a:gd name="T13" fmla="*/ 0 h 10"/>
              <a:gd name="T14" fmla="*/ 0 w 1587"/>
              <a:gd name="T15" fmla="*/ 0 h 10"/>
              <a:gd name="T16" fmla="*/ 0 w 1587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1" name="Freeform 1194"/>
          <p:cNvSpPr>
            <a:spLocks/>
          </p:cNvSpPr>
          <p:nvPr/>
        </p:nvSpPr>
        <p:spPr bwMode="auto">
          <a:xfrm>
            <a:off x="6853605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2" name="Freeform 1195"/>
          <p:cNvSpPr>
            <a:spLocks/>
          </p:cNvSpPr>
          <p:nvPr/>
        </p:nvSpPr>
        <p:spPr bwMode="auto">
          <a:xfrm>
            <a:off x="6853605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33337 w 21"/>
              <a:gd name="T3" fmla="*/ 0 h 1588"/>
              <a:gd name="T4" fmla="*/ 33337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17462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7462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33337 w 21"/>
              <a:gd name="T45" fmla="*/ 0 h 15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3" name="Freeform 1196"/>
          <p:cNvSpPr>
            <a:spLocks/>
          </p:cNvSpPr>
          <p:nvPr/>
        </p:nvSpPr>
        <p:spPr bwMode="auto">
          <a:xfrm>
            <a:off x="6869723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4" name="Freeform 1197"/>
          <p:cNvSpPr>
            <a:spLocks/>
          </p:cNvSpPr>
          <p:nvPr/>
        </p:nvSpPr>
        <p:spPr bwMode="auto">
          <a:xfrm>
            <a:off x="6869723" y="4229101"/>
            <a:ext cx="14654" cy="15875"/>
          </a:xfrm>
          <a:custGeom>
            <a:avLst/>
            <a:gdLst>
              <a:gd name="T0" fmla="*/ 15875 w 10"/>
              <a:gd name="T1" fmla="*/ 15875 h 10"/>
              <a:gd name="T2" fmla="*/ 0 w 10"/>
              <a:gd name="T3" fmla="*/ 0 h 10"/>
              <a:gd name="T4" fmla="*/ 0 w 10"/>
              <a:gd name="T5" fmla="*/ 0 h 10"/>
              <a:gd name="T6" fmla="*/ 15875 w 10"/>
              <a:gd name="T7" fmla="*/ 15875 h 10"/>
              <a:gd name="T8" fmla="*/ 15875 w 10"/>
              <a:gd name="T9" fmla="*/ 15875 h 10"/>
              <a:gd name="T10" fmla="*/ 15875 w 10"/>
              <a:gd name="T11" fmla="*/ 15875 h 10"/>
              <a:gd name="T12" fmla="*/ 15875 w 10"/>
              <a:gd name="T13" fmla="*/ 15875 h 10"/>
              <a:gd name="T14" fmla="*/ 15875 w 10"/>
              <a:gd name="T15" fmla="*/ 1587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5" name="Freeform 1198"/>
          <p:cNvSpPr>
            <a:spLocks/>
          </p:cNvSpPr>
          <p:nvPr/>
        </p:nvSpPr>
        <p:spPr bwMode="auto">
          <a:xfrm>
            <a:off x="6869723" y="42449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15875 w 10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6" name="Freeform 1199"/>
          <p:cNvSpPr>
            <a:spLocks/>
          </p:cNvSpPr>
          <p:nvPr/>
        </p:nvSpPr>
        <p:spPr bwMode="auto">
          <a:xfrm>
            <a:off x="6853605" y="4244975"/>
            <a:ext cx="30773" cy="1588"/>
          </a:xfrm>
          <a:custGeom>
            <a:avLst/>
            <a:gdLst>
              <a:gd name="T0" fmla="*/ 0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33337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7" name="Oval 1200"/>
          <p:cNvSpPr>
            <a:spLocks noChangeArrowheads="1"/>
          </p:cNvSpPr>
          <p:nvPr/>
        </p:nvSpPr>
        <p:spPr bwMode="auto">
          <a:xfrm>
            <a:off x="6853604" y="4244975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08" name="Freeform 1201"/>
          <p:cNvSpPr>
            <a:spLocks/>
          </p:cNvSpPr>
          <p:nvPr/>
        </p:nvSpPr>
        <p:spPr bwMode="auto">
          <a:xfrm>
            <a:off x="6808177" y="4229101"/>
            <a:ext cx="1466" cy="15875"/>
          </a:xfrm>
          <a:custGeom>
            <a:avLst/>
            <a:gdLst>
              <a:gd name="T0" fmla="*/ 0 w 1588"/>
              <a:gd name="T1" fmla="*/ 0 h 10"/>
              <a:gd name="T2" fmla="*/ 0 w 1588"/>
              <a:gd name="T3" fmla="*/ 0 h 10"/>
              <a:gd name="T4" fmla="*/ 0 w 1588"/>
              <a:gd name="T5" fmla="*/ 15875 h 10"/>
              <a:gd name="T6" fmla="*/ 0 w 1588"/>
              <a:gd name="T7" fmla="*/ 15875 h 10"/>
              <a:gd name="T8" fmla="*/ 0 w 1588"/>
              <a:gd name="T9" fmla="*/ 0 h 10"/>
              <a:gd name="T10" fmla="*/ 0 w 1588"/>
              <a:gd name="T11" fmla="*/ 0 h 10"/>
              <a:gd name="T12" fmla="*/ 0 w 1588"/>
              <a:gd name="T13" fmla="*/ 0 h 10"/>
              <a:gd name="T14" fmla="*/ 0 w 1588"/>
              <a:gd name="T15" fmla="*/ 0 h 10"/>
              <a:gd name="T16" fmla="*/ 0 w 1588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09" name="Freeform 1202"/>
          <p:cNvSpPr>
            <a:spLocks/>
          </p:cNvSpPr>
          <p:nvPr/>
        </p:nvSpPr>
        <p:spPr bwMode="auto">
          <a:xfrm>
            <a:off x="6808177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0" name="Freeform 1203"/>
          <p:cNvSpPr>
            <a:spLocks/>
          </p:cNvSpPr>
          <p:nvPr/>
        </p:nvSpPr>
        <p:spPr bwMode="auto">
          <a:xfrm>
            <a:off x="6808177" y="4229100"/>
            <a:ext cx="30774" cy="1588"/>
          </a:xfrm>
          <a:custGeom>
            <a:avLst/>
            <a:gdLst>
              <a:gd name="T0" fmla="*/ 33338 w 21"/>
              <a:gd name="T1" fmla="*/ 0 h 1588"/>
              <a:gd name="T2" fmla="*/ 33338 w 21"/>
              <a:gd name="T3" fmla="*/ 0 h 1588"/>
              <a:gd name="T4" fmla="*/ 33338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1" name="Freeform 1204"/>
          <p:cNvSpPr>
            <a:spLocks/>
          </p:cNvSpPr>
          <p:nvPr/>
        </p:nvSpPr>
        <p:spPr bwMode="auto">
          <a:xfrm>
            <a:off x="6838951" y="4229100"/>
            <a:ext cx="14654" cy="1588"/>
          </a:xfrm>
          <a:custGeom>
            <a:avLst/>
            <a:gdLst>
              <a:gd name="T0" fmla="*/ 15875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2" name="Freeform 1205"/>
          <p:cNvSpPr>
            <a:spLocks/>
          </p:cNvSpPr>
          <p:nvPr/>
        </p:nvSpPr>
        <p:spPr bwMode="auto">
          <a:xfrm>
            <a:off x="6838951" y="4229101"/>
            <a:ext cx="14654" cy="15875"/>
          </a:xfrm>
          <a:custGeom>
            <a:avLst/>
            <a:gdLst>
              <a:gd name="T0" fmla="*/ 15875 w 10"/>
              <a:gd name="T1" fmla="*/ 15875 h 10"/>
              <a:gd name="T2" fmla="*/ 15875 w 10"/>
              <a:gd name="T3" fmla="*/ 0 h 10"/>
              <a:gd name="T4" fmla="*/ 0 w 10"/>
              <a:gd name="T5" fmla="*/ 0 h 10"/>
              <a:gd name="T6" fmla="*/ 15875 w 10"/>
              <a:gd name="T7" fmla="*/ 15875 h 10"/>
              <a:gd name="T8" fmla="*/ 15875 w 10"/>
              <a:gd name="T9" fmla="*/ 15875 h 10"/>
              <a:gd name="T10" fmla="*/ 15875 w 10"/>
              <a:gd name="T11" fmla="*/ 15875 h 10"/>
              <a:gd name="T12" fmla="*/ 15875 w 10"/>
              <a:gd name="T13" fmla="*/ 15875 h 10"/>
              <a:gd name="T14" fmla="*/ 15875 w 10"/>
              <a:gd name="T15" fmla="*/ 1587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10" y="0"/>
                </a:lnTo>
                <a:lnTo>
                  <a:pt x="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3" name="Freeform 1206"/>
          <p:cNvSpPr>
            <a:spLocks/>
          </p:cNvSpPr>
          <p:nvPr/>
        </p:nvSpPr>
        <p:spPr bwMode="auto">
          <a:xfrm>
            <a:off x="6838951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4" name="Freeform 1207"/>
          <p:cNvSpPr>
            <a:spLocks/>
          </p:cNvSpPr>
          <p:nvPr/>
        </p:nvSpPr>
        <p:spPr bwMode="auto">
          <a:xfrm>
            <a:off x="6808177" y="4244975"/>
            <a:ext cx="30774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15875 w 21"/>
              <a:gd name="T17" fmla="*/ 0 h 1588"/>
              <a:gd name="T18" fmla="*/ 15875 w 21"/>
              <a:gd name="T19" fmla="*/ 0 h 1588"/>
              <a:gd name="T20" fmla="*/ 15875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33338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15875 w 21"/>
              <a:gd name="T47" fmla="*/ 0 h 1588"/>
              <a:gd name="T48" fmla="*/ 15875 w 21"/>
              <a:gd name="T49" fmla="*/ 0 h 1588"/>
              <a:gd name="T50" fmla="*/ 15875 w 21"/>
              <a:gd name="T51" fmla="*/ 0 h 1588"/>
              <a:gd name="T52" fmla="*/ 15875 w 21"/>
              <a:gd name="T53" fmla="*/ 0 h 1588"/>
              <a:gd name="T54" fmla="*/ 15875 w 21"/>
              <a:gd name="T55" fmla="*/ 0 h 1588"/>
              <a:gd name="T56" fmla="*/ 15875 w 21"/>
              <a:gd name="T57" fmla="*/ 0 h 1588"/>
              <a:gd name="T58" fmla="*/ 15875 w 21"/>
              <a:gd name="T59" fmla="*/ 0 h 1588"/>
              <a:gd name="T60" fmla="*/ 15875 w 21"/>
              <a:gd name="T61" fmla="*/ 0 h 1588"/>
              <a:gd name="T62" fmla="*/ 15875 w 21"/>
              <a:gd name="T63" fmla="*/ 0 h 1588"/>
              <a:gd name="T64" fmla="*/ 0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5" name="Freeform 1208"/>
          <p:cNvSpPr>
            <a:spLocks/>
          </p:cNvSpPr>
          <p:nvPr/>
        </p:nvSpPr>
        <p:spPr bwMode="auto">
          <a:xfrm>
            <a:off x="6808177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6" name="Freeform 1209"/>
          <p:cNvSpPr>
            <a:spLocks/>
          </p:cNvSpPr>
          <p:nvPr/>
        </p:nvSpPr>
        <p:spPr bwMode="auto">
          <a:xfrm>
            <a:off x="6761285" y="4229101"/>
            <a:ext cx="1466" cy="15875"/>
          </a:xfrm>
          <a:custGeom>
            <a:avLst/>
            <a:gdLst>
              <a:gd name="T0" fmla="*/ 0 w 1588"/>
              <a:gd name="T1" fmla="*/ 0 h 10"/>
              <a:gd name="T2" fmla="*/ 0 w 1588"/>
              <a:gd name="T3" fmla="*/ 0 h 10"/>
              <a:gd name="T4" fmla="*/ 0 w 1588"/>
              <a:gd name="T5" fmla="*/ 15875 h 10"/>
              <a:gd name="T6" fmla="*/ 0 w 1588"/>
              <a:gd name="T7" fmla="*/ 15875 h 10"/>
              <a:gd name="T8" fmla="*/ 0 w 1588"/>
              <a:gd name="T9" fmla="*/ 0 h 10"/>
              <a:gd name="T10" fmla="*/ 0 w 1588"/>
              <a:gd name="T11" fmla="*/ 0 h 10"/>
              <a:gd name="T12" fmla="*/ 0 w 1588"/>
              <a:gd name="T13" fmla="*/ 0 h 10"/>
              <a:gd name="T14" fmla="*/ 0 w 1588"/>
              <a:gd name="T15" fmla="*/ 0 h 10"/>
              <a:gd name="T16" fmla="*/ 0 w 1588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7" name="Freeform 1210"/>
          <p:cNvSpPr>
            <a:spLocks/>
          </p:cNvSpPr>
          <p:nvPr/>
        </p:nvSpPr>
        <p:spPr bwMode="auto">
          <a:xfrm>
            <a:off x="6761285" y="422910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17463 w 11"/>
              <a:gd name="T19" fmla="*/ 0 h 1588"/>
              <a:gd name="T20" fmla="*/ 0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8" name="Freeform 1211"/>
          <p:cNvSpPr>
            <a:spLocks/>
          </p:cNvSpPr>
          <p:nvPr/>
        </p:nvSpPr>
        <p:spPr bwMode="auto">
          <a:xfrm>
            <a:off x="6761284" y="4229100"/>
            <a:ext cx="30774" cy="1588"/>
          </a:xfrm>
          <a:custGeom>
            <a:avLst/>
            <a:gdLst>
              <a:gd name="T0" fmla="*/ 33338 w 21"/>
              <a:gd name="T1" fmla="*/ 0 h 1588"/>
              <a:gd name="T2" fmla="*/ 33338 w 21"/>
              <a:gd name="T3" fmla="*/ 0 h 1588"/>
              <a:gd name="T4" fmla="*/ 33338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17463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7463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19" name="Freeform 1212"/>
          <p:cNvSpPr>
            <a:spLocks/>
          </p:cNvSpPr>
          <p:nvPr/>
        </p:nvSpPr>
        <p:spPr bwMode="auto">
          <a:xfrm>
            <a:off x="6792058" y="4229100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17462 w 11"/>
              <a:gd name="T21" fmla="*/ 0 h 1588"/>
              <a:gd name="T22" fmla="*/ 17462 w 11"/>
              <a:gd name="T23" fmla="*/ 0 h 1588"/>
              <a:gd name="T24" fmla="*/ 17462 w 11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20" name="Freeform 1213"/>
          <p:cNvSpPr>
            <a:spLocks/>
          </p:cNvSpPr>
          <p:nvPr/>
        </p:nvSpPr>
        <p:spPr bwMode="auto">
          <a:xfrm>
            <a:off x="6792058" y="4229101"/>
            <a:ext cx="16119" cy="15875"/>
          </a:xfrm>
          <a:custGeom>
            <a:avLst/>
            <a:gdLst>
              <a:gd name="T0" fmla="*/ 17462 w 11"/>
              <a:gd name="T1" fmla="*/ 15875 h 10"/>
              <a:gd name="T2" fmla="*/ 17462 w 11"/>
              <a:gd name="T3" fmla="*/ 0 h 10"/>
              <a:gd name="T4" fmla="*/ 0 w 11"/>
              <a:gd name="T5" fmla="*/ 0 h 10"/>
              <a:gd name="T6" fmla="*/ 17462 w 11"/>
              <a:gd name="T7" fmla="*/ 15875 h 10"/>
              <a:gd name="T8" fmla="*/ 17462 w 11"/>
              <a:gd name="T9" fmla="*/ 15875 h 10"/>
              <a:gd name="T10" fmla="*/ 17462 w 11"/>
              <a:gd name="T11" fmla="*/ 15875 h 10"/>
              <a:gd name="T12" fmla="*/ 17462 w 11"/>
              <a:gd name="T13" fmla="*/ 158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0">
                <a:moveTo>
                  <a:pt x="11" y="10"/>
                </a:moveTo>
                <a:lnTo>
                  <a:pt x="11" y="0"/>
                </a:lnTo>
                <a:lnTo>
                  <a:pt x="0" y="0"/>
                </a:lnTo>
                <a:lnTo>
                  <a:pt x="11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21" name="Freeform 1214"/>
          <p:cNvSpPr>
            <a:spLocks/>
          </p:cNvSpPr>
          <p:nvPr/>
        </p:nvSpPr>
        <p:spPr bwMode="auto">
          <a:xfrm>
            <a:off x="6792059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22" name="Freeform 1215"/>
          <p:cNvSpPr>
            <a:spLocks/>
          </p:cNvSpPr>
          <p:nvPr/>
        </p:nvSpPr>
        <p:spPr bwMode="auto">
          <a:xfrm>
            <a:off x="6761284" y="4244975"/>
            <a:ext cx="30774" cy="1588"/>
          </a:xfrm>
          <a:custGeom>
            <a:avLst/>
            <a:gdLst>
              <a:gd name="T0" fmla="*/ 0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33338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23" name="Freeform 1216"/>
          <p:cNvSpPr>
            <a:spLocks/>
          </p:cNvSpPr>
          <p:nvPr/>
        </p:nvSpPr>
        <p:spPr bwMode="auto">
          <a:xfrm>
            <a:off x="6761285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24" name="Freeform 1217"/>
          <p:cNvSpPr>
            <a:spLocks/>
          </p:cNvSpPr>
          <p:nvPr/>
        </p:nvSpPr>
        <p:spPr bwMode="auto">
          <a:xfrm>
            <a:off x="6715859" y="4229101"/>
            <a:ext cx="14654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15875 h 10"/>
              <a:gd name="T6" fmla="*/ 0 w 10"/>
              <a:gd name="T7" fmla="*/ 15875 h 10"/>
              <a:gd name="T8" fmla="*/ 15875 w 10"/>
              <a:gd name="T9" fmla="*/ 0 h 10"/>
              <a:gd name="T10" fmla="*/ 15875 w 10"/>
              <a:gd name="T11" fmla="*/ 0 h 10"/>
              <a:gd name="T12" fmla="*/ 0 w 10"/>
              <a:gd name="T13" fmla="*/ 0 h 10"/>
              <a:gd name="T14" fmla="*/ 0 w 10"/>
              <a:gd name="T15" fmla="*/ 0 h 10"/>
              <a:gd name="T16" fmla="*/ 0 w 10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25" name="Freeform 1218"/>
          <p:cNvSpPr>
            <a:spLocks/>
          </p:cNvSpPr>
          <p:nvPr/>
        </p:nvSpPr>
        <p:spPr bwMode="auto">
          <a:xfrm>
            <a:off x="6715859" y="42291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26" name="Freeform 1219"/>
          <p:cNvSpPr>
            <a:spLocks/>
          </p:cNvSpPr>
          <p:nvPr/>
        </p:nvSpPr>
        <p:spPr bwMode="auto">
          <a:xfrm>
            <a:off x="6730512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27" name="Freeform 1220"/>
          <p:cNvSpPr>
            <a:spLocks/>
          </p:cNvSpPr>
          <p:nvPr/>
        </p:nvSpPr>
        <p:spPr bwMode="auto">
          <a:xfrm>
            <a:off x="6746631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28" name="Freeform 1221"/>
          <p:cNvSpPr>
            <a:spLocks/>
          </p:cNvSpPr>
          <p:nvPr/>
        </p:nvSpPr>
        <p:spPr bwMode="auto">
          <a:xfrm>
            <a:off x="6746631" y="4229101"/>
            <a:ext cx="1466" cy="15875"/>
          </a:xfrm>
          <a:custGeom>
            <a:avLst/>
            <a:gdLst>
              <a:gd name="T0" fmla="*/ 0 w 1588"/>
              <a:gd name="T1" fmla="*/ 15875 h 10"/>
              <a:gd name="T2" fmla="*/ 0 w 1588"/>
              <a:gd name="T3" fmla="*/ 0 h 10"/>
              <a:gd name="T4" fmla="*/ 0 w 1588"/>
              <a:gd name="T5" fmla="*/ 0 h 10"/>
              <a:gd name="T6" fmla="*/ 0 w 1588"/>
              <a:gd name="T7" fmla="*/ 15875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29" name="Freeform 1222"/>
          <p:cNvSpPr>
            <a:spLocks/>
          </p:cNvSpPr>
          <p:nvPr/>
        </p:nvSpPr>
        <p:spPr bwMode="auto">
          <a:xfrm>
            <a:off x="6746631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30" name="Freeform 1223"/>
          <p:cNvSpPr>
            <a:spLocks/>
          </p:cNvSpPr>
          <p:nvPr/>
        </p:nvSpPr>
        <p:spPr bwMode="auto">
          <a:xfrm>
            <a:off x="6715858" y="4244975"/>
            <a:ext cx="30773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15875 w 21"/>
              <a:gd name="T17" fmla="*/ 0 h 1588"/>
              <a:gd name="T18" fmla="*/ 15875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33337 w 21"/>
              <a:gd name="T27" fmla="*/ 0 h 1588"/>
              <a:gd name="T28" fmla="*/ 33337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33337 w 21"/>
              <a:gd name="T45" fmla="*/ 0 h 1588"/>
              <a:gd name="T46" fmla="*/ 33337 w 21"/>
              <a:gd name="T47" fmla="*/ 0 h 1588"/>
              <a:gd name="T48" fmla="*/ 15875 w 21"/>
              <a:gd name="T49" fmla="*/ 0 h 1588"/>
              <a:gd name="T50" fmla="*/ 15875 w 21"/>
              <a:gd name="T51" fmla="*/ 0 h 1588"/>
              <a:gd name="T52" fmla="*/ 15875 w 21"/>
              <a:gd name="T53" fmla="*/ 0 h 1588"/>
              <a:gd name="T54" fmla="*/ 15875 w 21"/>
              <a:gd name="T55" fmla="*/ 0 h 1588"/>
              <a:gd name="T56" fmla="*/ 15875 w 21"/>
              <a:gd name="T57" fmla="*/ 0 h 1588"/>
              <a:gd name="T58" fmla="*/ 15875 w 21"/>
              <a:gd name="T59" fmla="*/ 0 h 1588"/>
              <a:gd name="T60" fmla="*/ 15875 w 21"/>
              <a:gd name="T61" fmla="*/ 0 h 1588"/>
              <a:gd name="T62" fmla="*/ 15875 w 21"/>
              <a:gd name="T63" fmla="*/ 0 h 1588"/>
              <a:gd name="T64" fmla="*/ 15875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w 21"/>
              <a:gd name="T75" fmla="*/ 0 h 15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31" name="Freeform 1224"/>
          <p:cNvSpPr>
            <a:spLocks/>
          </p:cNvSpPr>
          <p:nvPr/>
        </p:nvSpPr>
        <p:spPr bwMode="auto">
          <a:xfrm>
            <a:off x="6715859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32" name="Freeform 1225"/>
          <p:cNvSpPr>
            <a:spLocks/>
          </p:cNvSpPr>
          <p:nvPr/>
        </p:nvSpPr>
        <p:spPr bwMode="auto">
          <a:xfrm>
            <a:off x="6670431" y="4229101"/>
            <a:ext cx="14654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15875 h 10"/>
              <a:gd name="T6" fmla="*/ 0 w 10"/>
              <a:gd name="T7" fmla="*/ 15875 h 10"/>
              <a:gd name="T8" fmla="*/ 15875 w 10"/>
              <a:gd name="T9" fmla="*/ 0 h 10"/>
              <a:gd name="T10" fmla="*/ 15875 w 10"/>
              <a:gd name="T11" fmla="*/ 0 h 10"/>
              <a:gd name="T12" fmla="*/ 15875 w 10"/>
              <a:gd name="T13" fmla="*/ 0 h 10"/>
              <a:gd name="T14" fmla="*/ 0 w 10"/>
              <a:gd name="T15" fmla="*/ 0 h 10"/>
              <a:gd name="T16" fmla="*/ 0 w 10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33" name="Freeform 1226"/>
          <p:cNvSpPr>
            <a:spLocks/>
          </p:cNvSpPr>
          <p:nvPr/>
        </p:nvSpPr>
        <p:spPr bwMode="auto">
          <a:xfrm>
            <a:off x="6670431" y="4229100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34" name="Freeform 1227"/>
          <p:cNvSpPr>
            <a:spLocks/>
          </p:cNvSpPr>
          <p:nvPr/>
        </p:nvSpPr>
        <p:spPr bwMode="auto">
          <a:xfrm>
            <a:off x="6685084" y="4229100"/>
            <a:ext cx="30774" cy="1588"/>
          </a:xfrm>
          <a:custGeom>
            <a:avLst/>
            <a:gdLst>
              <a:gd name="T0" fmla="*/ 33338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35" name="Oval 1228"/>
          <p:cNvSpPr>
            <a:spLocks noChangeArrowheads="1"/>
          </p:cNvSpPr>
          <p:nvPr/>
        </p:nvSpPr>
        <p:spPr bwMode="auto">
          <a:xfrm>
            <a:off x="6715858" y="4229100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736" name="Freeform 1229"/>
          <p:cNvSpPr>
            <a:spLocks/>
          </p:cNvSpPr>
          <p:nvPr/>
        </p:nvSpPr>
        <p:spPr bwMode="auto">
          <a:xfrm>
            <a:off x="6715859" y="4229101"/>
            <a:ext cx="1465" cy="15875"/>
          </a:xfrm>
          <a:custGeom>
            <a:avLst/>
            <a:gdLst>
              <a:gd name="T0" fmla="*/ 0 w 1587"/>
              <a:gd name="T1" fmla="*/ 15875 h 10"/>
              <a:gd name="T2" fmla="*/ 0 w 1587"/>
              <a:gd name="T3" fmla="*/ 0 h 10"/>
              <a:gd name="T4" fmla="*/ 0 w 1587"/>
              <a:gd name="T5" fmla="*/ 0 h 10"/>
              <a:gd name="T6" fmla="*/ 0 w 1587"/>
              <a:gd name="T7" fmla="*/ 15875 h 10"/>
              <a:gd name="T8" fmla="*/ 0 w 1587"/>
              <a:gd name="T9" fmla="*/ 15875 h 10"/>
              <a:gd name="T10" fmla="*/ 0 w 1587"/>
              <a:gd name="T11" fmla="*/ 15875 h 10"/>
              <a:gd name="T12" fmla="*/ 0 w 1587"/>
              <a:gd name="T13" fmla="*/ 15875 h 10"/>
              <a:gd name="T14" fmla="*/ 0 w 1587"/>
              <a:gd name="T15" fmla="*/ 1587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37" name="Freeform 1230"/>
          <p:cNvSpPr>
            <a:spLocks/>
          </p:cNvSpPr>
          <p:nvPr/>
        </p:nvSpPr>
        <p:spPr bwMode="auto">
          <a:xfrm>
            <a:off x="6715859" y="42449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38" name="Freeform 1231"/>
          <p:cNvSpPr>
            <a:spLocks/>
          </p:cNvSpPr>
          <p:nvPr/>
        </p:nvSpPr>
        <p:spPr bwMode="auto">
          <a:xfrm>
            <a:off x="6670431" y="4244975"/>
            <a:ext cx="30774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33338 w 21"/>
              <a:gd name="T11" fmla="*/ 0 h 1588"/>
              <a:gd name="T12" fmla="*/ 33338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39" name="Freeform 1232"/>
          <p:cNvSpPr>
            <a:spLocks/>
          </p:cNvSpPr>
          <p:nvPr/>
        </p:nvSpPr>
        <p:spPr bwMode="auto">
          <a:xfrm>
            <a:off x="6670431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40" name="Freeform 1233"/>
          <p:cNvSpPr>
            <a:spLocks/>
          </p:cNvSpPr>
          <p:nvPr/>
        </p:nvSpPr>
        <p:spPr bwMode="auto">
          <a:xfrm>
            <a:off x="6639659" y="4229101"/>
            <a:ext cx="14654" cy="15875"/>
          </a:xfrm>
          <a:custGeom>
            <a:avLst/>
            <a:gdLst>
              <a:gd name="T0" fmla="*/ 15875 w 10"/>
              <a:gd name="T1" fmla="*/ 0 h 10"/>
              <a:gd name="T2" fmla="*/ 15875 w 10"/>
              <a:gd name="T3" fmla="*/ 0 h 10"/>
              <a:gd name="T4" fmla="*/ 0 w 10"/>
              <a:gd name="T5" fmla="*/ 15875 h 10"/>
              <a:gd name="T6" fmla="*/ 0 w 10"/>
              <a:gd name="T7" fmla="*/ 15875 h 10"/>
              <a:gd name="T8" fmla="*/ 15875 w 10"/>
              <a:gd name="T9" fmla="*/ 0 h 10"/>
              <a:gd name="T10" fmla="*/ 15875 w 10"/>
              <a:gd name="T11" fmla="*/ 0 h 10"/>
              <a:gd name="T12" fmla="*/ 15875 w 10"/>
              <a:gd name="T13" fmla="*/ 0 h 10"/>
              <a:gd name="T14" fmla="*/ 15875 w 10"/>
              <a:gd name="T15" fmla="*/ 0 h 10"/>
              <a:gd name="T16" fmla="*/ 15875 w 10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10" y="0"/>
                </a:ln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41" name="Freeform 1234"/>
          <p:cNvSpPr>
            <a:spLocks/>
          </p:cNvSpPr>
          <p:nvPr/>
        </p:nvSpPr>
        <p:spPr bwMode="auto">
          <a:xfrm>
            <a:off x="6639659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42" name="Freeform 1235"/>
          <p:cNvSpPr>
            <a:spLocks/>
          </p:cNvSpPr>
          <p:nvPr/>
        </p:nvSpPr>
        <p:spPr bwMode="auto">
          <a:xfrm>
            <a:off x="6639658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43" name="Freeform 1236"/>
          <p:cNvSpPr>
            <a:spLocks/>
          </p:cNvSpPr>
          <p:nvPr/>
        </p:nvSpPr>
        <p:spPr bwMode="auto">
          <a:xfrm>
            <a:off x="6670431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44" name="Freeform 1237"/>
          <p:cNvSpPr>
            <a:spLocks/>
          </p:cNvSpPr>
          <p:nvPr/>
        </p:nvSpPr>
        <p:spPr bwMode="auto">
          <a:xfrm>
            <a:off x="6670431" y="4229101"/>
            <a:ext cx="1466" cy="15875"/>
          </a:xfrm>
          <a:custGeom>
            <a:avLst/>
            <a:gdLst>
              <a:gd name="T0" fmla="*/ 0 w 1588"/>
              <a:gd name="T1" fmla="*/ 15875 h 10"/>
              <a:gd name="T2" fmla="*/ 0 w 1588"/>
              <a:gd name="T3" fmla="*/ 0 h 10"/>
              <a:gd name="T4" fmla="*/ 0 w 1588"/>
              <a:gd name="T5" fmla="*/ 0 h 10"/>
              <a:gd name="T6" fmla="*/ 0 w 1588"/>
              <a:gd name="T7" fmla="*/ 15875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45" name="Freeform 1238"/>
          <p:cNvSpPr>
            <a:spLocks/>
          </p:cNvSpPr>
          <p:nvPr/>
        </p:nvSpPr>
        <p:spPr bwMode="auto">
          <a:xfrm>
            <a:off x="6670431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46" name="Freeform 1239"/>
          <p:cNvSpPr>
            <a:spLocks/>
          </p:cNvSpPr>
          <p:nvPr/>
        </p:nvSpPr>
        <p:spPr bwMode="auto">
          <a:xfrm>
            <a:off x="6639658" y="4244975"/>
            <a:ext cx="30773" cy="1588"/>
          </a:xfrm>
          <a:custGeom>
            <a:avLst/>
            <a:gdLst>
              <a:gd name="T0" fmla="*/ 15875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33337 w 21"/>
              <a:gd name="T11" fmla="*/ 0 h 1588"/>
              <a:gd name="T12" fmla="*/ 33337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15875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15875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1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47" name="Freeform 1240"/>
          <p:cNvSpPr>
            <a:spLocks/>
          </p:cNvSpPr>
          <p:nvPr/>
        </p:nvSpPr>
        <p:spPr bwMode="auto">
          <a:xfrm>
            <a:off x="6639659" y="4244975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48" name="Freeform 1241"/>
          <p:cNvSpPr>
            <a:spLocks/>
          </p:cNvSpPr>
          <p:nvPr/>
        </p:nvSpPr>
        <p:spPr bwMode="auto">
          <a:xfrm>
            <a:off x="6592766" y="4229101"/>
            <a:ext cx="16119" cy="15875"/>
          </a:xfrm>
          <a:custGeom>
            <a:avLst/>
            <a:gdLst>
              <a:gd name="T0" fmla="*/ 17462 w 11"/>
              <a:gd name="T1" fmla="*/ 0 h 10"/>
              <a:gd name="T2" fmla="*/ 17462 w 11"/>
              <a:gd name="T3" fmla="*/ 0 h 10"/>
              <a:gd name="T4" fmla="*/ 0 w 11"/>
              <a:gd name="T5" fmla="*/ 15875 h 10"/>
              <a:gd name="T6" fmla="*/ 17462 w 11"/>
              <a:gd name="T7" fmla="*/ 15875 h 10"/>
              <a:gd name="T8" fmla="*/ 17462 w 11"/>
              <a:gd name="T9" fmla="*/ 0 h 10"/>
              <a:gd name="T10" fmla="*/ 17462 w 11"/>
              <a:gd name="T11" fmla="*/ 0 h 10"/>
              <a:gd name="T12" fmla="*/ 17462 w 11"/>
              <a:gd name="T13" fmla="*/ 0 h 10"/>
              <a:gd name="T14" fmla="*/ 17462 w 11"/>
              <a:gd name="T15" fmla="*/ 0 h 10"/>
              <a:gd name="T16" fmla="*/ 17462 w 11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49" name="Freeform 1242"/>
          <p:cNvSpPr>
            <a:spLocks/>
          </p:cNvSpPr>
          <p:nvPr/>
        </p:nvSpPr>
        <p:spPr bwMode="auto">
          <a:xfrm>
            <a:off x="6592766" y="422910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0" name="Freeform 1243"/>
          <p:cNvSpPr>
            <a:spLocks/>
          </p:cNvSpPr>
          <p:nvPr/>
        </p:nvSpPr>
        <p:spPr bwMode="auto">
          <a:xfrm>
            <a:off x="6592766" y="4229100"/>
            <a:ext cx="30773" cy="1588"/>
          </a:xfrm>
          <a:custGeom>
            <a:avLst/>
            <a:gdLst>
              <a:gd name="T0" fmla="*/ 33337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1" name="Freeform 1244"/>
          <p:cNvSpPr>
            <a:spLocks/>
          </p:cNvSpPr>
          <p:nvPr/>
        </p:nvSpPr>
        <p:spPr bwMode="auto">
          <a:xfrm>
            <a:off x="6623538" y="4229100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2" name="Freeform 1245"/>
          <p:cNvSpPr>
            <a:spLocks/>
          </p:cNvSpPr>
          <p:nvPr/>
        </p:nvSpPr>
        <p:spPr bwMode="auto">
          <a:xfrm>
            <a:off x="6623538" y="4229101"/>
            <a:ext cx="1466" cy="15875"/>
          </a:xfrm>
          <a:custGeom>
            <a:avLst/>
            <a:gdLst>
              <a:gd name="T0" fmla="*/ 0 w 1588"/>
              <a:gd name="T1" fmla="*/ 15875 h 10"/>
              <a:gd name="T2" fmla="*/ 0 w 1588"/>
              <a:gd name="T3" fmla="*/ 0 h 10"/>
              <a:gd name="T4" fmla="*/ 0 w 1588"/>
              <a:gd name="T5" fmla="*/ 0 h 10"/>
              <a:gd name="T6" fmla="*/ 0 w 1588"/>
              <a:gd name="T7" fmla="*/ 15875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0">
                <a:moveTo>
                  <a:pt x="0" y="1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3" name="Freeform 1246"/>
          <p:cNvSpPr>
            <a:spLocks/>
          </p:cNvSpPr>
          <p:nvPr/>
        </p:nvSpPr>
        <p:spPr bwMode="auto">
          <a:xfrm>
            <a:off x="6623538" y="42449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4" name="Freeform 1247"/>
          <p:cNvSpPr>
            <a:spLocks/>
          </p:cNvSpPr>
          <p:nvPr/>
        </p:nvSpPr>
        <p:spPr bwMode="auto">
          <a:xfrm>
            <a:off x="6592766" y="424497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0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5" name="Freeform 1248"/>
          <p:cNvSpPr>
            <a:spLocks/>
          </p:cNvSpPr>
          <p:nvPr/>
        </p:nvSpPr>
        <p:spPr bwMode="auto">
          <a:xfrm>
            <a:off x="6592766" y="4244975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w 11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6" name="Freeform 1249"/>
          <p:cNvSpPr>
            <a:spLocks/>
          </p:cNvSpPr>
          <p:nvPr/>
        </p:nvSpPr>
        <p:spPr bwMode="auto">
          <a:xfrm>
            <a:off x="7161336" y="4262439"/>
            <a:ext cx="61546" cy="15875"/>
          </a:xfrm>
          <a:custGeom>
            <a:avLst/>
            <a:gdLst>
              <a:gd name="T0" fmla="*/ 0 w 42"/>
              <a:gd name="T1" fmla="*/ 0 h 10"/>
              <a:gd name="T2" fmla="*/ 17463 w 42"/>
              <a:gd name="T3" fmla="*/ 0 h 10"/>
              <a:gd name="T4" fmla="*/ 17463 w 42"/>
              <a:gd name="T5" fmla="*/ 0 h 10"/>
              <a:gd name="T6" fmla="*/ 17463 w 42"/>
              <a:gd name="T7" fmla="*/ 0 h 10"/>
              <a:gd name="T8" fmla="*/ 17463 w 42"/>
              <a:gd name="T9" fmla="*/ 0 h 10"/>
              <a:gd name="T10" fmla="*/ 17463 w 42"/>
              <a:gd name="T11" fmla="*/ 0 h 10"/>
              <a:gd name="T12" fmla="*/ 17463 w 42"/>
              <a:gd name="T13" fmla="*/ 0 h 10"/>
              <a:gd name="T14" fmla="*/ 17463 w 42"/>
              <a:gd name="T15" fmla="*/ 0 h 10"/>
              <a:gd name="T16" fmla="*/ 33338 w 42"/>
              <a:gd name="T17" fmla="*/ 0 h 10"/>
              <a:gd name="T18" fmla="*/ 33338 w 42"/>
              <a:gd name="T19" fmla="*/ 0 h 10"/>
              <a:gd name="T20" fmla="*/ 33338 w 42"/>
              <a:gd name="T21" fmla="*/ 0 h 10"/>
              <a:gd name="T22" fmla="*/ 33338 w 42"/>
              <a:gd name="T23" fmla="*/ 0 h 10"/>
              <a:gd name="T24" fmla="*/ 33338 w 42"/>
              <a:gd name="T25" fmla="*/ 0 h 10"/>
              <a:gd name="T26" fmla="*/ 50800 w 42"/>
              <a:gd name="T27" fmla="*/ 0 h 10"/>
              <a:gd name="T28" fmla="*/ 50800 w 42"/>
              <a:gd name="T29" fmla="*/ 0 h 10"/>
              <a:gd name="T30" fmla="*/ 50800 w 42"/>
              <a:gd name="T31" fmla="*/ 0 h 10"/>
              <a:gd name="T32" fmla="*/ 50800 w 42"/>
              <a:gd name="T33" fmla="*/ 0 h 10"/>
              <a:gd name="T34" fmla="*/ 50800 w 42"/>
              <a:gd name="T35" fmla="*/ 0 h 10"/>
              <a:gd name="T36" fmla="*/ 66675 w 42"/>
              <a:gd name="T37" fmla="*/ 0 h 10"/>
              <a:gd name="T38" fmla="*/ 66675 w 42"/>
              <a:gd name="T39" fmla="*/ 0 h 10"/>
              <a:gd name="T40" fmla="*/ 66675 w 42"/>
              <a:gd name="T41" fmla="*/ 0 h 10"/>
              <a:gd name="T42" fmla="*/ 66675 w 42"/>
              <a:gd name="T43" fmla="*/ 0 h 10"/>
              <a:gd name="T44" fmla="*/ 66675 w 42"/>
              <a:gd name="T45" fmla="*/ 0 h 10"/>
              <a:gd name="T46" fmla="*/ 66675 w 42"/>
              <a:gd name="T47" fmla="*/ 0 h 10"/>
              <a:gd name="T48" fmla="*/ 66675 w 42"/>
              <a:gd name="T49" fmla="*/ 0 h 10"/>
              <a:gd name="T50" fmla="*/ 66675 w 42"/>
              <a:gd name="T51" fmla="*/ 15875 h 10"/>
              <a:gd name="T52" fmla="*/ 66675 w 42"/>
              <a:gd name="T53" fmla="*/ 15875 h 10"/>
              <a:gd name="T54" fmla="*/ 50800 w 42"/>
              <a:gd name="T55" fmla="*/ 15875 h 10"/>
              <a:gd name="T56" fmla="*/ 50800 w 42"/>
              <a:gd name="T57" fmla="*/ 15875 h 10"/>
              <a:gd name="T58" fmla="*/ 50800 w 42"/>
              <a:gd name="T59" fmla="*/ 15875 h 10"/>
              <a:gd name="T60" fmla="*/ 50800 w 42"/>
              <a:gd name="T61" fmla="*/ 15875 h 10"/>
              <a:gd name="T62" fmla="*/ 50800 w 42"/>
              <a:gd name="T63" fmla="*/ 15875 h 10"/>
              <a:gd name="T64" fmla="*/ 33338 w 42"/>
              <a:gd name="T65" fmla="*/ 15875 h 10"/>
              <a:gd name="T66" fmla="*/ 33338 w 42"/>
              <a:gd name="T67" fmla="*/ 15875 h 10"/>
              <a:gd name="T68" fmla="*/ 33338 w 42"/>
              <a:gd name="T69" fmla="*/ 15875 h 10"/>
              <a:gd name="T70" fmla="*/ 33338 w 42"/>
              <a:gd name="T71" fmla="*/ 15875 h 10"/>
              <a:gd name="T72" fmla="*/ 33338 w 42"/>
              <a:gd name="T73" fmla="*/ 15875 h 10"/>
              <a:gd name="T74" fmla="*/ 17463 w 42"/>
              <a:gd name="T75" fmla="*/ 15875 h 10"/>
              <a:gd name="T76" fmla="*/ 17463 w 42"/>
              <a:gd name="T77" fmla="*/ 15875 h 10"/>
              <a:gd name="T78" fmla="*/ 17463 w 42"/>
              <a:gd name="T79" fmla="*/ 15875 h 10"/>
              <a:gd name="T80" fmla="*/ 17463 w 42"/>
              <a:gd name="T81" fmla="*/ 15875 h 10"/>
              <a:gd name="T82" fmla="*/ 17463 w 42"/>
              <a:gd name="T83" fmla="*/ 15875 h 10"/>
              <a:gd name="T84" fmla="*/ 17463 w 42"/>
              <a:gd name="T85" fmla="*/ 15875 h 10"/>
              <a:gd name="T86" fmla="*/ 0 w 42"/>
              <a:gd name="T87" fmla="*/ 0 h 10"/>
              <a:gd name="T88" fmla="*/ 0 w 42"/>
              <a:gd name="T89" fmla="*/ 0 h 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2" h="10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42" y="10"/>
                </a:lnTo>
                <a:lnTo>
                  <a:pt x="32" y="10"/>
                </a:lnTo>
                <a:lnTo>
                  <a:pt x="21" y="10"/>
                </a:lnTo>
                <a:lnTo>
                  <a:pt x="11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7" name="Freeform 1250"/>
          <p:cNvSpPr>
            <a:spLocks/>
          </p:cNvSpPr>
          <p:nvPr/>
        </p:nvSpPr>
        <p:spPr bwMode="auto">
          <a:xfrm>
            <a:off x="7130561" y="4262439"/>
            <a:ext cx="30774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17463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17463 w 21"/>
              <a:gd name="T19" fmla="*/ 0 h 10"/>
              <a:gd name="T20" fmla="*/ 17463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17463 w 21"/>
              <a:gd name="T41" fmla="*/ 15875 h 10"/>
              <a:gd name="T42" fmla="*/ 17463 w 21"/>
              <a:gd name="T43" fmla="*/ 15875 h 10"/>
              <a:gd name="T44" fmla="*/ 17463 w 21"/>
              <a:gd name="T45" fmla="*/ 15875 h 10"/>
              <a:gd name="T46" fmla="*/ 17463 w 21"/>
              <a:gd name="T47" fmla="*/ 15875 h 10"/>
              <a:gd name="T48" fmla="*/ 0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w 21"/>
              <a:gd name="T55" fmla="*/ 0 h 10"/>
              <a:gd name="T56" fmla="*/ 0 w 21"/>
              <a:gd name="T57" fmla="*/ 0 h 1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8" name="Freeform 1251"/>
          <p:cNvSpPr>
            <a:spLocks/>
          </p:cNvSpPr>
          <p:nvPr/>
        </p:nvSpPr>
        <p:spPr bwMode="auto">
          <a:xfrm>
            <a:off x="7085135" y="4262439"/>
            <a:ext cx="30773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15875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0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33337 w 21"/>
              <a:gd name="T41" fmla="*/ 15875 h 10"/>
              <a:gd name="T42" fmla="*/ 33337 w 21"/>
              <a:gd name="T43" fmla="*/ 15875 h 10"/>
              <a:gd name="T44" fmla="*/ 33337 w 21"/>
              <a:gd name="T45" fmla="*/ 15875 h 10"/>
              <a:gd name="T46" fmla="*/ 15875 w 21"/>
              <a:gd name="T47" fmla="*/ 15875 h 10"/>
              <a:gd name="T48" fmla="*/ 15875 w 21"/>
              <a:gd name="T49" fmla="*/ 15875 h 10"/>
              <a:gd name="T50" fmla="*/ 15875 w 21"/>
              <a:gd name="T51" fmla="*/ 15875 h 10"/>
              <a:gd name="T52" fmla="*/ 15875 w 21"/>
              <a:gd name="T53" fmla="*/ 15875 h 10"/>
              <a:gd name="T54" fmla="*/ 15875 w 21"/>
              <a:gd name="T55" fmla="*/ 15875 h 10"/>
              <a:gd name="T56" fmla="*/ 15875 w 21"/>
              <a:gd name="T57" fmla="*/ 15875 h 10"/>
              <a:gd name="T58" fmla="*/ 15875 w 21"/>
              <a:gd name="T59" fmla="*/ 15875 h 10"/>
              <a:gd name="T60" fmla="*/ 15875 w 21"/>
              <a:gd name="T61" fmla="*/ 15875 h 10"/>
              <a:gd name="T62" fmla="*/ 15875 w 21"/>
              <a:gd name="T63" fmla="*/ 15875 h 10"/>
              <a:gd name="T64" fmla="*/ 0 w 21"/>
              <a:gd name="T65" fmla="*/ 15875 h 10"/>
              <a:gd name="T66" fmla="*/ 0 w 21"/>
              <a:gd name="T67" fmla="*/ 15875 h 10"/>
              <a:gd name="T68" fmla="*/ 0 w 21"/>
              <a:gd name="T69" fmla="*/ 15875 h 10"/>
              <a:gd name="T70" fmla="*/ 0 w 21"/>
              <a:gd name="T71" fmla="*/ 0 h 10"/>
              <a:gd name="T72" fmla="*/ 0 w 21"/>
              <a:gd name="T73" fmla="*/ 0 h 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59" name="Freeform 1252"/>
          <p:cNvSpPr>
            <a:spLocks/>
          </p:cNvSpPr>
          <p:nvPr/>
        </p:nvSpPr>
        <p:spPr bwMode="auto">
          <a:xfrm>
            <a:off x="7038243" y="4262439"/>
            <a:ext cx="30773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17462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17462 w 21"/>
              <a:gd name="T17" fmla="*/ 0 h 10"/>
              <a:gd name="T18" fmla="*/ 17462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0 h 10"/>
              <a:gd name="T34" fmla="*/ 33337 w 21"/>
              <a:gd name="T35" fmla="*/ 0 h 10"/>
              <a:gd name="T36" fmla="*/ 33337 w 21"/>
              <a:gd name="T37" fmla="*/ 15875 h 10"/>
              <a:gd name="T38" fmla="*/ 33337 w 21"/>
              <a:gd name="T39" fmla="*/ 15875 h 10"/>
              <a:gd name="T40" fmla="*/ 33337 w 21"/>
              <a:gd name="T41" fmla="*/ 15875 h 10"/>
              <a:gd name="T42" fmla="*/ 33337 w 21"/>
              <a:gd name="T43" fmla="*/ 15875 h 10"/>
              <a:gd name="T44" fmla="*/ 17462 w 21"/>
              <a:gd name="T45" fmla="*/ 15875 h 10"/>
              <a:gd name="T46" fmla="*/ 17462 w 21"/>
              <a:gd name="T47" fmla="*/ 15875 h 10"/>
              <a:gd name="T48" fmla="*/ 17462 w 21"/>
              <a:gd name="T49" fmla="*/ 15875 h 10"/>
              <a:gd name="T50" fmla="*/ 17462 w 21"/>
              <a:gd name="T51" fmla="*/ 15875 h 10"/>
              <a:gd name="T52" fmla="*/ 17462 w 21"/>
              <a:gd name="T53" fmla="*/ 15875 h 10"/>
              <a:gd name="T54" fmla="*/ 0 w 21"/>
              <a:gd name="T55" fmla="*/ 15875 h 10"/>
              <a:gd name="T56" fmla="*/ 0 w 21"/>
              <a:gd name="T57" fmla="*/ 0 h 10"/>
              <a:gd name="T58" fmla="*/ 0 w 21"/>
              <a:gd name="T59" fmla="*/ 0 h 10"/>
              <a:gd name="T60" fmla="*/ 0 w 21"/>
              <a:gd name="T61" fmla="*/ 0 h 1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60" name="Freeform 1253"/>
          <p:cNvSpPr>
            <a:spLocks/>
          </p:cNvSpPr>
          <p:nvPr/>
        </p:nvSpPr>
        <p:spPr bwMode="auto">
          <a:xfrm>
            <a:off x="6992815" y="4262439"/>
            <a:ext cx="30774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15875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15875 w 21"/>
              <a:gd name="T43" fmla="*/ 15875 h 10"/>
              <a:gd name="T44" fmla="*/ 15875 w 21"/>
              <a:gd name="T45" fmla="*/ 15875 h 10"/>
              <a:gd name="T46" fmla="*/ 15875 w 21"/>
              <a:gd name="T47" fmla="*/ 15875 h 10"/>
              <a:gd name="T48" fmla="*/ 15875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w 21"/>
              <a:gd name="T55" fmla="*/ 0 h 10"/>
              <a:gd name="T56" fmla="*/ 0 w 21"/>
              <a:gd name="T57" fmla="*/ 0 h 1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61" name="Freeform 1254"/>
          <p:cNvSpPr>
            <a:spLocks/>
          </p:cNvSpPr>
          <p:nvPr/>
        </p:nvSpPr>
        <p:spPr bwMode="auto">
          <a:xfrm>
            <a:off x="6945923" y="4262439"/>
            <a:ext cx="30774" cy="15875"/>
          </a:xfrm>
          <a:custGeom>
            <a:avLst/>
            <a:gdLst>
              <a:gd name="T0" fmla="*/ 0 w 21"/>
              <a:gd name="T1" fmla="*/ 0 h 10"/>
              <a:gd name="T2" fmla="*/ 17463 w 21"/>
              <a:gd name="T3" fmla="*/ 0 h 10"/>
              <a:gd name="T4" fmla="*/ 17463 w 21"/>
              <a:gd name="T5" fmla="*/ 0 h 10"/>
              <a:gd name="T6" fmla="*/ 17463 w 21"/>
              <a:gd name="T7" fmla="*/ 0 h 10"/>
              <a:gd name="T8" fmla="*/ 17463 w 21"/>
              <a:gd name="T9" fmla="*/ 0 h 10"/>
              <a:gd name="T10" fmla="*/ 17463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33338 w 21"/>
              <a:gd name="T17" fmla="*/ 0 h 10"/>
              <a:gd name="T18" fmla="*/ 33338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33338 w 21"/>
              <a:gd name="T45" fmla="*/ 15875 h 10"/>
              <a:gd name="T46" fmla="*/ 33338 w 21"/>
              <a:gd name="T47" fmla="*/ 15875 h 10"/>
              <a:gd name="T48" fmla="*/ 17463 w 21"/>
              <a:gd name="T49" fmla="*/ 15875 h 10"/>
              <a:gd name="T50" fmla="*/ 17463 w 21"/>
              <a:gd name="T51" fmla="*/ 15875 h 10"/>
              <a:gd name="T52" fmla="*/ 17463 w 21"/>
              <a:gd name="T53" fmla="*/ 15875 h 10"/>
              <a:gd name="T54" fmla="*/ 17463 w 21"/>
              <a:gd name="T55" fmla="*/ 15875 h 10"/>
              <a:gd name="T56" fmla="*/ 17463 w 21"/>
              <a:gd name="T57" fmla="*/ 15875 h 10"/>
              <a:gd name="T58" fmla="*/ 17463 w 21"/>
              <a:gd name="T59" fmla="*/ 15875 h 10"/>
              <a:gd name="T60" fmla="*/ 17463 w 21"/>
              <a:gd name="T61" fmla="*/ 15875 h 10"/>
              <a:gd name="T62" fmla="*/ 17463 w 21"/>
              <a:gd name="T63" fmla="*/ 15875 h 10"/>
              <a:gd name="T64" fmla="*/ 17463 w 21"/>
              <a:gd name="T65" fmla="*/ 15875 h 10"/>
              <a:gd name="T66" fmla="*/ 0 w 21"/>
              <a:gd name="T67" fmla="*/ 15875 h 10"/>
              <a:gd name="T68" fmla="*/ 0 w 21"/>
              <a:gd name="T69" fmla="*/ 0 h 10"/>
              <a:gd name="T70" fmla="*/ 0 w 21"/>
              <a:gd name="T71" fmla="*/ 0 h 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62" name="Freeform 1255"/>
          <p:cNvSpPr>
            <a:spLocks/>
          </p:cNvSpPr>
          <p:nvPr/>
        </p:nvSpPr>
        <p:spPr bwMode="auto">
          <a:xfrm>
            <a:off x="6915151" y="4262439"/>
            <a:ext cx="30773" cy="15875"/>
          </a:xfrm>
          <a:custGeom>
            <a:avLst/>
            <a:gdLst>
              <a:gd name="T0" fmla="*/ 0 w 21"/>
              <a:gd name="T1" fmla="*/ 0 h 10"/>
              <a:gd name="T2" fmla="*/ 17462 w 21"/>
              <a:gd name="T3" fmla="*/ 0 h 10"/>
              <a:gd name="T4" fmla="*/ 17462 w 21"/>
              <a:gd name="T5" fmla="*/ 0 h 10"/>
              <a:gd name="T6" fmla="*/ 17462 w 21"/>
              <a:gd name="T7" fmla="*/ 0 h 10"/>
              <a:gd name="T8" fmla="*/ 17462 w 21"/>
              <a:gd name="T9" fmla="*/ 0 h 10"/>
              <a:gd name="T10" fmla="*/ 17462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17462 w 21"/>
              <a:gd name="T17" fmla="*/ 0 h 10"/>
              <a:gd name="T18" fmla="*/ 33337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0 h 10"/>
              <a:gd name="T34" fmla="*/ 33337 w 21"/>
              <a:gd name="T35" fmla="*/ 0 h 10"/>
              <a:gd name="T36" fmla="*/ 33337 w 21"/>
              <a:gd name="T37" fmla="*/ 0 h 10"/>
              <a:gd name="T38" fmla="*/ 33337 w 21"/>
              <a:gd name="T39" fmla="*/ 15875 h 10"/>
              <a:gd name="T40" fmla="*/ 33337 w 21"/>
              <a:gd name="T41" fmla="*/ 15875 h 10"/>
              <a:gd name="T42" fmla="*/ 33337 w 21"/>
              <a:gd name="T43" fmla="*/ 15875 h 10"/>
              <a:gd name="T44" fmla="*/ 33337 w 21"/>
              <a:gd name="T45" fmla="*/ 15875 h 10"/>
              <a:gd name="T46" fmla="*/ 33337 w 21"/>
              <a:gd name="T47" fmla="*/ 15875 h 10"/>
              <a:gd name="T48" fmla="*/ 17462 w 21"/>
              <a:gd name="T49" fmla="*/ 15875 h 10"/>
              <a:gd name="T50" fmla="*/ 17462 w 21"/>
              <a:gd name="T51" fmla="*/ 15875 h 10"/>
              <a:gd name="T52" fmla="*/ 17462 w 21"/>
              <a:gd name="T53" fmla="*/ 15875 h 10"/>
              <a:gd name="T54" fmla="*/ 17462 w 21"/>
              <a:gd name="T55" fmla="*/ 15875 h 10"/>
              <a:gd name="T56" fmla="*/ 0 w 21"/>
              <a:gd name="T57" fmla="*/ 15875 h 10"/>
              <a:gd name="T58" fmla="*/ 0 w 21"/>
              <a:gd name="T59" fmla="*/ 15875 h 10"/>
              <a:gd name="T60" fmla="*/ 0 w 21"/>
              <a:gd name="T61" fmla="*/ 0 h 10"/>
              <a:gd name="T62" fmla="*/ 0 w 21"/>
              <a:gd name="T63" fmla="*/ 0 h 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63" name="Freeform 1256"/>
          <p:cNvSpPr>
            <a:spLocks/>
          </p:cNvSpPr>
          <p:nvPr/>
        </p:nvSpPr>
        <p:spPr bwMode="auto">
          <a:xfrm>
            <a:off x="6869723" y="4262439"/>
            <a:ext cx="30774" cy="15875"/>
          </a:xfrm>
          <a:custGeom>
            <a:avLst/>
            <a:gdLst>
              <a:gd name="T0" fmla="*/ 0 w 21"/>
              <a:gd name="T1" fmla="*/ 0 h 10"/>
              <a:gd name="T2" fmla="*/ 15875 w 21"/>
              <a:gd name="T3" fmla="*/ 0 h 10"/>
              <a:gd name="T4" fmla="*/ 15875 w 21"/>
              <a:gd name="T5" fmla="*/ 0 h 10"/>
              <a:gd name="T6" fmla="*/ 15875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33338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0 h 10"/>
              <a:gd name="T36" fmla="*/ 33338 w 21"/>
              <a:gd name="T37" fmla="*/ 0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33338 w 21"/>
              <a:gd name="T45" fmla="*/ 15875 h 10"/>
              <a:gd name="T46" fmla="*/ 33338 w 21"/>
              <a:gd name="T47" fmla="*/ 15875 h 10"/>
              <a:gd name="T48" fmla="*/ 33338 w 21"/>
              <a:gd name="T49" fmla="*/ 15875 h 10"/>
              <a:gd name="T50" fmla="*/ 33338 w 21"/>
              <a:gd name="T51" fmla="*/ 15875 h 10"/>
              <a:gd name="T52" fmla="*/ 33338 w 21"/>
              <a:gd name="T53" fmla="*/ 15875 h 10"/>
              <a:gd name="T54" fmla="*/ 33338 w 21"/>
              <a:gd name="T55" fmla="*/ 15875 h 10"/>
              <a:gd name="T56" fmla="*/ 15875 w 21"/>
              <a:gd name="T57" fmla="*/ 15875 h 10"/>
              <a:gd name="T58" fmla="*/ 15875 w 21"/>
              <a:gd name="T59" fmla="*/ 15875 h 10"/>
              <a:gd name="T60" fmla="*/ 15875 w 21"/>
              <a:gd name="T61" fmla="*/ 15875 h 10"/>
              <a:gd name="T62" fmla="*/ 15875 w 21"/>
              <a:gd name="T63" fmla="*/ 15875 h 10"/>
              <a:gd name="T64" fmla="*/ 15875 w 21"/>
              <a:gd name="T65" fmla="*/ 15875 h 10"/>
              <a:gd name="T66" fmla="*/ 15875 w 21"/>
              <a:gd name="T67" fmla="*/ 15875 h 10"/>
              <a:gd name="T68" fmla="*/ 15875 w 21"/>
              <a:gd name="T69" fmla="*/ 15875 h 10"/>
              <a:gd name="T70" fmla="*/ 15875 w 21"/>
              <a:gd name="T71" fmla="*/ 15875 h 10"/>
              <a:gd name="T72" fmla="*/ 15875 w 21"/>
              <a:gd name="T73" fmla="*/ 15875 h 10"/>
              <a:gd name="T74" fmla="*/ 15875 w 21"/>
              <a:gd name="T75" fmla="*/ 15875 h 10"/>
              <a:gd name="T76" fmla="*/ 15875 w 21"/>
              <a:gd name="T77" fmla="*/ 0 h 10"/>
              <a:gd name="T78" fmla="*/ 15875 w 21"/>
              <a:gd name="T79" fmla="*/ 0 h 10"/>
              <a:gd name="T80" fmla="*/ 0 w 21"/>
              <a:gd name="T81" fmla="*/ 0 h 1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64" name="Freeform 1257"/>
          <p:cNvSpPr>
            <a:spLocks/>
          </p:cNvSpPr>
          <p:nvPr/>
        </p:nvSpPr>
        <p:spPr bwMode="auto">
          <a:xfrm>
            <a:off x="6838951" y="4262439"/>
            <a:ext cx="30773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0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15875 w 21"/>
              <a:gd name="T19" fmla="*/ 0 h 10"/>
              <a:gd name="T20" fmla="*/ 15875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0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15875 w 21"/>
              <a:gd name="T41" fmla="*/ 15875 h 10"/>
              <a:gd name="T42" fmla="*/ 15875 w 21"/>
              <a:gd name="T43" fmla="*/ 15875 h 10"/>
              <a:gd name="T44" fmla="*/ 15875 w 21"/>
              <a:gd name="T45" fmla="*/ 15875 h 10"/>
              <a:gd name="T46" fmla="*/ 15875 w 21"/>
              <a:gd name="T47" fmla="*/ 15875 h 10"/>
              <a:gd name="T48" fmla="*/ 15875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w 21"/>
              <a:gd name="T57" fmla="*/ 0 h 10"/>
              <a:gd name="T58" fmla="*/ 0 w 21"/>
              <a:gd name="T59" fmla="*/ 0 h 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65" name="Freeform 1258"/>
          <p:cNvSpPr>
            <a:spLocks/>
          </p:cNvSpPr>
          <p:nvPr/>
        </p:nvSpPr>
        <p:spPr bwMode="auto">
          <a:xfrm>
            <a:off x="6792058" y="4262439"/>
            <a:ext cx="30773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0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17462 w 21"/>
              <a:gd name="T17" fmla="*/ 0 h 10"/>
              <a:gd name="T18" fmla="*/ 17462 w 21"/>
              <a:gd name="T19" fmla="*/ 0 h 10"/>
              <a:gd name="T20" fmla="*/ 17462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0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33337 w 21"/>
              <a:gd name="T41" fmla="*/ 15875 h 10"/>
              <a:gd name="T42" fmla="*/ 33337 w 21"/>
              <a:gd name="T43" fmla="*/ 15875 h 10"/>
              <a:gd name="T44" fmla="*/ 17462 w 21"/>
              <a:gd name="T45" fmla="*/ 15875 h 10"/>
              <a:gd name="T46" fmla="*/ 17462 w 21"/>
              <a:gd name="T47" fmla="*/ 15875 h 10"/>
              <a:gd name="T48" fmla="*/ 17462 w 21"/>
              <a:gd name="T49" fmla="*/ 15875 h 10"/>
              <a:gd name="T50" fmla="*/ 17462 w 21"/>
              <a:gd name="T51" fmla="*/ 15875 h 10"/>
              <a:gd name="T52" fmla="*/ 17462 w 21"/>
              <a:gd name="T53" fmla="*/ 15875 h 10"/>
              <a:gd name="T54" fmla="*/ 17462 w 21"/>
              <a:gd name="T55" fmla="*/ 15875 h 10"/>
              <a:gd name="T56" fmla="*/ 17462 w 21"/>
              <a:gd name="T57" fmla="*/ 15875 h 10"/>
              <a:gd name="T58" fmla="*/ 17462 w 21"/>
              <a:gd name="T59" fmla="*/ 15875 h 10"/>
              <a:gd name="T60" fmla="*/ 17462 w 21"/>
              <a:gd name="T61" fmla="*/ 15875 h 10"/>
              <a:gd name="T62" fmla="*/ 0 w 21"/>
              <a:gd name="T63" fmla="*/ 15875 h 10"/>
              <a:gd name="T64" fmla="*/ 0 w 21"/>
              <a:gd name="T65" fmla="*/ 15875 h 10"/>
              <a:gd name="T66" fmla="*/ 0 w 21"/>
              <a:gd name="T67" fmla="*/ 15875 h 10"/>
              <a:gd name="T68" fmla="*/ 0 w 21"/>
              <a:gd name="T69" fmla="*/ 15875 h 10"/>
              <a:gd name="T70" fmla="*/ 0 w 21"/>
              <a:gd name="T71" fmla="*/ 0 h 10"/>
              <a:gd name="T72" fmla="*/ 0 w 21"/>
              <a:gd name="T73" fmla="*/ 0 h 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66" name="Freeform 1259"/>
          <p:cNvSpPr>
            <a:spLocks/>
          </p:cNvSpPr>
          <p:nvPr/>
        </p:nvSpPr>
        <p:spPr bwMode="auto">
          <a:xfrm>
            <a:off x="6746631" y="4262439"/>
            <a:ext cx="30774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15875 w 21"/>
              <a:gd name="T9" fmla="*/ 0 h 10"/>
              <a:gd name="T10" fmla="*/ 15875 w 21"/>
              <a:gd name="T11" fmla="*/ 0 h 10"/>
              <a:gd name="T12" fmla="*/ 15875 w 21"/>
              <a:gd name="T13" fmla="*/ 0 h 10"/>
              <a:gd name="T14" fmla="*/ 15875 w 21"/>
              <a:gd name="T15" fmla="*/ 0 h 10"/>
              <a:gd name="T16" fmla="*/ 15875 w 21"/>
              <a:gd name="T17" fmla="*/ 0 h 10"/>
              <a:gd name="T18" fmla="*/ 15875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0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15875 w 21"/>
              <a:gd name="T45" fmla="*/ 15875 h 10"/>
              <a:gd name="T46" fmla="*/ 15875 w 21"/>
              <a:gd name="T47" fmla="*/ 15875 h 10"/>
              <a:gd name="T48" fmla="*/ 15875 w 21"/>
              <a:gd name="T49" fmla="*/ 15875 h 10"/>
              <a:gd name="T50" fmla="*/ 15875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w 21"/>
              <a:gd name="T57" fmla="*/ 0 h 10"/>
              <a:gd name="T58" fmla="*/ 0 w 21"/>
              <a:gd name="T59" fmla="*/ 0 h 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67" name="Freeform 1260"/>
          <p:cNvSpPr>
            <a:spLocks/>
          </p:cNvSpPr>
          <p:nvPr/>
        </p:nvSpPr>
        <p:spPr bwMode="auto">
          <a:xfrm>
            <a:off x="6701204" y="4262439"/>
            <a:ext cx="29308" cy="15875"/>
          </a:xfrm>
          <a:custGeom>
            <a:avLst/>
            <a:gdLst>
              <a:gd name="T0" fmla="*/ 0 w 20"/>
              <a:gd name="T1" fmla="*/ 0 h 10"/>
              <a:gd name="T2" fmla="*/ 0 w 20"/>
              <a:gd name="T3" fmla="*/ 0 h 10"/>
              <a:gd name="T4" fmla="*/ 0 w 20"/>
              <a:gd name="T5" fmla="*/ 0 h 10"/>
              <a:gd name="T6" fmla="*/ 0 w 20"/>
              <a:gd name="T7" fmla="*/ 0 h 10"/>
              <a:gd name="T8" fmla="*/ 15875 w 20"/>
              <a:gd name="T9" fmla="*/ 0 h 10"/>
              <a:gd name="T10" fmla="*/ 15875 w 20"/>
              <a:gd name="T11" fmla="*/ 0 h 10"/>
              <a:gd name="T12" fmla="*/ 15875 w 20"/>
              <a:gd name="T13" fmla="*/ 0 h 10"/>
              <a:gd name="T14" fmla="*/ 15875 w 20"/>
              <a:gd name="T15" fmla="*/ 0 h 10"/>
              <a:gd name="T16" fmla="*/ 15875 w 20"/>
              <a:gd name="T17" fmla="*/ 0 h 10"/>
              <a:gd name="T18" fmla="*/ 15875 w 20"/>
              <a:gd name="T19" fmla="*/ 0 h 10"/>
              <a:gd name="T20" fmla="*/ 31750 w 20"/>
              <a:gd name="T21" fmla="*/ 0 h 10"/>
              <a:gd name="T22" fmla="*/ 31750 w 20"/>
              <a:gd name="T23" fmla="*/ 0 h 10"/>
              <a:gd name="T24" fmla="*/ 31750 w 20"/>
              <a:gd name="T25" fmla="*/ 0 h 10"/>
              <a:gd name="T26" fmla="*/ 31750 w 20"/>
              <a:gd name="T27" fmla="*/ 0 h 10"/>
              <a:gd name="T28" fmla="*/ 31750 w 20"/>
              <a:gd name="T29" fmla="*/ 0 h 10"/>
              <a:gd name="T30" fmla="*/ 31750 w 20"/>
              <a:gd name="T31" fmla="*/ 0 h 10"/>
              <a:gd name="T32" fmla="*/ 31750 w 20"/>
              <a:gd name="T33" fmla="*/ 0 h 10"/>
              <a:gd name="T34" fmla="*/ 31750 w 20"/>
              <a:gd name="T35" fmla="*/ 0 h 10"/>
              <a:gd name="T36" fmla="*/ 31750 w 20"/>
              <a:gd name="T37" fmla="*/ 15875 h 10"/>
              <a:gd name="T38" fmla="*/ 31750 w 20"/>
              <a:gd name="T39" fmla="*/ 15875 h 10"/>
              <a:gd name="T40" fmla="*/ 31750 w 20"/>
              <a:gd name="T41" fmla="*/ 15875 h 10"/>
              <a:gd name="T42" fmla="*/ 31750 w 20"/>
              <a:gd name="T43" fmla="*/ 15875 h 10"/>
              <a:gd name="T44" fmla="*/ 31750 w 20"/>
              <a:gd name="T45" fmla="*/ 15875 h 10"/>
              <a:gd name="T46" fmla="*/ 31750 w 20"/>
              <a:gd name="T47" fmla="*/ 15875 h 10"/>
              <a:gd name="T48" fmla="*/ 15875 w 20"/>
              <a:gd name="T49" fmla="*/ 15875 h 10"/>
              <a:gd name="T50" fmla="*/ 15875 w 20"/>
              <a:gd name="T51" fmla="*/ 15875 h 10"/>
              <a:gd name="T52" fmla="*/ 15875 w 20"/>
              <a:gd name="T53" fmla="*/ 15875 h 10"/>
              <a:gd name="T54" fmla="*/ 15875 w 20"/>
              <a:gd name="T55" fmla="*/ 15875 h 10"/>
              <a:gd name="T56" fmla="*/ 15875 w 20"/>
              <a:gd name="T57" fmla="*/ 15875 h 10"/>
              <a:gd name="T58" fmla="*/ 15875 w 20"/>
              <a:gd name="T59" fmla="*/ 15875 h 10"/>
              <a:gd name="T60" fmla="*/ 15875 w 20"/>
              <a:gd name="T61" fmla="*/ 15875 h 10"/>
              <a:gd name="T62" fmla="*/ 15875 w 20"/>
              <a:gd name="T63" fmla="*/ 15875 h 10"/>
              <a:gd name="T64" fmla="*/ 15875 w 20"/>
              <a:gd name="T65" fmla="*/ 15875 h 10"/>
              <a:gd name="T66" fmla="*/ 0 w 20"/>
              <a:gd name="T67" fmla="*/ 15875 h 10"/>
              <a:gd name="T68" fmla="*/ 0 w 20"/>
              <a:gd name="T69" fmla="*/ 15875 h 10"/>
              <a:gd name="T70" fmla="*/ 0 w 20"/>
              <a:gd name="T71" fmla="*/ 15875 h 10"/>
              <a:gd name="T72" fmla="*/ 0 w 20"/>
              <a:gd name="T73" fmla="*/ 0 h 10"/>
              <a:gd name="T74" fmla="*/ 0 w 20"/>
              <a:gd name="T75" fmla="*/ 0 h 10"/>
              <a:gd name="T76" fmla="*/ 0 w 20"/>
              <a:gd name="T77" fmla="*/ 0 h 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68" name="Freeform 1261"/>
          <p:cNvSpPr>
            <a:spLocks/>
          </p:cNvSpPr>
          <p:nvPr/>
        </p:nvSpPr>
        <p:spPr bwMode="auto">
          <a:xfrm>
            <a:off x="6654312" y="4262439"/>
            <a:ext cx="30773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17462 w 21"/>
              <a:gd name="T9" fmla="*/ 0 h 10"/>
              <a:gd name="T10" fmla="*/ 17462 w 21"/>
              <a:gd name="T11" fmla="*/ 0 h 10"/>
              <a:gd name="T12" fmla="*/ 17462 w 21"/>
              <a:gd name="T13" fmla="*/ 0 h 10"/>
              <a:gd name="T14" fmla="*/ 17462 w 21"/>
              <a:gd name="T15" fmla="*/ 0 h 10"/>
              <a:gd name="T16" fmla="*/ 17462 w 21"/>
              <a:gd name="T17" fmla="*/ 0 h 10"/>
              <a:gd name="T18" fmla="*/ 33337 w 21"/>
              <a:gd name="T19" fmla="*/ 0 h 10"/>
              <a:gd name="T20" fmla="*/ 33337 w 21"/>
              <a:gd name="T21" fmla="*/ 0 h 10"/>
              <a:gd name="T22" fmla="*/ 33337 w 21"/>
              <a:gd name="T23" fmla="*/ 0 h 10"/>
              <a:gd name="T24" fmla="*/ 33337 w 21"/>
              <a:gd name="T25" fmla="*/ 0 h 10"/>
              <a:gd name="T26" fmla="*/ 33337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0 h 10"/>
              <a:gd name="T34" fmla="*/ 33337 w 21"/>
              <a:gd name="T35" fmla="*/ 15875 h 10"/>
              <a:gd name="T36" fmla="*/ 33337 w 21"/>
              <a:gd name="T37" fmla="*/ 15875 h 10"/>
              <a:gd name="T38" fmla="*/ 33337 w 21"/>
              <a:gd name="T39" fmla="*/ 15875 h 10"/>
              <a:gd name="T40" fmla="*/ 17462 w 21"/>
              <a:gd name="T41" fmla="*/ 15875 h 10"/>
              <a:gd name="T42" fmla="*/ 17462 w 21"/>
              <a:gd name="T43" fmla="*/ 15875 h 10"/>
              <a:gd name="T44" fmla="*/ 17462 w 21"/>
              <a:gd name="T45" fmla="*/ 15875 h 10"/>
              <a:gd name="T46" fmla="*/ 17462 w 21"/>
              <a:gd name="T47" fmla="*/ 15875 h 10"/>
              <a:gd name="T48" fmla="*/ 17462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w 21"/>
              <a:gd name="T55" fmla="*/ 0 h 10"/>
              <a:gd name="T56" fmla="*/ 0 w 21"/>
              <a:gd name="T57" fmla="*/ 0 h 1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69" name="Freeform 1262"/>
          <p:cNvSpPr>
            <a:spLocks/>
          </p:cNvSpPr>
          <p:nvPr/>
        </p:nvSpPr>
        <p:spPr bwMode="auto">
          <a:xfrm>
            <a:off x="7161335" y="4262439"/>
            <a:ext cx="16119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17462 w 11"/>
              <a:gd name="T5" fmla="*/ 0 h 1587"/>
              <a:gd name="T6" fmla="*/ 17462 w 11"/>
              <a:gd name="T7" fmla="*/ 0 h 1587"/>
              <a:gd name="T8" fmla="*/ 17462 w 11"/>
              <a:gd name="T9" fmla="*/ 0 h 1587"/>
              <a:gd name="T10" fmla="*/ 17462 w 11"/>
              <a:gd name="T11" fmla="*/ 0 h 1587"/>
              <a:gd name="T12" fmla="*/ 17462 w 11"/>
              <a:gd name="T13" fmla="*/ 0 h 1587"/>
              <a:gd name="T14" fmla="*/ 17462 w 11"/>
              <a:gd name="T15" fmla="*/ 0 h 1587"/>
              <a:gd name="T16" fmla="*/ 0 w 11"/>
              <a:gd name="T17" fmla="*/ 0 h 1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70" name="Freeform 1263"/>
          <p:cNvSpPr>
            <a:spLocks/>
          </p:cNvSpPr>
          <p:nvPr/>
        </p:nvSpPr>
        <p:spPr bwMode="auto">
          <a:xfrm>
            <a:off x="7161335" y="4262439"/>
            <a:ext cx="16119" cy="1587"/>
          </a:xfrm>
          <a:custGeom>
            <a:avLst/>
            <a:gdLst>
              <a:gd name="T0" fmla="*/ 17462 w 11"/>
              <a:gd name="T1" fmla="*/ 0 h 1587"/>
              <a:gd name="T2" fmla="*/ 17462 w 11"/>
              <a:gd name="T3" fmla="*/ 0 h 1587"/>
              <a:gd name="T4" fmla="*/ 17462 w 11"/>
              <a:gd name="T5" fmla="*/ 0 h 1587"/>
              <a:gd name="T6" fmla="*/ 17462 w 11"/>
              <a:gd name="T7" fmla="*/ 0 h 1587"/>
              <a:gd name="T8" fmla="*/ 17462 w 11"/>
              <a:gd name="T9" fmla="*/ 0 h 1587"/>
              <a:gd name="T10" fmla="*/ 0 w 11"/>
              <a:gd name="T11" fmla="*/ 0 h 1587"/>
              <a:gd name="T12" fmla="*/ 17462 w 11"/>
              <a:gd name="T13" fmla="*/ 0 h 1587"/>
              <a:gd name="T14" fmla="*/ 17462 w 11"/>
              <a:gd name="T15" fmla="*/ 0 h 1587"/>
              <a:gd name="T16" fmla="*/ 17462 w 11"/>
              <a:gd name="T17" fmla="*/ 0 h 1587"/>
              <a:gd name="T18" fmla="*/ 17462 w 11"/>
              <a:gd name="T19" fmla="*/ 0 h 1587"/>
              <a:gd name="T20" fmla="*/ 17462 w 11"/>
              <a:gd name="T21" fmla="*/ 0 h 1587"/>
              <a:gd name="T22" fmla="*/ 17462 w 11"/>
              <a:gd name="T23" fmla="*/ 0 h 1587"/>
              <a:gd name="T24" fmla="*/ 17462 w 11"/>
              <a:gd name="T25" fmla="*/ 0 h 1587"/>
              <a:gd name="T26" fmla="*/ 17462 w 11"/>
              <a:gd name="T27" fmla="*/ 0 h 1587"/>
              <a:gd name="T28" fmla="*/ 17462 w 11"/>
              <a:gd name="T29" fmla="*/ 0 h 1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71" name="Freeform 1264"/>
          <p:cNvSpPr>
            <a:spLocks/>
          </p:cNvSpPr>
          <p:nvPr/>
        </p:nvSpPr>
        <p:spPr bwMode="auto">
          <a:xfrm>
            <a:off x="7177455" y="4262439"/>
            <a:ext cx="45427" cy="1587"/>
          </a:xfrm>
          <a:custGeom>
            <a:avLst/>
            <a:gdLst>
              <a:gd name="T0" fmla="*/ 49213 w 31"/>
              <a:gd name="T1" fmla="*/ 0 h 1587"/>
              <a:gd name="T2" fmla="*/ 49213 w 31"/>
              <a:gd name="T3" fmla="*/ 0 h 1587"/>
              <a:gd name="T4" fmla="*/ 49213 w 31"/>
              <a:gd name="T5" fmla="*/ 0 h 1587"/>
              <a:gd name="T6" fmla="*/ 49213 w 31"/>
              <a:gd name="T7" fmla="*/ 0 h 1587"/>
              <a:gd name="T8" fmla="*/ 33338 w 31"/>
              <a:gd name="T9" fmla="*/ 0 h 1587"/>
              <a:gd name="T10" fmla="*/ 33338 w 31"/>
              <a:gd name="T11" fmla="*/ 0 h 1587"/>
              <a:gd name="T12" fmla="*/ 33338 w 31"/>
              <a:gd name="T13" fmla="*/ 0 h 1587"/>
              <a:gd name="T14" fmla="*/ 33338 w 31"/>
              <a:gd name="T15" fmla="*/ 0 h 1587"/>
              <a:gd name="T16" fmla="*/ 33338 w 31"/>
              <a:gd name="T17" fmla="*/ 0 h 1587"/>
              <a:gd name="T18" fmla="*/ 15875 w 31"/>
              <a:gd name="T19" fmla="*/ 0 h 1587"/>
              <a:gd name="T20" fmla="*/ 15875 w 31"/>
              <a:gd name="T21" fmla="*/ 0 h 1587"/>
              <a:gd name="T22" fmla="*/ 15875 w 31"/>
              <a:gd name="T23" fmla="*/ 0 h 1587"/>
              <a:gd name="T24" fmla="*/ 15875 w 31"/>
              <a:gd name="T25" fmla="*/ 0 h 1587"/>
              <a:gd name="T26" fmla="*/ 15875 w 31"/>
              <a:gd name="T27" fmla="*/ 0 h 1587"/>
              <a:gd name="T28" fmla="*/ 0 w 31"/>
              <a:gd name="T29" fmla="*/ 0 h 1587"/>
              <a:gd name="T30" fmla="*/ 0 w 31"/>
              <a:gd name="T31" fmla="*/ 0 h 1587"/>
              <a:gd name="T32" fmla="*/ 0 w 31"/>
              <a:gd name="T33" fmla="*/ 0 h 1587"/>
              <a:gd name="T34" fmla="*/ 0 w 31"/>
              <a:gd name="T35" fmla="*/ 0 h 1587"/>
              <a:gd name="T36" fmla="*/ 0 w 31"/>
              <a:gd name="T37" fmla="*/ 0 h 1587"/>
              <a:gd name="T38" fmla="*/ 0 w 31"/>
              <a:gd name="T39" fmla="*/ 0 h 1587"/>
              <a:gd name="T40" fmla="*/ 15875 w 31"/>
              <a:gd name="T41" fmla="*/ 0 h 1587"/>
              <a:gd name="T42" fmla="*/ 15875 w 31"/>
              <a:gd name="T43" fmla="*/ 0 h 1587"/>
              <a:gd name="T44" fmla="*/ 15875 w 31"/>
              <a:gd name="T45" fmla="*/ 0 h 1587"/>
              <a:gd name="T46" fmla="*/ 15875 w 31"/>
              <a:gd name="T47" fmla="*/ 0 h 1587"/>
              <a:gd name="T48" fmla="*/ 15875 w 31"/>
              <a:gd name="T49" fmla="*/ 0 h 1587"/>
              <a:gd name="T50" fmla="*/ 33338 w 31"/>
              <a:gd name="T51" fmla="*/ 0 h 1587"/>
              <a:gd name="T52" fmla="*/ 33338 w 31"/>
              <a:gd name="T53" fmla="*/ 0 h 1587"/>
              <a:gd name="T54" fmla="*/ 33338 w 31"/>
              <a:gd name="T55" fmla="*/ 0 h 1587"/>
              <a:gd name="T56" fmla="*/ 33338 w 31"/>
              <a:gd name="T57" fmla="*/ 0 h 1587"/>
              <a:gd name="T58" fmla="*/ 33338 w 31"/>
              <a:gd name="T59" fmla="*/ 0 h 1587"/>
              <a:gd name="T60" fmla="*/ 49213 w 31"/>
              <a:gd name="T61" fmla="*/ 0 h 1587"/>
              <a:gd name="T62" fmla="*/ 49213 w 31"/>
              <a:gd name="T63" fmla="*/ 0 h 1587"/>
              <a:gd name="T64" fmla="*/ 49213 w 31"/>
              <a:gd name="T65" fmla="*/ 0 h 1587"/>
              <a:gd name="T66" fmla="*/ 49213 w 31"/>
              <a:gd name="T67" fmla="*/ 0 h 1587"/>
              <a:gd name="T68" fmla="*/ 49213 w 31"/>
              <a:gd name="T69" fmla="*/ 0 h 1587"/>
              <a:gd name="T70" fmla="*/ 49213 w 31"/>
              <a:gd name="T71" fmla="*/ 0 h 1587"/>
              <a:gd name="T72" fmla="*/ 49213 w 31"/>
              <a:gd name="T73" fmla="*/ 0 h 1587"/>
              <a:gd name="T74" fmla="*/ 49213 w 31"/>
              <a:gd name="T75" fmla="*/ 0 h 1587"/>
              <a:gd name="T76" fmla="*/ 49213 w 31"/>
              <a:gd name="T77" fmla="*/ 0 h 1587"/>
              <a:gd name="T78" fmla="*/ 49213 w 31"/>
              <a:gd name="T79" fmla="*/ 0 h 15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1" h="1587">
                <a:moveTo>
                  <a:pt x="31" y="0"/>
                </a:move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72" name="Freeform 1265"/>
          <p:cNvSpPr>
            <a:spLocks/>
          </p:cNvSpPr>
          <p:nvPr/>
        </p:nvSpPr>
        <p:spPr bwMode="auto">
          <a:xfrm>
            <a:off x="7222882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73" name="Freeform 1266"/>
          <p:cNvSpPr>
            <a:spLocks/>
          </p:cNvSpPr>
          <p:nvPr/>
        </p:nvSpPr>
        <p:spPr bwMode="auto">
          <a:xfrm>
            <a:off x="7222882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74" name="Freeform 1267"/>
          <p:cNvSpPr>
            <a:spLocks/>
          </p:cNvSpPr>
          <p:nvPr/>
        </p:nvSpPr>
        <p:spPr bwMode="auto">
          <a:xfrm>
            <a:off x="7222882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75" name="Freeform 1268"/>
          <p:cNvSpPr>
            <a:spLocks/>
          </p:cNvSpPr>
          <p:nvPr/>
        </p:nvSpPr>
        <p:spPr bwMode="auto">
          <a:xfrm>
            <a:off x="7161336" y="4262439"/>
            <a:ext cx="61546" cy="1587"/>
          </a:xfrm>
          <a:custGeom>
            <a:avLst/>
            <a:gdLst>
              <a:gd name="T0" fmla="*/ 17463 w 42"/>
              <a:gd name="T1" fmla="*/ 0 h 1587"/>
              <a:gd name="T2" fmla="*/ 17463 w 42"/>
              <a:gd name="T3" fmla="*/ 0 h 1587"/>
              <a:gd name="T4" fmla="*/ 17463 w 42"/>
              <a:gd name="T5" fmla="*/ 0 h 1587"/>
              <a:gd name="T6" fmla="*/ 17463 w 42"/>
              <a:gd name="T7" fmla="*/ 0 h 1587"/>
              <a:gd name="T8" fmla="*/ 17463 w 42"/>
              <a:gd name="T9" fmla="*/ 0 h 1587"/>
              <a:gd name="T10" fmla="*/ 17463 w 42"/>
              <a:gd name="T11" fmla="*/ 0 h 1587"/>
              <a:gd name="T12" fmla="*/ 33338 w 42"/>
              <a:gd name="T13" fmla="*/ 0 h 1587"/>
              <a:gd name="T14" fmla="*/ 33338 w 42"/>
              <a:gd name="T15" fmla="*/ 0 h 1587"/>
              <a:gd name="T16" fmla="*/ 33338 w 42"/>
              <a:gd name="T17" fmla="*/ 0 h 1587"/>
              <a:gd name="T18" fmla="*/ 33338 w 42"/>
              <a:gd name="T19" fmla="*/ 0 h 1587"/>
              <a:gd name="T20" fmla="*/ 33338 w 42"/>
              <a:gd name="T21" fmla="*/ 0 h 1587"/>
              <a:gd name="T22" fmla="*/ 50800 w 42"/>
              <a:gd name="T23" fmla="*/ 0 h 1587"/>
              <a:gd name="T24" fmla="*/ 50800 w 42"/>
              <a:gd name="T25" fmla="*/ 0 h 1587"/>
              <a:gd name="T26" fmla="*/ 50800 w 42"/>
              <a:gd name="T27" fmla="*/ 0 h 1587"/>
              <a:gd name="T28" fmla="*/ 50800 w 42"/>
              <a:gd name="T29" fmla="*/ 0 h 1587"/>
              <a:gd name="T30" fmla="*/ 50800 w 42"/>
              <a:gd name="T31" fmla="*/ 0 h 1587"/>
              <a:gd name="T32" fmla="*/ 66675 w 42"/>
              <a:gd name="T33" fmla="*/ 0 h 1587"/>
              <a:gd name="T34" fmla="*/ 66675 w 42"/>
              <a:gd name="T35" fmla="*/ 0 h 1587"/>
              <a:gd name="T36" fmla="*/ 66675 w 42"/>
              <a:gd name="T37" fmla="*/ 0 h 1587"/>
              <a:gd name="T38" fmla="*/ 66675 w 42"/>
              <a:gd name="T39" fmla="*/ 0 h 1587"/>
              <a:gd name="T40" fmla="*/ 50800 w 42"/>
              <a:gd name="T41" fmla="*/ 0 h 1587"/>
              <a:gd name="T42" fmla="*/ 50800 w 42"/>
              <a:gd name="T43" fmla="*/ 0 h 1587"/>
              <a:gd name="T44" fmla="*/ 50800 w 42"/>
              <a:gd name="T45" fmla="*/ 0 h 1587"/>
              <a:gd name="T46" fmla="*/ 50800 w 42"/>
              <a:gd name="T47" fmla="*/ 0 h 1587"/>
              <a:gd name="T48" fmla="*/ 50800 w 42"/>
              <a:gd name="T49" fmla="*/ 0 h 1587"/>
              <a:gd name="T50" fmla="*/ 33338 w 42"/>
              <a:gd name="T51" fmla="*/ 0 h 1587"/>
              <a:gd name="T52" fmla="*/ 33338 w 42"/>
              <a:gd name="T53" fmla="*/ 0 h 1587"/>
              <a:gd name="T54" fmla="*/ 33338 w 42"/>
              <a:gd name="T55" fmla="*/ 0 h 1587"/>
              <a:gd name="T56" fmla="*/ 33338 w 42"/>
              <a:gd name="T57" fmla="*/ 0 h 1587"/>
              <a:gd name="T58" fmla="*/ 33338 w 42"/>
              <a:gd name="T59" fmla="*/ 0 h 1587"/>
              <a:gd name="T60" fmla="*/ 17463 w 42"/>
              <a:gd name="T61" fmla="*/ 0 h 1587"/>
              <a:gd name="T62" fmla="*/ 17463 w 42"/>
              <a:gd name="T63" fmla="*/ 0 h 1587"/>
              <a:gd name="T64" fmla="*/ 17463 w 42"/>
              <a:gd name="T65" fmla="*/ 0 h 1587"/>
              <a:gd name="T66" fmla="*/ 17463 w 42"/>
              <a:gd name="T67" fmla="*/ 0 h 1587"/>
              <a:gd name="T68" fmla="*/ 17463 w 42"/>
              <a:gd name="T69" fmla="*/ 0 h 1587"/>
              <a:gd name="T70" fmla="*/ 17463 w 42"/>
              <a:gd name="T71" fmla="*/ 0 h 1587"/>
              <a:gd name="T72" fmla="*/ 0 w 42"/>
              <a:gd name="T73" fmla="*/ 0 h 1587"/>
              <a:gd name="T74" fmla="*/ 17463 w 42"/>
              <a:gd name="T75" fmla="*/ 0 h 1587"/>
              <a:gd name="T76" fmla="*/ 17463 w 42"/>
              <a:gd name="T77" fmla="*/ 0 h 1587"/>
              <a:gd name="T78" fmla="*/ 17463 w 42"/>
              <a:gd name="T79" fmla="*/ 0 h 15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2" h="1587">
                <a:moveTo>
                  <a:pt x="11" y="0"/>
                </a:move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76" name="Freeform 1269"/>
          <p:cNvSpPr>
            <a:spLocks/>
          </p:cNvSpPr>
          <p:nvPr/>
        </p:nvSpPr>
        <p:spPr bwMode="auto">
          <a:xfrm>
            <a:off x="7161335" y="4262439"/>
            <a:ext cx="16119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17462 w 11"/>
              <a:gd name="T11" fmla="*/ 0 h 1587"/>
              <a:gd name="T12" fmla="*/ 17462 w 11"/>
              <a:gd name="T13" fmla="*/ 0 h 1587"/>
              <a:gd name="T14" fmla="*/ 17462 w 11"/>
              <a:gd name="T15" fmla="*/ 0 h 1587"/>
              <a:gd name="T16" fmla="*/ 17462 w 11"/>
              <a:gd name="T17" fmla="*/ 0 h 1587"/>
              <a:gd name="T18" fmla="*/ 17462 w 11"/>
              <a:gd name="T19" fmla="*/ 0 h 1587"/>
              <a:gd name="T20" fmla="*/ 0 w 11"/>
              <a:gd name="T21" fmla="*/ 0 h 1587"/>
              <a:gd name="T22" fmla="*/ 0 w 11"/>
              <a:gd name="T23" fmla="*/ 0 h 1587"/>
              <a:gd name="T24" fmla="*/ 0 w 11"/>
              <a:gd name="T25" fmla="*/ 0 h 1587"/>
              <a:gd name="T26" fmla="*/ 0 w 11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77" name="Freeform 1270"/>
          <p:cNvSpPr>
            <a:spLocks/>
          </p:cNvSpPr>
          <p:nvPr/>
        </p:nvSpPr>
        <p:spPr bwMode="auto">
          <a:xfrm>
            <a:off x="7130561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78" name="Freeform 1271"/>
          <p:cNvSpPr>
            <a:spLocks/>
          </p:cNvSpPr>
          <p:nvPr/>
        </p:nvSpPr>
        <p:spPr bwMode="auto">
          <a:xfrm>
            <a:off x="7130561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79" name="Freeform 1272"/>
          <p:cNvSpPr>
            <a:spLocks/>
          </p:cNvSpPr>
          <p:nvPr/>
        </p:nvSpPr>
        <p:spPr bwMode="auto">
          <a:xfrm>
            <a:off x="7130561" y="4262439"/>
            <a:ext cx="30774" cy="1587"/>
          </a:xfrm>
          <a:custGeom>
            <a:avLst/>
            <a:gdLst>
              <a:gd name="T0" fmla="*/ 33338 w 21"/>
              <a:gd name="T1" fmla="*/ 0 h 1587"/>
              <a:gd name="T2" fmla="*/ 33338 w 21"/>
              <a:gd name="T3" fmla="*/ 0 h 1587"/>
              <a:gd name="T4" fmla="*/ 17463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17463 w 21"/>
              <a:gd name="T11" fmla="*/ 0 h 1587"/>
              <a:gd name="T12" fmla="*/ 17463 w 21"/>
              <a:gd name="T13" fmla="*/ 0 h 1587"/>
              <a:gd name="T14" fmla="*/ 17463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17463 w 21"/>
              <a:gd name="T21" fmla="*/ 0 h 1587"/>
              <a:gd name="T22" fmla="*/ 17463 w 21"/>
              <a:gd name="T23" fmla="*/ 0 h 1587"/>
              <a:gd name="T24" fmla="*/ 17463 w 21"/>
              <a:gd name="T25" fmla="*/ 0 h 1587"/>
              <a:gd name="T26" fmla="*/ 17463 w 21"/>
              <a:gd name="T27" fmla="*/ 0 h 1587"/>
              <a:gd name="T28" fmla="*/ 17463 w 21"/>
              <a:gd name="T29" fmla="*/ 0 h 1587"/>
              <a:gd name="T30" fmla="*/ 17463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80" name="Freeform 1273"/>
          <p:cNvSpPr>
            <a:spLocks/>
          </p:cNvSpPr>
          <p:nvPr/>
        </p:nvSpPr>
        <p:spPr bwMode="auto">
          <a:xfrm>
            <a:off x="7146682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81" name="Freeform 1274"/>
          <p:cNvSpPr>
            <a:spLocks/>
          </p:cNvSpPr>
          <p:nvPr/>
        </p:nvSpPr>
        <p:spPr bwMode="auto">
          <a:xfrm>
            <a:off x="7146682" y="4262439"/>
            <a:ext cx="14654" cy="15875"/>
          </a:xfrm>
          <a:custGeom>
            <a:avLst/>
            <a:gdLst>
              <a:gd name="T0" fmla="*/ 15875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15875 w 10"/>
              <a:gd name="T7" fmla="*/ 0 h 10"/>
              <a:gd name="T8" fmla="*/ 15875 w 10"/>
              <a:gd name="T9" fmla="*/ 15875 h 10"/>
              <a:gd name="T10" fmla="*/ 15875 w 10"/>
              <a:gd name="T11" fmla="*/ 0 h 10"/>
              <a:gd name="T12" fmla="*/ 15875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82" name="Freeform 1275"/>
          <p:cNvSpPr>
            <a:spLocks/>
          </p:cNvSpPr>
          <p:nvPr/>
        </p:nvSpPr>
        <p:spPr bwMode="auto">
          <a:xfrm>
            <a:off x="7146682" y="4262439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0 w 10"/>
              <a:gd name="T17" fmla="*/ 0 h 1587"/>
              <a:gd name="T18" fmla="*/ 15875 w 10"/>
              <a:gd name="T19" fmla="*/ 0 h 1587"/>
              <a:gd name="T20" fmla="*/ 15875 w 10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83" name="Freeform 1276"/>
          <p:cNvSpPr>
            <a:spLocks/>
          </p:cNvSpPr>
          <p:nvPr/>
        </p:nvSpPr>
        <p:spPr bwMode="auto">
          <a:xfrm>
            <a:off x="7130561" y="4262439"/>
            <a:ext cx="30774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17463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17463 w 21"/>
              <a:gd name="T11" fmla="*/ 0 h 1587"/>
              <a:gd name="T12" fmla="*/ 33338 w 21"/>
              <a:gd name="T13" fmla="*/ 0 h 1587"/>
              <a:gd name="T14" fmla="*/ 33338 w 21"/>
              <a:gd name="T15" fmla="*/ 0 h 1587"/>
              <a:gd name="T16" fmla="*/ 33338 w 21"/>
              <a:gd name="T17" fmla="*/ 0 h 1587"/>
              <a:gd name="T18" fmla="*/ 33338 w 21"/>
              <a:gd name="T19" fmla="*/ 0 h 1587"/>
              <a:gd name="T20" fmla="*/ 33338 w 21"/>
              <a:gd name="T21" fmla="*/ 0 h 1587"/>
              <a:gd name="T22" fmla="*/ 33338 w 21"/>
              <a:gd name="T23" fmla="*/ 0 h 1587"/>
              <a:gd name="T24" fmla="*/ 17463 w 21"/>
              <a:gd name="T25" fmla="*/ 0 h 1587"/>
              <a:gd name="T26" fmla="*/ 17463 w 21"/>
              <a:gd name="T27" fmla="*/ 0 h 1587"/>
              <a:gd name="T28" fmla="*/ 17463 w 21"/>
              <a:gd name="T29" fmla="*/ 0 h 1587"/>
              <a:gd name="T30" fmla="*/ 17463 w 21"/>
              <a:gd name="T31" fmla="*/ 0 h 1587"/>
              <a:gd name="T32" fmla="*/ 0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84" name="Freeform 1277"/>
          <p:cNvSpPr>
            <a:spLocks/>
          </p:cNvSpPr>
          <p:nvPr/>
        </p:nvSpPr>
        <p:spPr bwMode="auto">
          <a:xfrm>
            <a:off x="7130561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85" name="Freeform 1278"/>
          <p:cNvSpPr>
            <a:spLocks/>
          </p:cNvSpPr>
          <p:nvPr/>
        </p:nvSpPr>
        <p:spPr bwMode="auto">
          <a:xfrm>
            <a:off x="7085136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86" name="Freeform 1279"/>
          <p:cNvSpPr>
            <a:spLocks/>
          </p:cNvSpPr>
          <p:nvPr/>
        </p:nvSpPr>
        <p:spPr bwMode="auto">
          <a:xfrm>
            <a:off x="7085136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87" name="Freeform 1280"/>
          <p:cNvSpPr>
            <a:spLocks/>
          </p:cNvSpPr>
          <p:nvPr/>
        </p:nvSpPr>
        <p:spPr bwMode="auto">
          <a:xfrm>
            <a:off x="7085135" y="4262439"/>
            <a:ext cx="30773" cy="1587"/>
          </a:xfrm>
          <a:custGeom>
            <a:avLst/>
            <a:gdLst>
              <a:gd name="T0" fmla="*/ 33337 w 21"/>
              <a:gd name="T1" fmla="*/ 0 h 1587"/>
              <a:gd name="T2" fmla="*/ 33337 w 21"/>
              <a:gd name="T3" fmla="*/ 0 h 1587"/>
              <a:gd name="T4" fmla="*/ 33337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15875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88" name="Freeform 1281"/>
          <p:cNvSpPr>
            <a:spLocks/>
          </p:cNvSpPr>
          <p:nvPr/>
        </p:nvSpPr>
        <p:spPr bwMode="auto">
          <a:xfrm>
            <a:off x="7115908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89" name="Freeform 1282"/>
          <p:cNvSpPr>
            <a:spLocks/>
          </p:cNvSpPr>
          <p:nvPr/>
        </p:nvSpPr>
        <p:spPr bwMode="auto">
          <a:xfrm>
            <a:off x="7115908" y="4262439"/>
            <a:ext cx="14654" cy="15875"/>
          </a:xfrm>
          <a:custGeom>
            <a:avLst/>
            <a:gdLst>
              <a:gd name="T0" fmla="*/ 15875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15875 w 10"/>
              <a:gd name="T7" fmla="*/ 0 h 10"/>
              <a:gd name="T8" fmla="*/ 15875 w 10"/>
              <a:gd name="T9" fmla="*/ 15875 h 10"/>
              <a:gd name="T10" fmla="*/ 15875 w 10"/>
              <a:gd name="T11" fmla="*/ 0 h 10"/>
              <a:gd name="T12" fmla="*/ 15875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0" name="Freeform 1283"/>
          <p:cNvSpPr>
            <a:spLocks/>
          </p:cNvSpPr>
          <p:nvPr/>
        </p:nvSpPr>
        <p:spPr bwMode="auto">
          <a:xfrm>
            <a:off x="7115908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1" name="Freeform 1284"/>
          <p:cNvSpPr>
            <a:spLocks/>
          </p:cNvSpPr>
          <p:nvPr/>
        </p:nvSpPr>
        <p:spPr bwMode="auto">
          <a:xfrm>
            <a:off x="7085135" y="4262439"/>
            <a:ext cx="30773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15875 w 21"/>
              <a:gd name="T17" fmla="*/ 0 h 1587"/>
              <a:gd name="T18" fmla="*/ 15875 w 21"/>
              <a:gd name="T19" fmla="*/ 0 h 1587"/>
              <a:gd name="T20" fmla="*/ 15875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33337 w 21"/>
              <a:gd name="T27" fmla="*/ 0 h 1587"/>
              <a:gd name="T28" fmla="*/ 33337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33337 w 21"/>
              <a:gd name="T45" fmla="*/ 0 h 1587"/>
              <a:gd name="T46" fmla="*/ 15875 w 21"/>
              <a:gd name="T47" fmla="*/ 0 h 1587"/>
              <a:gd name="T48" fmla="*/ 15875 w 21"/>
              <a:gd name="T49" fmla="*/ 0 h 1587"/>
              <a:gd name="T50" fmla="*/ 15875 w 21"/>
              <a:gd name="T51" fmla="*/ 0 h 1587"/>
              <a:gd name="T52" fmla="*/ 15875 w 21"/>
              <a:gd name="T53" fmla="*/ 0 h 1587"/>
              <a:gd name="T54" fmla="*/ 15875 w 21"/>
              <a:gd name="T55" fmla="*/ 0 h 1587"/>
              <a:gd name="T56" fmla="*/ 15875 w 21"/>
              <a:gd name="T57" fmla="*/ 0 h 1587"/>
              <a:gd name="T58" fmla="*/ 15875 w 21"/>
              <a:gd name="T59" fmla="*/ 0 h 1587"/>
              <a:gd name="T60" fmla="*/ 15875 w 21"/>
              <a:gd name="T61" fmla="*/ 0 h 1587"/>
              <a:gd name="T62" fmla="*/ 15875 w 21"/>
              <a:gd name="T63" fmla="*/ 0 h 1587"/>
              <a:gd name="T64" fmla="*/ 0 w 21"/>
              <a:gd name="T65" fmla="*/ 0 h 1587"/>
              <a:gd name="T66" fmla="*/ 0 w 21"/>
              <a:gd name="T67" fmla="*/ 0 h 1587"/>
              <a:gd name="T68" fmla="*/ 0 w 21"/>
              <a:gd name="T69" fmla="*/ 0 h 1587"/>
              <a:gd name="T70" fmla="*/ 0 w 21"/>
              <a:gd name="T71" fmla="*/ 0 h 1587"/>
              <a:gd name="T72" fmla="*/ 0 w 21"/>
              <a:gd name="T73" fmla="*/ 0 h 1587"/>
              <a:gd name="T74" fmla="*/ 0 w 21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2" name="Freeform 1285"/>
          <p:cNvSpPr>
            <a:spLocks/>
          </p:cNvSpPr>
          <p:nvPr/>
        </p:nvSpPr>
        <p:spPr bwMode="auto">
          <a:xfrm>
            <a:off x="7085136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3" name="Freeform 1286"/>
          <p:cNvSpPr>
            <a:spLocks/>
          </p:cNvSpPr>
          <p:nvPr/>
        </p:nvSpPr>
        <p:spPr bwMode="auto">
          <a:xfrm>
            <a:off x="7038243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4" name="Freeform 1287"/>
          <p:cNvSpPr>
            <a:spLocks/>
          </p:cNvSpPr>
          <p:nvPr/>
        </p:nvSpPr>
        <p:spPr bwMode="auto">
          <a:xfrm>
            <a:off x="7038243" y="4262439"/>
            <a:ext cx="16119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0 w 11"/>
              <a:gd name="T11" fmla="*/ 0 h 1587"/>
              <a:gd name="T12" fmla="*/ 0 w 11"/>
              <a:gd name="T13" fmla="*/ 0 h 1587"/>
              <a:gd name="T14" fmla="*/ 17462 w 11"/>
              <a:gd name="T15" fmla="*/ 0 h 1587"/>
              <a:gd name="T16" fmla="*/ 0 w 11"/>
              <a:gd name="T17" fmla="*/ 0 h 1587"/>
              <a:gd name="T18" fmla="*/ 0 w 11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5" name="Freeform 1288"/>
          <p:cNvSpPr>
            <a:spLocks/>
          </p:cNvSpPr>
          <p:nvPr/>
        </p:nvSpPr>
        <p:spPr bwMode="auto">
          <a:xfrm>
            <a:off x="7038243" y="4262439"/>
            <a:ext cx="30773" cy="1587"/>
          </a:xfrm>
          <a:custGeom>
            <a:avLst/>
            <a:gdLst>
              <a:gd name="T0" fmla="*/ 33337 w 21"/>
              <a:gd name="T1" fmla="*/ 0 h 1587"/>
              <a:gd name="T2" fmla="*/ 33337 w 21"/>
              <a:gd name="T3" fmla="*/ 0 h 1587"/>
              <a:gd name="T4" fmla="*/ 33337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17462 w 21"/>
              <a:gd name="T13" fmla="*/ 0 h 1587"/>
              <a:gd name="T14" fmla="*/ 17462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17462 w 21"/>
              <a:gd name="T21" fmla="*/ 0 h 1587"/>
              <a:gd name="T22" fmla="*/ 17462 w 21"/>
              <a:gd name="T23" fmla="*/ 0 h 1587"/>
              <a:gd name="T24" fmla="*/ 17462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6" name="Freeform 1289"/>
          <p:cNvSpPr>
            <a:spLocks/>
          </p:cNvSpPr>
          <p:nvPr/>
        </p:nvSpPr>
        <p:spPr bwMode="auto">
          <a:xfrm>
            <a:off x="7069016" y="4262439"/>
            <a:ext cx="16120" cy="1587"/>
          </a:xfrm>
          <a:custGeom>
            <a:avLst/>
            <a:gdLst>
              <a:gd name="T0" fmla="*/ 17463 w 11"/>
              <a:gd name="T1" fmla="*/ 0 h 1587"/>
              <a:gd name="T2" fmla="*/ 17463 w 11"/>
              <a:gd name="T3" fmla="*/ 0 h 1587"/>
              <a:gd name="T4" fmla="*/ 17463 w 11"/>
              <a:gd name="T5" fmla="*/ 0 h 1587"/>
              <a:gd name="T6" fmla="*/ 17463 w 11"/>
              <a:gd name="T7" fmla="*/ 0 h 1587"/>
              <a:gd name="T8" fmla="*/ 0 w 11"/>
              <a:gd name="T9" fmla="*/ 0 h 1587"/>
              <a:gd name="T10" fmla="*/ 0 w 11"/>
              <a:gd name="T11" fmla="*/ 0 h 1587"/>
              <a:gd name="T12" fmla="*/ 0 w 11"/>
              <a:gd name="T13" fmla="*/ 0 h 1587"/>
              <a:gd name="T14" fmla="*/ 0 w 11"/>
              <a:gd name="T15" fmla="*/ 0 h 1587"/>
              <a:gd name="T16" fmla="*/ 17463 w 11"/>
              <a:gd name="T17" fmla="*/ 0 h 1587"/>
              <a:gd name="T18" fmla="*/ 17463 w 11"/>
              <a:gd name="T19" fmla="*/ 0 h 1587"/>
              <a:gd name="T20" fmla="*/ 17463 w 11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7" name="Freeform 1290"/>
          <p:cNvSpPr>
            <a:spLocks/>
          </p:cNvSpPr>
          <p:nvPr/>
        </p:nvSpPr>
        <p:spPr bwMode="auto">
          <a:xfrm>
            <a:off x="7069016" y="4262439"/>
            <a:ext cx="16120" cy="15875"/>
          </a:xfrm>
          <a:custGeom>
            <a:avLst/>
            <a:gdLst>
              <a:gd name="T0" fmla="*/ 17463 w 11"/>
              <a:gd name="T1" fmla="*/ 0 h 10"/>
              <a:gd name="T2" fmla="*/ 17463 w 11"/>
              <a:gd name="T3" fmla="*/ 0 h 10"/>
              <a:gd name="T4" fmla="*/ 0 w 11"/>
              <a:gd name="T5" fmla="*/ 0 h 10"/>
              <a:gd name="T6" fmla="*/ 17463 w 11"/>
              <a:gd name="T7" fmla="*/ 0 h 10"/>
              <a:gd name="T8" fmla="*/ 17463 w 11"/>
              <a:gd name="T9" fmla="*/ 0 h 10"/>
              <a:gd name="T10" fmla="*/ 17463 w 11"/>
              <a:gd name="T11" fmla="*/ 0 h 10"/>
              <a:gd name="T12" fmla="*/ 17463 w 11"/>
              <a:gd name="T13" fmla="*/ 15875 h 10"/>
              <a:gd name="T14" fmla="*/ 17463 w 11"/>
              <a:gd name="T15" fmla="*/ 0 h 10"/>
              <a:gd name="T16" fmla="*/ 17463 w 11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8" name="Freeform 1291"/>
          <p:cNvSpPr>
            <a:spLocks/>
          </p:cNvSpPr>
          <p:nvPr/>
        </p:nvSpPr>
        <p:spPr bwMode="auto">
          <a:xfrm>
            <a:off x="7069015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9" name="Freeform 1292"/>
          <p:cNvSpPr>
            <a:spLocks/>
          </p:cNvSpPr>
          <p:nvPr/>
        </p:nvSpPr>
        <p:spPr bwMode="auto">
          <a:xfrm>
            <a:off x="7038243" y="4262439"/>
            <a:ext cx="30773" cy="1587"/>
          </a:xfrm>
          <a:custGeom>
            <a:avLst/>
            <a:gdLst>
              <a:gd name="T0" fmla="*/ 0 w 21"/>
              <a:gd name="T1" fmla="*/ 0 h 1587"/>
              <a:gd name="T2" fmla="*/ 17462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33337 w 21"/>
              <a:gd name="T13" fmla="*/ 0 h 1587"/>
              <a:gd name="T14" fmla="*/ 33337 w 21"/>
              <a:gd name="T15" fmla="*/ 0 h 1587"/>
              <a:gd name="T16" fmla="*/ 33337 w 21"/>
              <a:gd name="T17" fmla="*/ 0 h 1587"/>
              <a:gd name="T18" fmla="*/ 33337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17462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17462 w 21"/>
              <a:gd name="T31" fmla="*/ 0 h 1587"/>
              <a:gd name="T32" fmla="*/ 17462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00" name="Freeform 1293"/>
          <p:cNvSpPr>
            <a:spLocks/>
          </p:cNvSpPr>
          <p:nvPr/>
        </p:nvSpPr>
        <p:spPr bwMode="auto">
          <a:xfrm>
            <a:off x="7038243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01" name="Freeform 1294"/>
          <p:cNvSpPr>
            <a:spLocks/>
          </p:cNvSpPr>
          <p:nvPr/>
        </p:nvSpPr>
        <p:spPr bwMode="auto">
          <a:xfrm>
            <a:off x="6992816" y="4262439"/>
            <a:ext cx="14654" cy="1587"/>
          </a:xfrm>
          <a:custGeom>
            <a:avLst/>
            <a:gdLst>
              <a:gd name="T0" fmla="*/ 0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15875 w 10"/>
              <a:gd name="T7" fmla="*/ 0 h 1587"/>
              <a:gd name="T8" fmla="*/ 0 w 10"/>
              <a:gd name="T9" fmla="*/ 0 h 1587"/>
              <a:gd name="T10" fmla="*/ 0 w 10"/>
              <a:gd name="T11" fmla="*/ 0 h 1587"/>
              <a:gd name="T12" fmla="*/ 0 w 10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02" name="Freeform 1295"/>
          <p:cNvSpPr>
            <a:spLocks/>
          </p:cNvSpPr>
          <p:nvPr/>
        </p:nvSpPr>
        <p:spPr bwMode="auto">
          <a:xfrm>
            <a:off x="6992816" y="4262439"/>
            <a:ext cx="14654" cy="1587"/>
          </a:xfrm>
          <a:custGeom>
            <a:avLst/>
            <a:gdLst>
              <a:gd name="T0" fmla="*/ 15875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0 w 10"/>
              <a:gd name="T7" fmla="*/ 0 h 1587"/>
              <a:gd name="T8" fmla="*/ 0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15875 w 10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03" name="Freeform 1296"/>
          <p:cNvSpPr>
            <a:spLocks/>
          </p:cNvSpPr>
          <p:nvPr/>
        </p:nvSpPr>
        <p:spPr bwMode="auto">
          <a:xfrm>
            <a:off x="7007469" y="4262439"/>
            <a:ext cx="30774" cy="1587"/>
          </a:xfrm>
          <a:custGeom>
            <a:avLst/>
            <a:gdLst>
              <a:gd name="T0" fmla="*/ 17463 w 21"/>
              <a:gd name="T1" fmla="*/ 0 h 1587"/>
              <a:gd name="T2" fmla="*/ 17463 w 21"/>
              <a:gd name="T3" fmla="*/ 0 h 1587"/>
              <a:gd name="T4" fmla="*/ 17463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17463 w 21"/>
              <a:gd name="T11" fmla="*/ 0 h 1587"/>
              <a:gd name="T12" fmla="*/ 0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0 w 21"/>
              <a:gd name="T23" fmla="*/ 0 h 1587"/>
              <a:gd name="T24" fmla="*/ 17463 w 21"/>
              <a:gd name="T25" fmla="*/ 0 h 1587"/>
              <a:gd name="T26" fmla="*/ 17463 w 21"/>
              <a:gd name="T27" fmla="*/ 0 h 1587"/>
              <a:gd name="T28" fmla="*/ 17463 w 21"/>
              <a:gd name="T29" fmla="*/ 0 h 1587"/>
              <a:gd name="T30" fmla="*/ 17463 w 21"/>
              <a:gd name="T31" fmla="*/ 0 h 1587"/>
              <a:gd name="T32" fmla="*/ 17463 w 21"/>
              <a:gd name="T33" fmla="*/ 0 h 1587"/>
              <a:gd name="T34" fmla="*/ 17463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17463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04" name="Freeform 1297"/>
          <p:cNvSpPr>
            <a:spLocks/>
          </p:cNvSpPr>
          <p:nvPr/>
        </p:nvSpPr>
        <p:spPr bwMode="auto">
          <a:xfrm>
            <a:off x="7023589" y="4262439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0 w 10"/>
              <a:gd name="T11" fmla="*/ 0 h 1587"/>
              <a:gd name="T12" fmla="*/ 0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15875 w 10"/>
              <a:gd name="T19" fmla="*/ 0 h 1587"/>
              <a:gd name="T20" fmla="*/ 15875 w 10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05" name="Freeform 1298"/>
          <p:cNvSpPr>
            <a:spLocks/>
          </p:cNvSpPr>
          <p:nvPr/>
        </p:nvSpPr>
        <p:spPr bwMode="auto">
          <a:xfrm>
            <a:off x="7023589" y="4262439"/>
            <a:ext cx="14654" cy="15875"/>
          </a:xfrm>
          <a:custGeom>
            <a:avLst/>
            <a:gdLst>
              <a:gd name="T0" fmla="*/ 15875 w 10"/>
              <a:gd name="T1" fmla="*/ 0 h 10"/>
              <a:gd name="T2" fmla="*/ 15875 w 10"/>
              <a:gd name="T3" fmla="*/ 0 h 10"/>
              <a:gd name="T4" fmla="*/ 0 w 10"/>
              <a:gd name="T5" fmla="*/ 0 h 10"/>
              <a:gd name="T6" fmla="*/ 15875 w 10"/>
              <a:gd name="T7" fmla="*/ 0 h 10"/>
              <a:gd name="T8" fmla="*/ 15875 w 10"/>
              <a:gd name="T9" fmla="*/ 0 h 10"/>
              <a:gd name="T10" fmla="*/ 15875 w 10"/>
              <a:gd name="T11" fmla="*/ 15875 h 10"/>
              <a:gd name="T12" fmla="*/ 15875 w 10"/>
              <a:gd name="T13" fmla="*/ 0 h 10"/>
              <a:gd name="T14" fmla="*/ 15875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06" name="Freeform 1299"/>
          <p:cNvSpPr>
            <a:spLocks/>
          </p:cNvSpPr>
          <p:nvPr/>
        </p:nvSpPr>
        <p:spPr bwMode="auto">
          <a:xfrm>
            <a:off x="7038243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07" name="Freeform 1300"/>
          <p:cNvSpPr>
            <a:spLocks/>
          </p:cNvSpPr>
          <p:nvPr/>
        </p:nvSpPr>
        <p:spPr bwMode="auto">
          <a:xfrm>
            <a:off x="6992815" y="4262439"/>
            <a:ext cx="30774" cy="1587"/>
          </a:xfrm>
          <a:custGeom>
            <a:avLst/>
            <a:gdLst>
              <a:gd name="T0" fmla="*/ 0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33338 w 21"/>
              <a:gd name="T11" fmla="*/ 0 h 1587"/>
              <a:gd name="T12" fmla="*/ 33338 w 21"/>
              <a:gd name="T13" fmla="*/ 0 h 1587"/>
              <a:gd name="T14" fmla="*/ 33338 w 21"/>
              <a:gd name="T15" fmla="*/ 0 h 1587"/>
              <a:gd name="T16" fmla="*/ 33338 w 21"/>
              <a:gd name="T17" fmla="*/ 0 h 1587"/>
              <a:gd name="T18" fmla="*/ 33338 w 21"/>
              <a:gd name="T19" fmla="*/ 0 h 1587"/>
              <a:gd name="T20" fmla="*/ 33338 w 21"/>
              <a:gd name="T21" fmla="*/ 0 h 1587"/>
              <a:gd name="T22" fmla="*/ 33338 w 21"/>
              <a:gd name="T23" fmla="*/ 0 h 1587"/>
              <a:gd name="T24" fmla="*/ 33338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15875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08" name="Freeform 1301"/>
          <p:cNvSpPr>
            <a:spLocks/>
          </p:cNvSpPr>
          <p:nvPr/>
        </p:nvSpPr>
        <p:spPr bwMode="auto">
          <a:xfrm>
            <a:off x="6992815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09" name="Freeform 1302"/>
          <p:cNvSpPr>
            <a:spLocks/>
          </p:cNvSpPr>
          <p:nvPr/>
        </p:nvSpPr>
        <p:spPr bwMode="auto">
          <a:xfrm>
            <a:off x="6945923" y="4262439"/>
            <a:ext cx="16120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17463 w 11"/>
              <a:gd name="T7" fmla="*/ 0 h 1587"/>
              <a:gd name="T8" fmla="*/ 17463 w 11"/>
              <a:gd name="T9" fmla="*/ 0 h 1587"/>
              <a:gd name="T10" fmla="*/ 17463 w 11"/>
              <a:gd name="T11" fmla="*/ 0 h 1587"/>
              <a:gd name="T12" fmla="*/ 0 w 11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10" name="Freeform 1303"/>
          <p:cNvSpPr>
            <a:spLocks/>
          </p:cNvSpPr>
          <p:nvPr/>
        </p:nvSpPr>
        <p:spPr bwMode="auto">
          <a:xfrm>
            <a:off x="6945923" y="4262439"/>
            <a:ext cx="16120" cy="1587"/>
          </a:xfrm>
          <a:custGeom>
            <a:avLst/>
            <a:gdLst>
              <a:gd name="T0" fmla="*/ 17463 w 11"/>
              <a:gd name="T1" fmla="*/ 0 h 1587"/>
              <a:gd name="T2" fmla="*/ 17463 w 11"/>
              <a:gd name="T3" fmla="*/ 0 h 1587"/>
              <a:gd name="T4" fmla="*/ 17463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17463 w 11"/>
              <a:gd name="T11" fmla="*/ 0 h 1587"/>
              <a:gd name="T12" fmla="*/ 17463 w 11"/>
              <a:gd name="T13" fmla="*/ 0 h 1587"/>
              <a:gd name="T14" fmla="*/ 17463 w 11"/>
              <a:gd name="T15" fmla="*/ 0 h 1587"/>
              <a:gd name="T16" fmla="*/ 17463 w 11"/>
              <a:gd name="T17" fmla="*/ 0 h 1587"/>
              <a:gd name="T18" fmla="*/ 17463 w 11"/>
              <a:gd name="T19" fmla="*/ 0 h 1587"/>
              <a:gd name="T20" fmla="*/ 17463 w 11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11" name="Freeform 1304"/>
          <p:cNvSpPr>
            <a:spLocks/>
          </p:cNvSpPr>
          <p:nvPr/>
        </p:nvSpPr>
        <p:spPr bwMode="auto">
          <a:xfrm>
            <a:off x="6962043" y="4262439"/>
            <a:ext cx="30773" cy="1587"/>
          </a:xfrm>
          <a:custGeom>
            <a:avLst/>
            <a:gdLst>
              <a:gd name="T0" fmla="*/ 33337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0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0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15875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12" name="Freeform 1305"/>
          <p:cNvSpPr>
            <a:spLocks/>
          </p:cNvSpPr>
          <p:nvPr/>
        </p:nvSpPr>
        <p:spPr bwMode="auto">
          <a:xfrm>
            <a:off x="6992815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13" name="Freeform 1306"/>
          <p:cNvSpPr>
            <a:spLocks/>
          </p:cNvSpPr>
          <p:nvPr/>
        </p:nvSpPr>
        <p:spPr bwMode="auto">
          <a:xfrm>
            <a:off x="6992815" y="4262439"/>
            <a:ext cx="1466" cy="15875"/>
          </a:xfrm>
          <a:custGeom>
            <a:avLst/>
            <a:gdLst>
              <a:gd name="T0" fmla="*/ 0 w 1588"/>
              <a:gd name="T1" fmla="*/ 0 h 10"/>
              <a:gd name="T2" fmla="*/ 0 w 1588"/>
              <a:gd name="T3" fmla="*/ 0 h 10"/>
              <a:gd name="T4" fmla="*/ 0 w 1588"/>
              <a:gd name="T5" fmla="*/ 0 h 10"/>
              <a:gd name="T6" fmla="*/ 0 w 1588"/>
              <a:gd name="T7" fmla="*/ 0 h 10"/>
              <a:gd name="T8" fmla="*/ 0 w 1588"/>
              <a:gd name="T9" fmla="*/ 15875 h 10"/>
              <a:gd name="T10" fmla="*/ 0 w 1588"/>
              <a:gd name="T11" fmla="*/ 0 h 10"/>
              <a:gd name="T12" fmla="*/ 0 w 1588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14" name="Freeform 1307"/>
          <p:cNvSpPr>
            <a:spLocks/>
          </p:cNvSpPr>
          <p:nvPr/>
        </p:nvSpPr>
        <p:spPr bwMode="auto">
          <a:xfrm>
            <a:off x="6992815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15" name="Freeform 1308"/>
          <p:cNvSpPr>
            <a:spLocks/>
          </p:cNvSpPr>
          <p:nvPr/>
        </p:nvSpPr>
        <p:spPr bwMode="auto">
          <a:xfrm>
            <a:off x="6945923" y="4262439"/>
            <a:ext cx="30774" cy="1587"/>
          </a:xfrm>
          <a:custGeom>
            <a:avLst/>
            <a:gdLst>
              <a:gd name="T0" fmla="*/ 0 w 21"/>
              <a:gd name="T1" fmla="*/ 0 h 1587"/>
              <a:gd name="T2" fmla="*/ 17463 w 21"/>
              <a:gd name="T3" fmla="*/ 0 h 1587"/>
              <a:gd name="T4" fmla="*/ 17463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17463 w 21"/>
              <a:gd name="T11" fmla="*/ 0 h 1587"/>
              <a:gd name="T12" fmla="*/ 17463 w 21"/>
              <a:gd name="T13" fmla="*/ 0 h 1587"/>
              <a:gd name="T14" fmla="*/ 17463 w 21"/>
              <a:gd name="T15" fmla="*/ 0 h 1587"/>
              <a:gd name="T16" fmla="*/ 17463 w 21"/>
              <a:gd name="T17" fmla="*/ 0 h 1587"/>
              <a:gd name="T18" fmla="*/ 17463 w 21"/>
              <a:gd name="T19" fmla="*/ 0 h 1587"/>
              <a:gd name="T20" fmla="*/ 33338 w 21"/>
              <a:gd name="T21" fmla="*/ 0 h 1587"/>
              <a:gd name="T22" fmla="*/ 33338 w 21"/>
              <a:gd name="T23" fmla="*/ 0 h 1587"/>
              <a:gd name="T24" fmla="*/ 33338 w 21"/>
              <a:gd name="T25" fmla="*/ 0 h 1587"/>
              <a:gd name="T26" fmla="*/ 33338 w 21"/>
              <a:gd name="T27" fmla="*/ 0 h 1587"/>
              <a:gd name="T28" fmla="*/ 33338 w 21"/>
              <a:gd name="T29" fmla="*/ 0 h 1587"/>
              <a:gd name="T30" fmla="*/ 33338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33338 w 21"/>
              <a:gd name="T45" fmla="*/ 0 h 1587"/>
              <a:gd name="T46" fmla="*/ 33338 w 21"/>
              <a:gd name="T47" fmla="*/ 0 h 1587"/>
              <a:gd name="T48" fmla="*/ 17463 w 21"/>
              <a:gd name="T49" fmla="*/ 0 h 1587"/>
              <a:gd name="T50" fmla="*/ 17463 w 21"/>
              <a:gd name="T51" fmla="*/ 0 h 1587"/>
              <a:gd name="T52" fmla="*/ 17463 w 21"/>
              <a:gd name="T53" fmla="*/ 0 h 1587"/>
              <a:gd name="T54" fmla="*/ 17463 w 21"/>
              <a:gd name="T55" fmla="*/ 0 h 1587"/>
              <a:gd name="T56" fmla="*/ 17463 w 21"/>
              <a:gd name="T57" fmla="*/ 0 h 1587"/>
              <a:gd name="T58" fmla="*/ 17463 w 21"/>
              <a:gd name="T59" fmla="*/ 0 h 1587"/>
              <a:gd name="T60" fmla="*/ 17463 w 21"/>
              <a:gd name="T61" fmla="*/ 0 h 1587"/>
              <a:gd name="T62" fmla="*/ 17463 w 21"/>
              <a:gd name="T63" fmla="*/ 0 h 1587"/>
              <a:gd name="T64" fmla="*/ 17463 w 21"/>
              <a:gd name="T65" fmla="*/ 0 h 1587"/>
              <a:gd name="T66" fmla="*/ 0 w 21"/>
              <a:gd name="T67" fmla="*/ 0 h 1587"/>
              <a:gd name="T68" fmla="*/ 0 w 21"/>
              <a:gd name="T69" fmla="*/ 0 h 1587"/>
              <a:gd name="T70" fmla="*/ 0 w 21"/>
              <a:gd name="T71" fmla="*/ 0 h 1587"/>
              <a:gd name="T72" fmla="*/ 0 w 21"/>
              <a:gd name="T73" fmla="*/ 0 h 1587"/>
              <a:gd name="T74" fmla="*/ 0 w 21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16" name="Freeform 1309"/>
          <p:cNvSpPr>
            <a:spLocks/>
          </p:cNvSpPr>
          <p:nvPr/>
        </p:nvSpPr>
        <p:spPr bwMode="auto">
          <a:xfrm>
            <a:off x="6945923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17" name="Freeform 1310"/>
          <p:cNvSpPr>
            <a:spLocks/>
          </p:cNvSpPr>
          <p:nvPr/>
        </p:nvSpPr>
        <p:spPr bwMode="auto">
          <a:xfrm>
            <a:off x="6915150" y="4262439"/>
            <a:ext cx="16119" cy="1587"/>
          </a:xfrm>
          <a:custGeom>
            <a:avLst/>
            <a:gdLst>
              <a:gd name="T0" fmla="*/ 17462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17462 w 11"/>
              <a:gd name="T7" fmla="*/ 0 h 1587"/>
              <a:gd name="T8" fmla="*/ 17462 w 11"/>
              <a:gd name="T9" fmla="*/ 0 h 1587"/>
              <a:gd name="T10" fmla="*/ 17462 w 11"/>
              <a:gd name="T11" fmla="*/ 0 h 1587"/>
              <a:gd name="T12" fmla="*/ 17462 w 11"/>
              <a:gd name="T13" fmla="*/ 0 h 1587"/>
              <a:gd name="T14" fmla="*/ 17462 w 11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18" name="Freeform 1311"/>
          <p:cNvSpPr>
            <a:spLocks/>
          </p:cNvSpPr>
          <p:nvPr/>
        </p:nvSpPr>
        <p:spPr bwMode="auto">
          <a:xfrm>
            <a:off x="6915151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19" name="Freeform 1312"/>
          <p:cNvSpPr>
            <a:spLocks/>
          </p:cNvSpPr>
          <p:nvPr/>
        </p:nvSpPr>
        <p:spPr bwMode="auto">
          <a:xfrm>
            <a:off x="6915151" y="4262439"/>
            <a:ext cx="30773" cy="1587"/>
          </a:xfrm>
          <a:custGeom>
            <a:avLst/>
            <a:gdLst>
              <a:gd name="T0" fmla="*/ 33337 w 21"/>
              <a:gd name="T1" fmla="*/ 0 h 1587"/>
              <a:gd name="T2" fmla="*/ 17462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17462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17462 w 21"/>
              <a:gd name="T23" fmla="*/ 0 h 1587"/>
              <a:gd name="T24" fmla="*/ 17462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17462 w 21"/>
              <a:gd name="T31" fmla="*/ 0 h 1587"/>
              <a:gd name="T32" fmla="*/ 17462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20" name="Freeform 1313"/>
          <p:cNvSpPr>
            <a:spLocks/>
          </p:cNvSpPr>
          <p:nvPr/>
        </p:nvSpPr>
        <p:spPr bwMode="auto">
          <a:xfrm>
            <a:off x="6945923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21" name="Freeform 1314"/>
          <p:cNvSpPr>
            <a:spLocks/>
          </p:cNvSpPr>
          <p:nvPr/>
        </p:nvSpPr>
        <p:spPr bwMode="auto">
          <a:xfrm>
            <a:off x="6945923" y="4262439"/>
            <a:ext cx="1466" cy="15875"/>
          </a:xfrm>
          <a:custGeom>
            <a:avLst/>
            <a:gdLst>
              <a:gd name="T0" fmla="*/ 0 w 1588"/>
              <a:gd name="T1" fmla="*/ 0 h 10"/>
              <a:gd name="T2" fmla="*/ 0 w 1588"/>
              <a:gd name="T3" fmla="*/ 0 h 10"/>
              <a:gd name="T4" fmla="*/ 0 w 1588"/>
              <a:gd name="T5" fmla="*/ 0 h 10"/>
              <a:gd name="T6" fmla="*/ 0 w 1588"/>
              <a:gd name="T7" fmla="*/ 0 h 10"/>
              <a:gd name="T8" fmla="*/ 0 w 1588"/>
              <a:gd name="T9" fmla="*/ 0 h 10"/>
              <a:gd name="T10" fmla="*/ 0 w 1588"/>
              <a:gd name="T11" fmla="*/ 15875 h 10"/>
              <a:gd name="T12" fmla="*/ 0 w 1588"/>
              <a:gd name="T13" fmla="*/ 0 h 10"/>
              <a:gd name="T14" fmla="*/ 0 w 1588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22" name="Oval 1315"/>
          <p:cNvSpPr>
            <a:spLocks noChangeArrowheads="1"/>
          </p:cNvSpPr>
          <p:nvPr/>
        </p:nvSpPr>
        <p:spPr bwMode="auto">
          <a:xfrm>
            <a:off x="6945923" y="4262438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823" name="Freeform 1316"/>
          <p:cNvSpPr>
            <a:spLocks/>
          </p:cNvSpPr>
          <p:nvPr/>
        </p:nvSpPr>
        <p:spPr bwMode="auto">
          <a:xfrm>
            <a:off x="6915151" y="4262439"/>
            <a:ext cx="30773" cy="1587"/>
          </a:xfrm>
          <a:custGeom>
            <a:avLst/>
            <a:gdLst>
              <a:gd name="T0" fmla="*/ 0 w 21"/>
              <a:gd name="T1" fmla="*/ 0 h 1587"/>
              <a:gd name="T2" fmla="*/ 17462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33337 w 21"/>
              <a:gd name="T11" fmla="*/ 0 h 1587"/>
              <a:gd name="T12" fmla="*/ 33337 w 21"/>
              <a:gd name="T13" fmla="*/ 0 h 1587"/>
              <a:gd name="T14" fmla="*/ 33337 w 21"/>
              <a:gd name="T15" fmla="*/ 0 h 1587"/>
              <a:gd name="T16" fmla="*/ 33337 w 21"/>
              <a:gd name="T17" fmla="*/ 0 h 1587"/>
              <a:gd name="T18" fmla="*/ 33337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17462 w 21"/>
              <a:gd name="T31" fmla="*/ 0 h 1587"/>
              <a:gd name="T32" fmla="*/ 17462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24" name="Freeform 1317"/>
          <p:cNvSpPr>
            <a:spLocks/>
          </p:cNvSpPr>
          <p:nvPr/>
        </p:nvSpPr>
        <p:spPr bwMode="auto">
          <a:xfrm>
            <a:off x="6915151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25" name="Freeform 1318"/>
          <p:cNvSpPr>
            <a:spLocks/>
          </p:cNvSpPr>
          <p:nvPr/>
        </p:nvSpPr>
        <p:spPr bwMode="auto">
          <a:xfrm>
            <a:off x="6869723" y="4262439"/>
            <a:ext cx="14654" cy="1587"/>
          </a:xfrm>
          <a:custGeom>
            <a:avLst/>
            <a:gdLst>
              <a:gd name="T0" fmla="*/ 15875 w 10"/>
              <a:gd name="T1" fmla="*/ 0 h 1587"/>
              <a:gd name="T2" fmla="*/ 0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26" name="Freeform 1319"/>
          <p:cNvSpPr>
            <a:spLocks/>
          </p:cNvSpPr>
          <p:nvPr/>
        </p:nvSpPr>
        <p:spPr bwMode="auto">
          <a:xfrm>
            <a:off x="6869723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27" name="Freeform 1320"/>
          <p:cNvSpPr>
            <a:spLocks/>
          </p:cNvSpPr>
          <p:nvPr/>
        </p:nvSpPr>
        <p:spPr bwMode="auto">
          <a:xfrm>
            <a:off x="6869723" y="4262439"/>
            <a:ext cx="30774" cy="1587"/>
          </a:xfrm>
          <a:custGeom>
            <a:avLst/>
            <a:gdLst>
              <a:gd name="T0" fmla="*/ 33338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15875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28" name="Freeform 1321"/>
          <p:cNvSpPr>
            <a:spLocks/>
          </p:cNvSpPr>
          <p:nvPr/>
        </p:nvSpPr>
        <p:spPr bwMode="auto">
          <a:xfrm>
            <a:off x="6900497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29" name="Freeform 1322"/>
          <p:cNvSpPr>
            <a:spLocks/>
          </p:cNvSpPr>
          <p:nvPr/>
        </p:nvSpPr>
        <p:spPr bwMode="auto">
          <a:xfrm>
            <a:off x="6900497" y="4262439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0 h 10"/>
              <a:gd name="T4" fmla="*/ 0 w 1587"/>
              <a:gd name="T5" fmla="*/ 0 h 10"/>
              <a:gd name="T6" fmla="*/ 0 w 1587"/>
              <a:gd name="T7" fmla="*/ 0 h 10"/>
              <a:gd name="T8" fmla="*/ 0 w 1587"/>
              <a:gd name="T9" fmla="*/ 0 h 10"/>
              <a:gd name="T10" fmla="*/ 0 w 1587"/>
              <a:gd name="T11" fmla="*/ 15875 h 10"/>
              <a:gd name="T12" fmla="*/ 0 w 1587"/>
              <a:gd name="T13" fmla="*/ 0 h 10"/>
              <a:gd name="T14" fmla="*/ 0 w 1587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30" name="Oval 1323"/>
          <p:cNvSpPr>
            <a:spLocks noChangeArrowheads="1"/>
          </p:cNvSpPr>
          <p:nvPr/>
        </p:nvSpPr>
        <p:spPr bwMode="auto">
          <a:xfrm>
            <a:off x="6900497" y="4262438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831" name="Freeform 1324"/>
          <p:cNvSpPr>
            <a:spLocks/>
          </p:cNvSpPr>
          <p:nvPr/>
        </p:nvSpPr>
        <p:spPr bwMode="auto">
          <a:xfrm>
            <a:off x="6869723" y="4262439"/>
            <a:ext cx="30774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0 w 21"/>
              <a:gd name="T5" fmla="*/ 0 h 1587"/>
              <a:gd name="T6" fmla="*/ 0 w 21"/>
              <a:gd name="T7" fmla="*/ 0 h 1587"/>
              <a:gd name="T8" fmla="*/ 0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15875 w 21"/>
              <a:gd name="T17" fmla="*/ 0 h 1587"/>
              <a:gd name="T18" fmla="*/ 15875 w 21"/>
              <a:gd name="T19" fmla="*/ 0 h 1587"/>
              <a:gd name="T20" fmla="*/ 15875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33338 w 21"/>
              <a:gd name="T29" fmla="*/ 0 h 1587"/>
              <a:gd name="T30" fmla="*/ 33338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15875 w 21"/>
              <a:gd name="T41" fmla="*/ 0 h 1587"/>
              <a:gd name="T42" fmla="*/ 15875 w 21"/>
              <a:gd name="T43" fmla="*/ 0 h 1587"/>
              <a:gd name="T44" fmla="*/ 15875 w 21"/>
              <a:gd name="T45" fmla="*/ 0 h 1587"/>
              <a:gd name="T46" fmla="*/ 15875 w 21"/>
              <a:gd name="T47" fmla="*/ 0 h 1587"/>
              <a:gd name="T48" fmla="*/ 15875 w 21"/>
              <a:gd name="T49" fmla="*/ 0 h 1587"/>
              <a:gd name="T50" fmla="*/ 15875 w 21"/>
              <a:gd name="T51" fmla="*/ 0 h 1587"/>
              <a:gd name="T52" fmla="*/ 15875 w 21"/>
              <a:gd name="T53" fmla="*/ 0 h 1587"/>
              <a:gd name="T54" fmla="*/ 15875 w 21"/>
              <a:gd name="T55" fmla="*/ 0 h 1587"/>
              <a:gd name="T56" fmla="*/ 15875 w 21"/>
              <a:gd name="T57" fmla="*/ 0 h 1587"/>
              <a:gd name="T58" fmla="*/ 0 w 21"/>
              <a:gd name="T59" fmla="*/ 0 h 1587"/>
              <a:gd name="T60" fmla="*/ 0 w 21"/>
              <a:gd name="T61" fmla="*/ 0 h 1587"/>
              <a:gd name="T62" fmla="*/ 0 w 21"/>
              <a:gd name="T63" fmla="*/ 0 h 1587"/>
              <a:gd name="T64" fmla="*/ 0 w 21"/>
              <a:gd name="T65" fmla="*/ 0 h 1587"/>
              <a:gd name="T66" fmla="*/ 0 w 21"/>
              <a:gd name="T67" fmla="*/ 0 h 1587"/>
              <a:gd name="T68" fmla="*/ 0 w 21"/>
              <a:gd name="T69" fmla="*/ 0 h 1587"/>
              <a:gd name="T70" fmla="*/ 0 w 21"/>
              <a:gd name="T71" fmla="*/ 0 h 1587"/>
              <a:gd name="T72" fmla="*/ 0 w 21"/>
              <a:gd name="T73" fmla="*/ 0 h 1587"/>
              <a:gd name="T74" fmla="*/ 0 w 21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32" name="Freeform 1325"/>
          <p:cNvSpPr>
            <a:spLocks/>
          </p:cNvSpPr>
          <p:nvPr/>
        </p:nvSpPr>
        <p:spPr bwMode="auto">
          <a:xfrm>
            <a:off x="6869723" y="4262439"/>
            <a:ext cx="14654" cy="1587"/>
          </a:xfrm>
          <a:custGeom>
            <a:avLst/>
            <a:gdLst>
              <a:gd name="T0" fmla="*/ 0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0 w 10"/>
              <a:gd name="T19" fmla="*/ 0 h 1587"/>
              <a:gd name="T20" fmla="*/ 0 w 10"/>
              <a:gd name="T21" fmla="*/ 0 h 1587"/>
              <a:gd name="T22" fmla="*/ 0 w 10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33" name="Freeform 1326"/>
          <p:cNvSpPr>
            <a:spLocks/>
          </p:cNvSpPr>
          <p:nvPr/>
        </p:nvSpPr>
        <p:spPr bwMode="auto">
          <a:xfrm>
            <a:off x="6822831" y="4262439"/>
            <a:ext cx="16120" cy="1587"/>
          </a:xfrm>
          <a:custGeom>
            <a:avLst/>
            <a:gdLst>
              <a:gd name="T0" fmla="*/ 17463 w 11"/>
              <a:gd name="T1" fmla="*/ 0 h 1587"/>
              <a:gd name="T2" fmla="*/ 0 w 11"/>
              <a:gd name="T3" fmla="*/ 0 h 1587"/>
              <a:gd name="T4" fmla="*/ 17463 w 11"/>
              <a:gd name="T5" fmla="*/ 0 h 1587"/>
              <a:gd name="T6" fmla="*/ 17463 w 11"/>
              <a:gd name="T7" fmla="*/ 0 h 1587"/>
              <a:gd name="T8" fmla="*/ 17463 w 11"/>
              <a:gd name="T9" fmla="*/ 0 h 1587"/>
              <a:gd name="T10" fmla="*/ 17463 w 11"/>
              <a:gd name="T11" fmla="*/ 0 h 1587"/>
              <a:gd name="T12" fmla="*/ 17463 w 11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34" name="Freeform 1327"/>
          <p:cNvSpPr>
            <a:spLocks/>
          </p:cNvSpPr>
          <p:nvPr/>
        </p:nvSpPr>
        <p:spPr bwMode="auto">
          <a:xfrm>
            <a:off x="6838951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35" name="Freeform 1328"/>
          <p:cNvSpPr>
            <a:spLocks/>
          </p:cNvSpPr>
          <p:nvPr/>
        </p:nvSpPr>
        <p:spPr bwMode="auto">
          <a:xfrm>
            <a:off x="6838951" y="4262439"/>
            <a:ext cx="30773" cy="1587"/>
          </a:xfrm>
          <a:custGeom>
            <a:avLst/>
            <a:gdLst>
              <a:gd name="T0" fmla="*/ 33337 w 21"/>
              <a:gd name="T1" fmla="*/ 0 h 1587"/>
              <a:gd name="T2" fmla="*/ 33337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36" name="Freeform 1329"/>
          <p:cNvSpPr>
            <a:spLocks/>
          </p:cNvSpPr>
          <p:nvPr/>
        </p:nvSpPr>
        <p:spPr bwMode="auto">
          <a:xfrm>
            <a:off x="6853605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37" name="Freeform 1330"/>
          <p:cNvSpPr>
            <a:spLocks/>
          </p:cNvSpPr>
          <p:nvPr/>
        </p:nvSpPr>
        <p:spPr bwMode="auto">
          <a:xfrm>
            <a:off x="6853605" y="4262439"/>
            <a:ext cx="1465" cy="15875"/>
          </a:xfrm>
          <a:custGeom>
            <a:avLst/>
            <a:gdLst>
              <a:gd name="T0" fmla="*/ 0 w 1587"/>
              <a:gd name="T1" fmla="*/ 0 h 10"/>
              <a:gd name="T2" fmla="*/ 0 w 1587"/>
              <a:gd name="T3" fmla="*/ 0 h 10"/>
              <a:gd name="T4" fmla="*/ 0 w 1587"/>
              <a:gd name="T5" fmla="*/ 0 h 10"/>
              <a:gd name="T6" fmla="*/ 0 w 1587"/>
              <a:gd name="T7" fmla="*/ 0 h 10"/>
              <a:gd name="T8" fmla="*/ 0 w 1587"/>
              <a:gd name="T9" fmla="*/ 15875 h 10"/>
              <a:gd name="T10" fmla="*/ 0 w 1587"/>
              <a:gd name="T11" fmla="*/ 0 h 10"/>
              <a:gd name="T12" fmla="*/ 0 w 1587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38" name="Freeform 1331"/>
          <p:cNvSpPr>
            <a:spLocks/>
          </p:cNvSpPr>
          <p:nvPr/>
        </p:nvSpPr>
        <p:spPr bwMode="auto">
          <a:xfrm>
            <a:off x="6853605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39" name="Freeform 1332"/>
          <p:cNvSpPr>
            <a:spLocks/>
          </p:cNvSpPr>
          <p:nvPr/>
        </p:nvSpPr>
        <p:spPr bwMode="auto">
          <a:xfrm>
            <a:off x="6838951" y="4262439"/>
            <a:ext cx="30773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33337 w 21"/>
              <a:gd name="T15" fmla="*/ 0 h 1587"/>
              <a:gd name="T16" fmla="*/ 33337 w 21"/>
              <a:gd name="T17" fmla="*/ 0 h 1587"/>
              <a:gd name="T18" fmla="*/ 33337 w 21"/>
              <a:gd name="T19" fmla="*/ 0 h 1587"/>
              <a:gd name="T20" fmla="*/ 33337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0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40" name="Freeform 1333"/>
          <p:cNvSpPr>
            <a:spLocks/>
          </p:cNvSpPr>
          <p:nvPr/>
        </p:nvSpPr>
        <p:spPr bwMode="auto">
          <a:xfrm>
            <a:off x="6822831" y="4262439"/>
            <a:ext cx="16120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17463 w 11"/>
              <a:gd name="T7" fmla="*/ 0 h 1587"/>
              <a:gd name="T8" fmla="*/ 17463 w 11"/>
              <a:gd name="T9" fmla="*/ 0 h 1587"/>
              <a:gd name="T10" fmla="*/ 17463 w 11"/>
              <a:gd name="T11" fmla="*/ 0 h 1587"/>
              <a:gd name="T12" fmla="*/ 17463 w 11"/>
              <a:gd name="T13" fmla="*/ 0 h 1587"/>
              <a:gd name="T14" fmla="*/ 17463 w 11"/>
              <a:gd name="T15" fmla="*/ 0 h 1587"/>
              <a:gd name="T16" fmla="*/ 17463 w 11"/>
              <a:gd name="T17" fmla="*/ 0 h 1587"/>
              <a:gd name="T18" fmla="*/ 17463 w 11"/>
              <a:gd name="T19" fmla="*/ 0 h 1587"/>
              <a:gd name="T20" fmla="*/ 17463 w 11"/>
              <a:gd name="T21" fmla="*/ 0 h 1587"/>
              <a:gd name="T22" fmla="*/ 0 w 11"/>
              <a:gd name="T23" fmla="*/ 0 h 1587"/>
              <a:gd name="T24" fmla="*/ 0 w 11"/>
              <a:gd name="T25" fmla="*/ 0 h 15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41" name="Freeform 1334"/>
          <p:cNvSpPr>
            <a:spLocks/>
          </p:cNvSpPr>
          <p:nvPr/>
        </p:nvSpPr>
        <p:spPr bwMode="auto">
          <a:xfrm>
            <a:off x="6792059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42" name="Freeform 1335"/>
          <p:cNvSpPr>
            <a:spLocks/>
          </p:cNvSpPr>
          <p:nvPr/>
        </p:nvSpPr>
        <p:spPr bwMode="auto">
          <a:xfrm>
            <a:off x="6792059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43" name="Freeform 1336"/>
          <p:cNvSpPr>
            <a:spLocks/>
          </p:cNvSpPr>
          <p:nvPr/>
        </p:nvSpPr>
        <p:spPr bwMode="auto">
          <a:xfrm>
            <a:off x="6792058" y="4262439"/>
            <a:ext cx="30773" cy="1587"/>
          </a:xfrm>
          <a:custGeom>
            <a:avLst/>
            <a:gdLst>
              <a:gd name="T0" fmla="*/ 33337 w 21"/>
              <a:gd name="T1" fmla="*/ 0 h 1587"/>
              <a:gd name="T2" fmla="*/ 33337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17462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17462 w 21"/>
              <a:gd name="T23" fmla="*/ 0 h 1587"/>
              <a:gd name="T24" fmla="*/ 17462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17462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44" name="Freeform 1337"/>
          <p:cNvSpPr>
            <a:spLocks/>
          </p:cNvSpPr>
          <p:nvPr/>
        </p:nvSpPr>
        <p:spPr bwMode="auto">
          <a:xfrm>
            <a:off x="6808177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45" name="Freeform 1338"/>
          <p:cNvSpPr>
            <a:spLocks/>
          </p:cNvSpPr>
          <p:nvPr/>
        </p:nvSpPr>
        <p:spPr bwMode="auto">
          <a:xfrm>
            <a:off x="6808177" y="4262439"/>
            <a:ext cx="14654" cy="15875"/>
          </a:xfrm>
          <a:custGeom>
            <a:avLst/>
            <a:gdLst>
              <a:gd name="T0" fmla="*/ 15875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15875 h 10"/>
              <a:gd name="T10" fmla="*/ 15875 w 10"/>
              <a:gd name="T11" fmla="*/ 0 h 10"/>
              <a:gd name="T12" fmla="*/ 15875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0"/>
                </a:ln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46" name="Freeform 1339"/>
          <p:cNvSpPr>
            <a:spLocks/>
          </p:cNvSpPr>
          <p:nvPr/>
        </p:nvSpPr>
        <p:spPr bwMode="auto">
          <a:xfrm>
            <a:off x="6808177" y="4262439"/>
            <a:ext cx="14654" cy="1587"/>
          </a:xfrm>
          <a:custGeom>
            <a:avLst/>
            <a:gdLst>
              <a:gd name="T0" fmla="*/ 0 w 10"/>
              <a:gd name="T1" fmla="*/ 0 h 1587"/>
              <a:gd name="T2" fmla="*/ 0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0 w 10"/>
              <a:gd name="T9" fmla="*/ 0 h 1587"/>
              <a:gd name="T10" fmla="*/ 0 w 10"/>
              <a:gd name="T11" fmla="*/ 0 h 1587"/>
              <a:gd name="T12" fmla="*/ 0 w 10"/>
              <a:gd name="T13" fmla="*/ 0 h 1587"/>
              <a:gd name="T14" fmla="*/ 0 w 10"/>
              <a:gd name="T15" fmla="*/ 0 h 1587"/>
              <a:gd name="T16" fmla="*/ 0 w 10"/>
              <a:gd name="T17" fmla="*/ 0 h 1587"/>
              <a:gd name="T18" fmla="*/ 0 w 10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47" name="Freeform 1340"/>
          <p:cNvSpPr>
            <a:spLocks/>
          </p:cNvSpPr>
          <p:nvPr/>
        </p:nvSpPr>
        <p:spPr bwMode="auto">
          <a:xfrm>
            <a:off x="6792058" y="4262439"/>
            <a:ext cx="30773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0 w 21"/>
              <a:gd name="T5" fmla="*/ 0 h 1587"/>
              <a:gd name="T6" fmla="*/ 0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17462 w 21"/>
              <a:gd name="T13" fmla="*/ 0 h 1587"/>
              <a:gd name="T14" fmla="*/ 17462 w 21"/>
              <a:gd name="T15" fmla="*/ 0 h 1587"/>
              <a:gd name="T16" fmla="*/ 17462 w 21"/>
              <a:gd name="T17" fmla="*/ 0 h 1587"/>
              <a:gd name="T18" fmla="*/ 17462 w 21"/>
              <a:gd name="T19" fmla="*/ 0 h 1587"/>
              <a:gd name="T20" fmla="*/ 17462 w 21"/>
              <a:gd name="T21" fmla="*/ 0 h 1587"/>
              <a:gd name="T22" fmla="*/ 17462 w 21"/>
              <a:gd name="T23" fmla="*/ 0 h 1587"/>
              <a:gd name="T24" fmla="*/ 17462 w 21"/>
              <a:gd name="T25" fmla="*/ 0 h 1587"/>
              <a:gd name="T26" fmla="*/ 33337 w 21"/>
              <a:gd name="T27" fmla="*/ 0 h 1587"/>
              <a:gd name="T28" fmla="*/ 33337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17462 w 21"/>
              <a:gd name="T43" fmla="*/ 0 h 1587"/>
              <a:gd name="T44" fmla="*/ 17462 w 21"/>
              <a:gd name="T45" fmla="*/ 0 h 1587"/>
              <a:gd name="T46" fmla="*/ 17462 w 21"/>
              <a:gd name="T47" fmla="*/ 0 h 1587"/>
              <a:gd name="T48" fmla="*/ 17462 w 21"/>
              <a:gd name="T49" fmla="*/ 0 h 1587"/>
              <a:gd name="T50" fmla="*/ 17462 w 21"/>
              <a:gd name="T51" fmla="*/ 0 h 1587"/>
              <a:gd name="T52" fmla="*/ 17462 w 21"/>
              <a:gd name="T53" fmla="*/ 0 h 1587"/>
              <a:gd name="T54" fmla="*/ 17462 w 21"/>
              <a:gd name="T55" fmla="*/ 0 h 1587"/>
              <a:gd name="T56" fmla="*/ 17462 w 21"/>
              <a:gd name="T57" fmla="*/ 0 h 1587"/>
              <a:gd name="T58" fmla="*/ 17462 w 21"/>
              <a:gd name="T59" fmla="*/ 0 h 1587"/>
              <a:gd name="T60" fmla="*/ 0 w 21"/>
              <a:gd name="T61" fmla="*/ 0 h 1587"/>
              <a:gd name="T62" fmla="*/ 0 w 21"/>
              <a:gd name="T63" fmla="*/ 0 h 1587"/>
              <a:gd name="T64" fmla="*/ 0 w 21"/>
              <a:gd name="T65" fmla="*/ 0 h 1587"/>
              <a:gd name="T66" fmla="*/ 0 w 21"/>
              <a:gd name="T67" fmla="*/ 0 h 1587"/>
              <a:gd name="T68" fmla="*/ 0 w 21"/>
              <a:gd name="T69" fmla="*/ 0 h 1587"/>
              <a:gd name="T70" fmla="*/ 0 w 21"/>
              <a:gd name="T71" fmla="*/ 0 h 15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48" name="Freeform 1341"/>
          <p:cNvSpPr>
            <a:spLocks/>
          </p:cNvSpPr>
          <p:nvPr/>
        </p:nvSpPr>
        <p:spPr bwMode="auto">
          <a:xfrm>
            <a:off x="6792059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49" name="Freeform 1342"/>
          <p:cNvSpPr>
            <a:spLocks/>
          </p:cNvSpPr>
          <p:nvPr/>
        </p:nvSpPr>
        <p:spPr bwMode="auto">
          <a:xfrm>
            <a:off x="6746631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50" name="Freeform 1343"/>
          <p:cNvSpPr>
            <a:spLocks/>
          </p:cNvSpPr>
          <p:nvPr/>
        </p:nvSpPr>
        <p:spPr bwMode="auto">
          <a:xfrm>
            <a:off x="6746631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51" name="Freeform 1344"/>
          <p:cNvSpPr>
            <a:spLocks/>
          </p:cNvSpPr>
          <p:nvPr/>
        </p:nvSpPr>
        <p:spPr bwMode="auto">
          <a:xfrm>
            <a:off x="6746631" y="4262439"/>
            <a:ext cx="30774" cy="1587"/>
          </a:xfrm>
          <a:custGeom>
            <a:avLst/>
            <a:gdLst>
              <a:gd name="T0" fmla="*/ 33338 w 21"/>
              <a:gd name="T1" fmla="*/ 0 h 1587"/>
              <a:gd name="T2" fmla="*/ 33338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15875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52" name="Freeform 1345"/>
          <p:cNvSpPr>
            <a:spLocks/>
          </p:cNvSpPr>
          <p:nvPr/>
        </p:nvSpPr>
        <p:spPr bwMode="auto">
          <a:xfrm>
            <a:off x="6777405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53" name="Freeform 1346"/>
          <p:cNvSpPr>
            <a:spLocks/>
          </p:cNvSpPr>
          <p:nvPr/>
        </p:nvSpPr>
        <p:spPr bwMode="auto">
          <a:xfrm>
            <a:off x="6777405" y="4262439"/>
            <a:ext cx="14654" cy="15875"/>
          </a:xfrm>
          <a:custGeom>
            <a:avLst/>
            <a:gdLst>
              <a:gd name="T0" fmla="*/ 15875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15875 w 10"/>
              <a:gd name="T9" fmla="*/ 0 h 10"/>
              <a:gd name="T10" fmla="*/ 15875 w 10"/>
              <a:gd name="T11" fmla="*/ 15875 h 10"/>
              <a:gd name="T12" fmla="*/ 15875 w 10"/>
              <a:gd name="T13" fmla="*/ 0 h 10"/>
              <a:gd name="T14" fmla="*/ 15875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54" name="Freeform 1347"/>
          <p:cNvSpPr>
            <a:spLocks/>
          </p:cNvSpPr>
          <p:nvPr/>
        </p:nvSpPr>
        <p:spPr bwMode="auto">
          <a:xfrm>
            <a:off x="6777405" y="4262439"/>
            <a:ext cx="14654" cy="1587"/>
          </a:xfrm>
          <a:custGeom>
            <a:avLst/>
            <a:gdLst>
              <a:gd name="T0" fmla="*/ 0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0 w 10"/>
              <a:gd name="T11" fmla="*/ 0 h 1587"/>
              <a:gd name="T12" fmla="*/ 15875 w 10"/>
              <a:gd name="T13" fmla="*/ 0 h 1587"/>
              <a:gd name="T14" fmla="*/ 0 w 10"/>
              <a:gd name="T15" fmla="*/ 0 h 1587"/>
              <a:gd name="T16" fmla="*/ 0 w 10"/>
              <a:gd name="T17" fmla="*/ 0 h 1587"/>
              <a:gd name="T18" fmla="*/ 0 w 10"/>
              <a:gd name="T19" fmla="*/ 0 h 1587"/>
              <a:gd name="T20" fmla="*/ 0 w 10"/>
              <a:gd name="T21" fmla="*/ 0 h 1587"/>
              <a:gd name="T22" fmla="*/ 0 w 10"/>
              <a:gd name="T23" fmla="*/ 0 h 1587"/>
              <a:gd name="T24" fmla="*/ 0 w 10"/>
              <a:gd name="T25" fmla="*/ 0 h 15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55" name="Freeform 1348"/>
          <p:cNvSpPr>
            <a:spLocks/>
          </p:cNvSpPr>
          <p:nvPr/>
        </p:nvSpPr>
        <p:spPr bwMode="auto">
          <a:xfrm>
            <a:off x="6746631" y="4262439"/>
            <a:ext cx="30774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33338 w 21"/>
              <a:gd name="T13" fmla="*/ 0 h 1587"/>
              <a:gd name="T14" fmla="*/ 33338 w 21"/>
              <a:gd name="T15" fmla="*/ 0 h 1587"/>
              <a:gd name="T16" fmla="*/ 33338 w 21"/>
              <a:gd name="T17" fmla="*/ 0 h 1587"/>
              <a:gd name="T18" fmla="*/ 33338 w 21"/>
              <a:gd name="T19" fmla="*/ 0 h 1587"/>
              <a:gd name="T20" fmla="*/ 33338 w 21"/>
              <a:gd name="T21" fmla="*/ 0 h 1587"/>
              <a:gd name="T22" fmla="*/ 33338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0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56" name="Freeform 1349"/>
          <p:cNvSpPr>
            <a:spLocks/>
          </p:cNvSpPr>
          <p:nvPr/>
        </p:nvSpPr>
        <p:spPr bwMode="auto">
          <a:xfrm>
            <a:off x="6746631" y="42624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57" name="Freeform 1350"/>
          <p:cNvSpPr>
            <a:spLocks/>
          </p:cNvSpPr>
          <p:nvPr/>
        </p:nvSpPr>
        <p:spPr bwMode="auto">
          <a:xfrm>
            <a:off x="6701205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58" name="Freeform 1351"/>
          <p:cNvSpPr>
            <a:spLocks/>
          </p:cNvSpPr>
          <p:nvPr/>
        </p:nvSpPr>
        <p:spPr bwMode="auto">
          <a:xfrm>
            <a:off x="6701205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59" name="Freeform 1352"/>
          <p:cNvSpPr>
            <a:spLocks/>
          </p:cNvSpPr>
          <p:nvPr/>
        </p:nvSpPr>
        <p:spPr bwMode="auto">
          <a:xfrm>
            <a:off x="6701204" y="4262439"/>
            <a:ext cx="29308" cy="1587"/>
          </a:xfrm>
          <a:custGeom>
            <a:avLst/>
            <a:gdLst>
              <a:gd name="T0" fmla="*/ 31750 w 20"/>
              <a:gd name="T1" fmla="*/ 0 h 1587"/>
              <a:gd name="T2" fmla="*/ 31750 w 20"/>
              <a:gd name="T3" fmla="*/ 0 h 1587"/>
              <a:gd name="T4" fmla="*/ 15875 w 20"/>
              <a:gd name="T5" fmla="*/ 0 h 1587"/>
              <a:gd name="T6" fmla="*/ 15875 w 20"/>
              <a:gd name="T7" fmla="*/ 0 h 1587"/>
              <a:gd name="T8" fmla="*/ 15875 w 20"/>
              <a:gd name="T9" fmla="*/ 0 h 1587"/>
              <a:gd name="T10" fmla="*/ 15875 w 20"/>
              <a:gd name="T11" fmla="*/ 0 h 1587"/>
              <a:gd name="T12" fmla="*/ 15875 w 20"/>
              <a:gd name="T13" fmla="*/ 0 h 1587"/>
              <a:gd name="T14" fmla="*/ 15875 w 20"/>
              <a:gd name="T15" fmla="*/ 0 h 1587"/>
              <a:gd name="T16" fmla="*/ 0 w 20"/>
              <a:gd name="T17" fmla="*/ 0 h 1587"/>
              <a:gd name="T18" fmla="*/ 0 w 20"/>
              <a:gd name="T19" fmla="*/ 0 h 1587"/>
              <a:gd name="T20" fmla="*/ 15875 w 20"/>
              <a:gd name="T21" fmla="*/ 0 h 1587"/>
              <a:gd name="T22" fmla="*/ 15875 w 20"/>
              <a:gd name="T23" fmla="*/ 0 h 1587"/>
              <a:gd name="T24" fmla="*/ 15875 w 20"/>
              <a:gd name="T25" fmla="*/ 0 h 1587"/>
              <a:gd name="T26" fmla="*/ 15875 w 20"/>
              <a:gd name="T27" fmla="*/ 0 h 1587"/>
              <a:gd name="T28" fmla="*/ 15875 w 20"/>
              <a:gd name="T29" fmla="*/ 0 h 1587"/>
              <a:gd name="T30" fmla="*/ 15875 w 20"/>
              <a:gd name="T31" fmla="*/ 0 h 1587"/>
              <a:gd name="T32" fmla="*/ 31750 w 20"/>
              <a:gd name="T33" fmla="*/ 0 h 1587"/>
              <a:gd name="T34" fmla="*/ 31750 w 20"/>
              <a:gd name="T35" fmla="*/ 0 h 1587"/>
              <a:gd name="T36" fmla="*/ 31750 w 20"/>
              <a:gd name="T37" fmla="*/ 0 h 1587"/>
              <a:gd name="T38" fmla="*/ 31750 w 20"/>
              <a:gd name="T39" fmla="*/ 0 h 1587"/>
              <a:gd name="T40" fmla="*/ 31750 w 20"/>
              <a:gd name="T41" fmla="*/ 0 h 1587"/>
              <a:gd name="T42" fmla="*/ 31750 w 20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0" h="1587">
                <a:moveTo>
                  <a:pt x="20" y="0"/>
                </a:move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60" name="Freeform 1353"/>
          <p:cNvSpPr>
            <a:spLocks/>
          </p:cNvSpPr>
          <p:nvPr/>
        </p:nvSpPr>
        <p:spPr bwMode="auto">
          <a:xfrm>
            <a:off x="6730512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61" name="Freeform 1354"/>
          <p:cNvSpPr>
            <a:spLocks/>
          </p:cNvSpPr>
          <p:nvPr/>
        </p:nvSpPr>
        <p:spPr bwMode="auto">
          <a:xfrm>
            <a:off x="6730512" y="4262439"/>
            <a:ext cx="16119" cy="15875"/>
          </a:xfrm>
          <a:custGeom>
            <a:avLst/>
            <a:gdLst>
              <a:gd name="T0" fmla="*/ 17462 w 11"/>
              <a:gd name="T1" fmla="*/ 0 h 10"/>
              <a:gd name="T2" fmla="*/ 0 w 11"/>
              <a:gd name="T3" fmla="*/ 0 h 10"/>
              <a:gd name="T4" fmla="*/ 0 w 11"/>
              <a:gd name="T5" fmla="*/ 0 h 10"/>
              <a:gd name="T6" fmla="*/ 17462 w 11"/>
              <a:gd name="T7" fmla="*/ 0 h 10"/>
              <a:gd name="T8" fmla="*/ 17462 w 11"/>
              <a:gd name="T9" fmla="*/ 0 h 10"/>
              <a:gd name="T10" fmla="*/ 17462 w 11"/>
              <a:gd name="T11" fmla="*/ 15875 h 10"/>
              <a:gd name="T12" fmla="*/ 17462 w 11"/>
              <a:gd name="T13" fmla="*/ 0 h 10"/>
              <a:gd name="T14" fmla="*/ 17462 w 11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62" name="Freeform 1355"/>
          <p:cNvSpPr>
            <a:spLocks/>
          </p:cNvSpPr>
          <p:nvPr/>
        </p:nvSpPr>
        <p:spPr bwMode="auto">
          <a:xfrm>
            <a:off x="6730512" y="4262439"/>
            <a:ext cx="16119" cy="1587"/>
          </a:xfrm>
          <a:custGeom>
            <a:avLst/>
            <a:gdLst>
              <a:gd name="T0" fmla="*/ 17462 w 11"/>
              <a:gd name="T1" fmla="*/ 0 h 1587"/>
              <a:gd name="T2" fmla="*/ 17462 w 11"/>
              <a:gd name="T3" fmla="*/ 0 h 1587"/>
              <a:gd name="T4" fmla="*/ 17462 w 11"/>
              <a:gd name="T5" fmla="*/ 0 h 1587"/>
              <a:gd name="T6" fmla="*/ 17462 w 11"/>
              <a:gd name="T7" fmla="*/ 0 h 1587"/>
              <a:gd name="T8" fmla="*/ 17462 w 11"/>
              <a:gd name="T9" fmla="*/ 0 h 1587"/>
              <a:gd name="T10" fmla="*/ 17462 w 11"/>
              <a:gd name="T11" fmla="*/ 0 h 1587"/>
              <a:gd name="T12" fmla="*/ 17462 w 11"/>
              <a:gd name="T13" fmla="*/ 0 h 1587"/>
              <a:gd name="T14" fmla="*/ 17462 w 11"/>
              <a:gd name="T15" fmla="*/ 0 h 1587"/>
              <a:gd name="T16" fmla="*/ 17462 w 11"/>
              <a:gd name="T17" fmla="*/ 0 h 1587"/>
              <a:gd name="T18" fmla="*/ 0 w 11"/>
              <a:gd name="T19" fmla="*/ 0 h 1587"/>
              <a:gd name="T20" fmla="*/ 0 w 11"/>
              <a:gd name="T21" fmla="*/ 0 h 1587"/>
              <a:gd name="T22" fmla="*/ 0 w 11"/>
              <a:gd name="T23" fmla="*/ 0 h 1587"/>
              <a:gd name="T24" fmla="*/ 17462 w 11"/>
              <a:gd name="T25" fmla="*/ 0 h 15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63" name="Freeform 1356"/>
          <p:cNvSpPr>
            <a:spLocks/>
          </p:cNvSpPr>
          <p:nvPr/>
        </p:nvSpPr>
        <p:spPr bwMode="auto">
          <a:xfrm>
            <a:off x="6701204" y="4262439"/>
            <a:ext cx="29308" cy="1587"/>
          </a:xfrm>
          <a:custGeom>
            <a:avLst/>
            <a:gdLst>
              <a:gd name="T0" fmla="*/ 0 w 20"/>
              <a:gd name="T1" fmla="*/ 0 h 1587"/>
              <a:gd name="T2" fmla="*/ 0 w 20"/>
              <a:gd name="T3" fmla="*/ 0 h 1587"/>
              <a:gd name="T4" fmla="*/ 0 w 20"/>
              <a:gd name="T5" fmla="*/ 0 h 1587"/>
              <a:gd name="T6" fmla="*/ 15875 w 20"/>
              <a:gd name="T7" fmla="*/ 0 h 1587"/>
              <a:gd name="T8" fmla="*/ 15875 w 20"/>
              <a:gd name="T9" fmla="*/ 0 h 1587"/>
              <a:gd name="T10" fmla="*/ 15875 w 20"/>
              <a:gd name="T11" fmla="*/ 0 h 1587"/>
              <a:gd name="T12" fmla="*/ 15875 w 20"/>
              <a:gd name="T13" fmla="*/ 0 h 1587"/>
              <a:gd name="T14" fmla="*/ 15875 w 20"/>
              <a:gd name="T15" fmla="*/ 0 h 1587"/>
              <a:gd name="T16" fmla="*/ 15875 w 20"/>
              <a:gd name="T17" fmla="*/ 0 h 1587"/>
              <a:gd name="T18" fmla="*/ 15875 w 20"/>
              <a:gd name="T19" fmla="*/ 0 h 1587"/>
              <a:gd name="T20" fmla="*/ 15875 w 20"/>
              <a:gd name="T21" fmla="*/ 0 h 1587"/>
              <a:gd name="T22" fmla="*/ 15875 w 20"/>
              <a:gd name="T23" fmla="*/ 0 h 1587"/>
              <a:gd name="T24" fmla="*/ 31750 w 20"/>
              <a:gd name="T25" fmla="*/ 0 h 1587"/>
              <a:gd name="T26" fmla="*/ 31750 w 20"/>
              <a:gd name="T27" fmla="*/ 0 h 1587"/>
              <a:gd name="T28" fmla="*/ 31750 w 20"/>
              <a:gd name="T29" fmla="*/ 0 h 1587"/>
              <a:gd name="T30" fmla="*/ 31750 w 20"/>
              <a:gd name="T31" fmla="*/ 0 h 1587"/>
              <a:gd name="T32" fmla="*/ 31750 w 20"/>
              <a:gd name="T33" fmla="*/ 0 h 1587"/>
              <a:gd name="T34" fmla="*/ 31750 w 20"/>
              <a:gd name="T35" fmla="*/ 0 h 1587"/>
              <a:gd name="T36" fmla="*/ 31750 w 20"/>
              <a:gd name="T37" fmla="*/ 0 h 1587"/>
              <a:gd name="T38" fmla="*/ 31750 w 20"/>
              <a:gd name="T39" fmla="*/ 0 h 1587"/>
              <a:gd name="T40" fmla="*/ 31750 w 20"/>
              <a:gd name="T41" fmla="*/ 0 h 1587"/>
              <a:gd name="T42" fmla="*/ 31750 w 20"/>
              <a:gd name="T43" fmla="*/ 0 h 1587"/>
              <a:gd name="T44" fmla="*/ 15875 w 20"/>
              <a:gd name="T45" fmla="*/ 0 h 1587"/>
              <a:gd name="T46" fmla="*/ 15875 w 20"/>
              <a:gd name="T47" fmla="*/ 0 h 1587"/>
              <a:gd name="T48" fmla="*/ 15875 w 20"/>
              <a:gd name="T49" fmla="*/ 0 h 1587"/>
              <a:gd name="T50" fmla="*/ 15875 w 20"/>
              <a:gd name="T51" fmla="*/ 0 h 1587"/>
              <a:gd name="T52" fmla="*/ 15875 w 20"/>
              <a:gd name="T53" fmla="*/ 0 h 1587"/>
              <a:gd name="T54" fmla="*/ 15875 w 20"/>
              <a:gd name="T55" fmla="*/ 0 h 1587"/>
              <a:gd name="T56" fmla="*/ 15875 w 20"/>
              <a:gd name="T57" fmla="*/ 0 h 1587"/>
              <a:gd name="T58" fmla="*/ 15875 w 20"/>
              <a:gd name="T59" fmla="*/ 0 h 1587"/>
              <a:gd name="T60" fmla="*/ 15875 w 20"/>
              <a:gd name="T61" fmla="*/ 0 h 1587"/>
              <a:gd name="T62" fmla="*/ 0 w 20"/>
              <a:gd name="T63" fmla="*/ 0 h 1587"/>
              <a:gd name="T64" fmla="*/ 0 w 20"/>
              <a:gd name="T65" fmla="*/ 0 h 1587"/>
              <a:gd name="T66" fmla="*/ 0 w 20"/>
              <a:gd name="T67" fmla="*/ 0 h 1587"/>
              <a:gd name="T68" fmla="*/ 0 w 20"/>
              <a:gd name="T69" fmla="*/ 0 h 1587"/>
              <a:gd name="T70" fmla="*/ 0 w 20"/>
              <a:gd name="T71" fmla="*/ 0 h 1587"/>
              <a:gd name="T72" fmla="*/ 0 w 20"/>
              <a:gd name="T73" fmla="*/ 0 h 1587"/>
              <a:gd name="T74" fmla="*/ 0 w 20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64" name="Freeform 1357"/>
          <p:cNvSpPr>
            <a:spLocks/>
          </p:cNvSpPr>
          <p:nvPr/>
        </p:nvSpPr>
        <p:spPr bwMode="auto">
          <a:xfrm>
            <a:off x="6701205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65" name="Freeform 1358"/>
          <p:cNvSpPr>
            <a:spLocks/>
          </p:cNvSpPr>
          <p:nvPr/>
        </p:nvSpPr>
        <p:spPr bwMode="auto">
          <a:xfrm>
            <a:off x="6654312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66" name="Freeform 1359"/>
          <p:cNvSpPr>
            <a:spLocks/>
          </p:cNvSpPr>
          <p:nvPr/>
        </p:nvSpPr>
        <p:spPr bwMode="auto">
          <a:xfrm>
            <a:off x="6654312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67" name="Freeform 1360"/>
          <p:cNvSpPr>
            <a:spLocks/>
          </p:cNvSpPr>
          <p:nvPr/>
        </p:nvSpPr>
        <p:spPr bwMode="auto">
          <a:xfrm>
            <a:off x="6654312" y="4262439"/>
            <a:ext cx="30773" cy="1587"/>
          </a:xfrm>
          <a:custGeom>
            <a:avLst/>
            <a:gdLst>
              <a:gd name="T0" fmla="*/ 33337 w 21"/>
              <a:gd name="T1" fmla="*/ 0 h 1587"/>
              <a:gd name="T2" fmla="*/ 33337 w 21"/>
              <a:gd name="T3" fmla="*/ 0 h 1587"/>
              <a:gd name="T4" fmla="*/ 33337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17462 w 21"/>
              <a:gd name="T13" fmla="*/ 0 h 1587"/>
              <a:gd name="T14" fmla="*/ 17462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17462 w 21"/>
              <a:gd name="T21" fmla="*/ 0 h 1587"/>
              <a:gd name="T22" fmla="*/ 17462 w 21"/>
              <a:gd name="T23" fmla="*/ 0 h 1587"/>
              <a:gd name="T24" fmla="*/ 17462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68" name="Freeform 1361"/>
          <p:cNvSpPr>
            <a:spLocks/>
          </p:cNvSpPr>
          <p:nvPr/>
        </p:nvSpPr>
        <p:spPr bwMode="auto">
          <a:xfrm>
            <a:off x="6685085" y="4262439"/>
            <a:ext cx="16120" cy="1587"/>
          </a:xfrm>
          <a:custGeom>
            <a:avLst/>
            <a:gdLst>
              <a:gd name="T0" fmla="*/ 17463 w 11"/>
              <a:gd name="T1" fmla="*/ 0 h 1587"/>
              <a:gd name="T2" fmla="*/ 17463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0 w 11"/>
              <a:gd name="T11" fmla="*/ 0 h 1587"/>
              <a:gd name="T12" fmla="*/ 0 w 11"/>
              <a:gd name="T13" fmla="*/ 0 h 1587"/>
              <a:gd name="T14" fmla="*/ 0 w 11"/>
              <a:gd name="T15" fmla="*/ 0 h 1587"/>
              <a:gd name="T16" fmla="*/ 17463 w 11"/>
              <a:gd name="T17" fmla="*/ 0 h 1587"/>
              <a:gd name="T18" fmla="*/ 17463 w 11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69" name="Freeform 1362"/>
          <p:cNvSpPr>
            <a:spLocks/>
          </p:cNvSpPr>
          <p:nvPr/>
        </p:nvSpPr>
        <p:spPr bwMode="auto">
          <a:xfrm>
            <a:off x="6685085" y="4262439"/>
            <a:ext cx="16120" cy="15875"/>
          </a:xfrm>
          <a:custGeom>
            <a:avLst/>
            <a:gdLst>
              <a:gd name="T0" fmla="*/ 17463 w 11"/>
              <a:gd name="T1" fmla="*/ 0 h 10"/>
              <a:gd name="T2" fmla="*/ 17463 w 11"/>
              <a:gd name="T3" fmla="*/ 0 h 10"/>
              <a:gd name="T4" fmla="*/ 0 w 11"/>
              <a:gd name="T5" fmla="*/ 0 h 10"/>
              <a:gd name="T6" fmla="*/ 17463 w 11"/>
              <a:gd name="T7" fmla="*/ 0 h 10"/>
              <a:gd name="T8" fmla="*/ 17463 w 11"/>
              <a:gd name="T9" fmla="*/ 0 h 10"/>
              <a:gd name="T10" fmla="*/ 17463 w 11"/>
              <a:gd name="T11" fmla="*/ 15875 h 10"/>
              <a:gd name="T12" fmla="*/ 17463 w 11"/>
              <a:gd name="T13" fmla="*/ 0 h 10"/>
              <a:gd name="T14" fmla="*/ 17463 w 11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70" name="Freeform 1363"/>
          <p:cNvSpPr>
            <a:spLocks/>
          </p:cNvSpPr>
          <p:nvPr/>
        </p:nvSpPr>
        <p:spPr bwMode="auto">
          <a:xfrm>
            <a:off x="6701205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71" name="Freeform 1364"/>
          <p:cNvSpPr>
            <a:spLocks/>
          </p:cNvSpPr>
          <p:nvPr/>
        </p:nvSpPr>
        <p:spPr bwMode="auto">
          <a:xfrm>
            <a:off x="6654312" y="4262439"/>
            <a:ext cx="30773" cy="1587"/>
          </a:xfrm>
          <a:custGeom>
            <a:avLst/>
            <a:gdLst>
              <a:gd name="T0" fmla="*/ 0 w 21"/>
              <a:gd name="T1" fmla="*/ 0 h 1587"/>
              <a:gd name="T2" fmla="*/ 17462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33337 w 21"/>
              <a:gd name="T13" fmla="*/ 0 h 1587"/>
              <a:gd name="T14" fmla="*/ 33337 w 21"/>
              <a:gd name="T15" fmla="*/ 0 h 1587"/>
              <a:gd name="T16" fmla="*/ 33337 w 21"/>
              <a:gd name="T17" fmla="*/ 0 h 1587"/>
              <a:gd name="T18" fmla="*/ 33337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17462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17462 w 21"/>
              <a:gd name="T31" fmla="*/ 0 h 1587"/>
              <a:gd name="T32" fmla="*/ 17462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72" name="Freeform 1365"/>
          <p:cNvSpPr>
            <a:spLocks/>
          </p:cNvSpPr>
          <p:nvPr/>
        </p:nvSpPr>
        <p:spPr bwMode="auto">
          <a:xfrm>
            <a:off x="6654312" y="42624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73" name="Freeform 1366"/>
          <p:cNvSpPr>
            <a:spLocks/>
          </p:cNvSpPr>
          <p:nvPr/>
        </p:nvSpPr>
        <p:spPr bwMode="auto">
          <a:xfrm>
            <a:off x="7115907" y="4278314"/>
            <a:ext cx="30774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0 w 21"/>
              <a:gd name="T5" fmla="*/ 0 h 1587"/>
              <a:gd name="T6" fmla="*/ 0 w 21"/>
              <a:gd name="T7" fmla="*/ 0 h 1587"/>
              <a:gd name="T8" fmla="*/ 0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15875 w 21"/>
              <a:gd name="T17" fmla="*/ 0 h 1587"/>
              <a:gd name="T18" fmla="*/ 15875 w 21"/>
              <a:gd name="T19" fmla="*/ 0 h 1587"/>
              <a:gd name="T20" fmla="*/ 15875 w 21"/>
              <a:gd name="T21" fmla="*/ 0 h 1587"/>
              <a:gd name="T22" fmla="*/ 33338 w 21"/>
              <a:gd name="T23" fmla="*/ 0 h 1587"/>
              <a:gd name="T24" fmla="*/ 33338 w 21"/>
              <a:gd name="T25" fmla="*/ 0 h 1587"/>
              <a:gd name="T26" fmla="*/ 33338 w 21"/>
              <a:gd name="T27" fmla="*/ 0 h 1587"/>
              <a:gd name="T28" fmla="*/ 33338 w 21"/>
              <a:gd name="T29" fmla="*/ 0 h 1587"/>
              <a:gd name="T30" fmla="*/ 33338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15875 w 21"/>
              <a:gd name="T43" fmla="*/ 0 h 1587"/>
              <a:gd name="T44" fmla="*/ 15875 w 21"/>
              <a:gd name="T45" fmla="*/ 0 h 1587"/>
              <a:gd name="T46" fmla="*/ 15875 w 21"/>
              <a:gd name="T47" fmla="*/ 0 h 1587"/>
              <a:gd name="T48" fmla="*/ 15875 w 21"/>
              <a:gd name="T49" fmla="*/ 0 h 1587"/>
              <a:gd name="T50" fmla="*/ 0 w 21"/>
              <a:gd name="T51" fmla="*/ 0 h 1587"/>
              <a:gd name="T52" fmla="*/ 0 w 21"/>
              <a:gd name="T53" fmla="*/ 0 h 1587"/>
              <a:gd name="T54" fmla="*/ 0 w 21"/>
              <a:gd name="T55" fmla="*/ 0 h 1587"/>
              <a:gd name="T56" fmla="*/ 0 w 21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74" name="Freeform 1367"/>
          <p:cNvSpPr>
            <a:spLocks/>
          </p:cNvSpPr>
          <p:nvPr/>
        </p:nvSpPr>
        <p:spPr bwMode="auto">
          <a:xfrm>
            <a:off x="7069015" y="4278314"/>
            <a:ext cx="30774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0 w 21"/>
              <a:gd name="T5" fmla="*/ 0 h 1587"/>
              <a:gd name="T6" fmla="*/ 0 w 21"/>
              <a:gd name="T7" fmla="*/ 0 h 1587"/>
              <a:gd name="T8" fmla="*/ 0 w 21"/>
              <a:gd name="T9" fmla="*/ 0 h 1587"/>
              <a:gd name="T10" fmla="*/ 17463 w 21"/>
              <a:gd name="T11" fmla="*/ 0 h 1587"/>
              <a:gd name="T12" fmla="*/ 17463 w 21"/>
              <a:gd name="T13" fmla="*/ 0 h 1587"/>
              <a:gd name="T14" fmla="*/ 17463 w 21"/>
              <a:gd name="T15" fmla="*/ 0 h 1587"/>
              <a:gd name="T16" fmla="*/ 17463 w 21"/>
              <a:gd name="T17" fmla="*/ 0 h 1587"/>
              <a:gd name="T18" fmla="*/ 17463 w 21"/>
              <a:gd name="T19" fmla="*/ 0 h 1587"/>
              <a:gd name="T20" fmla="*/ 33338 w 21"/>
              <a:gd name="T21" fmla="*/ 0 h 1587"/>
              <a:gd name="T22" fmla="*/ 33338 w 21"/>
              <a:gd name="T23" fmla="*/ 0 h 1587"/>
              <a:gd name="T24" fmla="*/ 33338 w 21"/>
              <a:gd name="T25" fmla="*/ 0 h 1587"/>
              <a:gd name="T26" fmla="*/ 33338 w 21"/>
              <a:gd name="T27" fmla="*/ 0 h 1587"/>
              <a:gd name="T28" fmla="*/ 33338 w 21"/>
              <a:gd name="T29" fmla="*/ 0 h 1587"/>
              <a:gd name="T30" fmla="*/ 33338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33338 w 21"/>
              <a:gd name="T45" fmla="*/ 0 h 1587"/>
              <a:gd name="T46" fmla="*/ 33338 w 21"/>
              <a:gd name="T47" fmla="*/ 0 h 1587"/>
              <a:gd name="T48" fmla="*/ 33338 w 21"/>
              <a:gd name="T49" fmla="*/ 0 h 1587"/>
              <a:gd name="T50" fmla="*/ 17463 w 21"/>
              <a:gd name="T51" fmla="*/ 0 h 1587"/>
              <a:gd name="T52" fmla="*/ 17463 w 21"/>
              <a:gd name="T53" fmla="*/ 0 h 1587"/>
              <a:gd name="T54" fmla="*/ 17463 w 21"/>
              <a:gd name="T55" fmla="*/ 0 h 1587"/>
              <a:gd name="T56" fmla="*/ 17463 w 21"/>
              <a:gd name="T57" fmla="*/ 0 h 1587"/>
              <a:gd name="T58" fmla="*/ 17463 w 21"/>
              <a:gd name="T59" fmla="*/ 0 h 1587"/>
              <a:gd name="T60" fmla="*/ 17463 w 21"/>
              <a:gd name="T61" fmla="*/ 0 h 1587"/>
              <a:gd name="T62" fmla="*/ 17463 w 21"/>
              <a:gd name="T63" fmla="*/ 0 h 1587"/>
              <a:gd name="T64" fmla="*/ 17463 w 21"/>
              <a:gd name="T65" fmla="*/ 0 h 1587"/>
              <a:gd name="T66" fmla="*/ 17463 w 21"/>
              <a:gd name="T67" fmla="*/ 0 h 1587"/>
              <a:gd name="T68" fmla="*/ 0 w 21"/>
              <a:gd name="T69" fmla="*/ 0 h 1587"/>
              <a:gd name="T70" fmla="*/ 0 w 21"/>
              <a:gd name="T71" fmla="*/ 0 h 1587"/>
              <a:gd name="T72" fmla="*/ 0 w 21"/>
              <a:gd name="T73" fmla="*/ 0 h 1587"/>
              <a:gd name="T74" fmla="*/ 0 w 21"/>
              <a:gd name="T75" fmla="*/ 0 h 1587"/>
              <a:gd name="T76" fmla="*/ 0 w 21"/>
              <a:gd name="T77" fmla="*/ 0 h 158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75" name="Freeform 1368"/>
          <p:cNvSpPr>
            <a:spLocks/>
          </p:cNvSpPr>
          <p:nvPr/>
        </p:nvSpPr>
        <p:spPr bwMode="auto">
          <a:xfrm>
            <a:off x="7023589" y="4278314"/>
            <a:ext cx="30773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0 w 21"/>
              <a:gd name="T5" fmla="*/ 0 h 1587"/>
              <a:gd name="T6" fmla="*/ 0 w 21"/>
              <a:gd name="T7" fmla="*/ 0 h 1587"/>
              <a:gd name="T8" fmla="*/ 0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15875 w 21"/>
              <a:gd name="T17" fmla="*/ 0 h 1587"/>
              <a:gd name="T18" fmla="*/ 15875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33337 w 21"/>
              <a:gd name="T27" fmla="*/ 0 h 1587"/>
              <a:gd name="T28" fmla="*/ 33337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15875 w 21"/>
              <a:gd name="T41" fmla="*/ 0 h 1587"/>
              <a:gd name="T42" fmla="*/ 15875 w 21"/>
              <a:gd name="T43" fmla="*/ 0 h 1587"/>
              <a:gd name="T44" fmla="*/ 15875 w 21"/>
              <a:gd name="T45" fmla="*/ 0 h 1587"/>
              <a:gd name="T46" fmla="*/ 15875 w 21"/>
              <a:gd name="T47" fmla="*/ 0 h 1587"/>
              <a:gd name="T48" fmla="*/ 15875 w 21"/>
              <a:gd name="T49" fmla="*/ 0 h 1587"/>
              <a:gd name="T50" fmla="*/ 0 w 21"/>
              <a:gd name="T51" fmla="*/ 0 h 1587"/>
              <a:gd name="T52" fmla="*/ 0 w 21"/>
              <a:gd name="T53" fmla="*/ 0 h 1587"/>
              <a:gd name="T54" fmla="*/ 0 w 21"/>
              <a:gd name="T55" fmla="*/ 0 h 158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76" name="Freeform 1369"/>
          <p:cNvSpPr>
            <a:spLocks/>
          </p:cNvSpPr>
          <p:nvPr/>
        </p:nvSpPr>
        <p:spPr bwMode="auto">
          <a:xfrm>
            <a:off x="6976697" y="4278314"/>
            <a:ext cx="30773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0 w 21"/>
              <a:gd name="T5" fmla="*/ 0 h 1587"/>
              <a:gd name="T6" fmla="*/ 0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17462 w 21"/>
              <a:gd name="T13" fmla="*/ 0 h 1587"/>
              <a:gd name="T14" fmla="*/ 17462 w 21"/>
              <a:gd name="T15" fmla="*/ 0 h 1587"/>
              <a:gd name="T16" fmla="*/ 17462 w 21"/>
              <a:gd name="T17" fmla="*/ 0 h 1587"/>
              <a:gd name="T18" fmla="*/ 17462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33337 w 21"/>
              <a:gd name="T27" fmla="*/ 0 h 1587"/>
              <a:gd name="T28" fmla="*/ 33337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17462 w 21"/>
              <a:gd name="T45" fmla="*/ 0 h 1587"/>
              <a:gd name="T46" fmla="*/ 17462 w 21"/>
              <a:gd name="T47" fmla="*/ 0 h 1587"/>
              <a:gd name="T48" fmla="*/ 17462 w 21"/>
              <a:gd name="T49" fmla="*/ 0 h 1587"/>
              <a:gd name="T50" fmla="*/ 17462 w 21"/>
              <a:gd name="T51" fmla="*/ 0 h 1587"/>
              <a:gd name="T52" fmla="*/ 0 w 21"/>
              <a:gd name="T53" fmla="*/ 0 h 1587"/>
              <a:gd name="T54" fmla="*/ 0 w 21"/>
              <a:gd name="T55" fmla="*/ 0 h 1587"/>
              <a:gd name="T56" fmla="*/ 0 w 21"/>
              <a:gd name="T57" fmla="*/ 0 h 1587"/>
              <a:gd name="T58" fmla="*/ 0 w 21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77" name="Freeform 1370"/>
          <p:cNvSpPr>
            <a:spLocks/>
          </p:cNvSpPr>
          <p:nvPr/>
        </p:nvSpPr>
        <p:spPr bwMode="auto">
          <a:xfrm>
            <a:off x="6931269" y="4278314"/>
            <a:ext cx="30774" cy="1587"/>
          </a:xfrm>
          <a:custGeom>
            <a:avLst/>
            <a:gdLst>
              <a:gd name="T0" fmla="*/ 0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15875 w 21"/>
              <a:gd name="T17" fmla="*/ 0 h 1587"/>
              <a:gd name="T18" fmla="*/ 33338 w 21"/>
              <a:gd name="T19" fmla="*/ 0 h 1587"/>
              <a:gd name="T20" fmla="*/ 33338 w 21"/>
              <a:gd name="T21" fmla="*/ 0 h 1587"/>
              <a:gd name="T22" fmla="*/ 33338 w 21"/>
              <a:gd name="T23" fmla="*/ 0 h 1587"/>
              <a:gd name="T24" fmla="*/ 33338 w 21"/>
              <a:gd name="T25" fmla="*/ 0 h 1587"/>
              <a:gd name="T26" fmla="*/ 33338 w 21"/>
              <a:gd name="T27" fmla="*/ 0 h 1587"/>
              <a:gd name="T28" fmla="*/ 33338 w 21"/>
              <a:gd name="T29" fmla="*/ 0 h 1587"/>
              <a:gd name="T30" fmla="*/ 33338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15875 w 21"/>
              <a:gd name="T45" fmla="*/ 0 h 1587"/>
              <a:gd name="T46" fmla="*/ 15875 w 21"/>
              <a:gd name="T47" fmla="*/ 0 h 1587"/>
              <a:gd name="T48" fmla="*/ 15875 w 21"/>
              <a:gd name="T49" fmla="*/ 0 h 1587"/>
              <a:gd name="T50" fmla="*/ 15875 w 21"/>
              <a:gd name="T51" fmla="*/ 0 h 1587"/>
              <a:gd name="T52" fmla="*/ 0 w 21"/>
              <a:gd name="T53" fmla="*/ 0 h 1587"/>
              <a:gd name="T54" fmla="*/ 0 w 21"/>
              <a:gd name="T55" fmla="*/ 0 h 1587"/>
              <a:gd name="T56" fmla="*/ 0 w 21"/>
              <a:gd name="T57" fmla="*/ 0 h 1587"/>
              <a:gd name="T58" fmla="*/ 0 w 21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78" name="Freeform 1371"/>
          <p:cNvSpPr>
            <a:spLocks/>
          </p:cNvSpPr>
          <p:nvPr/>
        </p:nvSpPr>
        <p:spPr bwMode="auto">
          <a:xfrm>
            <a:off x="6900497" y="4278314"/>
            <a:ext cx="30773" cy="1587"/>
          </a:xfrm>
          <a:custGeom>
            <a:avLst/>
            <a:gdLst>
              <a:gd name="T0" fmla="*/ 0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15875 w 21"/>
              <a:gd name="T17" fmla="*/ 0 h 1587"/>
              <a:gd name="T18" fmla="*/ 15875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33337 w 21"/>
              <a:gd name="T27" fmla="*/ 0 h 1587"/>
              <a:gd name="T28" fmla="*/ 33337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33337 w 21"/>
              <a:gd name="T45" fmla="*/ 0 h 1587"/>
              <a:gd name="T46" fmla="*/ 15875 w 21"/>
              <a:gd name="T47" fmla="*/ 0 h 1587"/>
              <a:gd name="T48" fmla="*/ 15875 w 21"/>
              <a:gd name="T49" fmla="*/ 0 h 1587"/>
              <a:gd name="T50" fmla="*/ 15875 w 21"/>
              <a:gd name="T51" fmla="*/ 0 h 1587"/>
              <a:gd name="T52" fmla="*/ 15875 w 21"/>
              <a:gd name="T53" fmla="*/ 0 h 1587"/>
              <a:gd name="T54" fmla="*/ 0 w 21"/>
              <a:gd name="T55" fmla="*/ 0 h 1587"/>
              <a:gd name="T56" fmla="*/ 0 w 21"/>
              <a:gd name="T57" fmla="*/ 0 h 1587"/>
              <a:gd name="T58" fmla="*/ 0 w 21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79" name="Freeform 1372"/>
          <p:cNvSpPr>
            <a:spLocks/>
          </p:cNvSpPr>
          <p:nvPr/>
        </p:nvSpPr>
        <p:spPr bwMode="auto">
          <a:xfrm>
            <a:off x="6853605" y="4278314"/>
            <a:ext cx="30773" cy="1587"/>
          </a:xfrm>
          <a:custGeom>
            <a:avLst/>
            <a:gdLst>
              <a:gd name="T0" fmla="*/ 0 w 21"/>
              <a:gd name="T1" fmla="*/ 0 h 1587"/>
              <a:gd name="T2" fmla="*/ 17462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17462 w 21"/>
              <a:gd name="T13" fmla="*/ 0 h 1587"/>
              <a:gd name="T14" fmla="*/ 17462 w 21"/>
              <a:gd name="T15" fmla="*/ 0 h 1587"/>
              <a:gd name="T16" fmla="*/ 17462 w 21"/>
              <a:gd name="T17" fmla="*/ 0 h 1587"/>
              <a:gd name="T18" fmla="*/ 17462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33337 w 21"/>
              <a:gd name="T27" fmla="*/ 0 h 1587"/>
              <a:gd name="T28" fmla="*/ 33337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33337 w 21"/>
              <a:gd name="T45" fmla="*/ 0 h 1587"/>
              <a:gd name="T46" fmla="*/ 17462 w 21"/>
              <a:gd name="T47" fmla="*/ 0 h 1587"/>
              <a:gd name="T48" fmla="*/ 17462 w 21"/>
              <a:gd name="T49" fmla="*/ 0 h 1587"/>
              <a:gd name="T50" fmla="*/ 17462 w 21"/>
              <a:gd name="T51" fmla="*/ 0 h 1587"/>
              <a:gd name="T52" fmla="*/ 17462 w 21"/>
              <a:gd name="T53" fmla="*/ 0 h 1587"/>
              <a:gd name="T54" fmla="*/ 17462 w 21"/>
              <a:gd name="T55" fmla="*/ 0 h 1587"/>
              <a:gd name="T56" fmla="*/ 17462 w 21"/>
              <a:gd name="T57" fmla="*/ 0 h 1587"/>
              <a:gd name="T58" fmla="*/ 17462 w 21"/>
              <a:gd name="T59" fmla="*/ 0 h 1587"/>
              <a:gd name="T60" fmla="*/ 0 w 21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80" name="Freeform 1373"/>
          <p:cNvSpPr>
            <a:spLocks/>
          </p:cNvSpPr>
          <p:nvPr/>
        </p:nvSpPr>
        <p:spPr bwMode="auto">
          <a:xfrm>
            <a:off x="6808177" y="4278314"/>
            <a:ext cx="30774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0 w 21"/>
              <a:gd name="T5" fmla="*/ 0 h 1587"/>
              <a:gd name="T6" fmla="*/ 0 w 21"/>
              <a:gd name="T7" fmla="*/ 0 h 1587"/>
              <a:gd name="T8" fmla="*/ 0 w 21"/>
              <a:gd name="T9" fmla="*/ 0 h 1587"/>
              <a:gd name="T10" fmla="*/ 0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15875 w 21"/>
              <a:gd name="T17" fmla="*/ 0 h 1587"/>
              <a:gd name="T18" fmla="*/ 15875 w 21"/>
              <a:gd name="T19" fmla="*/ 0 h 1587"/>
              <a:gd name="T20" fmla="*/ 15875 w 21"/>
              <a:gd name="T21" fmla="*/ 0 h 1587"/>
              <a:gd name="T22" fmla="*/ 33338 w 21"/>
              <a:gd name="T23" fmla="*/ 0 h 1587"/>
              <a:gd name="T24" fmla="*/ 33338 w 21"/>
              <a:gd name="T25" fmla="*/ 0 h 1587"/>
              <a:gd name="T26" fmla="*/ 33338 w 21"/>
              <a:gd name="T27" fmla="*/ 0 h 1587"/>
              <a:gd name="T28" fmla="*/ 33338 w 21"/>
              <a:gd name="T29" fmla="*/ 0 h 1587"/>
              <a:gd name="T30" fmla="*/ 33338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15875 w 21"/>
              <a:gd name="T39" fmla="*/ 0 h 1587"/>
              <a:gd name="T40" fmla="*/ 15875 w 21"/>
              <a:gd name="T41" fmla="*/ 0 h 1587"/>
              <a:gd name="T42" fmla="*/ 15875 w 21"/>
              <a:gd name="T43" fmla="*/ 0 h 1587"/>
              <a:gd name="T44" fmla="*/ 15875 w 21"/>
              <a:gd name="T45" fmla="*/ 0 h 1587"/>
              <a:gd name="T46" fmla="*/ 15875 w 21"/>
              <a:gd name="T47" fmla="*/ 0 h 1587"/>
              <a:gd name="T48" fmla="*/ 0 w 21"/>
              <a:gd name="T49" fmla="*/ 0 h 1587"/>
              <a:gd name="T50" fmla="*/ 0 w 21"/>
              <a:gd name="T51" fmla="*/ 0 h 1587"/>
              <a:gd name="T52" fmla="*/ 0 w 21"/>
              <a:gd name="T53" fmla="*/ 0 h 1587"/>
              <a:gd name="T54" fmla="*/ 0 w 21"/>
              <a:gd name="T55" fmla="*/ 0 h 158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81" name="Freeform 1374"/>
          <p:cNvSpPr>
            <a:spLocks/>
          </p:cNvSpPr>
          <p:nvPr/>
        </p:nvSpPr>
        <p:spPr bwMode="auto">
          <a:xfrm>
            <a:off x="6777405" y="4278314"/>
            <a:ext cx="30773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0 w 21"/>
              <a:gd name="T5" fmla="*/ 0 h 1587"/>
              <a:gd name="T6" fmla="*/ 0 w 21"/>
              <a:gd name="T7" fmla="*/ 0 h 1587"/>
              <a:gd name="T8" fmla="*/ 0 w 21"/>
              <a:gd name="T9" fmla="*/ 0 h 1587"/>
              <a:gd name="T10" fmla="*/ 0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15875 w 21"/>
              <a:gd name="T17" fmla="*/ 0 h 1587"/>
              <a:gd name="T18" fmla="*/ 15875 w 21"/>
              <a:gd name="T19" fmla="*/ 0 h 1587"/>
              <a:gd name="T20" fmla="*/ 15875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33337 w 21"/>
              <a:gd name="T27" fmla="*/ 0 h 1587"/>
              <a:gd name="T28" fmla="*/ 33337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15875 w 21"/>
              <a:gd name="T41" fmla="*/ 0 h 1587"/>
              <a:gd name="T42" fmla="*/ 15875 w 21"/>
              <a:gd name="T43" fmla="*/ 0 h 1587"/>
              <a:gd name="T44" fmla="*/ 15875 w 21"/>
              <a:gd name="T45" fmla="*/ 0 h 1587"/>
              <a:gd name="T46" fmla="*/ 15875 w 21"/>
              <a:gd name="T47" fmla="*/ 0 h 1587"/>
              <a:gd name="T48" fmla="*/ 15875 w 21"/>
              <a:gd name="T49" fmla="*/ 0 h 1587"/>
              <a:gd name="T50" fmla="*/ 0 w 21"/>
              <a:gd name="T51" fmla="*/ 0 h 1587"/>
              <a:gd name="T52" fmla="*/ 0 w 21"/>
              <a:gd name="T53" fmla="*/ 0 h 1587"/>
              <a:gd name="T54" fmla="*/ 0 w 21"/>
              <a:gd name="T55" fmla="*/ 0 h 1587"/>
              <a:gd name="T56" fmla="*/ 0 w 21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82" name="Freeform 1375"/>
          <p:cNvSpPr>
            <a:spLocks/>
          </p:cNvSpPr>
          <p:nvPr/>
        </p:nvSpPr>
        <p:spPr bwMode="auto">
          <a:xfrm>
            <a:off x="6730512" y="4278314"/>
            <a:ext cx="30773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0 w 21"/>
              <a:gd name="T5" fmla="*/ 0 h 1587"/>
              <a:gd name="T6" fmla="*/ 0 w 21"/>
              <a:gd name="T7" fmla="*/ 0 h 1587"/>
              <a:gd name="T8" fmla="*/ 0 w 21"/>
              <a:gd name="T9" fmla="*/ 0 h 1587"/>
              <a:gd name="T10" fmla="*/ 17462 w 21"/>
              <a:gd name="T11" fmla="*/ 0 h 1587"/>
              <a:gd name="T12" fmla="*/ 17462 w 21"/>
              <a:gd name="T13" fmla="*/ 0 h 1587"/>
              <a:gd name="T14" fmla="*/ 17462 w 21"/>
              <a:gd name="T15" fmla="*/ 0 h 1587"/>
              <a:gd name="T16" fmla="*/ 17462 w 21"/>
              <a:gd name="T17" fmla="*/ 0 h 1587"/>
              <a:gd name="T18" fmla="*/ 17462 w 21"/>
              <a:gd name="T19" fmla="*/ 0 h 1587"/>
              <a:gd name="T20" fmla="*/ 17462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33337 w 21"/>
              <a:gd name="T27" fmla="*/ 0 h 1587"/>
              <a:gd name="T28" fmla="*/ 33337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17462 w 21"/>
              <a:gd name="T45" fmla="*/ 0 h 1587"/>
              <a:gd name="T46" fmla="*/ 17462 w 21"/>
              <a:gd name="T47" fmla="*/ 0 h 1587"/>
              <a:gd name="T48" fmla="*/ 17462 w 21"/>
              <a:gd name="T49" fmla="*/ 0 h 1587"/>
              <a:gd name="T50" fmla="*/ 17462 w 21"/>
              <a:gd name="T51" fmla="*/ 0 h 1587"/>
              <a:gd name="T52" fmla="*/ 0 w 21"/>
              <a:gd name="T53" fmla="*/ 0 h 1587"/>
              <a:gd name="T54" fmla="*/ 0 w 21"/>
              <a:gd name="T55" fmla="*/ 0 h 1587"/>
              <a:gd name="T56" fmla="*/ 0 w 21"/>
              <a:gd name="T57" fmla="*/ 0 h 1587"/>
              <a:gd name="T58" fmla="*/ 0 w 21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83" name="Freeform 1376"/>
          <p:cNvSpPr>
            <a:spLocks/>
          </p:cNvSpPr>
          <p:nvPr/>
        </p:nvSpPr>
        <p:spPr bwMode="auto">
          <a:xfrm>
            <a:off x="6685084" y="4278314"/>
            <a:ext cx="30774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0 w 21"/>
              <a:gd name="T5" fmla="*/ 0 h 1587"/>
              <a:gd name="T6" fmla="*/ 0 w 21"/>
              <a:gd name="T7" fmla="*/ 0 h 1587"/>
              <a:gd name="T8" fmla="*/ 0 w 21"/>
              <a:gd name="T9" fmla="*/ 0 h 1587"/>
              <a:gd name="T10" fmla="*/ 17463 w 21"/>
              <a:gd name="T11" fmla="*/ 0 h 1587"/>
              <a:gd name="T12" fmla="*/ 17463 w 21"/>
              <a:gd name="T13" fmla="*/ 0 h 1587"/>
              <a:gd name="T14" fmla="*/ 17463 w 21"/>
              <a:gd name="T15" fmla="*/ 0 h 1587"/>
              <a:gd name="T16" fmla="*/ 17463 w 21"/>
              <a:gd name="T17" fmla="*/ 0 h 1587"/>
              <a:gd name="T18" fmla="*/ 17463 w 21"/>
              <a:gd name="T19" fmla="*/ 0 h 1587"/>
              <a:gd name="T20" fmla="*/ 17463 w 21"/>
              <a:gd name="T21" fmla="*/ 0 h 1587"/>
              <a:gd name="T22" fmla="*/ 33338 w 21"/>
              <a:gd name="T23" fmla="*/ 0 h 1587"/>
              <a:gd name="T24" fmla="*/ 33338 w 21"/>
              <a:gd name="T25" fmla="*/ 0 h 1587"/>
              <a:gd name="T26" fmla="*/ 33338 w 21"/>
              <a:gd name="T27" fmla="*/ 0 h 1587"/>
              <a:gd name="T28" fmla="*/ 33338 w 21"/>
              <a:gd name="T29" fmla="*/ 0 h 1587"/>
              <a:gd name="T30" fmla="*/ 33338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33338 w 21"/>
              <a:gd name="T45" fmla="*/ 0 h 1587"/>
              <a:gd name="T46" fmla="*/ 17463 w 21"/>
              <a:gd name="T47" fmla="*/ 0 h 1587"/>
              <a:gd name="T48" fmla="*/ 17463 w 21"/>
              <a:gd name="T49" fmla="*/ 0 h 1587"/>
              <a:gd name="T50" fmla="*/ 17463 w 21"/>
              <a:gd name="T51" fmla="*/ 0 h 1587"/>
              <a:gd name="T52" fmla="*/ 17463 w 21"/>
              <a:gd name="T53" fmla="*/ 0 h 1587"/>
              <a:gd name="T54" fmla="*/ 17463 w 21"/>
              <a:gd name="T55" fmla="*/ 0 h 1587"/>
              <a:gd name="T56" fmla="*/ 17463 w 21"/>
              <a:gd name="T57" fmla="*/ 0 h 1587"/>
              <a:gd name="T58" fmla="*/ 17463 w 21"/>
              <a:gd name="T59" fmla="*/ 0 h 1587"/>
              <a:gd name="T60" fmla="*/ 17463 w 21"/>
              <a:gd name="T61" fmla="*/ 0 h 1587"/>
              <a:gd name="T62" fmla="*/ 17463 w 21"/>
              <a:gd name="T63" fmla="*/ 0 h 1587"/>
              <a:gd name="T64" fmla="*/ 0 w 21"/>
              <a:gd name="T65" fmla="*/ 0 h 1587"/>
              <a:gd name="T66" fmla="*/ 0 w 21"/>
              <a:gd name="T67" fmla="*/ 0 h 1587"/>
              <a:gd name="T68" fmla="*/ 0 w 21"/>
              <a:gd name="T69" fmla="*/ 0 h 1587"/>
              <a:gd name="T70" fmla="*/ 0 w 21"/>
              <a:gd name="T71" fmla="*/ 0 h 1587"/>
              <a:gd name="T72" fmla="*/ 0 w 21"/>
              <a:gd name="T73" fmla="*/ 0 h 1587"/>
              <a:gd name="T74" fmla="*/ 0 w 21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84" name="Freeform 1377"/>
          <p:cNvSpPr>
            <a:spLocks/>
          </p:cNvSpPr>
          <p:nvPr/>
        </p:nvSpPr>
        <p:spPr bwMode="auto">
          <a:xfrm>
            <a:off x="7115908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85" name="Freeform 1378"/>
          <p:cNvSpPr>
            <a:spLocks/>
          </p:cNvSpPr>
          <p:nvPr/>
        </p:nvSpPr>
        <p:spPr bwMode="auto">
          <a:xfrm>
            <a:off x="7115908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86" name="Freeform 1379"/>
          <p:cNvSpPr>
            <a:spLocks/>
          </p:cNvSpPr>
          <p:nvPr/>
        </p:nvSpPr>
        <p:spPr bwMode="auto">
          <a:xfrm>
            <a:off x="7115907" y="4278314"/>
            <a:ext cx="30774" cy="1587"/>
          </a:xfrm>
          <a:custGeom>
            <a:avLst/>
            <a:gdLst>
              <a:gd name="T0" fmla="*/ 33338 w 21"/>
              <a:gd name="T1" fmla="*/ 0 h 1587"/>
              <a:gd name="T2" fmla="*/ 33338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15875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33338 w 21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87" name="Oval 1380"/>
          <p:cNvSpPr>
            <a:spLocks noChangeArrowheads="1"/>
          </p:cNvSpPr>
          <p:nvPr/>
        </p:nvSpPr>
        <p:spPr bwMode="auto">
          <a:xfrm>
            <a:off x="7130562" y="4278313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888" name="Freeform 1381"/>
          <p:cNvSpPr>
            <a:spLocks/>
          </p:cNvSpPr>
          <p:nvPr/>
        </p:nvSpPr>
        <p:spPr bwMode="auto">
          <a:xfrm>
            <a:off x="7130562" y="4278314"/>
            <a:ext cx="16120" cy="1587"/>
          </a:xfrm>
          <a:custGeom>
            <a:avLst/>
            <a:gdLst>
              <a:gd name="T0" fmla="*/ 17463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17463 w 11"/>
              <a:gd name="T7" fmla="*/ 0 h 1587"/>
              <a:gd name="T8" fmla="*/ 17463 w 11"/>
              <a:gd name="T9" fmla="*/ 0 h 1587"/>
              <a:gd name="T10" fmla="*/ 17463 w 11"/>
              <a:gd name="T11" fmla="*/ 0 h 1587"/>
              <a:gd name="T12" fmla="*/ 17463 w 11"/>
              <a:gd name="T13" fmla="*/ 0 h 1587"/>
              <a:gd name="T14" fmla="*/ 17463 w 11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89" name="Freeform 1382"/>
          <p:cNvSpPr>
            <a:spLocks/>
          </p:cNvSpPr>
          <p:nvPr/>
        </p:nvSpPr>
        <p:spPr bwMode="auto">
          <a:xfrm>
            <a:off x="7130562" y="4295775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17463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0 w 11"/>
              <a:gd name="T13" fmla="*/ 0 h 1588"/>
              <a:gd name="T14" fmla="*/ 17463 w 11"/>
              <a:gd name="T15" fmla="*/ 0 h 1588"/>
              <a:gd name="T16" fmla="*/ 17463 w 11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0" name="Freeform 1383"/>
          <p:cNvSpPr>
            <a:spLocks/>
          </p:cNvSpPr>
          <p:nvPr/>
        </p:nvSpPr>
        <p:spPr bwMode="auto">
          <a:xfrm>
            <a:off x="7115907" y="4295775"/>
            <a:ext cx="30774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33338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0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1" name="Freeform 1384"/>
          <p:cNvSpPr>
            <a:spLocks/>
          </p:cNvSpPr>
          <p:nvPr/>
        </p:nvSpPr>
        <p:spPr bwMode="auto">
          <a:xfrm>
            <a:off x="7115908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2" name="Freeform 1385"/>
          <p:cNvSpPr>
            <a:spLocks/>
          </p:cNvSpPr>
          <p:nvPr/>
        </p:nvSpPr>
        <p:spPr bwMode="auto">
          <a:xfrm>
            <a:off x="7069015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3" name="Freeform 1386"/>
          <p:cNvSpPr>
            <a:spLocks/>
          </p:cNvSpPr>
          <p:nvPr/>
        </p:nvSpPr>
        <p:spPr bwMode="auto">
          <a:xfrm>
            <a:off x="7069015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4" name="Freeform 1387"/>
          <p:cNvSpPr>
            <a:spLocks/>
          </p:cNvSpPr>
          <p:nvPr/>
        </p:nvSpPr>
        <p:spPr bwMode="auto">
          <a:xfrm>
            <a:off x="7069015" y="4278314"/>
            <a:ext cx="30774" cy="1587"/>
          </a:xfrm>
          <a:custGeom>
            <a:avLst/>
            <a:gdLst>
              <a:gd name="T0" fmla="*/ 33338 w 21"/>
              <a:gd name="T1" fmla="*/ 0 h 1587"/>
              <a:gd name="T2" fmla="*/ 33338 w 21"/>
              <a:gd name="T3" fmla="*/ 0 h 1587"/>
              <a:gd name="T4" fmla="*/ 33338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17463 w 21"/>
              <a:gd name="T11" fmla="*/ 0 h 1587"/>
              <a:gd name="T12" fmla="*/ 17463 w 21"/>
              <a:gd name="T13" fmla="*/ 0 h 1587"/>
              <a:gd name="T14" fmla="*/ 17463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17463 w 21"/>
              <a:gd name="T21" fmla="*/ 0 h 1587"/>
              <a:gd name="T22" fmla="*/ 17463 w 21"/>
              <a:gd name="T23" fmla="*/ 0 h 1587"/>
              <a:gd name="T24" fmla="*/ 17463 w 21"/>
              <a:gd name="T25" fmla="*/ 0 h 1587"/>
              <a:gd name="T26" fmla="*/ 17463 w 21"/>
              <a:gd name="T27" fmla="*/ 0 h 1587"/>
              <a:gd name="T28" fmla="*/ 17463 w 21"/>
              <a:gd name="T29" fmla="*/ 0 h 1587"/>
              <a:gd name="T30" fmla="*/ 33338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5" name="Freeform 1388"/>
          <p:cNvSpPr>
            <a:spLocks/>
          </p:cNvSpPr>
          <p:nvPr/>
        </p:nvSpPr>
        <p:spPr bwMode="auto">
          <a:xfrm>
            <a:off x="7099789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6" name="Freeform 1389"/>
          <p:cNvSpPr>
            <a:spLocks/>
          </p:cNvSpPr>
          <p:nvPr/>
        </p:nvSpPr>
        <p:spPr bwMode="auto">
          <a:xfrm>
            <a:off x="7099789" y="4278314"/>
            <a:ext cx="16119" cy="1587"/>
          </a:xfrm>
          <a:custGeom>
            <a:avLst/>
            <a:gdLst>
              <a:gd name="T0" fmla="*/ 17462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17462 w 11"/>
              <a:gd name="T7" fmla="*/ 0 h 1587"/>
              <a:gd name="T8" fmla="*/ 17462 w 11"/>
              <a:gd name="T9" fmla="*/ 0 h 1587"/>
              <a:gd name="T10" fmla="*/ 17462 w 11"/>
              <a:gd name="T11" fmla="*/ 0 h 1587"/>
              <a:gd name="T12" fmla="*/ 17462 w 11"/>
              <a:gd name="T13" fmla="*/ 0 h 1587"/>
              <a:gd name="T14" fmla="*/ 17462 w 11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7" name="Freeform 1390"/>
          <p:cNvSpPr>
            <a:spLocks/>
          </p:cNvSpPr>
          <p:nvPr/>
        </p:nvSpPr>
        <p:spPr bwMode="auto">
          <a:xfrm>
            <a:off x="7099789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8" name="Freeform 1391"/>
          <p:cNvSpPr>
            <a:spLocks/>
          </p:cNvSpPr>
          <p:nvPr/>
        </p:nvSpPr>
        <p:spPr bwMode="auto">
          <a:xfrm>
            <a:off x="7069015" y="4295775"/>
            <a:ext cx="30774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17463 w 21"/>
              <a:gd name="T15" fmla="*/ 0 h 1588"/>
              <a:gd name="T16" fmla="*/ 17463 w 21"/>
              <a:gd name="T17" fmla="*/ 0 h 1588"/>
              <a:gd name="T18" fmla="*/ 17463 w 21"/>
              <a:gd name="T19" fmla="*/ 0 h 1588"/>
              <a:gd name="T20" fmla="*/ 17463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33338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17463 w 21"/>
              <a:gd name="T47" fmla="*/ 0 h 1588"/>
              <a:gd name="T48" fmla="*/ 17463 w 21"/>
              <a:gd name="T49" fmla="*/ 0 h 1588"/>
              <a:gd name="T50" fmla="*/ 17463 w 21"/>
              <a:gd name="T51" fmla="*/ 0 h 1588"/>
              <a:gd name="T52" fmla="*/ 17463 w 21"/>
              <a:gd name="T53" fmla="*/ 0 h 1588"/>
              <a:gd name="T54" fmla="*/ 17463 w 21"/>
              <a:gd name="T55" fmla="*/ 0 h 1588"/>
              <a:gd name="T56" fmla="*/ 17463 w 21"/>
              <a:gd name="T57" fmla="*/ 0 h 1588"/>
              <a:gd name="T58" fmla="*/ 17463 w 21"/>
              <a:gd name="T59" fmla="*/ 0 h 1588"/>
              <a:gd name="T60" fmla="*/ 17463 w 21"/>
              <a:gd name="T61" fmla="*/ 0 h 1588"/>
              <a:gd name="T62" fmla="*/ 17463 w 21"/>
              <a:gd name="T63" fmla="*/ 0 h 1588"/>
              <a:gd name="T64" fmla="*/ 0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9" name="Freeform 1392"/>
          <p:cNvSpPr>
            <a:spLocks/>
          </p:cNvSpPr>
          <p:nvPr/>
        </p:nvSpPr>
        <p:spPr bwMode="auto">
          <a:xfrm>
            <a:off x="7069015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00" name="Freeform 1393"/>
          <p:cNvSpPr>
            <a:spLocks/>
          </p:cNvSpPr>
          <p:nvPr/>
        </p:nvSpPr>
        <p:spPr bwMode="auto">
          <a:xfrm>
            <a:off x="7023589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01" name="Freeform 1394"/>
          <p:cNvSpPr>
            <a:spLocks/>
          </p:cNvSpPr>
          <p:nvPr/>
        </p:nvSpPr>
        <p:spPr bwMode="auto">
          <a:xfrm>
            <a:off x="7023589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02" name="Freeform 1395"/>
          <p:cNvSpPr>
            <a:spLocks/>
          </p:cNvSpPr>
          <p:nvPr/>
        </p:nvSpPr>
        <p:spPr bwMode="auto">
          <a:xfrm>
            <a:off x="7023589" y="4278314"/>
            <a:ext cx="30773" cy="1587"/>
          </a:xfrm>
          <a:custGeom>
            <a:avLst/>
            <a:gdLst>
              <a:gd name="T0" fmla="*/ 33337 w 21"/>
              <a:gd name="T1" fmla="*/ 0 h 1587"/>
              <a:gd name="T2" fmla="*/ 33337 w 21"/>
              <a:gd name="T3" fmla="*/ 0 h 1587"/>
              <a:gd name="T4" fmla="*/ 33337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15875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03" name="Freeform 1396"/>
          <p:cNvSpPr>
            <a:spLocks/>
          </p:cNvSpPr>
          <p:nvPr/>
        </p:nvSpPr>
        <p:spPr bwMode="auto">
          <a:xfrm>
            <a:off x="7054362" y="4278314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0 w 10"/>
              <a:gd name="T7" fmla="*/ 0 h 1587"/>
              <a:gd name="T8" fmla="*/ 0 w 10"/>
              <a:gd name="T9" fmla="*/ 0 h 1587"/>
              <a:gd name="T10" fmla="*/ 0 w 10"/>
              <a:gd name="T11" fmla="*/ 0 h 1587"/>
              <a:gd name="T12" fmla="*/ 0 w 10"/>
              <a:gd name="T13" fmla="*/ 0 h 1587"/>
              <a:gd name="T14" fmla="*/ 0 w 10"/>
              <a:gd name="T15" fmla="*/ 0 h 1587"/>
              <a:gd name="T16" fmla="*/ 0 w 10"/>
              <a:gd name="T17" fmla="*/ 0 h 1587"/>
              <a:gd name="T18" fmla="*/ 0 w 10"/>
              <a:gd name="T19" fmla="*/ 0 h 1587"/>
              <a:gd name="T20" fmla="*/ 0 w 10"/>
              <a:gd name="T21" fmla="*/ 0 h 1587"/>
              <a:gd name="T22" fmla="*/ 15875 w 10"/>
              <a:gd name="T23" fmla="*/ 0 h 1587"/>
              <a:gd name="T24" fmla="*/ 15875 w 10"/>
              <a:gd name="T25" fmla="*/ 0 h 1587"/>
              <a:gd name="T26" fmla="*/ 15875 w 10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04" name="Freeform 1397"/>
          <p:cNvSpPr>
            <a:spLocks/>
          </p:cNvSpPr>
          <p:nvPr/>
        </p:nvSpPr>
        <p:spPr bwMode="auto">
          <a:xfrm>
            <a:off x="7054362" y="4278314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0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05" name="Freeform 1398"/>
          <p:cNvSpPr>
            <a:spLocks/>
          </p:cNvSpPr>
          <p:nvPr/>
        </p:nvSpPr>
        <p:spPr bwMode="auto">
          <a:xfrm>
            <a:off x="7054361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06" name="Freeform 1399"/>
          <p:cNvSpPr>
            <a:spLocks/>
          </p:cNvSpPr>
          <p:nvPr/>
        </p:nvSpPr>
        <p:spPr bwMode="auto">
          <a:xfrm>
            <a:off x="7023589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33337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07" name="Oval 1400"/>
          <p:cNvSpPr>
            <a:spLocks noChangeArrowheads="1"/>
          </p:cNvSpPr>
          <p:nvPr/>
        </p:nvSpPr>
        <p:spPr bwMode="auto">
          <a:xfrm>
            <a:off x="7023589" y="4295775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908" name="Freeform 1401"/>
          <p:cNvSpPr>
            <a:spLocks/>
          </p:cNvSpPr>
          <p:nvPr/>
        </p:nvSpPr>
        <p:spPr bwMode="auto">
          <a:xfrm>
            <a:off x="6976697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09" name="Freeform 1402"/>
          <p:cNvSpPr>
            <a:spLocks/>
          </p:cNvSpPr>
          <p:nvPr/>
        </p:nvSpPr>
        <p:spPr bwMode="auto">
          <a:xfrm>
            <a:off x="6976697" y="4278314"/>
            <a:ext cx="16119" cy="1587"/>
          </a:xfrm>
          <a:custGeom>
            <a:avLst/>
            <a:gdLst>
              <a:gd name="T0" fmla="*/ 17462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0 w 11"/>
              <a:gd name="T11" fmla="*/ 0 h 1587"/>
              <a:gd name="T12" fmla="*/ 17462 w 11"/>
              <a:gd name="T13" fmla="*/ 0 h 1587"/>
              <a:gd name="T14" fmla="*/ 17462 w 11"/>
              <a:gd name="T15" fmla="*/ 0 h 1587"/>
              <a:gd name="T16" fmla="*/ 17462 w 11"/>
              <a:gd name="T17" fmla="*/ 0 h 1587"/>
              <a:gd name="T18" fmla="*/ 17462 w 11"/>
              <a:gd name="T19" fmla="*/ 0 h 1587"/>
              <a:gd name="T20" fmla="*/ 17462 w 11"/>
              <a:gd name="T21" fmla="*/ 0 h 1587"/>
              <a:gd name="T22" fmla="*/ 17462 w 11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10" name="Freeform 1403"/>
          <p:cNvSpPr>
            <a:spLocks/>
          </p:cNvSpPr>
          <p:nvPr/>
        </p:nvSpPr>
        <p:spPr bwMode="auto">
          <a:xfrm>
            <a:off x="6992815" y="4278314"/>
            <a:ext cx="30774" cy="1587"/>
          </a:xfrm>
          <a:custGeom>
            <a:avLst/>
            <a:gdLst>
              <a:gd name="T0" fmla="*/ 15875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0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0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15875 w 21"/>
              <a:gd name="T33" fmla="*/ 0 h 1587"/>
              <a:gd name="T34" fmla="*/ 15875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15875 w 21"/>
              <a:gd name="T41" fmla="*/ 0 h 1587"/>
              <a:gd name="T42" fmla="*/ 15875 w 21"/>
              <a:gd name="T43" fmla="*/ 0 h 1587"/>
              <a:gd name="T44" fmla="*/ 15875 w 21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11" name="Freeform 1404"/>
          <p:cNvSpPr>
            <a:spLocks/>
          </p:cNvSpPr>
          <p:nvPr/>
        </p:nvSpPr>
        <p:spPr bwMode="auto">
          <a:xfrm>
            <a:off x="7007470" y="4278314"/>
            <a:ext cx="16120" cy="1587"/>
          </a:xfrm>
          <a:custGeom>
            <a:avLst/>
            <a:gdLst>
              <a:gd name="T0" fmla="*/ 17463 w 11"/>
              <a:gd name="T1" fmla="*/ 0 h 1587"/>
              <a:gd name="T2" fmla="*/ 17463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0 w 11"/>
              <a:gd name="T11" fmla="*/ 0 h 1587"/>
              <a:gd name="T12" fmla="*/ 0 w 11"/>
              <a:gd name="T13" fmla="*/ 0 h 1587"/>
              <a:gd name="T14" fmla="*/ 17463 w 11"/>
              <a:gd name="T15" fmla="*/ 0 h 1587"/>
              <a:gd name="T16" fmla="*/ 17463 w 11"/>
              <a:gd name="T17" fmla="*/ 0 h 1587"/>
              <a:gd name="T18" fmla="*/ 17463 w 11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12" name="Freeform 1405"/>
          <p:cNvSpPr>
            <a:spLocks/>
          </p:cNvSpPr>
          <p:nvPr/>
        </p:nvSpPr>
        <p:spPr bwMode="auto">
          <a:xfrm>
            <a:off x="7007470" y="4278314"/>
            <a:ext cx="16120" cy="1587"/>
          </a:xfrm>
          <a:custGeom>
            <a:avLst/>
            <a:gdLst>
              <a:gd name="T0" fmla="*/ 17463 w 11"/>
              <a:gd name="T1" fmla="*/ 0 h 1587"/>
              <a:gd name="T2" fmla="*/ 17463 w 11"/>
              <a:gd name="T3" fmla="*/ 0 h 1587"/>
              <a:gd name="T4" fmla="*/ 0 w 11"/>
              <a:gd name="T5" fmla="*/ 0 h 1587"/>
              <a:gd name="T6" fmla="*/ 17463 w 11"/>
              <a:gd name="T7" fmla="*/ 0 h 1587"/>
              <a:gd name="T8" fmla="*/ 17463 w 11"/>
              <a:gd name="T9" fmla="*/ 0 h 1587"/>
              <a:gd name="T10" fmla="*/ 17463 w 11"/>
              <a:gd name="T11" fmla="*/ 0 h 1587"/>
              <a:gd name="T12" fmla="*/ 17463 w 11"/>
              <a:gd name="T13" fmla="*/ 0 h 1587"/>
              <a:gd name="T14" fmla="*/ 17463 w 11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13" name="Freeform 1406"/>
          <p:cNvSpPr>
            <a:spLocks/>
          </p:cNvSpPr>
          <p:nvPr/>
        </p:nvSpPr>
        <p:spPr bwMode="auto">
          <a:xfrm>
            <a:off x="7007469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14" name="Freeform 1407"/>
          <p:cNvSpPr>
            <a:spLocks/>
          </p:cNvSpPr>
          <p:nvPr/>
        </p:nvSpPr>
        <p:spPr bwMode="auto">
          <a:xfrm>
            <a:off x="6976697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33337 w 21"/>
              <a:gd name="T11" fmla="*/ 0 h 1588"/>
              <a:gd name="T12" fmla="*/ 33337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15" name="Freeform 1408"/>
          <p:cNvSpPr>
            <a:spLocks/>
          </p:cNvSpPr>
          <p:nvPr/>
        </p:nvSpPr>
        <p:spPr bwMode="auto">
          <a:xfrm>
            <a:off x="6976697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16" name="Freeform 1409"/>
          <p:cNvSpPr>
            <a:spLocks/>
          </p:cNvSpPr>
          <p:nvPr/>
        </p:nvSpPr>
        <p:spPr bwMode="auto">
          <a:xfrm>
            <a:off x="6931270" y="4278314"/>
            <a:ext cx="14654" cy="1587"/>
          </a:xfrm>
          <a:custGeom>
            <a:avLst/>
            <a:gdLst>
              <a:gd name="T0" fmla="*/ 0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0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0 w 10"/>
              <a:gd name="T15" fmla="*/ 0 h 1587"/>
              <a:gd name="T16" fmla="*/ 0 w 10"/>
              <a:gd name="T17" fmla="*/ 0 h 1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17" name="Freeform 1410"/>
          <p:cNvSpPr>
            <a:spLocks/>
          </p:cNvSpPr>
          <p:nvPr/>
        </p:nvSpPr>
        <p:spPr bwMode="auto">
          <a:xfrm>
            <a:off x="6931270" y="4278314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0 w 10"/>
              <a:gd name="T7" fmla="*/ 0 h 1587"/>
              <a:gd name="T8" fmla="*/ 0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15875 w 10"/>
              <a:gd name="T19" fmla="*/ 0 h 1587"/>
              <a:gd name="T20" fmla="*/ 15875 w 10"/>
              <a:gd name="T21" fmla="*/ 0 h 1587"/>
              <a:gd name="T22" fmla="*/ 15875 w 10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18" name="Freeform 1411"/>
          <p:cNvSpPr>
            <a:spLocks/>
          </p:cNvSpPr>
          <p:nvPr/>
        </p:nvSpPr>
        <p:spPr bwMode="auto">
          <a:xfrm>
            <a:off x="6945923" y="4278314"/>
            <a:ext cx="30774" cy="1587"/>
          </a:xfrm>
          <a:custGeom>
            <a:avLst/>
            <a:gdLst>
              <a:gd name="T0" fmla="*/ 33338 w 21"/>
              <a:gd name="T1" fmla="*/ 0 h 1587"/>
              <a:gd name="T2" fmla="*/ 17463 w 21"/>
              <a:gd name="T3" fmla="*/ 0 h 1587"/>
              <a:gd name="T4" fmla="*/ 17463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17463 w 21"/>
              <a:gd name="T11" fmla="*/ 0 h 1587"/>
              <a:gd name="T12" fmla="*/ 0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0 w 21"/>
              <a:gd name="T23" fmla="*/ 0 h 1587"/>
              <a:gd name="T24" fmla="*/ 17463 w 21"/>
              <a:gd name="T25" fmla="*/ 0 h 1587"/>
              <a:gd name="T26" fmla="*/ 17463 w 21"/>
              <a:gd name="T27" fmla="*/ 0 h 1587"/>
              <a:gd name="T28" fmla="*/ 17463 w 21"/>
              <a:gd name="T29" fmla="*/ 0 h 1587"/>
              <a:gd name="T30" fmla="*/ 17463 w 21"/>
              <a:gd name="T31" fmla="*/ 0 h 1587"/>
              <a:gd name="T32" fmla="*/ 17463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19" name="Freeform 1412"/>
          <p:cNvSpPr>
            <a:spLocks/>
          </p:cNvSpPr>
          <p:nvPr/>
        </p:nvSpPr>
        <p:spPr bwMode="auto">
          <a:xfrm>
            <a:off x="6976697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20" name="Freeform 1413"/>
          <p:cNvSpPr>
            <a:spLocks/>
          </p:cNvSpPr>
          <p:nvPr/>
        </p:nvSpPr>
        <p:spPr bwMode="auto">
          <a:xfrm>
            <a:off x="6976697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21" name="Freeform 1414"/>
          <p:cNvSpPr>
            <a:spLocks/>
          </p:cNvSpPr>
          <p:nvPr/>
        </p:nvSpPr>
        <p:spPr bwMode="auto">
          <a:xfrm>
            <a:off x="6976697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22" name="Freeform 1415"/>
          <p:cNvSpPr>
            <a:spLocks/>
          </p:cNvSpPr>
          <p:nvPr/>
        </p:nvSpPr>
        <p:spPr bwMode="auto">
          <a:xfrm>
            <a:off x="6931269" y="4295775"/>
            <a:ext cx="30774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33338 w 21"/>
              <a:gd name="T11" fmla="*/ 0 h 1588"/>
              <a:gd name="T12" fmla="*/ 33338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23" name="Freeform 1416"/>
          <p:cNvSpPr>
            <a:spLocks/>
          </p:cNvSpPr>
          <p:nvPr/>
        </p:nvSpPr>
        <p:spPr bwMode="auto">
          <a:xfrm>
            <a:off x="6931269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24" name="Freeform 1417"/>
          <p:cNvSpPr>
            <a:spLocks/>
          </p:cNvSpPr>
          <p:nvPr/>
        </p:nvSpPr>
        <p:spPr bwMode="auto">
          <a:xfrm>
            <a:off x="6900497" y="4278314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0 w 10"/>
              <a:gd name="T5" fmla="*/ 0 h 1587"/>
              <a:gd name="T6" fmla="*/ 0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15875 w 10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25" name="Freeform 1418"/>
          <p:cNvSpPr>
            <a:spLocks/>
          </p:cNvSpPr>
          <p:nvPr/>
        </p:nvSpPr>
        <p:spPr bwMode="auto">
          <a:xfrm>
            <a:off x="6900497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26" name="Freeform 1419"/>
          <p:cNvSpPr>
            <a:spLocks/>
          </p:cNvSpPr>
          <p:nvPr/>
        </p:nvSpPr>
        <p:spPr bwMode="auto">
          <a:xfrm>
            <a:off x="6900497" y="4278314"/>
            <a:ext cx="30773" cy="1587"/>
          </a:xfrm>
          <a:custGeom>
            <a:avLst/>
            <a:gdLst>
              <a:gd name="T0" fmla="*/ 33337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15875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27" name="Freeform 1420"/>
          <p:cNvSpPr>
            <a:spLocks/>
          </p:cNvSpPr>
          <p:nvPr/>
        </p:nvSpPr>
        <p:spPr bwMode="auto">
          <a:xfrm>
            <a:off x="6931269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28" name="Freeform 1421"/>
          <p:cNvSpPr>
            <a:spLocks/>
          </p:cNvSpPr>
          <p:nvPr/>
        </p:nvSpPr>
        <p:spPr bwMode="auto">
          <a:xfrm>
            <a:off x="6931269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29" name="Freeform 1422"/>
          <p:cNvSpPr>
            <a:spLocks/>
          </p:cNvSpPr>
          <p:nvPr/>
        </p:nvSpPr>
        <p:spPr bwMode="auto">
          <a:xfrm>
            <a:off x="6931269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30" name="Freeform 1423"/>
          <p:cNvSpPr>
            <a:spLocks/>
          </p:cNvSpPr>
          <p:nvPr/>
        </p:nvSpPr>
        <p:spPr bwMode="auto">
          <a:xfrm>
            <a:off x="6900497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33337 w 21"/>
              <a:gd name="T11" fmla="*/ 0 h 1588"/>
              <a:gd name="T12" fmla="*/ 33337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31" name="Freeform 1424"/>
          <p:cNvSpPr>
            <a:spLocks/>
          </p:cNvSpPr>
          <p:nvPr/>
        </p:nvSpPr>
        <p:spPr bwMode="auto">
          <a:xfrm>
            <a:off x="6900497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32" name="Freeform 1425"/>
          <p:cNvSpPr>
            <a:spLocks/>
          </p:cNvSpPr>
          <p:nvPr/>
        </p:nvSpPr>
        <p:spPr bwMode="auto">
          <a:xfrm>
            <a:off x="6853604" y="4278314"/>
            <a:ext cx="16119" cy="1587"/>
          </a:xfrm>
          <a:custGeom>
            <a:avLst/>
            <a:gdLst>
              <a:gd name="T0" fmla="*/ 17462 w 11"/>
              <a:gd name="T1" fmla="*/ 0 h 1587"/>
              <a:gd name="T2" fmla="*/ 17462 w 11"/>
              <a:gd name="T3" fmla="*/ 0 h 1587"/>
              <a:gd name="T4" fmla="*/ 0 w 11"/>
              <a:gd name="T5" fmla="*/ 0 h 1587"/>
              <a:gd name="T6" fmla="*/ 17462 w 11"/>
              <a:gd name="T7" fmla="*/ 0 h 1587"/>
              <a:gd name="T8" fmla="*/ 17462 w 11"/>
              <a:gd name="T9" fmla="*/ 0 h 1587"/>
              <a:gd name="T10" fmla="*/ 17462 w 11"/>
              <a:gd name="T11" fmla="*/ 0 h 1587"/>
              <a:gd name="T12" fmla="*/ 17462 w 11"/>
              <a:gd name="T13" fmla="*/ 0 h 1587"/>
              <a:gd name="T14" fmla="*/ 17462 w 11"/>
              <a:gd name="T15" fmla="*/ 0 h 1587"/>
              <a:gd name="T16" fmla="*/ 17462 w 11"/>
              <a:gd name="T17" fmla="*/ 0 h 1587"/>
              <a:gd name="T18" fmla="*/ 17462 w 11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33" name="Freeform 1426"/>
          <p:cNvSpPr>
            <a:spLocks/>
          </p:cNvSpPr>
          <p:nvPr/>
        </p:nvSpPr>
        <p:spPr bwMode="auto">
          <a:xfrm>
            <a:off x="6853605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34" name="Freeform 1427"/>
          <p:cNvSpPr>
            <a:spLocks/>
          </p:cNvSpPr>
          <p:nvPr/>
        </p:nvSpPr>
        <p:spPr bwMode="auto">
          <a:xfrm>
            <a:off x="6853605" y="4278314"/>
            <a:ext cx="30773" cy="1587"/>
          </a:xfrm>
          <a:custGeom>
            <a:avLst/>
            <a:gdLst>
              <a:gd name="T0" fmla="*/ 33337 w 21"/>
              <a:gd name="T1" fmla="*/ 0 h 1587"/>
              <a:gd name="T2" fmla="*/ 17462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17462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17462 w 21"/>
              <a:gd name="T23" fmla="*/ 0 h 1587"/>
              <a:gd name="T24" fmla="*/ 17462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17462 w 21"/>
              <a:gd name="T31" fmla="*/ 0 h 1587"/>
              <a:gd name="T32" fmla="*/ 17462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35" name="Freeform 1428"/>
          <p:cNvSpPr>
            <a:spLocks/>
          </p:cNvSpPr>
          <p:nvPr/>
        </p:nvSpPr>
        <p:spPr bwMode="auto">
          <a:xfrm>
            <a:off x="6884377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36" name="Freeform 1429"/>
          <p:cNvSpPr>
            <a:spLocks/>
          </p:cNvSpPr>
          <p:nvPr/>
        </p:nvSpPr>
        <p:spPr bwMode="auto">
          <a:xfrm>
            <a:off x="6884377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37" name="Freeform 1430"/>
          <p:cNvSpPr>
            <a:spLocks/>
          </p:cNvSpPr>
          <p:nvPr/>
        </p:nvSpPr>
        <p:spPr bwMode="auto">
          <a:xfrm>
            <a:off x="6884377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38" name="Freeform 1431"/>
          <p:cNvSpPr>
            <a:spLocks/>
          </p:cNvSpPr>
          <p:nvPr/>
        </p:nvSpPr>
        <p:spPr bwMode="auto">
          <a:xfrm>
            <a:off x="6853605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0 w 21"/>
              <a:gd name="T31" fmla="*/ 0 h 1588"/>
              <a:gd name="T32" fmla="*/ 0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39" name="Freeform 1432"/>
          <p:cNvSpPr>
            <a:spLocks/>
          </p:cNvSpPr>
          <p:nvPr/>
        </p:nvSpPr>
        <p:spPr bwMode="auto">
          <a:xfrm>
            <a:off x="6853604" y="4295775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w 11"/>
              <a:gd name="T23" fmla="*/ 0 h 1588"/>
              <a:gd name="T24" fmla="*/ 0 w 11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40" name="Freeform 1433"/>
          <p:cNvSpPr>
            <a:spLocks/>
          </p:cNvSpPr>
          <p:nvPr/>
        </p:nvSpPr>
        <p:spPr bwMode="auto">
          <a:xfrm>
            <a:off x="6808177" y="4278314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0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15875 w 10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41" name="Freeform 1434"/>
          <p:cNvSpPr>
            <a:spLocks/>
          </p:cNvSpPr>
          <p:nvPr/>
        </p:nvSpPr>
        <p:spPr bwMode="auto">
          <a:xfrm>
            <a:off x="6808177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42" name="Freeform 1435"/>
          <p:cNvSpPr>
            <a:spLocks/>
          </p:cNvSpPr>
          <p:nvPr/>
        </p:nvSpPr>
        <p:spPr bwMode="auto">
          <a:xfrm>
            <a:off x="6808177" y="4278314"/>
            <a:ext cx="30774" cy="1587"/>
          </a:xfrm>
          <a:custGeom>
            <a:avLst/>
            <a:gdLst>
              <a:gd name="T0" fmla="*/ 33338 w 21"/>
              <a:gd name="T1" fmla="*/ 0 h 1587"/>
              <a:gd name="T2" fmla="*/ 33338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43" name="Freeform 1436"/>
          <p:cNvSpPr>
            <a:spLocks/>
          </p:cNvSpPr>
          <p:nvPr/>
        </p:nvSpPr>
        <p:spPr bwMode="auto">
          <a:xfrm>
            <a:off x="6838951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44" name="Freeform 1437"/>
          <p:cNvSpPr>
            <a:spLocks/>
          </p:cNvSpPr>
          <p:nvPr/>
        </p:nvSpPr>
        <p:spPr bwMode="auto">
          <a:xfrm>
            <a:off x="6838951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45" name="Freeform 1438"/>
          <p:cNvSpPr>
            <a:spLocks/>
          </p:cNvSpPr>
          <p:nvPr/>
        </p:nvSpPr>
        <p:spPr bwMode="auto">
          <a:xfrm>
            <a:off x="6838951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46" name="Freeform 1439"/>
          <p:cNvSpPr>
            <a:spLocks/>
          </p:cNvSpPr>
          <p:nvPr/>
        </p:nvSpPr>
        <p:spPr bwMode="auto">
          <a:xfrm>
            <a:off x="6808177" y="4295775"/>
            <a:ext cx="30774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33338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0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47" name="Freeform 1440"/>
          <p:cNvSpPr>
            <a:spLocks/>
          </p:cNvSpPr>
          <p:nvPr/>
        </p:nvSpPr>
        <p:spPr bwMode="auto">
          <a:xfrm>
            <a:off x="6808177" y="4295775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0 w 10"/>
              <a:gd name="T21" fmla="*/ 0 h 1588"/>
              <a:gd name="T22" fmla="*/ 0 w 10"/>
              <a:gd name="T23" fmla="*/ 0 h 1588"/>
              <a:gd name="T24" fmla="*/ 0 w 10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48" name="Freeform 1441"/>
          <p:cNvSpPr>
            <a:spLocks/>
          </p:cNvSpPr>
          <p:nvPr/>
        </p:nvSpPr>
        <p:spPr bwMode="auto">
          <a:xfrm>
            <a:off x="6777405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49" name="Freeform 1442"/>
          <p:cNvSpPr>
            <a:spLocks/>
          </p:cNvSpPr>
          <p:nvPr/>
        </p:nvSpPr>
        <p:spPr bwMode="auto">
          <a:xfrm>
            <a:off x="6777405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50" name="Freeform 1443"/>
          <p:cNvSpPr>
            <a:spLocks/>
          </p:cNvSpPr>
          <p:nvPr/>
        </p:nvSpPr>
        <p:spPr bwMode="auto">
          <a:xfrm>
            <a:off x="6777405" y="4278314"/>
            <a:ext cx="30773" cy="1587"/>
          </a:xfrm>
          <a:custGeom>
            <a:avLst/>
            <a:gdLst>
              <a:gd name="T0" fmla="*/ 33337 w 21"/>
              <a:gd name="T1" fmla="*/ 0 h 1587"/>
              <a:gd name="T2" fmla="*/ 33337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0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0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51" name="Freeform 1444"/>
          <p:cNvSpPr>
            <a:spLocks/>
          </p:cNvSpPr>
          <p:nvPr/>
        </p:nvSpPr>
        <p:spPr bwMode="auto">
          <a:xfrm>
            <a:off x="6792059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52" name="Freeform 1445"/>
          <p:cNvSpPr>
            <a:spLocks/>
          </p:cNvSpPr>
          <p:nvPr/>
        </p:nvSpPr>
        <p:spPr bwMode="auto">
          <a:xfrm>
            <a:off x="6792058" y="4278314"/>
            <a:ext cx="16119" cy="1587"/>
          </a:xfrm>
          <a:custGeom>
            <a:avLst/>
            <a:gdLst>
              <a:gd name="T0" fmla="*/ 17462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17462 w 11"/>
              <a:gd name="T11" fmla="*/ 0 h 1587"/>
              <a:gd name="T12" fmla="*/ 17462 w 11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53" name="Freeform 1446"/>
          <p:cNvSpPr>
            <a:spLocks/>
          </p:cNvSpPr>
          <p:nvPr/>
        </p:nvSpPr>
        <p:spPr bwMode="auto">
          <a:xfrm>
            <a:off x="6792058" y="4295775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0 w 11"/>
              <a:gd name="T11" fmla="*/ 0 h 1588"/>
              <a:gd name="T12" fmla="*/ 0 w 11"/>
              <a:gd name="T13" fmla="*/ 0 h 1588"/>
              <a:gd name="T14" fmla="*/ 0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w 1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54" name="Freeform 1447"/>
          <p:cNvSpPr>
            <a:spLocks/>
          </p:cNvSpPr>
          <p:nvPr/>
        </p:nvSpPr>
        <p:spPr bwMode="auto">
          <a:xfrm>
            <a:off x="6777405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0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55" name="Oval 1448"/>
          <p:cNvSpPr>
            <a:spLocks noChangeArrowheads="1"/>
          </p:cNvSpPr>
          <p:nvPr/>
        </p:nvSpPr>
        <p:spPr bwMode="auto">
          <a:xfrm>
            <a:off x="6777404" y="4295775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956" name="Freeform 1449"/>
          <p:cNvSpPr>
            <a:spLocks/>
          </p:cNvSpPr>
          <p:nvPr/>
        </p:nvSpPr>
        <p:spPr bwMode="auto">
          <a:xfrm>
            <a:off x="6730512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57" name="Freeform 1450"/>
          <p:cNvSpPr>
            <a:spLocks/>
          </p:cNvSpPr>
          <p:nvPr/>
        </p:nvSpPr>
        <p:spPr bwMode="auto">
          <a:xfrm>
            <a:off x="6730512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58" name="Freeform 1451"/>
          <p:cNvSpPr>
            <a:spLocks/>
          </p:cNvSpPr>
          <p:nvPr/>
        </p:nvSpPr>
        <p:spPr bwMode="auto">
          <a:xfrm>
            <a:off x="6730512" y="4278314"/>
            <a:ext cx="30773" cy="1587"/>
          </a:xfrm>
          <a:custGeom>
            <a:avLst/>
            <a:gdLst>
              <a:gd name="T0" fmla="*/ 33337 w 21"/>
              <a:gd name="T1" fmla="*/ 0 h 1587"/>
              <a:gd name="T2" fmla="*/ 33337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17462 w 21"/>
              <a:gd name="T13" fmla="*/ 0 h 1587"/>
              <a:gd name="T14" fmla="*/ 17462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17462 w 21"/>
              <a:gd name="T21" fmla="*/ 0 h 1587"/>
              <a:gd name="T22" fmla="*/ 17462 w 21"/>
              <a:gd name="T23" fmla="*/ 0 h 1587"/>
              <a:gd name="T24" fmla="*/ 17462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17462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33337 w 21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59" name="Freeform 1452"/>
          <p:cNvSpPr>
            <a:spLocks/>
          </p:cNvSpPr>
          <p:nvPr/>
        </p:nvSpPr>
        <p:spPr bwMode="auto">
          <a:xfrm>
            <a:off x="6746631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60" name="Freeform 1453"/>
          <p:cNvSpPr>
            <a:spLocks/>
          </p:cNvSpPr>
          <p:nvPr/>
        </p:nvSpPr>
        <p:spPr bwMode="auto">
          <a:xfrm>
            <a:off x="6746631" y="4278314"/>
            <a:ext cx="14654" cy="1587"/>
          </a:xfrm>
          <a:custGeom>
            <a:avLst/>
            <a:gdLst>
              <a:gd name="T0" fmla="*/ 15875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0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61" name="Freeform 1454"/>
          <p:cNvSpPr>
            <a:spLocks/>
          </p:cNvSpPr>
          <p:nvPr/>
        </p:nvSpPr>
        <p:spPr bwMode="auto">
          <a:xfrm>
            <a:off x="6746631" y="4295775"/>
            <a:ext cx="14654" cy="1588"/>
          </a:xfrm>
          <a:custGeom>
            <a:avLst/>
            <a:gdLst>
              <a:gd name="T0" fmla="*/ 0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62" name="Freeform 1455"/>
          <p:cNvSpPr>
            <a:spLocks/>
          </p:cNvSpPr>
          <p:nvPr/>
        </p:nvSpPr>
        <p:spPr bwMode="auto">
          <a:xfrm>
            <a:off x="6730512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33337 w 21"/>
              <a:gd name="T13" fmla="*/ 0 h 1588"/>
              <a:gd name="T14" fmla="*/ 33337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0 w 21"/>
              <a:gd name="T33" fmla="*/ 0 h 1588"/>
              <a:gd name="T34" fmla="*/ 0 w 21"/>
              <a:gd name="T35" fmla="*/ 0 h 1588"/>
              <a:gd name="T36" fmla="*/ 0 w 21"/>
              <a:gd name="T37" fmla="*/ 0 h 1588"/>
              <a:gd name="T38" fmla="*/ 0 w 21"/>
              <a:gd name="T39" fmla="*/ 0 h 1588"/>
              <a:gd name="T40" fmla="*/ 0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63" name="Freeform 1456"/>
          <p:cNvSpPr>
            <a:spLocks/>
          </p:cNvSpPr>
          <p:nvPr/>
        </p:nvSpPr>
        <p:spPr bwMode="auto">
          <a:xfrm>
            <a:off x="6730512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64" name="Freeform 1457"/>
          <p:cNvSpPr>
            <a:spLocks/>
          </p:cNvSpPr>
          <p:nvPr/>
        </p:nvSpPr>
        <p:spPr bwMode="auto">
          <a:xfrm>
            <a:off x="6685085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65" name="Freeform 1458"/>
          <p:cNvSpPr>
            <a:spLocks/>
          </p:cNvSpPr>
          <p:nvPr/>
        </p:nvSpPr>
        <p:spPr bwMode="auto">
          <a:xfrm>
            <a:off x="6685085" y="42783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66" name="Freeform 1459"/>
          <p:cNvSpPr>
            <a:spLocks/>
          </p:cNvSpPr>
          <p:nvPr/>
        </p:nvSpPr>
        <p:spPr bwMode="auto">
          <a:xfrm>
            <a:off x="6685084" y="4278314"/>
            <a:ext cx="30774" cy="1587"/>
          </a:xfrm>
          <a:custGeom>
            <a:avLst/>
            <a:gdLst>
              <a:gd name="T0" fmla="*/ 33338 w 21"/>
              <a:gd name="T1" fmla="*/ 0 h 1587"/>
              <a:gd name="T2" fmla="*/ 33338 w 21"/>
              <a:gd name="T3" fmla="*/ 0 h 1587"/>
              <a:gd name="T4" fmla="*/ 17463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17463 w 21"/>
              <a:gd name="T11" fmla="*/ 0 h 1587"/>
              <a:gd name="T12" fmla="*/ 17463 w 21"/>
              <a:gd name="T13" fmla="*/ 0 h 1587"/>
              <a:gd name="T14" fmla="*/ 17463 w 21"/>
              <a:gd name="T15" fmla="*/ 0 h 1587"/>
              <a:gd name="T16" fmla="*/ 0 w 21"/>
              <a:gd name="T17" fmla="*/ 0 h 1587"/>
              <a:gd name="T18" fmla="*/ 0 w 21"/>
              <a:gd name="T19" fmla="*/ 0 h 1587"/>
              <a:gd name="T20" fmla="*/ 17463 w 21"/>
              <a:gd name="T21" fmla="*/ 0 h 1587"/>
              <a:gd name="T22" fmla="*/ 17463 w 21"/>
              <a:gd name="T23" fmla="*/ 0 h 1587"/>
              <a:gd name="T24" fmla="*/ 17463 w 21"/>
              <a:gd name="T25" fmla="*/ 0 h 1587"/>
              <a:gd name="T26" fmla="*/ 17463 w 21"/>
              <a:gd name="T27" fmla="*/ 0 h 1587"/>
              <a:gd name="T28" fmla="*/ 17463 w 21"/>
              <a:gd name="T29" fmla="*/ 0 h 1587"/>
              <a:gd name="T30" fmla="*/ 17463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67" name="Freeform 1460"/>
          <p:cNvSpPr>
            <a:spLocks/>
          </p:cNvSpPr>
          <p:nvPr/>
        </p:nvSpPr>
        <p:spPr bwMode="auto">
          <a:xfrm>
            <a:off x="6715859" y="42783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68" name="Freeform 1461"/>
          <p:cNvSpPr>
            <a:spLocks/>
          </p:cNvSpPr>
          <p:nvPr/>
        </p:nvSpPr>
        <p:spPr bwMode="auto">
          <a:xfrm>
            <a:off x="6715859" y="4278314"/>
            <a:ext cx="14654" cy="1587"/>
          </a:xfrm>
          <a:custGeom>
            <a:avLst/>
            <a:gdLst>
              <a:gd name="T0" fmla="*/ 15875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69" name="Freeform 1462"/>
          <p:cNvSpPr>
            <a:spLocks/>
          </p:cNvSpPr>
          <p:nvPr/>
        </p:nvSpPr>
        <p:spPr bwMode="auto">
          <a:xfrm>
            <a:off x="6715859" y="42957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0 w 10"/>
              <a:gd name="T13" fmla="*/ 0 h 1588"/>
              <a:gd name="T14" fmla="*/ 0 w 10"/>
              <a:gd name="T15" fmla="*/ 0 h 1588"/>
              <a:gd name="T16" fmla="*/ 15875 w 10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70" name="Freeform 1463"/>
          <p:cNvSpPr>
            <a:spLocks/>
          </p:cNvSpPr>
          <p:nvPr/>
        </p:nvSpPr>
        <p:spPr bwMode="auto">
          <a:xfrm>
            <a:off x="6685084" y="4295775"/>
            <a:ext cx="30774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17463 w 21"/>
              <a:gd name="T15" fmla="*/ 0 h 1588"/>
              <a:gd name="T16" fmla="*/ 17463 w 21"/>
              <a:gd name="T17" fmla="*/ 0 h 1588"/>
              <a:gd name="T18" fmla="*/ 17463 w 21"/>
              <a:gd name="T19" fmla="*/ 0 h 1588"/>
              <a:gd name="T20" fmla="*/ 17463 w 21"/>
              <a:gd name="T21" fmla="*/ 0 h 1588"/>
              <a:gd name="T22" fmla="*/ 17463 w 21"/>
              <a:gd name="T23" fmla="*/ 0 h 1588"/>
              <a:gd name="T24" fmla="*/ 33338 w 21"/>
              <a:gd name="T25" fmla="*/ 0 h 1588"/>
              <a:gd name="T26" fmla="*/ 33338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17463 w 21"/>
              <a:gd name="T45" fmla="*/ 0 h 1588"/>
              <a:gd name="T46" fmla="*/ 17463 w 21"/>
              <a:gd name="T47" fmla="*/ 0 h 1588"/>
              <a:gd name="T48" fmla="*/ 17463 w 21"/>
              <a:gd name="T49" fmla="*/ 0 h 1588"/>
              <a:gd name="T50" fmla="*/ 17463 w 21"/>
              <a:gd name="T51" fmla="*/ 0 h 1588"/>
              <a:gd name="T52" fmla="*/ 17463 w 21"/>
              <a:gd name="T53" fmla="*/ 0 h 1588"/>
              <a:gd name="T54" fmla="*/ 17463 w 21"/>
              <a:gd name="T55" fmla="*/ 0 h 1588"/>
              <a:gd name="T56" fmla="*/ 17463 w 21"/>
              <a:gd name="T57" fmla="*/ 0 h 1588"/>
              <a:gd name="T58" fmla="*/ 17463 w 21"/>
              <a:gd name="T59" fmla="*/ 0 h 1588"/>
              <a:gd name="T60" fmla="*/ 17463 w 21"/>
              <a:gd name="T61" fmla="*/ 0 h 1588"/>
              <a:gd name="T62" fmla="*/ 0 w 21"/>
              <a:gd name="T63" fmla="*/ 0 h 1588"/>
              <a:gd name="T64" fmla="*/ 0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71" name="Freeform 1464"/>
          <p:cNvSpPr>
            <a:spLocks/>
          </p:cNvSpPr>
          <p:nvPr/>
        </p:nvSpPr>
        <p:spPr bwMode="auto">
          <a:xfrm>
            <a:off x="6685085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72" name="Freeform 1465"/>
          <p:cNvSpPr>
            <a:spLocks/>
          </p:cNvSpPr>
          <p:nvPr/>
        </p:nvSpPr>
        <p:spPr bwMode="auto">
          <a:xfrm>
            <a:off x="6777404" y="4313239"/>
            <a:ext cx="291611" cy="15875"/>
          </a:xfrm>
          <a:custGeom>
            <a:avLst/>
            <a:gdLst>
              <a:gd name="T0" fmla="*/ 315912 w 199"/>
              <a:gd name="T1" fmla="*/ 15875 h 10"/>
              <a:gd name="T2" fmla="*/ 315912 w 199"/>
              <a:gd name="T3" fmla="*/ 15875 h 10"/>
              <a:gd name="T4" fmla="*/ 300037 w 199"/>
              <a:gd name="T5" fmla="*/ 0 h 10"/>
              <a:gd name="T6" fmla="*/ 300037 w 199"/>
              <a:gd name="T7" fmla="*/ 0 h 10"/>
              <a:gd name="T8" fmla="*/ 300037 w 199"/>
              <a:gd name="T9" fmla="*/ 0 h 10"/>
              <a:gd name="T10" fmla="*/ 282575 w 199"/>
              <a:gd name="T11" fmla="*/ 0 h 10"/>
              <a:gd name="T12" fmla="*/ 266700 w 199"/>
              <a:gd name="T13" fmla="*/ 0 h 10"/>
              <a:gd name="T14" fmla="*/ 249237 w 199"/>
              <a:gd name="T15" fmla="*/ 0 h 10"/>
              <a:gd name="T16" fmla="*/ 233362 w 199"/>
              <a:gd name="T17" fmla="*/ 0 h 10"/>
              <a:gd name="T18" fmla="*/ 200025 w 199"/>
              <a:gd name="T19" fmla="*/ 0 h 10"/>
              <a:gd name="T20" fmla="*/ 182562 w 199"/>
              <a:gd name="T21" fmla="*/ 0 h 10"/>
              <a:gd name="T22" fmla="*/ 166687 w 199"/>
              <a:gd name="T23" fmla="*/ 0 h 10"/>
              <a:gd name="T24" fmla="*/ 149225 w 199"/>
              <a:gd name="T25" fmla="*/ 0 h 10"/>
              <a:gd name="T26" fmla="*/ 133350 w 199"/>
              <a:gd name="T27" fmla="*/ 0 h 10"/>
              <a:gd name="T28" fmla="*/ 115887 w 199"/>
              <a:gd name="T29" fmla="*/ 0 h 10"/>
              <a:gd name="T30" fmla="*/ 100012 w 199"/>
              <a:gd name="T31" fmla="*/ 0 h 10"/>
              <a:gd name="T32" fmla="*/ 82550 w 199"/>
              <a:gd name="T33" fmla="*/ 0 h 10"/>
              <a:gd name="T34" fmla="*/ 66675 w 199"/>
              <a:gd name="T35" fmla="*/ 0 h 10"/>
              <a:gd name="T36" fmla="*/ 49212 w 199"/>
              <a:gd name="T37" fmla="*/ 0 h 10"/>
              <a:gd name="T38" fmla="*/ 33337 w 199"/>
              <a:gd name="T39" fmla="*/ 0 h 10"/>
              <a:gd name="T40" fmla="*/ 15875 w 199"/>
              <a:gd name="T41" fmla="*/ 0 h 10"/>
              <a:gd name="T42" fmla="*/ 15875 w 199"/>
              <a:gd name="T43" fmla="*/ 0 h 10"/>
              <a:gd name="T44" fmla="*/ 0 w 199"/>
              <a:gd name="T45" fmla="*/ 0 h 10"/>
              <a:gd name="T46" fmla="*/ 0 w 199"/>
              <a:gd name="T47" fmla="*/ 15875 h 10"/>
              <a:gd name="T48" fmla="*/ 0 w 199"/>
              <a:gd name="T49" fmla="*/ 15875 h 10"/>
              <a:gd name="T50" fmla="*/ 15875 w 199"/>
              <a:gd name="T51" fmla="*/ 15875 h 10"/>
              <a:gd name="T52" fmla="*/ 33337 w 199"/>
              <a:gd name="T53" fmla="*/ 15875 h 10"/>
              <a:gd name="T54" fmla="*/ 49212 w 199"/>
              <a:gd name="T55" fmla="*/ 15875 h 10"/>
              <a:gd name="T56" fmla="*/ 66675 w 199"/>
              <a:gd name="T57" fmla="*/ 15875 h 10"/>
              <a:gd name="T58" fmla="*/ 82550 w 199"/>
              <a:gd name="T59" fmla="*/ 15875 h 10"/>
              <a:gd name="T60" fmla="*/ 100012 w 199"/>
              <a:gd name="T61" fmla="*/ 15875 h 10"/>
              <a:gd name="T62" fmla="*/ 115887 w 199"/>
              <a:gd name="T63" fmla="*/ 15875 h 10"/>
              <a:gd name="T64" fmla="*/ 133350 w 199"/>
              <a:gd name="T65" fmla="*/ 15875 h 10"/>
              <a:gd name="T66" fmla="*/ 166687 w 199"/>
              <a:gd name="T67" fmla="*/ 15875 h 10"/>
              <a:gd name="T68" fmla="*/ 182562 w 199"/>
              <a:gd name="T69" fmla="*/ 15875 h 10"/>
              <a:gd name="T70" fmla="*/ 200025 w 199"/>
              <a:gd name="T71" fmla="*/ 15875 h 10"/>
              <a:gd name="T72" fmla="*/ 215900 w 199"/>
              <a:gd name="T73" fmla="*/ 15875 h 10"/>
              <a:gd name="T74" fmla="*/ 233362 w 199"/>
              <a:gd name="T75" fmla="*/ 15875 h 10"/>
              <a:gd name="T76" fmla="*/ 249237 w 199"/>
              <a:gd name="T77" fmla="*/ 15875 h 10"/>
              <a:gd name="T78" fmla="*/ 266700 w 199"/>
              <a:gd name="T79" fmla="*/ 15875 h 10"/>
              <a:gd name="T80" fmla="*/ 300037 w 199"/>
              <a:gd name="T81" fmla="*/ 15875 h 1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99" h="10">
                <a:moveTo>
                  <a:pt x="189" y="10"/>
                </a:moveTo>
                <a:lnTo>
                  <a:pt x="199" y="10"/>
                </a:lnTo>
                <a:lnTo>
                  <a:pt x="189" y="0"/>
                </a:lnTo>
                <a:lnTo>
                  <a:pt x="178" y="0"/>
                </a:lnTo>
                <a:lnTo>
                  <a:pt x="168" y="0"/>
                </a:lnTo>
                <a:lnTo>
                  <a:pt x="157" y="0"/>
                </a:lnTo>
                <a:lnTo>
                  <a:pt x="147" y="0"/>
                </a:lnTo>
                <a:lnTo>
                  <a:pt x="136" y="0"/>
                </a:lnTo>
                <a:lnTo>
                  <a:pt x="126" y="0"/>
                </a:lnTo>
                <a:lnTo>
                  <a:pt x="115" y="0"/>
                </a:lnTo>
                <a:lnTo>
                  <a:pt x="105" y="0"/>
                </a:lnTo>
                <a:lnTo>
                  <a:pt x="94" y="0"/>
                </a:lnTo>
                <a:lnTo>
                  <a:pt x="84" y="0"/>
                </a:lnTo>
                <a:lnTo>
                  <a:pt x="73" y="0"/>
                </a:lnTo>
                <a:lnTo>
                  <a:pt x="63" y="0"/>
                </a:lnTo>
                <a:lnTo>
                  <a:pt x="52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lnTo>
                  <a:pt x="10" y="10"/>
                </a:lnTo>
                <a:lnTo>
                  <a:pt x="21" y="10"/>
                </a:lnTo>
                <a:lnTo>
                  <a:pt x="31" y="10"/>
                </a:lnTo>
                <a:lnTo>
                  <a:pt x="42" y="10"/>
                </a:lnTo>
                <a:lnTo>
                  <a:pt x="52" y="10"/>
                </a:lnTo>
                <a:lnTo>
                  <a:pt x="63" y="10"/>
                </a:lnTo>
                <a:lnTo>
                  <a:pt x="73" y="10"/>
                </a:lnTo>
                <a:lnTo>
                  <a:pt x="84" y="10"/>
                </a:lnTo>
                <a:lnTo>
                  <a:pt x="94" y="10"/>
                </a:lnTo>
                <a:lnTo>
                  <a:pt x="105" y="10"/>
                </a:lnTo>
                <a:lnTo>
                  <a:pt x="115" y="10"/>
                </a:lnTo>
                <a:lnTo>
                  <a:pt x="126" y="10"/>
                </a:lnTo>
                <a:lnTo>
                  <a:pt x="136" y="10"/>
                </a:lnTo>
                <a:lnTo>
                  <a:pt x="147" y="10"/>
                </a:lnTo>
                <a:lnTo>
                  <a:pt x="157" y="10"/>
                </a:lnTo>
                <a:lnTo>
                  <a:pt x="168" y="10"/>
                </a:lnTo>
                <a:lnTo>
                  <a:pt x="178" y="10"/>
                </a:lnTo>
                <a:lnTo>
                  <a:pt x="189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73" name="Freeform 1466"/>
          <p:cNvSpPr>
            <a:spLocks/>
          </p:cNvSpPr>
          <p:nvPr/>
        </p:nvSpPr>
        <p:spPr bwMode="auto">
          <a:xfrm>
            <a:off x="7099789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0 w 21"/>
              <a:gd name="T7" fmla="*/ 0 h 1588"/>
              <a:gd name="T8" fmla="*/ 0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17462 w 21"/>
              <a:gd name="T15" fmla="*/ 0 h 1588"/>
              <a:gd name="T16" fmla="*/ 17462 w 21"/>
              <a:gd name="T17" fmla="*/ 0 h 1588"/>
              <a:gd name="T18" fmla="*/ 17462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33337 w 21"/>
              <a:gd name="T27" fmla="*/ 0 h 1588"/>
              <a:gd name="T28" fmla="*/ 33337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17462 w 21"/>
              <a:gd name="T41" fmla="*/ 0 h 1588"/>
              <a:gd name="T42" fmla="*/ 17462 w 21"/>
              <a:gd name="T43" fmla="*/ 0 h 1588"/>
              <a:gd name="T44" fmla="*/ 17462 w 21"/>
              <a:gd name="T45" fmla="*/ 0 h 1588"/>
              <a:gd name="T46" fmla="*/ 17462 w 21"/>
              <a:gd name="T47" fmla="*/ 0 h 1588"/>
              <a:gd name="T48" fmla="*/ 17462 w 21"/>
              <a:gd name="T49" fmla="*/ 0 h 1588"/>
              <a:gd name="T50" fmla="*/ 0 w 21"/>
              <a:gd name="T51" fmla="*/ 0 h 1588"/>
              <a:gd name="T52" fmla="*/ 0 w 21"/>
              <a:gd name="T53" fmla="*/ 0 h 1588"/>
              <a:gd name="T54" fmla="*/ 0 w 21"/>
              <a:gd name="T55" fmla="*/ 0 h 1588"/>
              <a:gd name="T56" fmla="*/ 0 w 21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74" name="Freeform 1467"/>
          <p:cNvSpPr>
            <a:spLocks/>
          </p:cNvSpPr>
          <p:nvPr/>
        </p:nvSpPr>
        <p:spPr bwMode="auto">
          <a:xfrm>
            <a:off x="7054361" y="4295775"/>
            <a:ext cx="30774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0 w 21"/>
              <a:gd name="T7" fmla="*/ 0 h 1588"/>
              <a:gd name="T8" fmla="*/ 0 w 21"/>
              <a:gd name="T9" fmla="*/ 0 h 1588"/>
              <a:gd name="T10" fmla="*/ 0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15875 w 21"/>
              <a:gd name="T17" fmla="*/ 0 h 1588"/>
              <a:gd name="T18" fmla="*/ 15875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33338 w 21"/>
              <a:gd name="T25" fmla="*/ 0 h 1588"/>
              <a:gd name="T26" fmla="*/ 33338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15875 w 21"/>
              <a:gd name="T45" fmla="*/ 0 h 1588"/>
              <a:gd name="T46" fmla="*/ 15875 w 21"/>
              <a:gd name="T47" fmla="*/ 0 h 1588"/>
              <a:gd name="T48" fmla="*/ 15875 w 21"/>
              <a:gd name="T49" fmla="*/ 0 h 1588"/>
              <a:gd name="T50" fmla="*/ 15875 w 21"/>
              <a:gd name="T51" fmla="*/ 0 h 1588"/>
              <a:gd name="T52" fmla="*/ 0 w 21"/>
              <a:gd name="T53" fmla="*/ 0 h 1588"/>
              <a:gd name="T54" fmla="*/ 0 w 21"/>
              <a:gd name="T55" fmla="*/ 0 h 1588"/>
              <a:gd name="T56" fmla="*/ 0 w 21"/>
              <a:gd name="T57" fmla="*/ 0 h 1588"/>
              <a:gd name="T58" fmla="*/ 0 w 21"/>
              <a:gd name="T59" fmla="*/ 0 h 1588"/>
              <a:gd name="T60" fmla="*/ 0 w 21"/>
              <a:gd name="T61" fmla="*/ 0 h 158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75" name="Freeform 1468"/>
          <p:cNvSpPr>
            <a:spLocks/>
          </p:cNvSpPr>
          <p:nvPr/>
        </p:nvSpPr>
        <p:spPr bwMode="auto">
          <a:xfrm>
            <a:off x="7007469" y="4295775"/>
            <a:ext cx="30774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0 w 21"/>
              <a:gd name="T7" fmla="*/ 0 h 1588"/>
              <a:gd name="T8" fmla="*/ 0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17463 w 21"/>
              <a:gd name="T15" fmla="*/ 0 h 1588"/>
              <a:gd name="T16" fmla="*/ 17463 w 21"/>
              <a:gd name="T17" fmla="*/ 0 h 1588"/>
              <a:gd name="T18" fmla="*/ 17463 w 21"/>
              <a:gd name="T19" fmla="*/ 0 h 1588"/>
              <a:gd name="T20" fmla="*/ 17463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33338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17463 w 21"/>
              <a:gd name="T47" fmla="*/ 0 h 1588"/>
              <a:gd name="T48" fmla="*/ 17463 w 21"/>
              <a:gd name="T49" fmla="*/ 0 h 1588"/>
              <a:gd name="T50" fmla="*/ 17463 w 21"/>
              <a:gd name="T51" fmla="*/ 0 h 1588"/>
              <a:gd name="T52" fmla="*/ 17463 w 21"/>
              <a:gd name="T53" fmla="*/ 0 h 1588"/>
              <a:gd name="T54" fmla="*/ 17463 w 21"/>
              <a:gd name="T55" fmla="*/ 0 h 1588"/>
              <a:gd name="T56" fmla="*/ 17463 w 21"/>
              <a:gd name="T57" fmla="*/ 0 h 1588"/>
              <a:gd name="T58" fmla="*/ 17463 w 21"/>
              <a:gd name="T59" fmla="*/ 0 h 1588"/>
              <a:gd name="T60" fmla="*/ 17463 w 21"/>
              <a:gd name="T61" fmla="*/ 0 h 1588"/>
              <a:gd name="T62" fmla="*/ 17463 w 21"/>
              <a:gd name="T63" fmla="*/ 0 h 1588"/>
              <a:gd name="T64" fmla="*/ 0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76" name="Freeform 1469"/>
          <p:cNvSpPr>
            <a:spLocks/>
          </p:cNvSpPr>
          <p:nvPr/>
        </p:nvSpPr>
        <p:spPr bwMode="auto">
          <a:xfrm>
            <a:off x="6962043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0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15875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33337 w 21"/>
              <a:gd name="T27" fmla="*/ 0 h 1588"/>
              <a:gd name="T28" fmla="*/ 33337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15875 w 21"/>
              <a:gd name="T41" fmla="*/ 0 h 1588"/>
              <a:gd name="T42" fmla="*/ 15875 w 21"/>
              <a:gd name="T43" fmla="*/ 0 h 1588"/>
              <a:gd name="T44" fmla="*/ 15875 w 21"/>
              <a:gd name="T45" fmla="*/ 0 h 1588"/>
              <a:gd name="T46" fmla="*/ 15875 w 21"/>
              <a:gd name="T47" fmla="*/ 0 h 1588"/>
              <a:gd name="T48" fmla="*/ 15875 w 21"/>
              <a:gd name="T49" fmla="*/ 0 h 1588"/>
              <a:gd name="T50" fmla="*/ 0 w 21"/>
              <a:gd name="T51" fmla="*/ 0 h 1588"/>
              <a:gd name="T52" fmla="*/ 0 w 21"/>
              <a:gd name="T53" fmla="*/ 0 h 1588"/>
              <a:gd name="T54" fmla="*/ 0 w 21"/>
              <a:gd name="T55" fmla="*/ 0 h 1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77" name="Freeform 1470"/>
          <p:cNvSpPr>
            <a:spLocks/>
          </p:cNvSpPr>
          <p:nvPr/>
        </p:nvSpPr>
        <p:spPr bwMode="auto">
          <a:xfrm>
            <a:off x="6915151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0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17462 w 21"/>
              <a:gd name="T15" fmla="*/ 0 h 1588"/>
              <a:gd name="T16" fmla="*/ 17462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33337 w 21"/>
              <a:gd name="T27" fmla="*/ 0 h 1588"/>
              <a:gd name="T28" fmla="*/ 33337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17462 w 21"/>
              <a:gd name="T45" fmla="*/ 0 h 1588"/>
              <a:gd name="T46" fmla="*/ 17462 w 21"/>
              <a:gd name="T47" fmla="*/ 0 h 1588"/>
              <a:gd name="T48" fmla="*/ 17462 w 21"/>
              <a:gd name="T49" fmla="*/ 0 h 1588"/>
              <a:gd name="T50" fmla="*/ 17462 w 21"/>
              <a:gd name="T51" fmla="*/ 0 h 1588"/>
              <a:gd name="T52" fmla="*/ 17462 w 21"/>
              <a:gd name="T53" fmla="*/ 0 h 1588"/>
              <a:gd name="T54" fmla="*/ 17462 w 21"/>
              <a:gd name="T55" fmla="*/ 0 h 1588"/>
              <a:gd name="T56" fmla="*/ 17462 w 21"/>
              <a:gd name="T57" fmla="*/ 0 h 1588"/>
              <a:gd name="T58" fmla="*/ 17462 w 21"/>
              <a:gd name="T59" fmla="*/ 0 h 1588"/>
              <a:gd name="T60" fmla="*/ 17462 w 21"/>
              <a:gd name="T61" fmla="*/ 0 h 1588"/>
              <a:gd name="T62" fmla="*/ 0 w 21"/>
              <a:gd name="T63" fmla="*/ 0 h 1588"/>
              <a:gd name="T64" fmla="*/ 0 w 21"/>
              <a:gd name="T65" fmla="*/ 0 h 1588"/>
              <a:gd name="T66" fmla="*/ 0 w 21"/>
              <a:gd name="T67" fmla="*/ 0 h 1588"/>
              <a:gd name="T68" fmla="*/ 0 w 21"/>
              <a:gd name="T69" fmla="*/ 0 h 1588"/>
              <a:gd name="T70" fmla="*/ 0 w 21"/>
              <a:gd name="T71" fmla="*/ 0 h 15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78" name="Freeform 1471"/>
          <p:cNvSpPr>
            <a:spLocks/>
          </p:cNvSpPr>
          <p:nvPr/>
        </p:nvSpPr>
        <p:spPr bwMode="auto">
          <a:xfrm>
            <a:off x="6869723" y="4295775"/>
            <a:ext cx="30774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0 w 21"/>
              <a:gd name="T7" fmla="*/ 0 h 1588"/>
              <a:gd name="T8" fmla="*/ 0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15875 w 21"/>
              <a:gd name="T17" fmla="*/ 0 h 1588"/>
              <a:gd name="T18" fmla="*/ 15875 w 21"/>
              <a:gd name="T19" fmla="*/ 0 h 1588"/>
              <a:gd name="T20" fmla="*/ 15875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33338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15875 w 21"/>
              <a:gd name="T45" fmla="*/ 0 h 1588"/>
              <a:gd name="T46" fmla="*/ 15875 w 21"/>
              <a:gd name="T47" fmla="*/ 0 h 1588"/>
              <a:gd name="T48" fmla="*/ 15875 w 21"/>
              <a:gd name="T49" fmla="*/ 0 h 1588"/>
              <a:gd name="T50" fmla="*/ 15875 w 21"/>
              <a:gd name="T51" fmla="*/ 0 h 1588"/>
              <a:gd name="T52" fmla="*/ 0 w 21"/>
              <a:gd name="T53" fmla="*/ 0 h 1588"/>
              <a:gd name="T54" fmla="*/ 0 w 21"/>
              <a:gd name="T55" fmla="*/ 0 h 1588"/>
              <a:gd name="T56" fmla="*/ 0 w 21"/>
              <a:gd name="T57" fmla="*/ 0 h 1588"/>
              <a:gd name="T58" fmla="*/ 0 w 21"/>
              <a:gd name="T59" fmla="*/ 0 h 158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79" name="Freeform 1472"/>
          <p:cNvSpPr>
            <a:spLocks/>
          </p:cNvSpPr>
          <p:nvPr/>
        </p:nvSpPr>
        <p:spPr bwMode="auto">
          <a:xfrm>
            <a:off x="6838951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15875 w 21"/>
              <a:gd name="T17" fmla="*/ 0 h 1588"/>
              <a:gd name="T18" fmla="*/ 15875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33337 w 21"/>
              <a:gd name="T27" fmla="*/ 0 h 1588"/>
              <a:gd name="T28" fmla="*/ 33337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33337 w 21"/>
              <a:gd name="T45" fmla="*/ 0 h 1588"/>
              <a:gd name="T46" fmla="*/ 33337 w 21"/>
              <a:gd name="T47" fmla="*/ 0 h 1588"/>
              <a:gd name="T48" fmla="*/ 33337 w 21"/>
              <a:gd name="T49" fmla="*/ 0 h 1588"/>
              <a:gd name="T50" fmla="*/ 33337 w 21"/>
              <a:gd name="T51" fmla="*/ 0 h 1588"/>
              <a:gd name="T52" fmla="*/ 15875 w 21"/>
              <a:gd name="T53" fmla="*/ 0 h 1588"/>
              <a:gd name="T54" fmla="*/ 15875 w 21"/>
              <a:gd name="T55" fmla="*/ 0 h 1588"/>
              <a:gd name="T56" fmla="*/ 15875 w 21"/>
              <a:gd name="T57" fmla="*/ 0 h 1588"/>
              <a:gd name="T58" fmla="*/ 15875 w 21"/>
              <a:gd name="T59" fmla="*/ 0 h 1588"/>
              <a:gd name="T60" fmla="*/ 15875 w 21"/>
              <a:gd name="T61" fmla="*/ 0 h 1588"/>
              <a:gd name="T62" fmla="*/ 15875 w 21"/>
              <a:gd name="T63" fmla="*/ 0 h 1588"/>
              <a:gd name="T64" fmla="*/ 15875 w 21"/>
              <a:gd name="T65" fmla="*/ 0 h 1588"/>
              <a:gd name="T66" fmla="*/ 15875 w 21"/>
              <a:gd name="T67" fmla="*/ 0 h 1588"/>
              <a:gd name="T68" fmla="*/ 15875 w 21"/>
              <a:gd name="T69" fmla="*/ 0 h 1588"/>
              <a:gd name="T70" fmla="*/ 0 w 21"/>
              <a:gd name="T71" fmla="*/ 0 h 1588"/>
              <a:gd name="T72" fmla="*/ 0 w 21"/>
              <a:gd name="T73" fmla="*/ 0 h 1588"/>
              <a:gd name="T74" fmla="*/ 0 w 21"/>
              <a:gd name="T75" fmla="*/ 0 h 1588"/>
              <a:gd name="T76" fmla="*/ 0 w 21"/>
              <a:gd name="T77" fmla="*/ 0 h 158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80" name="Freeform 1473"/>
          <p:cNvSpPr>
            <a:spLocks/>
          </p:cNvSpPr>
          <p:nvPr/>
        </p:nvSpPr>
        <p:spPr bwMode="auto">
          <a:xfrm>
            <a:off x="6792058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17462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33337 w 21"/>
              <a:gd name="T21" fmla="*/ 0 h 1588"/>
              <a:gd name="T22" fmla="*/ 33337 w 21"/>
              <a:gd name="T23" fmla="*/ 0 h 1588"/>
              <a:gd name="T24" fmla="*/ 33337 w 21"/>
              <a:gd name="T25" fmla="*/ 0 h 1588"/>
              <a:gd name="T26" fmla="*/ 33337 w 21"/>
              <a:gd name="T27" fmla="*/ 0 h 1588"/>
              <a:gd name="T28" fmla="*/ 33337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33337 w 21"/>
              <a:gd name="T43" fmla="*/ 0 h 1588"/>
              <a:gd name="T44" fmla="*/ 17462 w 21"/>
              <a:gd name="T45" fmla="*/ 0 h 1588"/>
              <a:gd name="T46" fmla="*/ 17462 w 21"/>
              <a:gd name="T47" fmla="*/ 0 h 1588"/>
              <a:gd name="T48" fmla="*/ 17462 w 21"/>
              <a:gd name="T49" fmla="*/ 0 h 1588"/>
              <a:gd name="T50" fmla="*/ 17462 w 21"/>
              <a:gd name="T51" fmla="*/ 0 h 1588"/>
              <a:gd name="T52" fmla="*/ 0 w 21"/>
              <a:gd name="T53" fmla="*/ 0 h 1588"/>
              <a:gd name="T54" fmla="*/ 0 w 21"/>
              <a:gd name="T55" fmla="*/ 0 h 1588"/>
              <a:gd name="T56" fmla="*/ 0 w 21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81" name="Freeform 1474"/>
          <p:cNvSpPr>
            <a:spLocks/>
          </p:cNvSpPr>
          <p:nvPr/>
        </p:nvSpPr>
        <p:spPr bwMode="auto">
          <a:xfrm>
            <a:off x="6746631" y="4295775"/>
            <a:ext cx="30774" cy="1588"/>
          </a:xfrm>
          <a:custGeom>
            <a:avLst/>
            <a:gdLst>
              <a:gd name="T0" fmla="*/ 0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33338 w 21"/>
              <a:gd name="T17" fmla="*/ 0 h 1588"/>
              <a:gd name="T18" fmla="*/ 33338 w 21"/>
              <a:gd name="T19" fmla="*/ 0 h 1588"/>
              <a:gd name="T20" fmla="*/ 33338 w 21"/>
              <a:gd name="T21" fmla="*/ 0 h 1588"/>
              <a:gd name="T22" fmla="*/ 33338 w 21"/>
              <a:gd name="T23" fmla="*/ 0 h 1588"/>
              <a:gd name="T24" fmla="*/ 33338 w 21"/>
              <a:gd name="T25" fmla="*/ 0 h 1588"/>
              <a:gd name="T26" fmla="*/ 33338 w 21"/>
              <a:gd name="T27" fmla="*/ 0 h 1588"/>
              <a:gd name="T28" fmla="*/ 33338 w 21"/>
              <a:gd name="T29" fmla="*/ 0 h 1588"/>
              <a:gd name="T30" fmla="*/ 33338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33338 w 21"/>
              <a:gd name="T45" fmla="*/ 0 h 1588"/>
              <a:gd name="T46" fmla="*/ 33338 w 21"/>
              <a:gd name="T47" fmla="*/ 0 h 1588"/>
              <a:gd name="T48" fmla="*/ 33338 w 21"/>
              <a:gd name="T49" fmla="*/ 0 h 1588"/>
              <a:gd name="T50" fmla="*/ 15875 w 21"/>
              <a:gd name="T51" fmla="*/ 0 h 1588"/>
              <a:gd name="T52" fmla="*/ 15875 w 21"/>
              <a:gd name="T53" fmla="*/ 0 h 1588"/>
              <a:gd name="T54" fmla="*/ 15875 w 21"/>
              <a:gd name="T55" fmla="*/ 0 h 1588"/>
              <a:gd name="T56" fmla="*/ 15875 w 21"/>
              <a:gd name="T57" fmla="*/ 0 h 1588"/>
              <a:gd name="T58" fmla="*/ 15875 w 21"/>
              <a:gd name="T59" fmla="*/ 0 h 1588"/>
              <a:gd name="T60" fmla="*/ 15875 w 21"/>
              <a:gd name="T61" fmla="*/ 0 h 1588"/>
              <a:gd name="T62" fmla="*/ 15875 w 21"/>
              <a:gd name="T63" fmla="*/ 0 h 1588"/>
              <a:gd name="T64" fmla="*/ 15875 w 21"/>
              <a:gd name="T65" fmla="*/ 0 h 1588"/>
              <a:gd name="T66" fmla="*/ 15875 w 21"/>
              <a:gd name="T67" fmla="*/ 0 h 1588"/>
              <a:gd name="T68" fmla="*/ 15875 w 21"/>
              <a:gd name="T69" fmla="*/ 0 h 1588"/>
              <a:gd name="T70" fmla="*/ 0 w 21"/>
              <a:gd name="T71" fmla="*/ 0 h 15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82" name="Freeform 1475"/>
          <p:cNvSpPr>
            <a:spLocks/>
          </p:cNvSpPr>
          <p:nvPr/>
        </p:nvSpPr>
        <p:spPr bwMode="auto">
          <a:xfrm>
            <a:off x="6715858" y="429577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0 w 21"/>
              <a:gd name="T7" fmla="*/ 0 h 1588"/>
              <a:gd name="T8" fmla="*/ 0 w 21"/>
              <a:gd name="T9" fmla="*/ 0 h 1588"/>
              <a:gd name="T10" fmla="*/ 0 w 21"/>
              <a:gd name="T11" fmla="*/ 0 h 1588"/>
              <a:gd name="T12" fmla="*/ 0 w 21"/>
              <a:gd name="T13" fmla="*/ 0 h 1588"/>
              <a:gd name="T14" fmla="*/ 15875 w 21"/>
              <a:gd name="T15" fmla="*/ 0 h 1588"/>
              <a:gd name="T16" fmla="*/ 15875 w 21"/>
              <a:gd name="T17" fmla="*/ 0 h 1588"/>
              <a:gd name="T18" fmla="*/ 15875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33337 w 21"/>
              <a:gd name="T25" fmla="*/ 0 h 1588"/>
              <a:gd name="T26" fmla="*/ 33337 w 21"/>
              <a:gd name="T27" fmla="*/ 0 h 1588"/>
              <a:gd name="T28" fmla="*/ 33337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15875 w 21"/>
              <a:gd name="T41" fmla="*/ 0 h 1588"/>
              <a:gd name="T42" fmla="*/ 15875 w 21"/>
              <a:gd name="T43" fmla="*/ 0 h 1588"/>
              <a:gd name="T44" fmla="*/ 15875 w 21"/>
              <a:gd name="T45" fmla="*/ 0 h 1588"/>
              <a:gd name="T46" fmla="*/ 15875 w 21"/>
              <a:gd name="T47" fmla="*/ 0 h 1588"/>
              <a:gd name="T48" fmla="*/ 15875 w 21"/>
              <a:gd name="T49" fmla="*/ 0 h 1588"/>
              <a:gd name="T50" fmla="*/ 0 w 21"/>
              <a:gd name="T51" fmla="*/ 0 h 1588"/>
              <a:gd name="T52" fmla="*/ 0 w 21"/>
              <a:gd name="T53" fmla="*/ 0 h 1588"/>
              <a:gd name="T54" fmla="*/ 0 w 21"/>
              <a:gd name="T55" fmla="*/ 0 h 1588"/>
              <a:gd name="T56" fmla="*/ 0 w 21"/>
              <a:gd name="T57" fmla="*/ 0 h 1588"/>
              <a:gd name="T58" fmla="*/ 0 w 21"/>
              <a:gd name="T59" fmla="*/ 0 h 158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83" name="Freeform 1476"/>
          <p:cNvSpPr>
            <a:spLocks/>
          </p:cNvSpPr>
          <p:nvPr/>
        </p:nvSpPr>
        <p:spPr bwMode="auto">
          <a:xfrm>
            <a:off x="7054362" y="4329114"/>
            <a:ext cx="14654" cy="1587"/>
          </a:xfrm>
          <a:custGeom>
            <a:avLst/>
            <a:gdLst>
              <a:gd name="T0" fmla="*/ 0 w 10"/>
              <a:gd name="T1" fmla="*/ 0 h 1587"/>
              <a:gd name="T2" fmla="*/ 0 w 10"/>
              <a:gd name="T3" fmla="*/ 0 h 1587"/>
              <a:gd name="T4" fmla="*/ 0 w 10"/>
              <a:gd name="T5" fmla="*/ 0 h 1587"/>
              <a:gd name="T6" fmla="*/ 0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15875 w 10"/>
              <a:gd name="T19" fmla="*/ 0 h 1587"/>
              <a:gd name="T20" fmla="*/ 0 w 10"/>
              <a:gd name="T21" fmla="*/ 0 h 1587"/>
              <a:gd name="T22" fmla="*/ 0 w 10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84" name="Freeform 1477"/>
          <p:cNvSpPr>
            <a:spLocks/>
          </p:cNvSpPr>
          <p:nvPr/>
        </p:nvSpPr>
        <p:spPr bwMode="auto">
          <a:xfrm>
            <a:off x="7054362" y="4313239"/>
            <a:ext cx="14654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15875 h 10"/>
              <a:gd name="T4" fmla="*/ 15875 w 10"/>
              <a:gd name="T5" fmla="*/ 15875 h 10"/>
              <a:gd name="T6" fmla="*/ 0 w 10"/>
              <a:gd name="T7" fmla="*/ 0 h 10"/>
              <a:gd name="T8" fmla="*/ 0 w 10"/>
              <a:gd name="T9" fmla="*/ 0 h 10"/>
              <a:gd name="T10" fmla="*/ 0 w 10"/>
              <a:gd name="T11" fmla="*/ 0 h 10"/>
              <a:gd name="T12" fmla="*/ 0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85" name="Freeform 1478"/>
          <p:cNvSpPr>
            <a:spLocks/>
          </p:cNvSpPr>
          <p:nvPr/>
        </p:nvSpPr>
        <p:spPr bwMode="auto">
          <a:xfrm>
            <a:off x="7054361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86" name="Freeform 1479"/>
          <p:cNvSpPr>
            <a:spLocks/>
          </p:cNvSpPr>
          <p:nvPr/>
        </p:nvSpPr>
        <p:spPr bwMode="auto">
          <a:xfrm>
            <a:off x="6777405" y="4313239"/>
            <a:ext cx="276957" cy="1587"/>
          </a:xfrm>
          <a:custGeom>
            <a:avLst/>
            <a:gdLst>
              <a:gd name="T0" fmla="*/ 0 w 189"/>
              <a:gd name="T1" fmla="*/ 0 h 1587"/>
              <a:gd name="T2" fmla="*/ 15875 w 189"/>
              <a:gd name="T3" fmla="*/ 0 h 1587"/>
              <a:gd name="T4" fmla="*/ 33337 w 189"/>
              <a:gd name="T5" fmla="*/ 0 h 1587"/>
              <a:gd name="T6" fmla="*/ 49212 w 189"/>
              <a:gd name="T7" fmla="*/ 0 h 1587"/>
              <a:gd name="T8" fmla="*/ 82550 w 189"/>
              <a:gd name="T9" fmla="*/ 0 h 1587"/>
              <a:gd name="T10" fmla="*/ 82550 w 189"/>
              <a:gd name="T11" fmla="*/ 0 h 1587"/>
              <a:gd name="T12" fmla="*/ 100012 w 189"/>
              <a:gd name="T13" fmla="*/ 0 h 1587"/>
              <a:gd name="T14" fmla="*/ 115887 w 189"/>
              <a:gd name="T15" fmla="*/ 0 h 1587"/>
              <a:gd name="T16" fmla="*/ 133350 w 189"/>
              <a:gd name="T17" fmla="*/ 0 h 1587"/>
              <a:gd name="T18" fmla="*/ 166687 w 189"/>
              <a:gd name="T19" fmla="*/ 0 h 1587"/>
              <a:gd name="T20" fmla="*/ 182562 w 189"/>
              <a:gd name="T21" fmla="*/ 0 h 1587"/>
              <a:gd name="T22" fmla="*/ 200025 w 189"/>
              <a:gd name="T23" fmla="*/ 0 h 1587"/>
              <a:gd name="T24" fmla="*/ 215900 w 189"/>
              <a:gd name="T25" fmla="*/ 0 h 1587"/>
              <a:gd name="T26" fmla="*/ 233362 w 189"/>
              <a:gd name="T27" fmla="*/ 0 h 1587"/>
              <a:gd name="T28" fmla="*/ 249237 w 189"/>
              <a:gd name="T29" fmla="*/ 0 h 1587"/>
              <a:gd name="T30" fmla="*/ 266700 w 189"/>
              <a:gd name="T31" fmla="*/ 0 h 1587"/>
              <a:gd name="T32" fmla="*/ 300037 w 189"/>
              <a:gd name="T33" fmla="*/ 0 h 1587"/>
              <a:gd name="T34" fmla="*/ 282575 w 189"/>
              <a:gd name="T35" fmla="*/ 0 h 1587"/>
              <a:gd name="T36" fmla="*/ 266700 w 189"/>
              <a:gd name="T37" fmla="*/ 0 h 1587"/>
              <a:gd name="T38" fmla="*/ 249237 w 189"/>
              <a:gd name="T39" fmla="*/ 0 h 1587"/>
              <a:gd name="T40" fmla="*/ 233362 w 189"/>
              <a:gd name="T41" fmla="*/ 0 h 1587"/>
              <a:gd name="T42" fmla="*/ 200025 w 189"/>
              <a:gd name="T43" fmla="*/ 0 h 1587"/>
              <a:gd name="T44" fmla="*/ 182562 w 189"/>
              <a:gd name="T45" fmla="*/ 0 h 1587"/>
              <a:gd name="T46" fmla="*/ 166687 w 189"/>
              <a:gd name="T47" fmla="*/ 0 h 1587"/>
              <a:gd name="T48" fmla="*/ 149225 w 189"/>
              <a:gd name="T49" fmla="*/ 0 h 1587"/>
              <a:gd name="T50" fmla="*/ 133350 w 189"/>
              <a:gd name="T51" fmla="*/ 0 h 1587"/>
              <a:gd name="T52" fmla="*/ 115887 w 189"/>
              <a:gd name="T53" fmla="*/ 0 h 1587"/>
              <a:gd name="T54" fmla="*/ 100012 w 189"/>
              <a:gd name="T55" fmla="*/ 0 h 1587"/>
              <a:gd name="T56" fmla="*/ 82550 w 189"/>
              <a:gd name="T57" fmla="*/ 0 h 1587"/>
              <a:gd name="T58" fmla="*/ 66675 w 189"/>
              <a:gd name="T59" fmla="*/ 0 h 1587"/>
              <a:gd name="T60" fmla="*/ 49212 w 189"/>
              <a:gd name="T61" fmla="*/ 0 h 1587"/>
              <a:gd name="T62" fmla="*/ 33337 w 189"/>
              <a:gd name="T63" fmla="*/ 0 h 1587"/>
              <a:gd name="T64" fmla="*/ 15875 w 189"/>
              <a:gd name="T65" fmla="*/ 0 h 1587"/>
              <a:gd name="T66" fmla="*/ 0 w 189"/>
              <a:gd name="T67" fmla="*/ 0 h 1587"/>
              <a:gd name="T68" fmla="*/ 0 w 189"/>
              <a:gd name="T69" fmla="*/ 0 h 1587"/>
              <a:gd name="T70" fmla="*/ 0 w 189"/>
              <a:gd name="T71" fmla="*/ 0 h 15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9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63" y="0"/>
                </a:lnTo>
                <a:lnTo>
                  <a:pt x="73" y="0"/>
                </a:lnTo>
                <a:lnTo>
                  <a:pt x="84" y="0"/>
                </a:lnTo>
                <a:lnTo>
                  <a:pt x="94" y="0"/>
                </a:lnTo>
                <a:lnTo>
                  <a:pt x="105" y="0"/>
                </a:lnTo>
                <a:lnTo>
                  <a:pt x="115" y="0"/>
                </a:lnTo>
                <a:lnTo>
                  <a:pt x="126" y="0"/>
                </a:lnTo>
                <a:lnTo>
                  <a:pt x="136" y="0"/>
                </a:lnTo>
                <a:lnTo>
                  <a:pt x="147" y="0"/>
                </a:lnTo>
                <a:lnTo>
                  <a:pt x="157" y="0"/>
                </a:lnTo>
                <a:lnTo>
                  <a:pt x="168" y="0"/>
                </a:lnTo>
                <a:lnTo>
                  <a:pt x="178" y="0"/>
                </a:lnTo>
                <a:lnTo>
                  <a:pt x="189" y="0"/>
                </a:lnTo>
                <a:lnTo>
                  <a:pt x="178" y="0"/>
                </a:lnTo>
                <a:lnTo>
                  <a:pt x="168" y="0"/>
                </a:lnTo>
                <a:lnTo>
                  <a:pt x="157" y="0"/>
                </a:lnTo>
                <a:lnTo>
                  <a:pt x="147" y="0"/>
                </a:lnTo>
                <a:lnTo>
                  <a:pt x="136" y="0"/>
                </a:lnTo>
                <a:lnTo>
                  <a:pt x="126" y="0"/>
                </a:lnTo>
                <a:lnTo>
                  <a:pt x="115" y="0"/>
                </a:lnTo>
                <a:lnTo>
                  <a:pt x="105" y="0"/>
                </a:lnTo>
                <a:lnTo>
                  <a:pt x="94" y="0"/>
                </a:lnTo>
                <a:lnTo>
                  <a:pt x="84" y="0"/>
                </a:lnTo>
                <a:lnTo>
                  <a:pt x="73" y="0"/>
                </a:lnTo>
                <a:lnTo>
                  <a:pt x="63" y="0"/>
                </a:lnTo>
                <a:lnTo>
                  <a:pt x="52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87" name="Freeform 1480"/>
          <p:cNvSpPr>
            <a:spLocks/>
          </p:cNvSpPr>
          <p:nvPr/>
        </p:nvSpPr>
        <p:spPr bwMode="auto">
          <a:xfrm>
            <a:off x="6777405" y="4313239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0 w 10"/>
              <a:gd name="T15" fmla="*/ 0 h 1587"/>
              <a:gd name="T16" fmla="*/ 0 w 10"/>
              <a:gd name="T17" fmla="*/ 0 h 1587"/>
              <a:gd name="T18" fmla="*/ 0 w 10"/>
              <a:gd name="T19" fmla="*/ 0 h 1587"/>
              <a:gd name="T20" fmla="*/ 0 w 10"/>
              <a:gd name="T21" fmla="*/ 0 h 1587"/>
              <a:gd name="T22" fmla="*/ 0 w 10"/>
              <a:gd name="T23" fmla="*/ 0 h 1587"/>
              <a:gd name="T24" fmla="*/ 0 w 10"/>
              <a:gd name="T25" fmla="*/ 0 h 1587"/>
              <a:gd name="T26" fmla="*/ 15875 w 10"/>
              <a:gd name="T27" fmla="*/ 0 h 1587"/>
              <a:gd name="T28" fmla="*/ 15875 w 10"/>
              <a:gd name="T29" fmla="*/ 0 h 1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88" name="Freeform 1481"/>
          <p:cNvSpPr>
            <a:spLocks/>
          </p:cNvSpPr>
          <p:nvPr/>
        </p:nvSpPr>
        <p:spPr bwMode="auto">
          <a:xfrm>
            <a:off x="6777405" y="4313239"/>
            <a:ext cx="14654" cy="15875"/>
          </a:xfrm>
          <a:custGeom>
            <a:avLst/>
            <a:gdLst>
              <a:gd name="T0" fmla="*/ 0 w 10"/>
              <a:gd name="T1" fmla="*/ 15875 h 10"/>
              <a:gd name="T2" fmla="*/ 15875 w 10"/>
              <a:gd name="T3" fmla="*/ 0 h 10"/>
              <a:gd name="T4" fmla="*/ 0 w 10"/>
              <a:gd name="T5" fmla="*/ 0 h 10"/>
              <a:gd name="T6" fmla="*/ 0 w 10"/>
              <a:gd name="T7" fmla="*/ 15875 h 10"/>
              <a:gd name="T8" fmla="*/ 0 w 10"/>
              <a:gd name="T9" fmla="*/ 15875 h 10"/>
              <a:gd name="T10" fmla="*/ 0 w 10"/>
              <a:gd name="T11" fmla="*/ 15875 h 10"/>
              <a:gd name="T12" fmla="*/ 0 w 10"/>
              <a:gd name="T13" fmla="*/ 158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89" name="Freeform 1482"/>
          <p:cNvSpPr>
            <a:spLocks/>
          </p:cNvSpPr>
          <p:nvPr/>
        </p:nvSpPr>
        <p:spPr bwMode="auto">
          <a:xfrm>
            <a:off x="6777405" y="43291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0" name="Freeform 1483"/>
          <p:cNvSpPr>
            <a:spLocks/>
          </p:cNvSpPr>
          <p:nvPr/>
        </p:nvSpPr>
        <p:spPr bwMode="auto">
          <a:xfrm>
            <a:off x="6777404" y="4329114"/>
            <a:ext cx="291611" cy="1587"/>
          </a:xfrm>
          <a:custGeom>
            <a:avLst/>
            <a:gdLst>
              <a:gd name="T0" fmla="*/ 300037 w 199"/>
              <a:gd name="T1" fmla="*/ 0 h 1587"/>
              <a:gd name="T2" fmla="*/ 266700 w 199"/>
              <a:gd name="T3" fmla="*/ 0 h 1587"/>
              <a:gd name="T4" fmla="*/ 249237 w 199"/>
              <a:gd name="T5" fmla="*/ 0 h 1587"/>
              <a:gd name="T6" fmla="*/ 233362 w 199"/>
              <a:gd name="T7" fmla="*/ 0 h 1587"/>
              <a:gd name="T8" fmla="*/ 215900 w 199"/>
              <a:gd name="T9" fmla="*/ 0 h 1587"/>
              <a:gd name="T10" fmla="*/ 200025 w 199"/>
              <a:gd name="T11" fmla="*/ 0 h 1587"/>
              <a:gd name="T12" fmla="*/ 182562 w 199"/>
              <a:gd name="T13" fmla="*/ 0 h 1587"/>
              <a:gd name="T14" fmla="*/ 166687 w 199"/>
              <a:gd name="T15" fmla="*/ 0 h 1587"/>
              <a:gd name="T16" fmla="*/ 133350 w 199"/>
              <a:gd name="T17" fmla="*/ 0 h 1587"/>
              <a:gd name="T18" fmla="*/ 115887 w 199"/>
              <a:gd name="T19" fmla="*/ 0 h 1587"/>
              <a:gd name="T20" fmla="*/ 100012 w 199"/>
              <a:gd name="T21" fmla="*/ 0 h 1587"/>
              <a:gd name="T22" fmla="*/ 82550 w 199"/>
              <a:gd name="T23" fmla="*/ 0 h 1587"/>
              <a:gd name="T24" fmla="*/ 66675 w 199"/>
              <a:gd name="T25" fmla="*/ 0 h 1587"/>
              <a:gd name="T26" fmla="*/ 49212 w 199"/>
              <a:gd name="T27" fmla="*/ 0 h 1587"/>
              <a:gd name="T28" fmla="*/ 33337 w 199"/>
              <a:gd name="T29" fmla="*/ 0 h 1587"/>
              <a:gd name="T30" fmla="*/ 15875 w 199"/>
              <a:gd name="T31" fmla="*/ 0 h 1587"/>
              <a:gd name="T32" fmla="*/ 0 w 199"/>
              <a:gd name="T33" fmla="*/ 0 h 1587"/>
              <a:gd name="T34" fmla="*/ 15875 w 199"/>
              <a:gd name="T35" fmla="*/ 0 h 1587"/>
              <a:gd name="T36" fmla="*/ 33337 w 199"/>
              <a:gd name="T37" fmla="*/ 0 h 1587"/>
              <a:gd name="T38" fmla="*/ 49212 w 199"/>
              <a:gd name="T39" fmla="*/ 0 h 1587"/>
              <a:gd name="T40" fmla="*/ 82550 w 199"/>
              <a:gd name="T41" fmla="*/ 0 h 1587"/>
              <a:gd name="T42" fmla="*/ 100012 w 199"/>
              <a:gd name="T43" fmla="*/ 0 h 1587"/>
              <a:gd name="T44" fmla="*/ 115887 w 199"/>
              <a:gd name="T45" fmla="*/ 0 h 1587"/>
              <a:gd name="T46" fmla="*/ 133350 w 199"/>
              <a:gd name="T47" fmla="*/ 0 h 1587"/>
              <a:gd name="T48" fmla="*/ 149225 w 199"/>
              <a:gd name="T49" fmla="*/ 0 h 1587"/>
              <a:gd name="T50" fmla="*/ 166687 w 199"/>
              <a:gd name="T51" fmla="*/ 0 h 1587"/>
              <a:gd name="T52" fmla="*/ 182562 w 199"/>
              <a:gd name="T53" fmla="*/ 0 h 1587"/>
              <a:gd name="T54" fmla="*/ 200025 w 199"/>
              <a:gd name="T55" fmla="*/ 0 h 1587"/>
              <a:gd name="T56" fmla="*/ 233362 w 199"/>
              <a:gd name="T57" fmla="*/ 0 h 1587"/>
              <a:gd name="T58" fmla="*/ 249237 w 199"/>
              <a:gd name="T59" fmla="*/ 0 h 1587"/>
              <a:gd name="T60" fmla="*/ 266700 w 199"/>
              <a:gd name="T61" fmla="*/ 0 h 1587"/>
              <a:gd name="T62" fmla="*/ 282575 w 199"/>
              <a:gd name="T63" fmla="*/ 0 h 1587"/>
              <a:gd name="T64" fmla="*/ 300037 w 199"/>
              <a:gd name="T65" fmla="*/ 0 h 1587"/>
              <a:gd name="T66" fmla="*/ 315912 w 199"/>
              <a:gd name="T67" fmla="*/ 0 h 1587"/>
              <a:gd name="T68" fmla="*/ 300037 w 199"/>
              <a:gd name="T69" fmla="*/ 0 h 15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9" h="1587">
                <a:moveTo>
                  <a:pt x="189" y="0"/>
                </a:moveTo>
                <a:lnTo>
                  <a:pt x="189" y="0"/>
                </a:lnTo>
                <a:lnTo>
                  <a:pt x="178" y="0"/>
                </a:lnTo>
                <a:lnTo>
                  <a:pt x="168" y="0"/>
                </a:lnTo>
                <a:lnTo>
                  <a:pt x="157" y="0"/>
                </a:lnTo>
                <a:lnTo>
                  <a:pt x="147" y="0"/>
                </a:lnTo>
                <a:lnTo>
                  <a:pt x="136" y="0"/>
                </a:lnTo>
                <a:lnTo>
                  <a:pt x="126" y="0"/>
                </a:lnTo>
                <a:lnTo>
                  <a:pt x="115" y="0"/>
                </a:lnTo>
                <a:lnTo>
                  <a:pt x="105" y="0"/>
                </a:lnTo>
                <a:lnTo>
                  <a:pt x="94" y="0"/>
                </a:lnTo>
                <a:lnTo>
                  <a:pt x="84" y="0"/>
                </a:lnTo>
                <a:lnTo>
                  <a:pt x="73" y="0"/>
                </a:lnTo>
                <a:lnTo>
                  <a:pt x="63" y="0"/>
                </a:lnTo>
                <a:lnTo>
                  <a:pt x="52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63" y="0"/>
                </a:lnTo>
                <a:lnTo>
                  <a:pt x="73" y="0"/>
                </a:lnTo>
                <a:lnTo>
                  <a:pt x="84" y="0"/>
                </a:lnTo>
                <a:lnTo>
                  <a:pt x="94" y="0"/>
                </a:lnTo>
                <a:lnTo>
                  <a:pt x="105" y="0"/>
                </a:lnTo>
                <a:lnTo>
                  <a:pt x="115" y="0"/>
                </a:lnTo>
                <a:lnTo>
                  <a:pt x="126" y="0"/>
                </a:lnTo>
                <a:lnTo>
                  <a:pt x="136" y="0"/>
                </a:lnTo>
                <a:lnTo>
                  <a:pt x="147" y="0"/>
                </a:lnTo>
                <a:lnTo>
                  <a:pt x="157" y="0"/>
                </a:lnTo>
                <a:lnTo>
                  <a:pt x="168" y="0"/>
                </a:lnTo>
                <a:lnTo>
                  <a:pt x="178" y="0"/>
                </a:lnTo>
                <a:lnTo>
                  <a:pt x="189" y="0"/>
                </a:lnTo>
                <a:lnTo>
                  <a:pt x="199" y="0"/>
                </a:lnTo>
                <a:lnTo>
                  <a:pt x="189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1" name="Freeform 1484"/>
          <p:cNvSpPr>
            <a:spLocks/>
          </p:cNvSpPr>
          <p:nvPr/>
        </p:nvSpPr>
        <p:spPr bwMode="auto">
          <a:xfrm>
            <a:off x="7099789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2" name="Freeform 1485"/>
          <p:cNvSpPr>
            <a:spLocks/>
          </p:cNvSpPr>
          <p:nvPr/>
        </p:nvSpPr>
        <p:spPr bwMode="auto">
          <a:xfrm>
            <a:off x="7099789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3" name="Freeform 1486"/>
          <p:cNvSpPr>
            <a:spLocks/>
          </p:cNvSpPr>
          <p:nvPr/>
        </p:nvSpPr>
        <p:spPr bwMode="auto">
          <a:xfrm>
            <a:off x="7099789" y="4295775"/>
            <a:ext cx="30773" cy="1588"/>
          </a:xfrm>
          <a:custGeom>
            <a:avLst/>
            <a:gdLst>
              <a:gd name="T0" fmla="*/ 33337 w 21"/>
              <a:gd name="T1" fmla="*/ 0 h 1588"/>
              <a:gd name="T2" fmla="*/ 33337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4" name="Oval 1487"/>
          <p:cNvSpPr>
            <a:spLocks noChangeArrowheads="1"/>
          </p:cNvSpPr>
          <p:nvPr/>
        </p:nvSpPr>
        <p:spPr bwMode="auto">
          <a:xfrm>
            <a:off x="7115908" y="4295775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995" name="Freeform 1488"/>
          <p:cNvSpPr>
            <a:spLocks/>
          </p:cNvSpPr>
          <p:nvPr/>
        </p:nvSpPr>
        <p:spPr bwMode="auto">
          <a:xfrm>
            <a:off x="7115908" y="4295775"/>
            <a:ext cx="14654" cy="1588"/>
          </a:xfrm>
          <a:custGeom>
            <a:avLst/>
            <a:gdLst>
              <a:gd name="T0" fmla="*/ 15875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6" name="Freeform 1489"/>
          <p:cNvSpPr>
            <a:spLocks/>
          </p:cNvSpPr>
          <p:nvPr/>
        </p:nvSpPr>
        <p:spPr bwMode="auto">
          <a:xfrm>
            <a:off x="7115908" y="4313239"/>
            <a:ext cx="14654" cy="1587"/>
          </a:xfrm>
          <a:custGeom>
            <a:avLst/>
            <a:gdLst>
              <a:gd name="T0" fmla="*/ 0 w 10"/>
              <a:gd name="T1" fmla="*/ 0 h 1587"/>
              <a:gd name="T2" fmla="*/ 0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0 w 10"/>
              <a:gd name="T11" fmla="*/ 0 h 1587"/>
              <a:gd name="T12" fmla="*/ 0 w 10"/>
              <a:gd name="T13" fmla="*/ 0 h 1587"/>
              <a:gd name="T14" fmla="*/ 0 w 10"/>
              <a:gd name="T15" fmla="*/ 0 h 1587"/>
              <a:gd name="T16" fmla="*/ 0 w 10"/>
              <a:gd name="T17" fmla="*/ 0 h 1587"/>
              <a:gd name="T18" fmla="*/ 0 w 10"/>
              <a:gd name="T19" fmla="*/ 0 h 1587"/>
              <a:gd name="T20" fmla="*/ 0 w 10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7" name="Freeform 1490"/>
          <p:cNvSpPr>
            <a:spLocks/>
          </p:cNvSpPr>
          <p:nvPr/>
        </p:nvSpPr>
        <p:spPr bwMode="auto">
          <a:xfrm>
            <a:off x="7099789" y="4313239"/>
            <a:ext cx="30773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17462 w 21"/>
              <a:gd name="T13" fmla="*/ 0 h 1587"/>
              <a:gd name="T14" fmla="*/ 33337 w 21"/>
              <a:gd name="T15" fmla="*/ 0 h 1587"/>
              <a:gd name="T16" fmla="*/ 33337 w 21"/>
              <a:gd name="T17" fmla="*/ 0 h 1587"/>
              <a:gd name="T18" fmla="*/ 33337 w 21"/>
              <a:gd name="T19" fmla="*/ 0 h 1587"/>
              <a:gd name="T20" fmla="*/ 33337 w 21"/>
              <a:gd name="T21" fmla="*/ 0 h 1587"/>
              <a:gd name="T22" fmla="*/ 17462 w 21"/>
              <a:gd name="T23" fmla="*/ 0 h 1587"/>
              <a:gd name="T24" fmla="*/ 17462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17462 w 21"/>
              <a:gd name="T31" fmla="*/ 0 h 1587"/>
              <a:gd name="T32" fmla="*/ 0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8" name="Freeform 1491"/>
          <p:cNvSpPr>
            <a:spLocks/>
          </p:cNvSpPr>
          <p:nvPr/>
        </p:nvSpPr>
        <p:spPr bwMode="auto">
          <a:xfrm>
            <a:off x="7099789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9" name="Freeform 1492"/>
          <p:cNvSpPr>
            <a:spLocks/>
          </p:cNvSpPr>
          <p:nvPr/>
        </p:nvSpPr>
        <p:spPr bwMode="auto">
          <a:xfrm>
            <a:off x="7054361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00" name="Freeform 1493"/>
          <p:cNvSpPr>
            <a:spLocks/>
          </p:cNvSpPr>
          <p:nvPr/>
        </p:nvSpPr>
        <p:spPr bwMode="auto">
          <a:xfrm>
            <a:off x="7054361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01" name="Freeform 1494"/>
          <p:cNvSpPr>
            <a:spLocks/>
          </p:cNvSpPr>
          <p:nvPr/>
        </p:nvSpPr>
        <p:spPr bwMode="auto">
          <a:xfrm>
            <a:off x="7054361" y="4295775"/>
            <a:ext cx="30774" cy="1588"/>
          </a:xfrm>
          <a:custGeom>
            <a:avLst/>
            <a:gdLst>
              <a:gd name="T0" fmla="*/ 33338 w 21"/>
              <a:gd name="T1" fmla="*/ 0 h 1588"/>
              <a:gd name="T2" fmla="*/ 33338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02" name="Freeform 1495"/>
          <p:cNvSpPr>
            <a:spLocks/>
          </p:cNvSpPr>
          <p:nvPr/>
        </p:nvSpPr>
        <p:spPr bwMode="auto">
          <a:xfrm>
            <a:off x="7069015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03" name="Freeform 1496"/>
          <p:cNvSpPr>
            <a:spLocks/>
          </p:cNvSpPr>
          <p:nvPr/>
        </p:nvSpPr>
        <p:spPr bwMode="auto">
          <a:xfrm>
            <a:off x="7069016" y="4295775"/>
            <a:ext cx="16120" cy="1588"/>
          </a:xfrm>
          <a:custGeom>
            <a:avLst/>
            <a:gdLst>
              <a:gd name="T0" fmla="*/ 17463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17463 w 11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04" name="Freeform 1497"/>
          <p:cNvSpPr>
            <a:spLocks/>
          </p:cNvSpPr>
          <p:nvPr/>
        </p:nvSpPr>
        <p:spPr bwMode="auto">
          <a:xfrm>
            <a:off x="7069016" y="4313239"/>
            <a:ext cx="16120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17463 w 11"/>
              <a:gd name="T5" fmla="*/ 0 h 1587"/>
              <a:gd name="T6" fmla="*/ 17463 w 11"/>
              <a:gd name="T7" fmla="*/ 0 h 1587"/>
              <a:gd name="T8" fmla="*/ 17463 w 11"/>
              <a:gd name="T9" fmla="*/ 0 h 1587"/>
              <a:gd name="T10" fmla="*/ 0 w 11"/>
              <a:gd name="T11" fmla="*/ 0 h 1587"/>
              <a:gd name="T12" fmla="*/ 0 w 11"/>
              <a:gd name="T13" fmla="*/ 0 h 1587"/>
              <a:gd name="T14" fmla="*/ 0 w 11"/>
              <a:gd name="T15" fmla="*/ 0 h 1587"/>
              <a:gd name="T16" fmla="*/ 0 w 11"/>
              <a:gd name="T17" fmla="*/ 0 h 1587"/>
              <a:gd name="T18" fmla="*/ 0 w 11"/>
              <a:gd name="T19" fmla="*/ 0 h 1587"/>
              <a:gd name="T20" fmla="*/ 0 w 11"/>
              <a:gd name="T21" fmla="*/ 0 h 1587"/>
              <a:gd name="T22" fmla="*/ 0 w 11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05" name="Freeform 1498"/>
          <p:cNvSpPr>
            <a:spLocks/>
          </p:cNvSpPr>
          <p:nvPr/>
        </p:nvSpPr>
        <p:spPr bwMode="auto">
          <a:xfrm>
            <a:off x="7054361" y="4313239"/>
            <a:ext cx="30774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33338 w 21"/>
              <a:gd name="T13" fmla="*/ 0 h 1587"/>
              <a:gd name="T14" fmla="*/ 33338 w 21"/>
              <a:gd name="T15" fmla="*/ 0 h 1587"/>
              <a:gd name="T16" fmla="*/ 33338 w 21"/>
              <a:gd name="T17" fmla="*/ 0 h 1587"/>
              <a:gd name="T18" fmla="*/ 33338 w 21"/>
              <a:gd name="T19" fmla="*/ 0 h 1587"/>
              <a:gd name="T20" fmla="*/ 33338 w 21"/>
              <a:gd name="T21" fmla="*/ 0 h 1587"/>
              <a:gd name="T22" fmla="*/ 33338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0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06" name="Freeform 1499"/>
          <p:cNvSpPr>
            <a:spLocks/>
          </p:cNvSpPr>
          <p:nvPr/>
        </p:nvSpPr>
        <p:spPr bwMode="auto">
          <a:xfrm>
            <a:off x="7054361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07" name="Freeform 1500"/>
          <p:cNvSpPr>
            <a:spLocks/>
          </p:cNvSpPr>
          <p:nvPr/>
        </p:nvSpPr>
        <p:spPr bwMode="auto">
          <a:xfrm>
            <a:off x="7007469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08" name="Freeform 1501"/>
          <p:cNvSpPr>
            <a:spLocks/>
          </p:cNvSpPr>
          <p:nvPr/>
        </p:nvSpPr>
        <p:spPr bwMode="auto">
          <a:xfrm>
            <a:off x="7007469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09" name="Freeform 1502"/>
          <p:cNvSpPr>
            <a:spLocks/>
          </p:cNvSpPr>
          <p:nvPr/>
        </p:nvSpPr>
        <p:spPr bwMode="auto">
          <a:xfrm>
            <a:off x="7007469" y="4295775"/>
            <a:ext cx="30774" cy="1588"/>
          </a:xfrm>
          <a:custGeom>
            <a:avLst/>
            <a:gdLst>
              <a:gd name="T0" fmla="*/ 33338 w 21"/>
              <a:gd name="T1" fmla="*/ 0 h 1588"/>
              <a:gd name="T2" fmla="*/ 33338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17463 w 21"/>
              <a:gd name="T13" fmla="*/ 0 h 1588"/>
              <a:gd name="T14" fmla="*/ 17463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7463 w 21"/>
              <a:gd name="T21" fmla="*/ 0 h 1588"/>
              <a:gd name="T22" fmla="*/ 17463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33338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10" name="Freeform 1503"/>
          <p:cNvSpPr>
            <a:spLocks/>
          </p:cNvSpPr>
          <p:nvPr/>
        </p:nvSpPr>
        <p:spPr bwMode="auto">
          <a:xfrm>
            <a:off x="7038243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11" name="Freeform 1504"/>
          <p:cNvSpPr>
            <a:spLocks/>
          </p:cNvSpPr>
          <p:nvPr/>
        </p:nvSpPr>
        <p:spPr bwMode="auto">
          <a:xfrm>
            <a:off x="7038243" y="4295775"/>
            <a:ext cx="16119" cy="1588"/>
          </a:xfrm>
          <a:custGeom>
            <a:avLst/>
            <a:gdLst>
              <a:gd name="T0" fmla="*/ 17462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17462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12" name="Freeform 1505"/>
          <p:cNvSpPr>
            <a:spLocks/>
          </p:cNvSpPr>
          <p:nvPr/>
        </p:nvSpPr>
        <p:spPr bwMode="auto">
          <a:xfrm>
            <a:off x="7038243" y="4313239"/>
            <a:ext cx="16119" cy="1587"/>
          </a:xfrm>
          <a:custGeom>
            <a:avLst/>
            <a:gdLst>
              <a:gd name="T0" fmla="*/ 17462 w 11"/>
              <a:gd name="T1" fmla="*/ 0 h 1587"/>
              <a:gd name="T2" fmla="*/ 17462 w 11"/>
              <a:gd name="T3" fmla="*/ 0 h 1587"/>
              <a:gd name="T4" fmla="*/ 17462 w 11"/>
              <a:gd name="T5" fmla="*/ 0 h 1587"/>
              <a:gd name="T6" fmla="*/ 17462 w 11"/>
              <a:gd name="T7" fmla="*/ 0 h 1587"/>
              <a:gd name="T8" fmla="*/ 17462 w 11"/>
              <a:gd name="T9" fmla="*/ 0 h 1587"/>
              <a:gd name="T10" fmla="*/ 17462 w 11"/>
              <a:gd name="T11" fmla="*/ 0 h 1587"/>
              <a:gd name="T12" fmla="*/ 17462 w 11"/>
              <a:gd name="T13" fmla="*/ 0 h 1587"/>
              <a:gd name="T14" fmla="*/ 0 w 11"/>
              <a:gd name="T15" fmla="*/ 0 h 1587"/>
              <a:gd name="T16" fmla="*/ 0 w 11"/>
              <a:gd name="T17" fmla="*/ 0 h 1587"/>
              <a:gd name="T18" fmla="*/ 0 w 11"/>
              <a:gd name="T19" fmla="*/ 0 h 1587"/>
              <a:gd name="T20" fmla="*/ 17462 w 11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587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13" name="Freeform 1506"/>
          <p:cNvSpPr>
            <a:spLocks/>
          </p:cNvSpPr>
          <p:nvPr/>
        </p:nvSpPr>
        <p:spPr bwMode="auto">
          <a:xfrm>
            <a:off x="7007469" y="4313239"/>
            <a:ext cx="30774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0 w 21"/>
              <a:gd name="T5" fmla="*/ 0 h 1587"/>
              <a:gd name="T6" fmla="*/ 17463 w 21"/>
              <a:gd name="T7" fmla="*/ 0 h 1587"/>
              <a:gd name="T8" fmla="*/ 17463 w 21"/>
              <a:gd name="T9" fmla="*/ 0 h 1587"/>
              <a:gd name="T10" fmla="*/ 17463 w 21"/>
              <a:gd name="T11" fmla="*/ 0 h 1587"/>
              <a:gd name="T12" fmla="*/ 17463 w 21"/>
              <a:gd name="T13" fmla="*/ 0 h 1587"/>
              <a:gd name="T14" fmla="*/ 17463 w 21"/>
              <a:gd name="T15" fmla="*/ 0 h 1587"/>
              <a:gd name="T16" fmla="*/ 17463 w 21"/>
              <a:gd name="T17" fmla="*/ 0 h 1587"/>
              <a:gd name="T18" fmla="*/ 17463 w 21"/>
              <a:gd name="T19" fmla="*/ 0 h 1587"/>
              <a:gd name="T20" fmla="*/ 17463 w 21"/>
              <a:gd name="T21" fmla="*/ 0 h 1587"/>
              <a:gd name="T22" fmla="*/ 17463 w 21"/>
              <a:gd name="T23" fmla="*/ 0 h 1587"/>
              <a:gd name="T24" fmla="*/ 33338 w 21"/>
              <a:gd name="T25" fmla="*/ 0 h 1587"/>
              <a:gd name="T26" fmla="*/ 33338 w 21"/>
              <a:gd name="T27" fmla="*/ 0 h 1587"/>
              <a:gd name="T28" fmla="*/ 33338 w 21"/>
              <a:gd name="T29" fmla="*/ 0 h 1587"/>
              <a:gd name="T30" fmla="*/ 33338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33338 w 21"/>
              <a:gd name="T43" fmla="*/ 0 h 1587"/>
              <a:gd name="T44" fmla="*/ 17463 w 21"/>
              <a:gd name="T45" fmla="*/ 0 h 1587"/>
              <a:gd name="T46" fmla="*/ 17463 w 21"/>
              <a:gd name="T47" fmla="*/ 0 h 1587"/>
              <a:gd name="T48" fmla="*/ 17463 w 21"/>
              <a:gd name="T49" fmla="*/ 0 h 1587"/>
              <a:gd name="T50" fmla="*/ 17463 w 21"/>
              <a:gd name="T51" fmla="*/ 0 h 1587"/>
              <a:gd name="T52" fmla="*/ 17463 w 21"/>
              <a:gd name="T53" fmla="*/ 0 h 1587"/>
              <a:gd name="T54" fmla="*/ 17463 w 21"/>
              <a:gd name="T55" fmla="*/ 0 h 1587"/>
              <a:gd name="T56" fmla="*/ 17463 w 21"/>
              <a:gd name="T57" fmla="*/ 0 h 1587"/>
              <a:gd name="T58" fmla="*/ 17463 w 21"/>
              <a:gd name="T59" fmla="*/ 0 h 1587"/>
              <a:gd name="T60" fmla="*/ 17463 w 21"/>
              <a:gd name="T61" fmla="*/ 0 h 1587"/>
              <a:gd name="T62" fmla="*/ 0 w 21"/>
              <a:gd name="T63" fmla="*/ 0 h 1587"/>
              <a:gd name="T64" fmla="*/ 0 w 21"/>
              <a:gd name="T65" fmla="*/ 0 h 1587"/>
              <a:gd name="T66" fmla="*/ 0 w 21"/>
              <a:gd name="T67" fmla="*/ 0 h 1587"/>
              <a:gd name="T68" fmla="*/ 0 w 21"/>
              <a:gd name="T69" fmla="*/ 0 h 1587"/>
              <a:gd name="T70" fmla="*/ 0 w 21"/>
              <a:gd name="T71" fmla="*/ 0 h 1587"/>
              <a:gd name="T72" fmla="*/ 0 w 21"/>
              <a:gd name="T73" fmla="*/ 0 h 1587"/>
              <a:gd name="T74" fmla="*/ 0 w 21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14" name="Freeform 1507"/>
          <p:cNvSpPr>
            <a:spLocks/>
          </p:cNvSpPr>
          <p:nvPr/>
        </p:nvSpPr>
        <p:spPr bwMode="auto">
          <a:xfrm>
            <a:off x="7007469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15" name="Freeform 1508"/>
          <p:cNvSpPr>
            <a:spLocks/>
          </p:cNvSpPr>
          <p:nvPr/>
        </p:nvSpPr>
        <p:spPr bwMode="auto">
          <a:xfrm>
            <a:off x="6962043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16" name="Freeform 1509"/>
          <p:cNvSpPr>
            <a:spLocks/>
          </p:cNvSpPr>
          <p:nvPr/>
        </p:nvSpPr>
        <p:spPr bwMode="auto">
          <a:xfrm>
            <a:off x="6962043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17" name="Freeform 1510"/>
          <p:cNvSpPr>
            <a:spLocks/>
          </p:cNvSpPr>
          <p:nvPr/>
        </p:nvSpPr>
        <p:spPr bwMode="auto">
          <a:xfrm>
            <a:off x="6962043" y="4295775"/>
            <a:ext cx="30773" cy="1588"/>
          </a:xfrm>
          <a:custGeom>
            <a:avLst/>
            <a:gdLst>
              <a:gd name="T0" fmla="*/ 33337 w 21"/>
              <a:gd name="T1" fmla="*/ 0 h 1588"/>
              <a:gd name="T2" fmla="*/ 33337 w 21"/>
              <a:gd name="T3" fmla="*/ 0 h 1588"/>
              <a:gd name="T4" fmla="*/ 33337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5875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18" name="Freeform 1511"/>
          <p:cNvSpPr>
            <a:spLocks/>
          </p:cNvSpPr>
          <p:nvPr/>
        </p:nvSpPr>
        <p:spPr bwMode="auto">
          <a:xfrm>
            <a:off x="6992815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19" name="Freeform 1512"/>
          <p:cNvSpPr>
            <a:spLocks/>
          </p:cNvSpPr>
          <p:nvPr/>
        </p:nvSpPr>
        <p:spPr bwMode="auto">
          <a:xfrm>
            <a:off x="6992816" y="4295775"/>
            <a:ext cx="14654" cy="1588"/>
          </a:xfrm>
          <a:custGeom>
            <a:avLst/>
            <a:gdLst>
              <a:gd name="T0" fmla="*/ 15875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20" name="Freeform 1513"/>
          <p:cNvSpPr>
            <a:spLocks/>
          </p:cNvSpPr>
          <p:nvPr/>
        </p:nvSpPr>
        <p:spPr bwMode="auto">
          <a:xfrm>
            <a:off x="6992816" y="4313239"/>
            <a:ext cx="14654" cy="1587"/>
          </a:xfrm>
          <a:custGeom>
            <a:avLst/>
            <a:gdLst>
              <a:gd name="T0" fmla="*/ 15875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0 w 10"/>
              <a:gd name="T17" fmla="*/ 0 h 1587"/>
              <a:gd name="T18" fmla="*/ 15875 w 10"/>
              <a:gd name="T19" fmla="*/ 0 h 1587"/>
              <a:gd name="T20" fmla="*/ 15875 w 10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21" name="Freeform 1514"/>
          <p:cNvSpPr>
            <a:spLocks/>
          </p:cNvSpPr>
          <p:nvPr/>
        </p:nvSpPr>
        <p:spPr bwMode="auto">
          <a:xfrm>
            <a:off x="6962043" y="4313239"/>
            <a:ext cx="30773" cy="1587"/>
          </a:xfrm>
          <a:custGeom>
            <a:avLst/>
            <a:gdLst>
              <a:gd name="T0" fmla="*/ 0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33337 w 21"/>
              <a:gd name="T13" fmla="*/ 0 h 1587"/>
              <a:gd name="T14" fmla="*/ 33337 w 21"/>
              <a:gd name="T15" fmla="*/ 0 h 1587"/>
              <a:gd name="T16" fmla="*/ 33337 w 21"/>
              <a:gd name="T17" fmla="*/ 0 h 1587"/>
              <a:gd name="T18" fmla="*/ 33337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15875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22" name="Freeform 1515"/>
          <p:cNvSpPr>
            <a:spLocks/>
          </p:cNvSpPr>
          <p:nvPr/>
        </p:nvSpPr>
        <p:spPr bwMode="auto">
          <a:xfrm>
            <a:off x="6962043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23" name="Freeform 1516"/>
          <p:cNvSpPr>
            <a:spLocks/>
          </p:cNvSpPr>
          <p:nvPr/>
        </p:nvSpPr>
        <p:spPr bwMode="auto">
          <a:xfrm>
            <a:off x="6915151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24" name="Freeform 1517"/>
          <p:cNvSpPr>
            <a:spLocks/>
          </p:cNvSpPr>
          <p:nvPr/>
        </p:nvSpPr>
        <p:spPr bwMode="auto">
          <a:xfrm>
            <a:off x="6915150" y="4295775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0 w 11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25" name="Freeform 1518"/>
          <p:cNvSpPr>
            <a:spLocks/>
          </p:cNvSpPr>
          <p:nvPr/>
        </p:nvSpPr>
        <p:spPr bwMode="auto">
          <a:xfrm>
            <a:off x="6915151" y="4295775"/>
            <a:ext cx="30773" cy="1588"/>
          </a:xfrm>
          <a:custGeom>
            <a:avLst/>
            <a:gdLst>
              <a:gd name="T0" fmla="*/ 33337 w 21"/>
              <a:gd name="T1" fmla="*/ 0 h 1588"/>
              <a:gd name="T2" fmla="*/ 33337 w 21"/>
              <a:gd name="T3" fmla="*/ 0 h 1588"/>
              <a:gd name="T4" fmla="*/ 33337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17462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17462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33337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26" name="Oval 1519"/>
          <p:cNvSpPr>
            <a:spLocks noChangeArrowheads="1"/>
          </p:cNvSpPr>
          <p:nvPr/>
        </p:nvSpPr>
        <p:spPr bwMode="auto">
          <a:xfrm>
            <a:off x="6945923" y="4295775"/>
            <a:ext cx="1612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027" name="Freeform 1520"/>
          <p:cNvSpPr>
            <a:spLocks/>
          </p:cNvSpPr>
          <p:nvPr/>
        </p:nvSpPr>
        <p:spPr bwMode="auto">
          <a:xfrm>
            <a:off x="6945923" y="4295775"/>
            <a:ext cx="16120" cy="1588"/>
          </a:xfrm>
          <a:custGeom>
            <a:avLst/>
            <a:gdLst>
              <a:gd name="T0" fmla="*/ 17463 w 11"/>
              <a:gd name="T1" fmla="*/ 0 h 1588"/>
              <a:gd name="T2" fmla="*/ 17463 w 11"/>
              <a:gd name="T3" fmla="*/ 0 h 1588"/>
              <a:gd name="T4" fmla="*/ 0 w 11"/>
              <a:gd name="T5" fmla="*/ 0 h 1588"/>
              <a:gd name="T6" fmla="*/ 17463 w 11"/>
              <a:gd name="T7" fmla="*/ 0 h 1588"/>
              <a:gd name="T8" fmla="*/ 17463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28" name="Freeform 1521"/>
          <p:cNvSpPr>
            <a:spLocks/>
          </p:cNvSpPr>
          <p:nvPr/>
        </p:nvSpPr>
        <p:spPr bwMode="auto">
          <a:xfrm>
            <a:off x="6945923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29" name="Freeform 1522"/>
          <p:cNvSpPr>
            <a:spLocks/>
          </p:cNvSpPr>
          <p:nvPr/>
        </p:nvSpPr>
        <p:spPr bwMode="auto">
          <a:xfrm>
            <a:off x="6915151" y="4313239"/>
            <a:ext cx="30773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17462 w 21"/>
              <a:gd name="T11" fmla="*/ 0 h 1587"/>
              <a:gd name="T12" fmla="*/ 17462 w 21"/>
              <a:gd name="T13" fmla="*/ 0 h 1587"/>
              <a:gd name="T14" fmla="*/ 17462 w 21"/>
              <a:gd name="T15" fmla="*/ 0 h 1587"/>
              <a:gd name="T16" fmla="*/ 17462 w 21"/>
              <a:gd name="T17" fmla="*/ 0 h 1587"/>
              <a:gd name="T18" fmla="*/ 17462 w 21"/>
              <a:gd name="T19" fmla="*/ 0 h 1587"/>
              <a:gd name="T20" fmla="*/ 17462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33337 w 21"/>
              <a:gd name="T27" fmla="*/ 0 h 1587"/>
              <a:gd name="T28" fmla="*/ 33337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33337 w 21"/>
              <a:gd name="T45" fmla="*/ 0 h 1587"/>
              <a:gd name="T46" fmla="*/ 17462 w 21"/>
              <a:gd name="T47" fmla="*/ 0 h 1587"/>
              <a:gd name="T48" fmla="*/ 17462 w 21"/>
              <a:gd name="T49" fmla="*/ 0 h 1587"/>
              <a:gd name="T50" fmla="*/ 17462 w 21"/>
              <a:gd name="T51" fmla="*/ 0 h 1587"/>
              <a:gd name="T52" fmla="*/ 17462 w 21"/>
              <a:gd name="T53" fmla="*/ 0 h 1587"/>
              <a:gd name="T54" fmla="*/ 17462 w 21"/>
              <a:gd name="T55" fmla="*/ 0 h 1587"/>
              <a:gd name="T56" fmla="*/ 17462 w 21"/>
              <a:gd name="T57" fmla="*/ 0 h 1587"/>
              <a:gd name="T58" fmla="*/ 17462 w 21"/>
              <a:gd name="T59" fmla="*/ 0 h 1587"/>
              <a:gd name="T60" fmla="*/ 17462 w 21"/>
              <a:gd name="T61" fmla="*/ 0 h 1587"/>
              <a:gd name="T62" fmla="*/ 17462 w 21"/>
              <a:gd name="T63" fmla="*/ 0 h 1587"/>
              <a:gd name="T64" fmla="*/ 0 w 21"/>
              <a:gd name="T65" fmla="*/ 0 h 1587"/>
              <a:gd name="T66" fmla="*/ 0 w 21"/>
              <a:gd name="T67" fmla="*/ 0 h 1587"/>
              <a:gd name="T68" fmla="*/ 0 w 21"/>
              <a:gd name="T69" fmla="*/ 0 h 1587"/>
              <a:gd name="T70" fmla="*/ 0 w 21"/>
              <a:gd name="T71" fmla="*/ 0 h 1587"/>
              <a:gd name="T72" fmla="*/ 0 w 21"/>
              <a:gd name="T73" fmla="*/ 0 h 1587"/>
              <a:gd name="T74" fmla="*/ 0 w 21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30" name="Freeform 1523"/>
          <p:cNvSpPr>
            <a:spLocks/>
          </p:cNvSpPr>
          <p:nvPr/>
        </p:nvSpPr>
        <p:spPr bwMode="auto">
          <a:xfrm>
            <a:off x="6915151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31" name="Freeform 1524"/>
          <p:cNvSpPr>
            <a:spLocks/>
          </p:cNvSpPr>
          <p:nvPr/>
        </p:nvSpPr>
        <p:spPr bwMode="auto">
          <a:xfrm>
            <a:off x="6869723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32" name="Freeform 1525"/>
          <p:cNvSpPr>
            <a:spLocks/>
          </p:cNvSpPr>
          <p:nvPr/>
        </p:nvSpPr>
        <p:spPr bwMode="auto">
          <a:xfrm>
            <a:off x="6869723" y="4295775"/>
            <a:ext cx="14654" cy="1588"/>
          </a:xfrm>
          <a:custGeom>
            <a:avLst/>
            <a:gdLst>
              <a:gd name="T0" fmla="*/ 15875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33" name="Freeform 1526"/>
          <p:cNvSpPr>
            <a:spLocks/>
          </p:cNvSpPr>
          <p:nvPr/>
        </p:nvSpPr>
        <p:spPr bwMode="auto">
          <a:xfrm>
            <a:off x="6884377" y="4295775"/>
            <a:ext cx="30774" cy="1588"/>
          </a:xfrm>
          <a:custGeom>
            <a:avLst/>
            <a:gdLst>
              <a:gd name="T0" fmla="*/ 33338 w 21"/>
              <a:gd name="T1" fmla="*/ 0 h 1588"/>
              <a:gd name="T2" fmla="*/ 17463 w 21"/>
              <a:gd name="T3" fmla="*/ 0 h 1588"/>
              <a:gd name="T4" fmla="*/ 17463 w 21"/>
              <a:gd name="T5" fmla="*/ 0 h 1588"/>
              <a:gd name="T6" fmla="*/ 17463 w 21"/>
              <a:gd name="T7" fmla="*/ 0 h 1588"/>
              <a:gd name="T8" fmla="*/ 17463 w 21"/>
              <a:gd name="T9" fmla="*/ 0 h 1588"/>
              <a:gd name="T10" fmla="*/ 17463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7463 w 21"/>
              <a:gd name="T25" fmla="*/ 0 h 1588"/>
              <a:gd name="T26" fmla="*/ 17463 w 21"/>
              <a:gd name="T27" fmla="*/ 0 h 1588"/>
              <a:gd name="T28" fmla="*/ 17463 w 21"/>
              <a:gd name="T29" fmla="*/ 0 h 1588"/>
              <a:gd name="T30" fmla="*/ 17463 w 21"/>
              <a:gd name="T31" fmla="*/ 0 h 1588"/>
              <a:gd name="T32" fmla="*/ 17463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33338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34" name="Freeform 1527"/>
          <p:cNvSpPr>
            <a:spLocks/>
          </p:cNvSpPr>
          <p:nvPr/>
        </p:nvSpPr>
        <p:spPr bwMode="auto">
          <a:xfrm>
            <a:off x="6915151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35" name="Freeform 1528"/>
          <p:cNvSpPr>
            <a:spLocks/>
          </p:cNvSpPr>
          <p:nvPr/>
        </p:nvSpPr>
        <p:spPr bwMode="auto">
          <a:xfrm>
            <a:off x="6915151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36" name="Freeform 1529"/>
          <p:cNvSpPr>
            <a:spLocks/>
          </p:cNvSpPr>
          <p:nvPr/>
        </p:nvSpPr>
        <p:spPr bwMode="auto">
          <a:xfrm>
            <a:off x="6915151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37" name="Freeform 1530"/>
          <p:cNvSpPr>
            <a:spLocks/>
          </p:cNvSpPr>
          <p:nvPr/>
        </p:nvSpPr>
        <p:spPr bwMode="auto">
          <a:xfrm>
            <a:off x="6869723" y="4313239"/>
            <a:ext cx="30774" cy="1587"/>
          </a:xfrm>
          <a:custGeom>
            <a:avLst/>
            <a:gdLst>
              <a:gd name="T0" fmla="*/ 0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33338 w 21"/>
              <a:gd name="T11" fmla="*/ 0 h 1587"/>
              <a:gd name="T12" fmla="*/ 33338 w 21"/>
              <a:gd name="T13" fmla="*/ 0 h 1587"/>
              <a:gd name="T14" fmla="*/ 33338 w 21"/>
              <a:gd name="T15" fmla="*/ 0 h 1587"/>
              <a:gd name="T16" fmla="*/ 33338 w 21"/>
              <a:gd name="T17" fmla="*/ 0 h 1587"/>
              <a:gd name="T18" fmla="*/ 33338 w 21"/>
              <a:gd name="T19" fmla="*/ 0 h 1587"/>
              <a:gd name="T20" fmla="*/ 33338 w 21"/>
              <a:gd name="T21" fmla="*/ 0 h 1587"/>
              <a:gd name="T22" fmla="*/ 33338 w 21"/>
              <a:gd name="T23" fmla="*/ 0 h 1587"/>
              <a:gd name="T24" fmla="*/ 33338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15875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38" name="Freeform 1531"/>
          <p:cNvSpPr>
            <a:spLocks/>
          </p:cNvSpPr>
          <p:nvPr/>
        </p:nvSpPr>
        <p:spPr bwMode="auto">
          <a:xfrm>
            <a:off x="6869723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39" name="Freeform 1532"/>
          <p:cNvSpPr>
            <a:spLocks/>
          </p:cNvSpPr>
          <p:nvPr/>
        </p:nvSpPr>
        <p:spPr bwMode="auto">
          <a:xfrm>
            <a:off x="6838951" y="4295775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w 10"/>
              <a:gd name="T15" fmla="*/ 0 h 1588"/>
              <a:gd name="T16" fmla="*/ 0 w 10"/>
              <a:gd name="T17" fmla="*/ 0 h 1588"/>
              <a:gd name="T18" fmla="*/ 0 w 10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40" name="Freeform 1533"/>
          <p:cNvSpPr>
            <a:spLocks/>
          </p:cNvSpPr>
          <p:nvPr/>
        </p:nvSpPr>
        <p:spPr bwMode="auto">
          <a:xfrm>
            <a:off x="6838951" y="42957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41" name="Freeform 1534"/>
          <p:cNvSpPr>
            <a:spLocks/>
          </p:cNvSpPr>
          <p:nvPr/>
        </p:nvSpPr>
        <p:spPr bwMode="auto">
          <a:xfrm>
            <a:off x="6838951" y="4295775"/>
            <a:ext cx="30773" cy="1588"/>
          </a:xfrm>
          <a:custGeom>
            <a:avLst/>
            <a:gdLst>
              <a:gd name="T0" fmla="*/ 33337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42" name="Freeform 1535"/>
          <p:cNvSpPr>
            <a:spLocks/>
          </p:cNvSpPr>
          <p:nvPr/>
        </p:nvSpPr>
        <p:spPr bwMode="auto">
          <a:xfrm>
            <a:off x="6869723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43" name="Freeform 1536"/>
          <p:cNvSpPr>
            <a:spLocks/>
          </p:cNvSpPr>
          <p:nvPr/>
        </p:nvSpPr>
        <p:spPr bwMode="auto">
          <a:xfrm>
            <a:off x="6869723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44" name="Freeform 1537"/>
          <p:cNvSpPr>
            <a:spLocks/>
          </p:cNvSpPr>
          <p:nvPr/>
        </p:nvSpPr>
        <p:spPr bwMode="auto">
          <a:xfrm>
            <a:off x="6869723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45" name="Freeform 1538"/>
          <p:cNvSpPr>
            <a:spLocks/>
          </p:cNvSpPr>
          <p:nvPr/>
        </p:nvSpPr>
        <p:spPr bwMode="auto">
          <a:xfrm>
            <a:off x="6838951" y="4313239"/>
            <a:ext cx="30773" cy="1587"/>
          </a:xfrm>
          <a:custGeom>
            <a:avLst/>
            <a:gdLst>
              <a:gd name="T0" fmla="*/ 0 w 21"/>
              <a:gd name="T1" fmla="*/ 0 h 1587"/>
              <a:gd name="T2" fmla="*/ 15875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15875 w 21"/>
              <a:gd name="T17" fmla="*/ 0 h 1587"/>
              <a:gd name="T18" fmla="*/ 15875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33337 w 21"/>
              <a:gd name="T27" fmla="*/ 0 h 1587"/>
              <a:gd name="T28" fmla="*/ 33337 w 21"/>
              <a:gd name="T29" fmla="*/ 0 h 1587"/>
              <a:gd name="T30" fmla="*/ 33337 w 21"/>
              <a:gd name="T31" fmla="*/ 0 h 1587"/>
              <a:gd name="T32" fmla="*/ 33337 w 21"/>
              <a:gd name="T33" fmla="*/ 0 h 1587"/>
              <a:gd name="T34" fmla="*/ 33337 w 21"/>
              <a:gd name="T35" fmla="*/ 0 h 1587"/>
              <a:gd name="T36" fmla="*/ 33337 w 21"/>
              <a:gd name="T37" fmla="*/ 0 h 1587"/>
              <a:gd name="T38" fmla="*/ 33337 w 21"/>
              <a:gd name="T39" fmla="*/ 0 h 1587"/>
              <a:gd name="T40" fmla="*/ 33337 w 21"/>
              <a:gd name="T41" fmla="*/ 0 h 1587"/>
              <a:gd name="T42" fmla="*/ 33337 w 21"/>
              <a:gd name="T43" fmla="*/ 0 h 1587"/>
              <a:gd name="T44" fmla="*/ 33337 w 21"/>
              <a:gd name="T45" fmla="*/ 0 h 1587"/>
              <a:gd name="T46" fmla="*/ 33337 w 21"/>
              <a:gd name="T47" fmla="*/ 0 h 1587"/>
              <a:gd name="T48" fmla="*/ 15875 w 21"/>
              <a:gd name="T49" fmla="*/ 0 h 1587"/>
              <a:gd name="T50" fmla="*/ 15875 w 21"/>
              <a:gd name="T51" fmla="*/ 0 h 1587"/>
              <a:gd name="T52" fmla="*/ 15875 w 21"/>
              <a:gd name="T53" fmla="*/ 0 h 1587"/>
              <a:gd name="T54" fmla="*/ 15875 w 21"/>
              <a:gd name="T55" fmla="*/ 0 h 1587"/>
              <a:gd name="T56" fmla="*/ 15875 w 21"/>
              <a:gd name="T57" fmla="*/ 0 h 1587"/>
              <a:gd name="T58" fmla="*/ 15875 w 21"/>
              <a:gd name="T59" fmla="*/ 0 h 1587"/>
              <a:gd name="T60" fmla="*/ 15875 w 21"/>
              <a:gd name="T61" fmla="*/ 0 h 1587"/>
              <a:gd name="T62" fmla="*/ 15875 w 21"/>
              <a:gd name="T63" fmla="*/ 0 h 1587"/>
              <a:gd name="T64" fmla="*/ 15875 w 21"/>
              <a:gd name="T65" fmla="*/ 0 h 1587"/>
              <a:gd name="T66" fmla="*/ 0 w 21"/>
              <a:gd name="T67" fmla="*/ 0 h 1587"/>
              <a:gd name="T68" fmla="*/ 0 w 21"/>
              <a:gd name="T69" fmla="*/ 0 h 1587"/>
              <a:gd name="T70" fmla="*/ 0 w 21"/>
              <a:gd name="T71" fmla="*/ 0 h 1587"/>
              <a:gd name="T72" fmla="*/ 0 w 21"/>
              <a:gd name="T73" fmla="*/ 0 h 1587"/>
              <a:gd name="T74" fmla="*/ 0 w 21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46" name="Freeform 1539"/>
          <p:cNvSpPr>
            <a:spLocks/>
          </p:cNvSpPr>
          <p:nvPr/>
        </p:nvSpPr>
        <p:spPr bwMode="auto">
          <a:xfrm>
            <a:off x="6838951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47" name="Freeform 1540"/>
          <p:cNvSpPr>
            <a:spLocks/>
          </p:cNvSpPr>
          <p:nvPr/>
        </p:nvSpPr>
        <p:spPr bwMode="auto">
          <a:xfrm>
            <a:off x="6792058" y="4295775"/>
            <a:ext cx="16119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17462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0 w 11"/>
              <a:gd name="T17" fmla="*/ 0 h 1588"/>
              <a:gd name="T18" fmla="*/ 0 w 11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48" name="Freeform 1541"/>
          <p:cNvSpPr>
            <a:spLocks/>
          </p:cNvSpPr>
          <p:nvPr/>
        </p:nvSpPr>
        <p:spPr bwMode="auto">
          <a:xfrm>
            <a:off x="6792058" y="4295775"/>
            <a:ext cx="16119" cy="1588"/>
          </a:xfrm>
          <a:custGeom>
            <a:avLst/>
            <a:gdLst>
              <a:gd name="T0" fmla="*/ 17462 w 11"/>
              <a:gd name="T1" fmla="*/ 0 h 1588"/>
              <a:gd name="T2" fmla="*/ 17462 w 11"/>
              <a:gd name="T3" fmla="*/ 0 h 1588"/>
              <a:gd name="T4" fmla="*/ 17462 w 11"/>
              <a:gd name="T5" fmla="*/ 0 h 1588"/>
              <a:gd name="T6" fmla="*/ 17462 w 11"/>
              <a:gd name="T7" fmla="*/ 0 h 1588"/>
              <a:gd name="T8" fmla="*/ 0 w 11"/>
              <a:gd name="T9" fmla="*/ 0 h 1588"/>
              <a:gd name="T10" fmla="*/ 17462 w 11"/>
              <a:gd name="T11" fmla="*/ 0 h 1588"/>
              <a:gd name="T12" fmla="*/ 17462 w 11"/>
              <a:gd name="T13" fmla="*/ 0 h 1588"/>
              <a:gd name="T14" fmla="*/ 17462 w 11"/>
              <a:gd name="T15" fmla="*/ 0 h 1588"/>
              <a:gd name="T16" fmla="*/ 17462 w 11"/>
              <a:gd name="T17" fmla="*/ 0 h 1588"/>
              <a:gd name="T18" fmla="*/ 17462 w 11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588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49" name="Freeform 1542"/>
          <p:cNvSpPr>
            <a:spLocks/>
          </p:cNvSpPr>
          <p:nvPr/>
        </p:nvSpPr>
        <p:spPr bwMode="auto">
          <a:xfrm>
            <a:off x="6792058" y="4295775"/>
            <a:ext cx="30773" cy="1588"/>
          </a:xfrm>
          <a:custGeom>
            <a:avLst/>
            <a:gdLst>
              <a:gd name="T0" fmla="*/ 33337 w 21"/>
              <a:gd name="T1" fmla="*/ 0 h 1588"/>
              <a:gd name="T2" fmla="*/ 17462 w 21"/>
              <a:gd name="T3" fmla="*/ 0 h 1588"/>
              <a:gd name="T4" fmla="*/ 17462 w 21"/>
              <a:gd name="T5" fmla="*/ 0 h 1588"/>
              <a:gd name="T6" fmla="*/ 17462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0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0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50" name="Oval 1543"/>
          <p:cNvSpPr>
            <a:spLocks noChangeArrowheads="1"/>
          </p:cNvSpPr>
          <p:nvPr/>
        </p:nvSpPr>
        <p:spPr bwMode="auto">
          <a:xfrm>
            <a:off x="6822831" y="4295775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051" name="Freeform 1544"/>
          <p:cNvSpPr>
            <a:spLocks/>
          </p:cNvSpPr>
          <p:nvPr/>
        </p:nvSpPr>
        <p:spPr bwMode="auto">
          <a:xfrm>
            <a:off x="6822831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52" name="Freeform 1545"/>
          <p:cNvSpPr>
            <a:spLocks/>
          </p:cNvSpPr>
          <p:nvPr/>
        </p:nvSpPr>
        <p:spPr bwMode="auto">
          <a:xfrm>
            <a:off x="6822831" y="4313239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53" name="Freeform 1546"/>
          <p:cNvSpPr>
            <a:spLocks/>
          </p:cNvSpPr>
          <p:nvPr/>
        </p:nvSpPr>
        <p:spPr bwMode="auto">
          <a:xfrm>
            <a:off x="6792058" y="4313239"/>
            <a:ext cx="30773" cy="1587"/>
          </a:xfrm>
          <a:custGeom>
            <a:avLst/>
            <a:gdLst>
              <a:gd name="T0" fmla="*/ 0 w 21"/>
              <a:gd name="T1" fmla="*/ 0 h 1587"/>
              <a:gd name="T2" fmla="*/ 17462 w 21"/>
              <a:gd name="T3" fmla="*/ 0 h 1587"/>
              <a:gd name="T4" fmla="*/ 17462 w 21"/>
              <a:gd name="T5" fmla="*/ 0 h 1587"/>
              <a:gd name="T6" fmla="*/ 17462 w 21"/>
              <a:gd name="T7" fmla="*/ 0 h 1587"/>
              <a:gd name="T8" fmla="*/ 17462 w 21"/>
              <a:gd name="T9" fmla="*/ 0 h 1587"/>
              <a:gd name="T10" fmla="*/ 33337 w 21"/>
              <a:gd name="T11" fmla="*/ 0 h 1587"/>
              <a:gd name="T12" fmla="*/ 33337 w 21"/>
              <a:gd name="T13" fmla="*/ 0 h 1587"/>
              <a:gd name="T14" fmla="*/ 33337 w 21"/>
              <a:gd name="T15" fmla="*/ 0 h 1587"/>
              <a:gd name="T16" fmla="*/ 33337 w 21"/>
              <a:gd name="T17" fmla="*/ 0 h 1587"/>
              <a:gd name="T18" fmla="*/ 33337 w 21"/>
              <a:gd name="T19" fmla="*/ 0 h 1587"/>
              <a:gd name="T20" fmla="*/ 33337 w 21"/>
              <a:gd name="T21" fmla="*/ 0 h 1587"/>
              <a:gd name="T22" fmla="*/ 33337 w 21"/>
              <a:gd name="T23" fmla="*/ 0 h 1587"/>
              <a:gd name="T24" fmla="*/ 33337 w 21"/>
              <a:gd name="T25" fmla="*/ 0 h 1587"/>
              <a:gd name="T26" fmla="*/ 17462 w 21"/>
              <a:gd name="T27" fmla="*/ 0 h 1587"/>
              <a:gd name="T28" fmla="*/ 17462 w 21"/>
              <a:gd name="T29" fmla="*/ 0 h 1587"/>
              <a:gd name="T30" fmla="*/ 17462 w 21"/>
              <a:gd name="T31" fmla="*/ 0 h 1587"/>
              <a:gd name="T32" fmla="*/ 17462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w 21"/>
              <a:gd name="T41" fmla="*/ 0 h 1587"/>
              <a:gd name="T42" fmla="*/ 0 w 21"/>
              <a:gd name="T43" fmla="*/ 0 h 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54" name="Freeform 1547"/>
          <p:cNvSpPr>
            <a:spLocks/>
          </p:cNvSpPr>
          <p:nvPr/>
        </p:nvSpPr>
        <p:spPr bwMode="auto">
          <a:xfrm>
            <a:off x="6792059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55" name="Freeform 1548"/>
          <p:cNvSpPr>
            <a:spLocks/>
          </p:cNvSpPr>
          <p:nvPr/>
        </p:nvSpPr>
        <p:spPr bwMode="auto">
          <a:xfrm>
            <a:off x="6746631" y="42957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56" name="Freeform 1549"/>
          <p:cNvSpPr>
            <a:spLocks/>
          </p:cNvSpPr>
          <p:nvPr/>
        </p:nvSpPr>
        <p:spPr bwMode="auto">
          <a:xfrm>
            <a:off x="6746631" y="4295775"/>
            <a:ext cx="1466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57" name="Freeform 1550"/>
          <p:cNvSpPr>
            <a:spLocks/>
          </p:cNvSpPr>
          <p:nvPr/>
        </p:nvSpPr>
        <p:spPr bwMode="auto">
          <a:xfrm>
            <a:off x="6746631" y="4295775"/>
            <a:ext cx="30774" cy="1588"/>
          </a:xfrm>
          <a:custGeom>
            <a:avLst/>
            <a:gdLst>
              <a:gd name="T0" fmla="*/ 33338 w 21"/>
              <a:gd name="T1" fmla="*/ 0 h 1588"/>
              <a:gd name="T2" fmla="*/ 15875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15875 w 21"/>
              <a:gd name="T33" fmla="*/ 0 h 1588"/>
              <a:gd name="T34" fmla="*/ 33338 w 21"/>
              <a:gd name="T35" fmla="*/ 0 h 1588"/>
              <a:gd name="T36" fmla="*/ 33338 w 21"/>
              <a:gd name="T37" fmla="*/ 0 h 1588"/>
              <a:gd name="T38" fmla="*/ 33338 w 21"/>
              <a:gd name="T39" fmla="*/ 0 h 1588"/>
              <a:gd name="T40" fmla="*/ 33338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58" name="Freeform 1551"/>
          <p:cNvSpPr>
            <a:spLocks/>
          </p:cNvSpPr>
          <p:nvPr/>
        </p:nvSpPr>
        <p:spPr bwMode="auto">
          <a:xfrm>
            <a:off x="6777405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w 1587"/>
              <a:gd name="T21" fmla="*/ 0 h 1588"/>
              <a:gd name="T22" fmla="*/ 0 w 1587"/>
              <a:gd name="T23" fmla="*/ 0 h 1588"/>
              <a:gd name="T24" fmla="*/ 0 w 1587"/>
              <a:gd name="T25" fmla="*/ 0 h 1588"/>
              <a:gd name="T26" fmla="*/ 0 w 1587"/>
              <a:gd name="T27" fmla="*/ 0 h 1588"/>
              <a:gd name="T28" fmla="*/ 0 w 1587"/>
              <a:gd name="T29" fmla="*/ 0 h 15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59" name="Freeform 1552"/>
          <p:cNvSpPr>
            <a:spLocks/>
          </p:cNvSpPr>
          <p:nvPr/>
        </p:nvSpPr>
        <p:spPr bwMode="auto">
          <a:xfrm>
            <a:off x="6777405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60" name="Freeform 1553"/>
          <p:cNvSpPr>
            <a:spLocks/>
          </p:cNvSpPr>
          <p:nvPr/>
        </p:nvSpPr>
        <p:spPr bwMode="auto">
          <a:xfrm>
            <a:off x="6777405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61" name="Freeform 1554"/>
          <p:cNvSpPr>
            <a:spLocks/>
          </p:cNvSpPr>
          <p:nvPr/>
        </p:nvSpPr>
        <p:spPr bwMode="auto">
          <a:xfrm>
            <a:off x="6746631" y="4313239"/>
            <a:ext cx="30774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0 w 21"/>
              <a:gd name="T5" fmla="*/ 0 h 1587"/>
              <a:gd name="T6" fmla="*/ 0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15875 w 21"/>
              <a:gd name="T15" fmla="*/ 0 h 1587"/>
              <a:gd name="T16" fmla="*/ 15875 w 21"/>
              <a:gd name="T17" fmla="*/ 0 h 1587"/>
              <a:gd name="T18" fmla="*/ 15875 w 21"/>
              <a:gd name="T19" fmla="*/ 0 h 1587"/>
              <a:gd name="T20" fmla="*/ 15875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33338 w 21"/>
              <a:gd name="T27" fmla="*/ 0 h 1587"/>
              <a:gd name="T28" fmla="*/ 33338 w 21"/>
              <a:gd name="T29" fmla="*/ 0 h 1587"/>
              <a:gd name="T30" fmla="*/ 33338 w 21"/>
              <a:gd name="T31" fmla="*/ 0 h 1587"/>
              <a:gd name="T32" fmla="*/ 33338 w 21"/>
              <a:gd name="T33" fmla="*/ 0 h 1587"/>
              <a:gd name="T34" fmla="*/ 33338 w 21"/>
              <a:gd name="T35" fmla="*/ 0 h 1587"/>
              <a:gd name="T36" fmla="*/ 33338 w 21"/>
              <a:gd name="T37" fmla="*/ 0 h 1587"/>
              <a:gd name="T38" fmla="*/ 33338 w 21"/>
              <a:gd name="T39" fmla="*/ 0 h 1587"/>
              <a:gd name="T40" fmla="*/ 33338 w 21"/>
              <a:gd name="T41" fmla="*/ 0 h 1587"/>
              <a:gd name="T42" fmla="*/ 15875 w 21"/>
              <a:gd name="T43" fmla="*/ 0 h 1587"/>
              <a:gd name="T44" fmla="*/ 15875 w 21"/>
              <a:gd name="T45" fmla="*/ 0 h 1587"/>
              <a:gd name="T46" fmla="*/ 15875 w 21"/>
              <a:gd name="T47" fmla="*/ 0 h 1587"/>
              <a:gd name="T48" fmla="*/ 15875 w 21"/>
              <a:gd name="T49" fmla="*/ 0 h 1587"/>
              <a:gd name="T50" fmla="*/ 15875 w 21"/>
              <a:gd name="T51" fmla="*/ 0 h 1587"/>
              <a:gd name="T52" fmla="*/ 15875 w 21"/>
              <a:gd name="T53" fmla="*/ 0 h 1587"/>
              <a:gd name="T54" fmla="*/ 15875 w 21"/>
              <a:gd name="T55" fmla="*/ 0 h 1587"/>
              <a:gd name="T56" fmla="*/ 15875 w 21"/>
              <a:gd name="T57" fmla="*/ 0 h 1587"/>
              <a:gd name="T58" fmla="*/ 15875 w 21"/>
              <a:gd name="T59" fmla="*/ 0 h 1587"/>
              <a:gd name="T60" fmla="*/ 0 w 21"/>
              <a:gd name="T61" fmla="*/ 0 h 1587"/>
              <a:gd name="T62" fmla="*/ 0 w 21"/>
              <a:gd name="T63" fmla="*/ 0 h 1587"/>
              <a:gd name="T64" fmla="*/ 0 w 21"/>
              <a:gd name="T65" fmla="*/ 0 h 1587"/>
              <a:gd name="T66" fmla="*/ 0 w 21"/>
              <a:gd name="T67" fmla="*/ 0 h 1587"/>
              <a:gd name="T68" fmla="*/ 0 w 21"/>
              <a:gd name="T69" fmla="*/ 0 h 1587"/>
              <a:gd name="T70" fmla="*/ 0 w 21"/>
              <a:gd name="T71" fmla="*/ 0 h 1587"/>
              <a:gd name="T72" fmla="*/ 0 w 21"/>
              <a:gd name="T73" fmla="*/ 0 h 1587"/>
              <a:gd name="T74" fmla="*/ 0 w 21"/>
              <a:gd name="T75" fmla="*/ 0 h 15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62" name="Freeform 1555"/>
          <p:cNvSpPr>
            <a:spLocks/>
          </p:cNvSpPr>
          <p:nvPr/>
        </p:nvSpPr>
        <p:spPr bwMode="auto">
          <a:xfrm>
            <a:off x="6746631" y="4313239"/>
            <a:ext cx="14654" cy="1587"/>
          </a:xfrm>
          <a:custGeom>
            <a:avLst/>
            <a:gdLst>
              <a:gd name="T0" fmla="*/ 0 w 10"/>
              <a:gd name="T1" fmla="*/ 0 h 1587"/>
              <a:gd name="T2" fmla="*/ 0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0 w 10"/>
              <a:gd name="T17" fmla="*/ 0 h 1587"/>
              <a:gd name="T18" fmla="*/ 0 w 10"/>
              <a:gd name="T19" fmla="*/ 0 h 1587"/>
              <a:gd name="T20" fmla="*/ 0 w 10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63" name="Freeform 1556"/>
          <p:cNvSpPr>
            <a:spLocks/>
          </p:cNvSpPr>
          <p:nvPr/>
        </p:nvSpPr>
        <p:spPr bwMode="auto">
          <a:xfrm>
            <a:off x="6701205" y="4295775"/>
            <a:ext cx="14654" cy="1588"/>
          </a:xfrm>
          <a:custGeom>
            <a:avLst/>
            <a:gdLst>
              <a:gd name="T0" fmla="*/ 15875 w 10"/>
              <a:gd name="T1" fmla="*/ 0 h 1588"/>
              <a:gd name="T2" fmla="*/ 15875 w 10"/>
              <a:gd name="T3" fmla="*/ 0 h 1588"/>
              <a:gd name="T4" fmla="*/ 0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8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64" name="Freeform 1557"/>
          <p:cNvSpPr>
            <a:spLocks/>
          </p:cNvSpPr>
          <p:nvPr/>
        </p:nvSpPr>
        <p:spPr bwMode="auto">
          <a:xfrm>
            <a:off x="6715859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w 1587"/>
              <a:gd name="T17" fmla="*/ 0 h 1588"/>
              <a:gd name="T18" fmla="*/ 0 w 1587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65" name="Freeform 1558"/>
          <p:cNvSpPr>
            <a:spLocks/>
          </p:cNvSpPr>
          <p:nvPr/>
        </p:nvSpPr>
        <p:spPr bwMode="auto">
          <a:xfrm>
            <a:off x="6715858" y="4295775"/>
            <a:ext cx="30773" cy="1588"/>
          </a:xfrm>
          <a:custGeom>
            <a:avLst/>
            <a:gdLst>
              <a:gd name="T0" fmla="*/ 33337 w 21"/>
              <a:gd name="T1" fmla="*/ 0 h 1588"/>
              <a:gd name="T2" fmla="*/ 33337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0 w 21"/>
              <a:gd name="T15" fmla="*/ 0 h 1588"/>
              <a:gd name="T16" fmla="*/ 0 w 21"/>
              <a:gd name="T17" fmla="*/ 0 h 1588"/>
              <a:gd name="T18" fmla="*/ 0 w 21"/>
              <a:gd name="T19" fmla="*/ 0 h 1588"/>
              <a:gd name="T20" fmla="*/ 0 w 21"/>
              <a:gd name="T21" fmla="*/ 0 h 1588"/>
              <a:gd name="T22" fmla="*/ 15875 w 21"/>
              <a:gd name="T23" fmla="*/ 0 h 1588"/>
              <a:gd name="T24" fmla="*/ 15875 w 21"/>
              <a:gd name="T25" fmla="*/ 0 h 1588"/>
              <a:gd name="T26" fmla="*/ 15875 w 21"/>
              <a:gd name="T27" fmla="*/ 0 h 1588"/>
              <a:gd name="T28" fmla="*/ 15875 w 21"/>
              <a:gd name="T29" fmla="*/ 0 h 1588"/>
              <a:gd name="T30" fmla="*/ 15875 w 21"/>
              <a:gd name="T31" fmla="*/ 0 h 1588"/>
              <a:gd name="T32" fmla="*/ 33337 w 21"/>
              <a:gd name="T33" fmla="*/ 0 h 1588"/>
              <a:gd name="T34" fmla="*/ 33337 w 21"/>
              <a:gd name="T35" fmla="*/ 0 h 1588"/>
              <a:gd name="T36" fmla="*/ 33337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588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66" name="Oval 1559"/>
          <p:cNvSpPr>
            <a:spLocks noChangeArrowheads="1"/>
          </p:cNvSpPr>
          <p:nvPr/>
        </p:nvSpPr>
        <p:spPr bwMode="auto">
          <a:xfrm>
            <a:off x="6730512" y="4295775"/>
            <a:ext cx="0" cy="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067" name="Freeform 1560"/>
          <p:cNvSpPr>
            <a:spLocks/>
          </p:cNvSpPr>
          <p:nvPr/>
        </p:nvSpPr>
        <p:spPr bwMode="auto">
          <a:xfrm>
            <a:off x="6730512" y="4295775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68" name="Freeform 1561"/>
          <p:cNvSpPr>
            <a:spLocks/>
          </p:cNvSpPr>
          <p:nvPr/>
        </p:nvSpPr>
        <p:spPr bwMode="auto">
          <a:xfrm>
            <a:off x="6730512" y="4313239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69" name="Freeform 1562"/>
          <p:cNvSpPr>
            <a:spLocks/>
          </p:cNvSpPr>
          <p:nvPr/>
        </p:nvSpPr>
        <p:spPr bwMode="auto">
          <a:xfrm>
            <a:off x="6715858" y="4313239"/>
            <a:ext cx="30773" cy="1587"/>
          </a:xfrm>
          <a:custGeom>
            <a:avLst/>
            <a:gdLst>
              <a:gd name="T0" fmla="*/ 0 w 21"/>
              <a:gd name="T1" fmla="*/ 0 h 1587"/>
              <a:gd name="T2" fmla="*/ 0 w 21"/>
              <a:gd name="T3" fmla="*/ 0 h 1587"/>
              <a:gd name="T4" fmla="*/ 15875 w 21"/>
              <a:gd name="T5" fmla="*/ 0 h 1587"/>
              <a:gd name="T6" fmla="*/ 15875 w 21"/>
              <a:gd name="T7" fmla="*/ 0 h 1587"/>
              <a:gd name="T8" fmla="*/ 15875 w 21"/>
              <a:gd name="T9" fmla="*/ 0 h 1587"/>
              <a:gd name="T10" fmla="*/ 15875 w 21"/>
              <a:gd name="T11" fmla="*/ 0 h 1587"/>
              <a:gd name="T12" fmla="*/ 15875 w 21"/>
              <a:gd name="T13" fmla="*/ 0 h 1587"/>
              <a:gd name="T14" fmla="*/ 33337 w 21"/>
              <a:gd name="T15" fmla="*/ 0 h 1587"/>
              <a:gd name="T16" fmla="*/ 33337 w 21"/>
              <a:gd name="T17" fmla="*/ 0 h 1587"/>
              <a:gd name="T18" fmla="*/ 33337 w 21"/>
              <a:gd name="T19" fmla="*/ 0 h 1587"/>
              <a:gd name="T20" fmla="*/ 33337 w 21"/>
              <a:gd name="T21" fmla="*/ 0 h 1587"/>
              <a:gd name="T22" fmla="*/ 15875 w 21"/>
              <a:gd name="T23" fmla="*/ 0 h 1587"/>
              <a:gd name="T24" fmla="*/ 15875 w 21"/>
              <a:gd name="T25" fmla="*/ 0 h 1587"/>
              <a:gd name="T26" fmla="*/ 15875 w 21"/>
              <a:gd name="T27" fmla="*/ 0 h 1587"/>
              <a:gd name="T28" fmla="*/ 15875 w 21"/>
              <a:gd name="T29" fmla="*/ 0 h 1587"/>
              <a:gd name="T30" fmla="*/ 15875 w 21"/>
              <a:gd name="T31" fmla="*/ 0 h 1587"/>
              <a:gd name="T32" fmla="*/ 0 w 21"/>
              <a:gd name="T33" fmla="*/ 0 h 1587"/>
              <a:gd name="T34" fmla="*/ 0 w 21"/>
              <a:gd name="T35" fmla="*/ 0 h 1587"/>
              <a:gd name="T36" fmla="*/ 0 w 21"/>
              <a:gd name="T37" fmla="*/ 0 h 1587"/>
              <a:gd name="T38" fmla="*/ 0 w 21"/>
              <a:gd name="T39" fmla="*/ 0 h 1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" h="1587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70" name="Freeform 1563"/>
          <p:cNvSpPr>
            <a:spLocks/>
          </p:cNvSpPr>
          <p:nvPr/>
        </p:nvSpPr>
        <p:spPr bwMode="auto">
          <a:xfrm>
            <a:off x="6701205" y="4313239"/>
            <a:ext cx="14654" cy="1587"/>
          </a:xfrm>
          <a:custGeom>
            <a:avLst/>
            <a:gdLst>
              <a:gd name="T0" fmla="*/ 0 w 10"/>
              <a:gd name="T1" fmla="*/ 0 h 1587"/>
              <a:gd name="T2" fmla="*/ 15875 w 10"/>
              <a:gd name="T3" fmla="*/ 0 h 1587"/>
              <a:gd name="T4" fmla="*/ 15875 w 10"/>
              <a:gd name="T5" fmla="*/ 0 h 1587"/>
              <a:gd name="T6" fmla="*/ 15875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15875 w 10"/>
              <a:gd name="T15" fmla="*/ 0 h 1587"/>
              <a:gd name="T16" fmla="*/ 15875 w 10"/>
              <a:gd name="T17" fmla="*/ 0 h 1587"/>
              <a:gd name="T18" fmla="*/ 0 w 10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587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71" name="Freeform 1564"/>
          <p:cNvSpPr>
            <a:spLocks/>
          </p:cNvSpPr>
          <p:nvPr/>
        </p:nvSpPr>
        <p:spPr bwMode="auto">
          <a:xfrm>
            <a:off x="7530612" y="4295775"/>
            <a:ext cx="30773" cy="33338"/>
          </a:xfrm>
          <a:custGeom>
            <a:avLst/>
            <a:gdLst>
              <a:gd name="T0" fmla="*/ 0 w 21"/>
              <a:gd name="T1" fmla="*/ 33338 h 21"/>
              <a:gd name="T2" fmla="*/ 0 w 21"/>
              <a:gd name="T3" fmla="*/ 0 h 21"/>
              <a:gd name="T4" fmla="*/ 0 w 21"/>
              <a:gd name="T5" fmla="*/ 0 h 21"/>
              <a:gd name="T6" fmla="*/ 0 w 21"/>
              <a:gd name="T7" fmla="*/ 0 h 21"/>
              <a:gd name="T8" fmla="*/ 15875 w 21"/>
              <a:gd name="T9" fmla="*/ 0 h 21"/>
              <a:gd name="T10" fmla="*/ 15875 w 21"/>
              <a:gd name="T11" fmla="*/ 0 h 21"/>
              <a:gd name="T12" fmla="*/ 15875 w 21"/>
              <a:gd name="T13" fmla="*/ 0 h 21"/>
              <a:gd name="T14" fmla="*/ 15875 w 21"/>
              <a:gd name="T15" fmla="*/ 0 h 21"/>
              <a:gd name="T16" fmla="*/ 15875 w 21"/>
              <a:gd name="T17" fmla="*/ 0 h 21"/>
              <a:gd name="T18" fmla="*/ 15875 w 21"/>
              <a:gd name="T19" fmla="*/ 0 h 21"/>
              <a:gd name="T20" fmla="*/ 15875 w 21"/>
              <a:gd name="T21" fmla="*/ 0 h 21"/>
              <a:gd name="T22" fmla="*/ 33337 w 21"/>
              <a:gd name="T23" fmla="*/ 0 h 21"/>
              <a:gd name="T24" fmla="*/ 33337 w 21"/>
              <a:gd name="T25" fmla="*/ 0 h 21"/>
              <a:gd name="T26" fmla="*/ 33337 w 21"/>
              <a:gd name="T27" fmla="*/ 0 h 21"/>
              <a:gd name="T28" fmla="*/ 33337 w 21"/>
              <a:gd name="T29" fmla="*/ 0 h 21"/>
              <a:gd name="T30" fmla="*/ 33337 w 21"/>
              <a:gd name="T31" fmla="*/ 0 h 21"/>
              <a:gd name="T32" fmla="*/ 33337 w 21"/>
              <a:gd name="T33" fmla="*/ 0 h 21"/>
              <a:gd name="T34" fmla="*/ 33337 w 21"/>
              <a:gd name="T35" fmla="*/ 0 h 21"/>
              <a:gd name="T36" fmla="*/ 33337 w 21"/>
              <a:gd name="T37" fmla="*/ 33338 h 21"/>
              <a:gd name="T38" fmla="*/ 33337 w 21"/>
              <a:gd name="T39" fmla="*/ 33338 h 21"/>
              <a:gd name="T40" fmla="*/ 33337 w 21"/>
              <a:gd name="T41" fmla="*/ 33338 h 21"/>
              <a:gd name="T42" fmla="*/ 33337 w 21"/>
              <a:gd name="T43" fmla="*/ 33338 h 21"/>
              <a:gd name="T44" fmla="*/ 33337 w 21"/>
              <a:gd name="T45" fmla="*/ 33338 h 21"/>
              <a:gd name="T46" fmla="*/ 33337 w 21"/>
              <a:gd name="T47" fmla="*/ 33338 h 21"/>
              <a:gd name="T48" fmla="*/ 33337 w 21"/>
              <a:gd name="T49" fmla="*/ 33338 h 21"/>
              <a:gd name="T50" fmla="*/ 15875 w 21"/>
              <a:gd name="T51" fmla="*/ 33338 h 21"/>
              <a:gd name="T52" fmla="*/ 15875 w 21"/>
              <a:gd name="T53" fmla="*/ 33338 h 21"/>
              <a:gd name="T54" fmla="*/ 15875 w 21"/>
              <a:gd name="T55" fmla="*/ 33338 h 21"/>
              <a:gd name="T56" fmla="*/ 15875 w 21"/>
              <a:gd name="T57" fmla="*/ 33338 h 21"/>
              <a:gd name="T58" fmla="*/ 15875 w 21"/>
              <a:gd name="T59" fmla="*/ 33338 h 21"/>
              <a:gd name="T60" fmla="*/ 0 w 21"/>
              <a:gd name="T61" fmla="*/ 33338 h 21"/>
              <a:gd name="T62" fmla="*/ 0 w 21"/>
              <a:gd name="T63" fmla="*/ 33338 h 21"/>
              <a:gd name="T64" fmla="*/ 0 w 21"/>
              <a:gd name="T65" fmla="*/ 33338 h 21"/>
              <a:gd name="T66" fmla="*/ 0 w 21"/>
              <a:gd name="T67" fmla="*/ 33338 h 21"/>
              <a:gd name="T68" fmla="*/ 0 w 21"/>
              <a:gd name="T69" fmla="*/ 33338 h 2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" h="21">
                <a:moveTo>
                  <a:pt x="0" y="2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21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72" name="Freeform 1565"/>
          <p:cNvSpPr>
            <a:spLocks/>
          </p:cNvSpPr>
          <p:nvPr/>
        </p:nvSpPr>
        <p:spPr bwMode="auto">
          <a:xfrm>
            <a:off x="7530612" y="4262439"/>
            <a:ext cx="30773" cy="33337"/>
          </a:xfrm>
          <a:custGeom>
            <a:avLst/>
            <a:gdLst>
              <a:gd name="T0" fmla="*/ 0 w 21"/>
              <a:gd name="T1" fmla="*/ 33337 h 21"/>
              <a:gd name="T2" fmla="*/ 0 w 21"/>
              <a:gd name="T3" fmla="*/ 0 h 21"/>
              <a:gd name="T4" fmla="*/ 0 w 21"/>
              <a:gd name="T5" fmla="*/ 0 h 21"/>
              <a:gd name="T6" fmla="*/ 0 w 21"/>
              <a:gd name="T7" fmla="*/ 0 h 21"/>
              <a:gd name="T8" fmla="*/ 15875 w 21"/>
              <a:gd name="T9" fmla="*/ 0 h 21"/>
              <a:gd name="T10" fmla="*/ 15875 w 21"/>
              <a:gd name="T11" fmla="*/ 0 h 21"/>
              <a:gd name="T12" fmla="*/ 15875 w 21"/>
              <a:gd name="T13" fmla="*/ 0 h 21"/>
              <a:gd name="T14" fmla="*/ 15875 w 21"/>
              <a:gd name="T15" fmla="*/ 0 h 21"/>
              <a:gd name="T16" fmla="*/ 15875 w 21"/>
              <a:gd name="T17" fmla="*/ 0 h 21"/>
              <a:gd name="T18" fmla="*/ 15875 w 21"/>
              <a:gd name="T19" fmla="*/ 0 h 21"/>
              <a:gd name="T20" fmla="*/ 15875 w 21"/>
              <a:gd name="T21" fmla="*/ 0 h 21"/>
              <a:gd name="T22" fmla="*/ 33337 w 21"/>
              <a:gd name="T23" fmla="*/ 0 h 21"/>
              <a:gd name="T24" fmla="*/ 33337 w 21"/>
              <a:gd name="T25" fmla="*/ 0 h 21"/>
              <a:gd name="T26" fmla="*/ 33337 w 21"/>
              <a:gd name="T27" fmla="*/ 0 h 21"/>
              <a:gd name="T28" fmla="*/ 33337 w 21"/>
              <a:gd name="T29" fmla="*/ 0 h 21"/>
              <a:gd name="T30" fmla="*/ 33337 w 21"/>
              <a:gd name="T31" fmla="*/ 0 h 21"/>
              <a:gd name="T32" fmla="*/ 33337 w 21"/>
              <a:gd name="T33" fmla="*/ 0 h 21"/>
              <a:gd name="T34" fmla="*/ 33337 w 21"/>
              <a:gd name="T35" fmla="*/ 0 h 21"/>
              <a:gd name="T36" fmla="*/ 33337 w 21"/>
              <a:gd name="T37" fmla="*/ 33337 h 21"/>
              <a:gd name="T38" fmla="*/ 33337 w 21"/>
              <a:gd name="T39" fmla="*/ 33337 h 21"/>
              <a:gd name="T40" fmla="*/ 33337 w 21"/>
              <a:gd name="T41" fmla="*/ 33337 h 21"/>
              <a:gd name="T42" fmla="*/ 33337 w 21"/>
              <a:gd name="T43" fmla="*/ 33337 h 21"/>
              <a:gd name="T44" fmla="*/ 33337 w 21"/>
              <a:gd name="T45" fmla="*/ 33337 h 21"/>
              <a:gd name="T46" fmla="*/ 33337 w 21"/>
              <a:gd name="T47" fmla="*/ 33337 h 21"/>
              <a:gd name="T48" fmla="*/ 33337 w 21"/>
              <a:gd name="T49" fmla="*/ 33337 h 21"/>
              <a:gd name="T50" fmla="*/ 15875 w 21"/>
              <a:gd name="T51" fmla="*/ 33337 h 21"/>
              <a:gd name="T52" fmla="*/ 15875 w 21"/>
              <a:gd name="T53" fmla="*/ 33337 h 21"/>
              <a:gd name="T54" fmla="*/ 15875 w 21"/>
              <a:gd name="T55" fmla="*/ 33337 h 21"/>
              <a:gd name="T56" fmla="*/ 15875 w 21"/>
              <a:gd name="T57" fmla="*/ 33337 h 21"/>
              <a:gd name="T58" fmla="*/ 15875 w 21"/>
              <a:gd name="T59" fmla="*/ 33337 h 21"/>
              <a:gd name="T60" fmla="*/ 0 w 21"/>
              <a:gd name="T61" fmla="*/ 33337 h 21"/>
              <a:gd name="T62" fmla="*/ 0 w 21"/>
              <a:gd name="T63" fmla="*/ 33337 h 21"/>
              <a:gd name="T64" fmla="*/ 0 w 21"/>
              <a:gd name="T65" fmla="*/ 33337 h 21"/>
              <a:gd name="T66" fmla="*/ 0 w 21"/>
              <a:gd name="T67" fmla="*/ 33337 h 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" h="21">
                <a:moveTo>
                  <a:pt x="0" y="2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21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73" name="Freeform 1566"/>
          <p:cNvSpPr>
            <a:spLocks/>
          </p:cNvSpPr>
          <p:nvPr/>
        </p:nvSpPr>
        <p:spPr bwMode="auto">
          <a:xfrm>
            <a:off x="7530612" y="4244976"/>
            <a:ext cx="30773" cy="17463"/>
          </a:xfrm>
          <a:custGeom>
            <a:avLst/>
            <a:gdLst>
              <a:gd name="T0" fmla="*/ 0 w 21"/>
              <a:gd name="T1" fmla="*/ 0 h 11"/>
              <a:gd name="T2" fmla="*/ 0 w 21"/>
              <a:gd name="T3" fmla="*/ 0 h 11"/>
              <a:gd name="T4" fmla="*/ 0 w 21"/>
              <a:gd name="T5" fmla="*/ 0 h 11"/>
              <a:gd name="T6" fmla="*/ 0 w 21"/>
              <a:gd name="T7" fmla="*/ 0 h 11"/>
              <a:gd name="T8" fmla="*/ 15875 w 21"/>
              <a:gd name="T9" fmla="*/ 0 h 11"/>
              <a:gd name="T10" fmla="*/ 15875 w 21"/>
              <a:gd name="T11" fmla="*/ 0 h 11"/>
              <a:gd name="T12" fmla="*/ 15875 w 21"/>
              <a:gd name="T13" fmla="*/ 0 h 11"/>
              <a:gd name="T14" fmla="*/ 15875 w 21"/>
              <a:gd name="T15" fmla="*/ 0 h 11"/>
              <a:gd name="T16" fmla="*/ 15875 w 21"/>
              <a:gd name="T17" fmla="*/ 0 h 11"/>
              <a:gd name="T18" fmla="*/ 33337 w 21"/>
              <a:gd name="T19" fmla="*/ 0 h 11"/>
              <a:gd name="T20" fmla="*/ 33337 w 21"/>
              <a:gd name="T21" fmla="*/ 0 h 11"/>
              <a:gd name="T22" fmla="*/ 33337 w 21"/>
              <a:gd name="T23" fmla="*/ 0 h 11"/>
              <a:gd name="T24" fmla="*/ 33337 w 21"/>
              <a:gd name="T25" fmla="*/ 0 h 11"/>
              <a:gd name="T26" fmla="*/ 33337 w 21"/>
              <a:gd name="T27" fmla="*/ 0 h 11"/>
              <a:gd name="T28" fmla="*/ 33337 w 21"/>
              <a:gd name="T29" fmla="*/ 0 h 11"/>
              <a:gd name="T30" fmla="*/ 33337 w 21"/>
              <a:gd name="T31" fmla="*/ 0 h 11"/>
              <a:gd name="T32" fmla="*/ 33337 w 21"/>
              <a:gd name="T33" fmla="*/ 0 h 11"/>
              <a:gd name="T34" fmla="*/ 33337 w 21"/>
              <a:gd name="T35" fmla="*/ 0 h 11"/>
              <a:gd name="T36" fmla="*/ 33337 w 21"/>
              <a:gd name="T37" fmla="*/ 0 h 11"/>
              <a:gd name="T38" fmla="*/ 33337 w 21"/>
              <a:gd name="T39" fmla="*/ 17463 h 11"/>
              <a:gd name="T40" fmla="*/ 33337 w 21"/>
              <a:gd name="T41" fmla="*/ 17463 h 11"/>
              <a:gd name="T42" fmla="*/ 33337 w 21"/>
              <a:gd name="T43" fmla="*/ 17463 h 11"/>
              <a:gd name="T44" fmla="*/ 15875 w 21"/>
              <a:gd name="T45" fmla="*/ 17463 h 11"/>
              <a:gd name="T46" fmla="*/ 15875 w 21"/>
              <a:gd name="T47" fmla="*/ 17463 h 11"/>
              <a:gd name="T48" fmla="*/ 15875 w 21"/>
              <a:gd name="T49" fmla="*/ 17463 h 11"/>
              <a:gd name="T50" fmla="*/ 15875 w 21"/>
              <a:gd name="T51" fmla="*/ 17463 h 11"/>
              <a:gd name="T52" fmla="*/ 15875 w 21"/>
              <a:gd name="T53" fmla="*/ 17463 h 11"/>
              <a:gd name="T54" fmla="*/ 15875 w 21"/>
              <a:gd name="T55" fmla="*/ 17463 h 11"/>
              <a:gd name="T56" fmla="*/ 15875 w 21"/>
              <a:gd name="T57" fmla="*/ 17463 h 11"/>
              <a:gd name="T58" fmla="*/ 15875 w 21"/>
              <a:gd name="T59" fmla="*/ 17463 h 11"/>
              <a:gd name="T60" fmla="*/ 15875 w 21"/>
              <a:gd name="T61" fmla="*/ 0 h 11"/>
              <a:gd name="T62" fmla="*/ 0 w 21"/>
              <a:gd name="T63" fmla="*/ 0 h 11"/>
              <a:gd name="T64" fmla="*/ 0 w 21"/>
              <a:gd name="T65" fmla="*/ 0 h 11"/>
              <a:gd name="T66" fmla="*/ 0 w 21"/>
              <a:gd name="T67" fmla="*/ 0 h 11"/>
              <a:gd name="T68" fmla="*/ 0 w 21"/>
              <a:gd name="T69" fmla="*/ 0 h 11"/>
              <a:gd name="T70" fmla="*/ 0 w 21"/>
              <a:gd name="T71" fmla="*/ 0 h 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" h="11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74" name="Freeform 1567"/>
          <p:cNvSpPr>
            <a:spLocks/>
          </p:cNvSpPr>
          <p:nvPr/>
        </p:nvSpPr>
        <p:spPr bwMode="auto">
          <a:xfrm>
            <a:off x="7483720" y="4244976"/>
            <a:ext cx="30773" cy="17463"/>
          </a:xfrm>
          <a:custGeom>
            <a:avLst/>
            <a:gdLst>
              <a:gd name="T0" fmla="*/ 0 w 21"/>
              <a:gd name="T1" fmla="*/ 0 h 11"/>
              <a:gd name="T2" fmla="*/ 0 w 21"/>
              <a:gd name="T3" fmla="*/ 0 h 11"/>
              <a:gd name="T4" fmla="*/ 17462 w 21"/>
              <a:gd name="T5" fmla="*/ 0 h 11"/>
              <a:gd name="T6" fmla="*/ 17462 w 21"/>
              <a:gd name="T7" fmla="*/ 0 h 11"/>
              <a:gd name="T8" fmla="*/ 17462 w 21"/>
              <a:gd name="T9" fmla="*/ 0 h 11"/>
              <a:gd name="T10" fmla="*/ 17462 w 21"/>
              <a:gd name="T11" fmla="*/ 0 h 11"/>
              <a:gd name="T12" fmla="*/ 17462 w 21"/>
              <a:gd name="T13" fmla="*/ 0 h 11"/>
              <a:gd name="T14" fmla="*/ 17462 w 21"/>
              <a:gd name="T15" fmla="*/ 0 h 11"/>
              <a:gd name="T16" fmla="*/ 17462 w 21"/>
              <a:gd name="T17" fmla="*/ 0 h 11"/>
              <a:gd name="T18" fmla="*/ 17462 w 21"/>
              <a:gd name="T19" fmla="*/ 0 h 11"/>
              <a:gd name="T20" fmla="*/ 33337 w 21"/>
              <a:gd name="T21" fmla="*/ 0 h 11"/>
              <a:gd name="T22" fmla="*/ 33337 w 21"/>
              <a:gd name="T23" fmla="*/ 0 h 11"/>
              <a:gd name="T24" fmla="*/ 33337 w 21"/>
              <a:gd name="T25" fmla="*/ 0 h 11"/>
              <a:gd name="T26" fmla="*/ 33337 w 21"/>
              <a:gd name="T27" fmla="*/ 0 h 11"/>
              <a:gd name="T28" fmla="*/ 33337 w 21"/>
              <a:gd name="T29" fmla="*/ 0 h 11"/>
              <a:gd name="T30" fmla="*/ 33337 w 21"/>
              <a:gd name="T31" fmla="*/ 0 h 11"/>
              <a:gd name="T32" fmla="*/ 33337 w 21"/>
              <a:gd name="T33" fmla="*/ 0 h 11"/>
              <a:gd name="T34" fmla="*/ 33337 w 21"/>
              <a:gd name="T35" fmla="*/ 0 h 11"/>
              <a:gd name="T36" fmla="*/ 33337 w 21"/>
              <a:gd name="T37" fmla="*/ 0 h 11"/>
              <a:gd name="T38" fmla="*/ 33337 w 21"/>
              <a:gd name="T39" fmla="*/ 0 h 11"/>
              <a:gd name="T40" fmla="*/ 33337 w 21"/>
              <a:gd name="T41" fmla="*/ 17463 h 11"/>
              <a:gd name="T42" fmla="*/ 33337 w 21"/>
              <a:gd name="T43" fmla="*/ 17463 h 11"/>
              <a:gd name="T44" fmla="*/ 17462 w 21"/>
              <a:gd name="T45" fmla="*/ 17463 h 11"/>
              <a:gd name="T46" fmla="*/ 17462 w 21"/>
              <a:gd name="T47" fmla="*/ 17463 h 11"/>
              <a:gd name="T48" fmla="*/ 17462 w 21"/>
              <a:gd name="T49" fmla="*/ 17463 h 11"/>
              <a:gd name="T50" fmla="*/ 17462 w 21"/>
              <a:gd name="T51" fmla="*/ 0 h 11"/>
              <a:gd name="T52" fmla="*/ 0 w 21"/>
              <a:gd name="T53" fmla="*/ 0 h 11"/>
              <a:gd name="T54" fmla="*/ 0 w 21"/>
              <a:gd name="T55" fmla="*/ 0 h 11"/>
              <a:gd name="T56" fmla="*/ 0 w 21"/>
              <a:gd name="T57" fmla="*/ 0 h 11"/>
              <a:gd name="T58" fmla="*/ 0 w 21"/>
              <a:gd name="T59" fmla="*/ 0 h 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1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75" name="Freeform 1568"/>
          <p:cNvSpPr>
            <a:spLocks/>
          </p:cNvSpPr>
          <p:nvPr/>
        </p:nvSpPr>
        <p:spPr bwMode="auto">
          <a:xfrm>
            <a:off x="7438292" y="4244976"/>
            <a:ext cx="30774" cy="17463"/>
          </a:xfrm>
          <a:custGeom>
            <a:avLst/>
            <a:gdLst>
              <a:gd name="T0" fmla="*/ 0 w 21"/>
              <a:gd name="T1" fmla="*/ 0 h 11"/>
              <a:gd name="T2" fmla="*/ 15875 w 21"/>
              <a:gd name="T3" fmla="*/ 0 h 11"/>
              <a:gd name="T4" fmla="*/ 15875 w 21"/>
              <a:gd name="T5" fmla="*/ 0 h 11"/>
              <a:gd name="T6" fmla="*/ 15875 w 21"/>
              <a:gd name="T7" fmla="*/ 0 h 11"/>
              <a:gd name="T8" fmla="*/ 15875 w 21"/>
              <a:gd name="T9" fmla="*/ 0 h 11"/>
              <a:gd name="T10" fmla="*/ 15875 w 21"/>
              <a:gd name="T11" fmla="*/ 0 h 11"/>
              <a:gd name="T12" fmla="*/ 15875 w 21"/>
              <a:gd name="T13" fmla="*/ 0 h 11"/>
              <a:gd name="T14" fmla="*/ 15875 w 21"/>
              <a:gd name="T15" fmla="*/ 0 h 11"/>
              <a:gd name="T16" fmla="*/ 15875 w 21"/>
              <a:gd name="T17" fmla="*/ 0 h 11"/>
              <a:gd name="T18" fmla="*/ 33338 w 21"/>
              <a:gd name="T19" fmla="*/ 0 h 11"/>
              <a:gd name="T20" fmla="*/ 33338 w 21"/>
              <a:gd name="T21" fmla="*/ 0 h 11"/>
              <a:gd name="T22" fmla="*/ 33338 w 21"/>
              <a:gd name="T23" fmla="*/ 0 h 11"/>
              <a:gd name="T24" fmla="*/ 33338 w 21"/>
              <a:gd name="T25" fmla="*/ 0 h 11"/>
              <a:gd name="T26" fmla="*/ 33338 w 21"/>
              <a:gd name="T27" fmla="*/ 0 h 11"/>
              <a:gd name="T28" fmla="*/ 33338 w 21"/>
              <a:gd name="T29" fmla="*/ 0 h 11"/>
              <a:gd name="T30" fmla="*/ 33338 w 21"/>
              <a:gd name="T31" fmla="*/ 0 h 11"/>
              <a:gd name="T32" fmla="*/ 33338 w 21"/>
              <a:gd name="T33" fmla="*/ 0 h 11"/>
              <a:gd name="T34" fmla="*/ 33338 w 21"/>
              <a:gd name="T35" fmla="*/ 0 h 11"/>
              <a:gd name="T36" fmla="*/ 33338 w 21"/>
              <a:gd name="T37" fmla="*/ 0 h 11"/>
              <a:gd name="T38" fmla="*/ 33338 w 21"/>
              <a:gd name="T39" fmla="*/ 0 h 11"/>
              <a:gd name="T40" fmla="*/ 33338 w 21"/>
              <a:gd name="T41" fmla="*/ 0 h 11"/>
              <a:gd name="T42" fmla="*/ 33338 w 21"/>
              <a:gd name="T43" fmla="*/ 17463 h 11"/>
              <a:gd name="T44" fmla="*/ 33338 w 21"/>
              <a:gd name="T45" fmla="*/ 17463 h 11"/>
              <a:gd name="T46" fmla="*/ 33338 w 21"/>
              <a:gd name="T47" fmla="*/ 17463 h 11"/>
              <a:gd name="T48" fmla="*/ 33338 w 21"/>
              <a:gd name="T49" fmla="*/ 17463 h 11"/>
              <a:gd name="T50" fmla="*/ 15875 w 21"/>
              <a:gd name="T51" fmla="*/ 17463 h 11"/>
              <a:gd name="T52" fmla="*/ 15875 w 21"/>
              <a:gd name="T53" fmla="*/ 17463 h 11"/>
              <a:gd name="T54" fmla="*/ 15875 w 21"/>
              <a:gd name="T55" fmla="*/ 17463 h 11"/>
              <a:gd name="T56" fmla="*/ 15875 w 21"/>
              <a:gd name="T57" fmla="*/ 17463 h 11"/>
              <a:gd name="T58" fmla="*/ 15875 w 21"/>
              <a:gd name="T59" fmla="*/ 17463 h 11"/>
              <a:gd name="T60" fmla="*/ 15875 w 21"/>
              <a:gd name="T61" fmla="*/ 17463 h 11"/>
              <a:gd name="T62" fmla="*/ 15875 w 21"/>
              <a:gd name="T63" fmla="*/ 17463 h 11"/>
              <a:gd name="T64" fmla="*/ 15875 w 21"/>
              <a:gd name="T65" fmla="*/ 0 h 11"/>
              <a:gd name="T66" fmla="*/ 15875 w 21"/>
              <a:gd name="T67" fmla="*/ 0 h 11"/>
              <a:gd name="T68" fmla="*/ 0 w 21"/>
              <a:gd name="T69" fmla="*/ 0 h 11"/>
              <a:gd name="T70" fmla="*/ 0 w 21"/>
              <a:gd name="T71" fmla="*/ 0 h 11"/>
              <a:gd name="T72" fmla="*/ 0 w 21"/>
              <a:gd name="T73" fmla="*/ 0 h 11"/>
              <a:gd name="T74" fmla="*/ 0 w 21"/>
              <a:gd name="T75" fmla="*/ 0 h 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11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76" name="Freeform 1569"/>
          <p:cNvSpPr>
            <a:spLocks/>
          </p:cNvSpPr>
          <p:nvPr/>
        </p:nvSpPr>
        <p:spPr bwMode="auto">
          <a:xfrm>
            <a:off x="7391400" y="4244976"/>
            <a:ext cx="30774" cy="17463"/>
          </a:xfrm>
          <a:custGeom>
            <a:avLst/>
            <a:gdLst>
              <a:gd name="T0" fmla="*/ 0 w 21"/>
              <a:gd name="T1" fmla="*/ 0 h 11"/>
              <a:gd name="T2" fmla="*/ 17463 w 21"/>
              <a:gd name="T3" fmla="*/ 0 h 11"/>
              <a:gd name="T4" fmla="*/ 17463 w 21"/>
              <a:gd name="T5" fmla="*/ 0 h 11"/>
              <a:gd name="T6" fmla="*/ 17463 w 21"/>
              <a:gd name="T7" fmla="*/ 0 h 11"/>
              <a:gd name="T8" fmla="*/ 17463 w 21"/>
              <a:gd name="T9" fmla="*/ 0 h 11"/>
              <a:gd name="T10" fmla="*/ 17463 w 21"/>
              <a:gd name="T11" fmla="*/ 0 h 11"/>
              <a:gd name="T12" fmla="*/ 17463 w 21"/>
              <a:gd name="T13" fmla="*/ 0 h 11"/>
              <a:gd name="T14" fmla="*/ 17463 w 21"/>
              <a:gd name="T15" fmla="*/ 0 h 11"/>
              <a:gd name="T16" fmla="*/ 33338 w 21"/>
              <a:gd name="T17" fmla="*/ 0 h 11"/>
              <a:gd name="T18" fmla="*/ 33338 w 21"/>
              <a:gd name="T19" fmla="*/ 0 h 11"/>
              <a:gd name="T20" fmla="*/ 33338 w 21"/>
              <a:gd name="T21" fmla="*/ 0 h 11"/>
              <a:gd name="T22" fmla="*/ 33338 w 21"/>
              <a:gd name="T23" fmla="*/ 0 h 11"/>
              <a:gd name="T24" fmla="*/ 33338 w 21"/>
              <a:gd name="T25" fmla="*/ 0 h 11"/>
              <a:gd name="T26" fmla="*/ 33338 w 21"/>
              <a:gd name="T27" fmla="*/ 0 h 11"/>
              <a:gd name="T28" fmla="*/ 33338 w 21"/>
              <a:gd name="T29" fmla="*/ 0 h 11"/>
              <a:gd name="T30" fmla="*/ 33338 w 21"/>
              <a:gd name="T31" fmla="*/ 0 h 11"/>
              <a:gd name="T32" fmla="*/ 33338 w 21"/>
              <a:gd name="T33" fmla="*/ 0 h 11"/>
              <a:gd name="T34" fmla="*/ 33338 w 21"/>
              <a:gd name="T35" fmla="*/ 0 h 11"/>
              <a:gd name="T36" fmla="*/ 33338 w 21"/>
              <a:gd name="T37" fmla="*/ 0 h 11"/>
              <a:gd name="T38" fmla="*/ 33338 w 21"/>
              <a:gd name="T39" fmla="*/ 17463 h 11"/>
              <a:gd name="T40" fmla="*/ 33338 w 21"/>
              <a:gd name="T41" fmla="*/ 17463 h 11"/>
              <a:gd name="T42" fmla="*/ 17463 w 21"/>
              <a:gd name="T43" fmla="*/ 17463 h 11"/>
              <a:gd name="T44" fmla="*/ 17463 w 21"/>
              <a:gd name="T45" fmla="*/ 17463 h 11"/>
              <a:gd name="T46" fmla="*/ 17463 w 21"/>
              <a:gd name="T47" fmla="*/ 17463 h 11"/>
              <a:gd name="T48" fmla="*/ 17463 w 21"/>
              <a:gd name="T49" fmla="*/ 0 h 11"/>
              <a:gd name="T50" fmla="*/ 17463 w 21"/>
              <a:gd name="T51" fmla="*/ 0 h 11"/>
              <a:gd name="T52" fmla="*/ 0 w 21"/>
              <a:gd name="T53" fmla="*/ 0 h 11"/>
              <a:gd name="T54" fmla="*/ 0 w 21"/>
              <a:gd name="T55" fmla="*/ 0 h 11"/>
              <a:gd name="T56" fmla="*/ 0 w 21"/>
              <a:gd name="T57" fmla="*/ 0 h 1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11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77" name="Freeform 1570"/>
          <p:cNvSpPr>
            <a:spLocks/>
          </p:cNvSpPr>
          <p:nvPr/>
        </p:nvSpPr>
        <p:spPr bwMode="auto">
          <a:xfrm>
            <a:off x="7329854" y="4178301"/>
            <a:ext cx="30774" cy="15875"/>
          </a:xfrm>
          <a:custGeom>
            <a:avLst/>
            <a:gdLst>
              <a:gd name="T0" fmla="*/ 0 w 21"/>
              <a:gd name="T1" fmla="*/ 0 h 10"/>
              <a:gd name="T2" fmla="*/ 17463 w 21"/>
              <a:gd name="T3" fmla="*/ 0 h 10"/>
              <a:gd name="T4" fmla="*/ 17463 w 21"/>
              <a:gd name="T5" fmla="*/ 0 h 10"/>
              <a:gd name="T6" fmla="*/ 17463 w 21"/>
              <a:gd name="T7" fmla="*/ 0 h 10"/>
              <a:gd name="T8" fmla="*/ 17463 w 21"/>
              <a:gd name="T9" fmla="*/ 0 h 10"/>
              <a:gd name="T10" fmla="*/ 17463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33338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0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33338 w 21"/>
              <a:gd name="T45" fmla="*/ 15875 h 10"/>
              <a:gd name="T46" fmla="*/ 17463 w 21"/>
              <a:gd name="T47" fmla="*/ 15875 h 10"/>
              <a:gd name="T48" fmla="*/ 17463 w 21"/>
              <a:gd name="T49" fmla="*/ 15875 h 10"/>
              <a:gd name="T50" fmla="*/ 17463 w 21"/>
              <a:gd name="T51" fmla="*/ 15875 h 10"/>
              <a:gd name="T52" fmla="*/ 17463 w 21"/>
              <a:gd name="T53" fmla="*/ 15875 h 10"/>
              <a:gd name="T54" fmla="*/ 17463 w 21"/>
              <a:gd name="T55" fmla="*/ 15875 h 10"/>
              <a:gd name="T56" fmla="*/ 17463 w 21"/>
              <a:gd name="T57" fmla="*/ 0 h 10"/>
              <a:gd name="T58" fmla="*/ 0 w 21"/>
              <a:gd name="T59" fmla="*/ 0 h 10"/>
              <a:gd name="T60" fmla="*/ 0 w 21"/>
              <a:gd name="T61" fmla="*/ 0 h 1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78" name="Freeform 1571"/>
          <p:cNvSpPr>
            <a:spLocks/>
          </p:cNvSpPr>
          <p:nvPr/>
        </p:nvSpPr>
        <p:spPr bwMode="auto">
          <a:xfrm>
            <a:off x="7300546" y="4178301"/>
            <a:ext cx="29308" cy="15875"/>
          </a:xfrm>
          <a:custGeom>
            <a:avLst/>
            <a:gdLst>
              <a:gd name="T0" fmla="*/ 0 w 20"/>
              <a:gd name="T1" fmla="*/ 0 h 10"/>
              <a:gd name="T2" fmla="*/ 0 w 20"/>
              <a:gd name="T3" fmla="*/ 0 h 10"/>
              <a:gd name="T4" fmla="*/ 0 w 20"/>
              <a:gd name="T5" fmla="*/ 0 h 10"/>
              <a:gd name="T6" fmla="*/ 0 w 20"/>
              <a:gd name="T7" fmla="*/ 0 h 10"/>
              <a:gd name="T8" fmla="*/ 0 w 20"/>
              <a:gd name="T9" fmla="*/ 0 h 10"/>
              <a:gd name="T10" fmla="*/ 0 w 20"/>
              <a:gd name="T11" fmla="*/ 0 h 10"/>
              <a:gd name="T12" fmla="*/ 15875 w 20"/>
              <a:gd name="T13" fmla="*/ 0 h 10"/>
              <a:gd name="T14" fmla="*/ 15875 w 20"/>
              <a:gd name="T15" fmla="*/ 0 h 10"/>
              <a:gd name="T16" fmla="*/ 15875 w 20"/>
              <a:gd name="T17" fmla="*/ 0 h 10"/>
              <a:gd name="T18" fmla="*/ 15875 w 20"/>
              <a:gd name="T19" fmla="*/ 0 h 10"/>
              <a:gd name="T20" fmla="*/ 15875 w 20"/>
              <a:gd name="T21" fmla="*/ 0 h 10"/>
              <a:gd name="T22" fmla="*/ 31750 w 20"/>
              <a:gd name="T23" fmla="*/ 0 h 10"/>
              <a:gd name="T24" fmla="*/ 31750 w 20"/>
              <a:gd name="T25" fmla="*/ 0 h 10"/>
              <a:gd name="T26" fmla="*/ 31750 w 20"/>
              <a:gd name="T27" fmla="*/ 0 h 10"/>
              <a:gd name="T28" fmla="*/ 31750 w 20"/>
              <a:gd name="T29" fmla="*/ 0 h 10"/>
              <a:gd name="T30" fmla="*/ 31750 w 20"/>
              <a:gd name="T31" fmla="*/ 0 h 10"/>
              <a:gd name="T32" fmla="*/ 31750 w 20"/>
              <a:gd name="T33" fmla="*/ 0 h 10"/>
              <a:gd name="T34" fmla="*/ 31750 w 20"/>
              <a:gd name="T35" fmla="*/ 15875 h 10"/>
              <a:gd name="T36" fmla="*/ 31750 w 20"/>
              <a:gd name="T37" fmla="*/ 15875 h 10"/>
              <a:gd name="T38" fmla="*/ 31750 w 20"/>
              <a:gd name="T39" fmla="*/ 15875 h 10"/>
              <a:gd name="T40" fmla="*/ 15875 w 20"/>
              <a:gd name="T41" fmla="*/ 15875 h 10"/>
              <a:gd name="T42" fmla="*/ 15875 w 20"/>
              <a:gd name="T43" fmla="*/ 15875 h 10"/>
              <a:gd name="T44" fmla="*/ 15875 w 20"/>
              <a:gd name="T45" fmla="*/ 15875 h 10"/>
              <a:gd name="T46" fmla="*/ 15875 w 20"/>
              <a:gd name="T47" fmla="*/ 15875 h 10"/>
              <a:gd name="T48" fmla="*/ 15875 w 20"/>
              <a:gd name="T49" fmla="*/ 15875 h 10"/>
              <a:gd name="T50" fmla="*/ 0 w 20"/>
              <a:gd name="T51" fmla="*/ 15875 h 10"/>
              <a:gd name="T52" fmla="*/ 0 w 20"/>
              <a:gd name="T53" fmla="*/ 15875 h 10"/>
              <a:gd name="T54" fmla="*/ 0 w 20"/>
              <a:gd name="T55" fmla="*/ 0 h 10"/>
              <a:gd name="T56" fmla="*/ 0 w 20"/>
              <a:gd name="T57" fmla="*/ 0 h 10"/>
              <a:gd name="T58" fmla="*/ 0 w 20"/>
              <a:gd name="T59" fmla="*/ 0 h 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79" name="Freeform 1572"/>
          <p:cNvSpPr>
            <a:spLocks/>
          </p:cNvSpPr>
          <p:nvPr/>
        </p:nvSpPr>
        <p:spPr bwMode="auto">
          <a:xfrm>
            <a:off x="7253654" y="4178301"/>
            <a:ext cx="30774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0 w 21"/>
              <a:gd name="T11" fmla="*/ 0 h 10"/>
              <a:gd name="T12" fmla="*/ 0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17463 w 21"/>
              <a:gd name="T19" fmla="*/ 0 h 10"/>
              <a:gd name="T20" fmla="*/ 17463 w 21"/>
              <a:gd name="T21" fmla="*/ 0 h 10"/>
              <a:gd name="T22" fmla="*/ 17463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0 h 10"/>
              <a:gd name="T34" fmla="*/ 33338 w 21"/>
              <a:gd name="T35" fmla="*/ 0 h 10"/>
              <a:gd name="T36" fmla="*/ 33338 w 21"/>
              <a:gd name="T37" fmla="*/ 0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17463 w 21"/>
              <a:gd name="T45" fmla="*/ 15875 h 10"/>
              <a:gd name="T46" fmla="*/ 17463 w 21"/>
              <a:gd name="T47" fmla="*/ 15875 h 10"/>
              <a:gd name="T48" fmla="*/ 17463 w 21"/>
              <a:gd name="T49" fmla="*/ 15875 h 10"/>
              <a:gd name="T50" fmla="*/ 17463 w 21"/>
              <a:gd name="T51" fmla="*/ 15875 h 10"/>
              <a:gd name="T52" fmla="*/ 17463 w 21"/>
              <a:gd name="T53" fmla="*/ 15875 h 10"/>
              <a:gd name="T54" fmla="*/ 0 w 21"/>
              <a:gd name="T55" fmla="*/ 15875 h 10"/>
              <a:gd name="T56" fmla="*/ 0 w 21"/>
              <a:gd name="T57" fmla="*/ 15875 h 10"/>
              <a:gd name="T58" fmla="*/ 0 w 21"/>
              <a:gd name="T59" fmla="*/ 0 h 10"/>
              <a:gd name="T60" fmla="*/ 0 w 21"/>
              <a:gd name="T61" fmla="*/ 0 h 10"/>
              <a:gd name="T62" fmla="*/ 0 w 21"/>
              <a:gd name="T63" fmla="*/ 0 h 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80" name="Freeform 1573"/>
          <p:cNvSpPr>
            <a:spLocks/>
          </p:cNvSpPr>
          <p:nvPr/>
        </p:nvSpPr>
        <p:spPr bwMode="auto">
          <a:xfrm>
            <a:off x="7253654" y="4262439"/>
            <a:ext cx="30774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0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17463 w 21"/>
              <a:gd name="T19" fmla="*/ 0 h 10"/>
              <a:gd name="T20" fmla="*/ 17463 w 21"/>
              <a:gd name="T21" fmla="*/ 0 h 10"/>
              <a:gd name="T22" fmla="*/ 17463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33338 w 21"/>
              <a:gd name="T43" fmla="*/ 15875 h 10"/>
              <a:gd name="T44" fmla="*/ 17463 w 21"/>
              <a:gd name="T45" fmla="*/ 15875 h 10"/>
              <a:gd name="T46" fmla="*/ 17463 w 21"/>
              <a:gd name="T47" fmla="*/ 15875 h 10"/>
              <a:gd name="T48" fmla="*/ 17463 w 21"/>
              <a:gd name="T49" fmla="*/ 15875 h 10"/>
              <a:gd name="T50" fmla="*/ 17463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w 21"/>
              <a:gd name="T57" fmla="*/ 15875 h 10"/>
              <a:gd name="T58" fmla="*/ 0 w 21"/>
              <a:gd name="T59" fmla="*/ 15875 h 10"/>
              <a:gd name="T60" fmla="*/ 0 w 21"/>
              <a:gd name="T61" fmla="*/ 15875 h 1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81" name="Freeform 1574"/>
          <p:cNvSpPr>
            <a:spLocks/>
          </p:cNvSpPr>
          <p:nvPr/>
        </p:nvSpPr>
        <p:spPr bwMode="auto">
          <a:xfrm>
            <a:off x="7300546" y="4262439"/>
            <a:ext cx="29308" cy="15875"/>
          </a:xfrm>
          <a:custGeom>
            <a:avLst/>
            <a:gdLst>
              <a:gd name="T0" fmla="*/ 0 w 20"/>
              <a:gd name="T1" fmla="*/ 15875 h 10"/>
              <a:gd name="T2" fmla="*/ 0 w 20"/>
              <a:gd name="T3" fmla="*/ 0 h 10"/>
              <a:gd name="T4" fmla="*/ 0 w 20"/>
              <a:gd name="T5" fmla="*/ 0 h 10"/>
              <a:gd name="T6" fmla="*/ 0 w 20"/>
              <a:gd name="T7" fmla="*/ 0 h 10"/>
              <a:gd name="T8" fmla="*/ 0 w 20"/>
              <a:gd name="T9" fmla="*/ 0 h 10"/>
              <a:gd name="T10" fmla="*/ 0 w 20"/>
              <a:gd name="T11" fmla="*/ 0 h 10"/>
              <a:gd name="T12" fmla="*/ 15875 w 20"/>
              <a:gd name="T13" fmla="*/ 0 h 10"/>
              <a:gd name="T14" fmla="*/ 15875 w 20"/>
              <a:gd name="T15" fmla="*/ 0 h 10"/>
              <a:gd name="T16" fmla="*/ 15875 w 20"/>
              <a:gd name="T17" fmla="*/ 0 h 10"/>
              <a:gd name="T18" fmla="*/ 15875 w 20"/>
              <a:gd name="T19" fmla="*/ 0 h 10"/>
              <a:gd name="T20" fmla="*/ 15875 w 20"/>
              <a:gd name="T21" fmla="*/ 0 h 10"/>
              <a:gd name="T22" fmla="*/ 31750 w 20"/>
              <a:gd name="T23" fmla="*/ 0 h 10"/>
              <a:gd name="T24" fmla="*/ 31750 w 20"/>
              <a:gd name="T25" fmla="*/ 0 h 10"/>
              <a:gd name="T26" fmla="*/ 31750 w 20"/>
              <a:gd name="T27" fmla="*/ 0 h 10"/>
              <a:gd name="T28" fmla="*/ 31750 w 20"/>
              <a:gd name="T29" fmla="*/ 0 h 10"/>
              <a:gd name="T30" fmla="*/ 31750 w 20"/>
              <a:gd name="T31" fmla="*/ 0 h 10"/>
              <a:gd name="T32" fmla="*/ 31750 w 20"/>
              <a:gd name="T33" fmla="*/ 15875 h 10"/>
              <a:gd name="T34" fmla="*/ 31750 w 20"/>
              <a:gd name="T35" fmla="*/ 15875 h 10"/>
              <a:gd name="T36" fmla="*/ 31750 w 20"/>
              <a:gd name="T37" fmla="*/ 15875 h 10"/>
              <a:gd name="T38" fmla="*/ 31750 w 20"/>
              <a:gd name="T39" fmla="*/ 15875 h 10"/>
              <a:gd name="T40" fmla="*/ 31750 w 20"/>
              <a:gd name="T41" fmla="*/ 15875 h 10"/>
              <a:gd name="T42" fmla="*/ 15875 w 20"/>
              <a:gd name="T43" fmla="*/ 15875 h 10"/>
              <a:gd name="T44" fmla="*/ 15875 w 20"/>
              <a:gd name="T45" fmla="*/ 15875 h 10"/>
              <a:gd name="T46" fmla="*/ 15875 w 20"/>
              <a:gd name="T47" fmla="*/ 15875 h 10"/>
              <a:gd name="T48" fmla="*/ 15875 w 20"/>
              <a:gd name="T49" fmla="*/ 15875 h 10"/>
              <a:gd name="T50" fmla="*/ 15875 w 20"/>
              <a:gd name="T51" fmla="*/ 15875 h 10"/>
              <a:gd name="T52" fmla="*/ 0 w 20"/>
              <a:gd name="T53" fmla="*/ 15875 h 10"/>
              <a:gd name="T54" fmla="*/ 0 w 20"/>
              <a:gd name="T55" fmla="*/ 15875 h 10"/>
              <a:gd name="T56" fmla="*/ 0 w 20"/>
              <a:gd name="T57" fmla="*/ 15875 h 10"/>
              <a:gd name="T58" fmla="*/ 0 w 20"/>
              <a:gd name="T59" fmla="*/ 15875 h 10"/>
              <a:gd name="T60" fmla="*/ 0 w 20"/>
              <a:gd name="T61" fmla="*/ 15875 h 1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0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82" name="Freeform 1575"/>
          <p:cNvSpPr>
            <a:spLocks/>
          </p:cNvSpPr>
          <p:nvPr/>
        </p:nvSpPr>
        <p:spPr bwMode="auto">
          <a:xfrm>
            <a:off x="7329854" y="4262439"/>
            <a:ext cx="30774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0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17463 w 21"/>
              <a:gd name="T19" fmla="*/ 0 h 10"/>
              <a:gd name="T20" fmla="*/ 17463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15875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17463 w 21"/>
              <a:gd name="T39" fmla="*/ 15875 h 10"/>
              <a:gd name="T40" fmla="*/ 17463 w 21"/>
              <a:gd name="T41" fmla="*/ 15875 h 10"/>
              <a:gd name="T42" fmla="*/ 17463 w 21"/>
              <a:gd name="T43" fmla="*/ 15875 h 10"/>
              <a:gd name="T44" fmla="*/ 17463 w 21"/>
              <a:gd name="T45" fmla="*/ 15875 h 10"/>
              <a:gd name="T46" fmla="*/ 17463 w 21"/>
              <a:gd name="T47" fmla="*/ 15875 h 10"/>
              <a:gd name="T48" fmla="*/ 0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83" name="Freeform 1576"/>
          <p:cNvSpPr>
            <a:spLocks/>
          </p:cNvSpPr>
          <p:nvPr/>
        </p:nvSpPr>
        <p:spPr bwMode="auto">
          <a:xfrm>
            <a:off x="7329854" y="4229101"/>
            <a:ext cx="30774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0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17463 w 21"/>
              <a:gd name="T19" fmla="*/ 0 h 10"/>
              <a:gd name="T20" fmla="*/ 17463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15875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17463 w 21"/>
              <a:gd name="T39" fmla="*/ 15875 h 10"/>
              <a:gd name="T40" fmla="*/ 17463 w 21"/>
              <a:gd name="T41" fmla="*/ 15875 h 10"/>
              <a:gd name="T42" fmla="*/ 17463 w 21"/>
              <a:gd name="T43" fmla="*/ 15875 h 10"/>
              <a:gd name="T44" fmla="*/ 17463 w 21"/>
              <a:gd name="T45" fmla="*/ 15875 h 10"/>
              <a:gd name="T46" fmla="*/ 17463 w 21"/>
              <a:gd name="T47" fmla="*/ 15875 h 10"/>
              <a:gd name="T48" fmla="*/ 0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w 21"/>
              <a:gd name="T57" fmla="*/ 15875 h 10"/>
              <a:gd name="T58" fmla="*/ 0 w 21"/>
              <a:gd name="T59" fmla="*/ 15875 h 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84" name="Freeform 1577"/>
          <p:cNvSpPr>
            <a:spLocks/>
          </p:cNvSpPr>
          <p:nvPr/>
        </p:nvSpPr>
        <p:spPr bwMode="auto">
          <a:xfrm>
            <a:off x="7300546" y="4229101"/>
            <a:ext cx="29308" cy="15875"/>
          </a:xfrm>
          <a:custGeom>
            <a:avLst/>
            <a:gdLst>
              <a:gd name="T0" fmla="*/ 0 w 20"/>
              <a:gd name="T1" fmla="*/ 15875 h 10"/>
              <a:gd name="T2" fmla="*/ 0 w 20"/>
              <a:gd name="T3" fmla="*/ 0 h 10"/>
              <a:gd name="T4" fmla="*/ 0 w 20"/>
              <a:gd name="T5" fmla="*/ 0 h 10"/>
              <a:gd name="T6" fmla="*/ 0 w 20"/>
              <a:gd name="T7" fmla="*/ 0 h 10"/>
              <a:gd name="T8" fmla="*/ 0 w 20"/>
              <a:gd name="T9" fmla="*/ 0 h 10"/>
              <a:gd name="T10" fmla="*/ 15875 w 20"/>
              <a:gd name="T11" fmla="*/ 0 h 10"/>
              <a:gd name="T12" fmla="*/ 15875 w 20"/>
              <a:gd name="T13" fmla="*/ 0 h 10"/>
              <a:gd name="T14" fmla="*/ 15875 w 20"/>
              <a:gd name="T15" fmla="*/ 0 h 10"/>
              <a:gd name="T16" fmla="*/ 15875 w 20"/>
              <a:gd name="T17" fmla="*/ 0 h 10"/>
              <a:gd name="T18" fmla="*/ 15875 w 20"/>
              <a:gd name="T19" fmla="*/ 0 h 10"/>
              <a:gd name="T20" fmla="*/ 31750 w 20"/>
              <a:gd name="T21" fmla="*/ 0 h 10"/>
              <a:gd name="T22" fmla="*/ 31750 w 20"/>
              <a:gd name="T23" fmla="*/ 0 h 10"/>
              <a:gd name="T24" fmla="*/ 31750 w 20"/>
              <a:gd name="T25" fmla="*/ 0 h 10"/>
              <a:gd name="T26" fmla="*/ 31750 w 20"/>
              <a:gd name="T27" fmla="*/ 0 h 10"/>
              <a:gd name="T28" fmla="*/ 31750 w 20"/>
              <a:gd name="T29" fmla="*/ 0 h 10"/>
              <a:gd name="T30" fmla="*/ 31750 w 20"/>
              <a:gd name="T31" fmla="*/ 15875 h 10"/>
              <a:gd name="T32" fmla="*/ 31750 w 20"/>
              <a:gd name="T33" fmla="*/ 15875 h 10"/>
              <a:gd name="T34" fmla="*/ 31750 w 20"/>
              <a:gd name="T35" fmla="*/ 15875 h 10"/>
              <a:gd name="T36" fmla="*/ 31750 w 20"/>
              <a:gd name="T37" fmla="*/ 15875 h 10"/>
              <a:gd name="T38" fmla="*/ 15875 w 20"/>
              <a:gd name="T39" fmla="*/ 15875 h 10"/>
              <a:gd name="T40" fmla="*/ 15875 w 20"/>
              <a:gd name="T41" fmla="*/ 15875 h 10"/>
              <a:gd name="T42" fmla="*/ 15875 w 20"/>
              <a:gd name="T43" fmla="*/ 15875 h 10"/>
              <a:gd name="T44" fmla="*/ 15875 w 20"/>
              <a:gd name="T45" fmla="*/ 15875 h 10"/>
              <a:gd name="T46" fmla="*/ 15875 w 20"/>
              <a:gd name="T47" fmla="*/ 15875 h 10"/>
              <a:gd name="T48" fmla="*/ 0 w 20"/>
              <a:gd name="T49" fmla="*/ 15875 h 10"/>
              <a:gd name="T50" fmla="*/ 0 w 20"/>
              <a:gd name="T51" fmla="*/ 15875 h 10"/>
              <a:gd name="T52" fmla="*/ 0 w 20"/>
              <a:gd name="T53" fmla="*/ 15875 h 10"/>
              <a:gd name="T54" fmla="*/ 0 w 20"/>
              <a:gd name="T55" fmla="*/ 15875 h 10"/>
              <a:gd name="T56" fmla="*/ 0 w 20"/>
              <a:gd name="T57" fmla="*/ 15875 h 1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0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85" name="Freeform 1578"/>
          <p:cNvSpPr>
            <a:spLocks/>
          </p:cNvSpPr>
          <p:nvPr/>
        </p:nvSpPr>
        <p:spPr bwMode="auto">
          <a:xfrm>
            <a:off x="7253654" y="4229101"/>
            <a:ext cx="30774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17463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17463 w 21"/>
              <a:gd name="T19" fmla="*/ 0 h 10"/>
              <a:gd name="T20" fmla="*/ 17463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15875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17463 w 21"/>
              <a:gd name="T41" fmla="*/ 15875 h 10"/>
              <a:gd name="T42" fmla="*/ 17463 w 21"/>
              <a:gd name="T43" fmla="*/ 15875 h 10"/>
              <a:gd name="T44" fmla="*/ 17463 w 21"/>
              <a:gd name="T45" fmla="*/ 15875 h 10"/>
              <a:gd name="T46" fmla="*/ 17463 w 21"/>
              <a:gd name="T47" fmla="*/ 15875 h 10"/>
              <a:gd name="T48" fmla="*/ 0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86" name="Freeform 1579"/>
          <p:cNvSpPr>
            <a:spLocks/>
          </p:cNvSpPr>
          <p:nvPr/>
        </p:nvSpPr>
        <p:spPr bwMode="auto">
          <a:xfrm>
            <a:off x="7329854" y="4313239"/>
            <a:ext cx="30774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0 w 21"/>
              <a:gd name="T9" fmla="*/ 0 h 10"/>
              <a:gd name="T10" fmla="*/ 0 w 21"/>
              <a:gd name="T11" fmla="*/ 0 h 10"/>
              <a:gd name="T12" fmla="*/ 0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17463 w 21"/>
              <a:gd name="T19" fmla="*/ 0 h 10"/>
              <a:gd name="T20" fmla="*/ 17463 w 21"/>
              <a:gd name="T21" fmla="*/ 0 h 10"/>
              <a:gd name="T22" fmla="*/ 17463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0 h 10"/>
              <a:gd name="T30" fmla="*/ 33338 w 21"/>
              <a:gd name="T31" fmla="*/ 0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33338 w 21"/>
              <a:gd name="T41" fmla="*/ 15875 h 10"/>
              <a:gd name="T42" fmla="*/ 17463 w 21"/>
              <a:gd name="T43" fmla="*/ 15875 h 10"/>
              <a:gd name="T44" fmla="*/ 17463 w 21"/>
              <a:gd name="T45" fmla="*/ 15875 h 10"/>
              <a:gd name="T46" fmla="*/ 17463 w 21"/>
              <a:gd name="T47" fmla="*/ 15875 h 10"/>
              <a:gd name="T48" fmla="*/ 17463 w 21"/>
              <a:gd name="T49" fmla="*/ 15875 h 10"/>
              <a:gd name="T50" fmla="*/ 17463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w 21"/>
              <a:gd name="T57" fmla="*/ 15875 h 10"/>
              <a:gd name="T58" fmla="*/ 0 w 21"/>
              <a:gd name="T59" fmla="*/ 15875 h 10"/>
              <a:gd name="T60" fmla="*/ 0 w 21"/>
              <a:gd name="T61" fmla="*/ 15875 h 1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87" name="Freeform 1580"/>
          <p:cNvSpPr>
            <a:spLocks/>
          </p:cNvSpPr>
          <p:nvPr/>
        </p:nvSpPr>
        <p:spPr bwMode="auto">
          <a:xfrm>
            <a:off x="7300546" y="4313239"/>
            <a:ext cx="29308" cy="15875"/>
          </a:xfrm>
          <a:custGeom>
            <a:avLst/>
            <a:gdLst>
              <a:gd name="T0" fmla="*/ 0 w 20"/>
              <a:gd name="T1" fmla="*/ 15875 h 10"/>
              <a:gd name="T2" fmla="*/ 0 w 20"/>
              <a:gd name="T3" fmla="*/ 0 h 10"/>
              <a:gd name="T4" fmla="*/ 0 w 20"/>
              <a:gd name="T5" fmla="*/ 0 h 10"/>
              <a:gd name="T6" fmla="*/ 0 w 20"/>
              <a:gd name="T7" fmla="*/ 0 h 10"/>
              <a:gd name="T8" fmla="*/ 0 w 20"/>
              <a:gd name="T9" fmla="*/ 0 h 10"/>
              <a:gd name="T10" fmla="*/ 0 w 20"/>
              <a:gd name="T11" fmla="*/ 0 h 10"/>
              <a:gd name="T12" fmla="*/ 15875 w 20"/>
              <a:gd name="T13" fmla="*/ 0 h 10"/>
              <a:gd name="T14" fmla="*/ 15875 w 20"/>
              <a:gd name="T15" fmla="*/ 0 h 10"/>
              <a:gd name="T16" fmla="*/ 15875 w 20"/>
              <a:gd name="T17" fmla="*/ 0 h 10"/>
              <a:gd name="T18" fmla="*/ 15875 w 20"/>
              <a:gd name="T19" fmla="*/ 0 h 10"/>
              <a:gd name="T20" fmla="*/ 15875 w 20"/>
              <a:gd name="T21" fmla="*/ 0 h 10"/>
              <a:gd name="T22" fmla="*/ 15875 w 20"/>
              <a:gd name="T23" fmla="*/ 0 h 10"/>
              <a:gd name="T24" fmla="*/ 31750 w 20"/>
              <a:gd name="T25" fmla="*/ 0 h 10"/>
              <a:gd name="T26" fmla="*/ 31750 w 20"/>
              <a:gd name="T27" fmla="*/ 0 h 10"/>
              <a:gd name="T28" fmla="*/ 31750 w 20"/>
              <a:gd name="T29" fmla="*/ 0 h 10"/>
              <a:gd name="T30" fmla="*/ 31750 w 20"/>
              <a:gd name="T31" fmla="*/ 0 h 10"/>
              <a:gd name="T32" fmla="*/ 31750 w 20"/>
              <a:gd name="T33" fmla="*/ 0 h 10"/>
              <a:gd name="T34" fmla="*/ 31750 w 20"/>
              <a:gd name="T35" fmla="*/ 15875 h 10"/>
              <a:gd name="T36" fmla="*/ 31750 w 20"/>
              <a:gd name="T37" fmla="*/ 15875 h 10"/>
              <a:gd name="T38" fmla="*/ 31750 w 20"/>
              <a:gd name="T39" fmla="*/ 15875 h 10"/>
              <a:gd name="T40" fmla="*/ 31750 w 20"/>
              <a:gd name="T41" fmla="*/ 15875 h 10"/>
              <a:gd name="T42" fmla="*/ 31750 w 20"/>
              <a:gd name="T43" fmla="*/ 15875 h 10"/>
              <a:gd name="T44" fmla="*/ 31750 w 20"/>
              <a:gd name="T45" fmla="*/ 15875 h 10"/>
              <a:gd name="T46" fmla="*/ 31750 w 20"/>
              <a:gd name="T47" fmla="*/ 15875 h 10"/>
              <a:gd name="T48" fmla="*/ 31750 w 20"/>
              <a:gd name="T49" fmla="*/ 15875 h 10"/>
              <a:gd name="T50" fmla="*/ 15875 w 20"/>
              <a:gd name="T51" fmla="*/ 15875 h 10"/>
              <a:gd name="T52" fmla="*/ 15875 w 20"/>
              <a:gd name="T53" fmla="*/ 15875 h 10"/>
              <a:gd name="T54" fmla="*/ 15875 w 20"/>
              <a:gd name="T55" fmla="*/ 15875 h 10"/>
              <a:gd name="T56" fmla="*/ 15875 w 20"/>
              <a:gd name="T57" fmla="*/ 15875 h 10"/>
              <a:gd name="T58" fmla="*/ 15875 w 20"/>
              <a:gd name="T59" fmla="*/ 15875 h 10"/>
              <a:gd name="T60" fmla="*/ 15875 w 20"/>
              <a:gd name="T61" fmla="*/ 15875 h 10"/>
              <a:gd name="T62" fmla="*/ 15875 w 20"/>
              <a:gd name="T63" fmla="*/ 15875 h 10"/>
              <a:gd name="T64" fmla="*/ 15875 w 20"/>
              <a:gd name="T65" fmla="*/ 15875 h 10"/>
              <a:gd name="T66" fmla="*/ 15875 w 20"/>
              <a:gd name="T67" fmla="*/ 15875 h 10"/>
              <a:gd name="T68" fmla="*/ 0 w 20"/>
              <a:gd name="T69" fmla="*/ 15875 h 10"/>
              <a:gd name="T70" fmla="*/ 0 w 20"/>
              <a:gd name="T71" fmla="*/ 15875 h 10"/>
              <a:gd name="T72" fmla="*/ 0 w 20"/>
              <a:gd name="T73" fmla="*/ 15875 h 10"/>
              <a:gd name="T74" fmla="*/ 0 w 20"/>
              <a:gd name="T75" fmla="*/ 15875 h 10"/>
              <a:gd name="T76" fmla="*/ 0 w 20"/>
              <a:gd name="T77" fmla="*/ 15875 h 10"/>
              <a:gd name="T78" fmla="*/ 0 w 20"/>
              <a:gd name="T79" fmla="*/ 15875 h 10"/>
              <a:gd name="T80" fmla="*/ 0 w 20"/>
              <a:gd name="T81" fmla="*/ 15875 h 1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" h="10">
                <a:moveTo>
                  <a:pt x="0" y="10"/>
                </a:move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88" name="Freeform 1581"/>
          <p:cNvSpPr>
            <a:spLocks/>
          </p:cNvSpPr>
          <p:nvPr/>
        </p:nvSpPr>
        <p:spPr bwMode="auto">
          <a:xfrm>
            <a:off x="7253654" y="4313239"/>
            <a:ext cx="30774" cy="15875"/>
          </a:xfrm>
          <a:custGeom>
            <a:avLst/>
            <a:gdLst>
              <a:gd name="T0" fmla="*/ 0 w 21"/>
              <a:gd name="T1" fmla="*/ 15875 h 10"/>
              <a:gd name="T2" fmla="*/ 0 w 21"/>
              <a:gd name="T3" fmla="*/ 0 h 10"/>
              <a:gd name="T4" fmla="*/ 0 w 21"/>
              <a:gd name="T5" fmla="*/ 0 h 10"/>
              <a:gd name="T6" fmla="*/ 0 w 21"/>
              <a:gd name="T7" fmla="*/ 0 h 10"/>
              <a:gd name="T8" fmla="*/ 17463 w 21"/>
              <a:gd name="T9" fmla="*/ 0 h 10"/>
              <a:gd name="T10" fmla="*/ 17463 w 21"/>
              <a:gd name="T11" fmla="*/ 0 h 10"/>
              <a:gd name="T12" fmla="*/ 17463 w 21"/>
              <a:gd name="T13" fmla="*/ 0 h 10"/>
              <a:gd name="T14" fmla="*/ 17463 w 21"/>
              <a:gd name="T15" fmla="*/ 0 h 10"/>
              <a:gd name="T16" fmla="*/ 17463 w 21"/>
              <a:gd name="T17" fmla="*/ 0 h 10"/>
              <a:gd name="T18" fmla="*/ 17463 w 21"/>
              <a:gd name="T19" fmla="*/ 0 h 10"/>
              <a:gd name="T20" fmla="*/ 33338 w 21"/>
              <a:gd name="T21" fmla="*/ 0 h 10"/>
              <a:gd name="T22" fmla="*/ 33338 w 21"/>
              <a:gd name="T23" fmla="*/ 0 h 10"/>
              <a:gd name="T24" fmla="*/ 33338 w 21"/>
              <a:gd name="T25" fmla="*/ 0 h 10"/>
              <a:gd name="T26" fmla="*/ 33338 w 21"/>
              <a:gd name="T27" fmla="*/ 0 h 10"/>
              <a:gd name="T28" fmla="*/ 33338 w 21"/>
              <a:gd name="T29" fmla="*/ 15875 h 10"/>
              <a:gd name="T30" fmla="*/ 33338 w 21"/>
              <a:gd name="T31" fmla="*/ 15875 h 10"/>
              <a:gd name="T32" fmla="*/ 33338 w 21"/>
              <a:gd name="T33" fmla="*/ 15875 h 10"/>
              <a:gd name="T34" fmla="*/ 33338 w 21"/>
              <a:gd name="T35" fmla="*/ 15875 h 10"/>
              <a:gd name="T36" fmla="*/ 33338 w 21"/>
              <a:gd name="T37" fmla="*/ 15875 h 10"/>
              <a:gd name="T38" fmla="*/ 33338 w 21"/>
              <a:gd name="T39" fmla="*/ 15875 h 10"/>
              <a:gd name="T40" fmla="*/ 17463 w 21"/>
              <a:gd name="T41" fmla="*/ 15875 h 10"/>
              <a:gd name="T42" fmla="*/ 17463 w 21"/>
              <a:gd name="T43" fmla="*/ 15875 h 10"/>
              <a:gd name="T44" fmla="*/ 17463 w 21"/>
              <a:gd name="T45" fmla="*/ 15875 h 10"/>
              <a:gd name="T46" fmla="*/ 17463 w 21"/>
              <a:gd name="T47" fmla="*/ 15875 h 10"/>
              <a:gd name="T48" fmla="*/ 0 w 21"/>
              <a:gd name="T49" fmla="*/ 15875 h 10"/>
              <a:gd name="T50" fmla="*/ 0 w 21"/>
              <a:gd name="T51" fmla="*/ 15875 h 10"/>
              <a:gd name="T52" fmla="*/ 0 w 21"/>
              <a:gd name="T53" fmla="*/ 15875 h 10"/>
              <a:gd name="T54" fmla="*/ 0 w 21"/>
              <a:gd name="T55" fmla="*/ 15875 h 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" h="10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89" name="Freeform 1582"/>
          <p:cNvSpPr>
            <a:spLocks/>
          </p:cNvSpPr>
          <p:nvPr/>
        </p:nvSpPr>
        <p:spPr bwMode="auto">
          <a:xfrm>
            <a:off x="7300546" y="4295776"/>
            <a:ext cx="29308" cy="17463"/>
          </a:xfrm>
          <a:custGeom>
            <a:avLst/>
            <a:gdLst>
              <a:gd name="T0" fmla="*/ 0 w 20"/>
              <a:gd name="T1" fmla="*/ 0 h 11"/>
              <a:gd name="T2" fmla="*/ 0 w 20"/>
              <a:gd name="T3" fmla="*/ 0 h 11"/>
              <a:gd name="T4" fmla="*/ 0 w 20"/>
              <a:gd name="T5" fmla="*/ 0 h 11"/>
              <a:gd name="T6" fmla="*/ 0 w 20"/>
              <a:gd name="T7" fmla="*/ 0 h 11"/>
              <a:gd name="T8" fmla="*/ 0 w 20"/>
              <a:gd name="T9" fmla="*/ 0 h 11"/>
              <a:gd name="T10" fmla="*/ 0 w 20"/>
              <a:gd name="T11" fmla="*/ 0 h 11"/>
              <a:gd name="T12" fmla="*/ 15875 w 20"/>
              <a:gd name="T13" fmla="*/ 0 h 11"/>
              <a:gd name="T14" fmla="*/ 15875 w 20"/>
              <a:gd name="T15" fmla="*/ 0 h 11"/>
              <a:gd name="T16" fmla="*/ 15875 w 20"/>
              <a:gd name="T17" fmla="*/ 0 h 11"/>
              <a:gd name="T18" fmla="*/ 15875 w 20"/>
              <a:gd name="T19" fmla="*/ 0 h 11"/>
              <a:gd name="T20" fmla="*/ 15875 w 20"/>
              <a:gd name="T21" fmla="*/ 0 h 11"/>
              <a:gd name="T22" fmla="*/ 31750 w 20"/>
              <a:gd name="T23" fmla="*/ 0 h 11"/>
              <a:gd name="T24" fmla="*/ 31750 w 20"/>
              <a:gd name="T25" fmla="*/ 0 h 11"/>
              <a:gd name="T26" fmla="*/ 31750 w 20"/>
              <a:gd name="T27" fmla="*/ 0 h 11"/>
              <a:gd name="T28" fmla="*/ 31750 w 20"/>
              <a:gd name="T29" fmla="*/ 0 h 11"/>
              <a:gd name="T30" fmla="*/ 31750 w 20"/>
              <a:gd name="T31" fmla="*/ 0 h 11"/>
              <a:gd name="T32" fmla="*/ 31750 w 20"/>
              <a:gd name="T33" fmla="*/ 0 h 11"/>
              <a:gd name="T34" fmla="*/ 31750 w 20"/>
              <a:gd name="T35" fmla="*/ 0 h 11"/>
              <a:gd name="T36" fmla="*/ 31750 w 20"/>
              <a:gd name="T37" fmla="*/ 0 h 11"/>
              <a:gd name="T38" fmla="*/ 31750 w 20"/>
              <a:gd name="T39" fmla="*/ 0 h 11"/>
              <a:gd name="T40" fmla="*/ 31750 w 20"/>
              <a:gd name="T41" fmla="*/ 17463 h 11"/>
              <a:gd name="T42" fmla="*/ 15875 w 20"/>
              <a:gd name="T43" fmla="*/ 17463 h 11"/>
              <a:gd name="T44" fmla="*/ 15875 w 20"/>
              <a:gd name="T45" fmla="*/ 17463 h 11"/>
              <a:gd name="T46" fmla="*/ 15875 w 20"/>
              <a:gd name="T47" fmla="*/ 17463 h 11"/>
              <a:gd name="T48" fmla="*/ 15875 w 20"/>
              <a:gd name="T49" fmla="*/ 17463 h 11"/>
              <a:gd name="T50" fmla="*/ 15875 w 20"/>
              <a:gd name="T51" fmla="*/ 17463 h 11"/>
              <a:gd name="T52" fmla="*/ 0 w 20"/>
              <a:gd name="T53" fmla="*/ 17463 h 11"/>
              <a:gd name="T54" fmla="*/ 0 w 20"/>
              <a:gd name="T55" fmla="*/ 0 h 11"/>
              <a:gd name="T56" fmla="*/ 0 w 20"/>
              <a:gd name="T57" fmla="*/ 0 h 11"/>
              <a:gd name="T58" fmla="*/ 0 w 20"/>
              <a:gd name="T59" fmla="*/ 0 h 11"/>
              <a:gd name="T60" fmla="*/ 0 w 20"/>
              <a:gd name="T61" fmla="*/ 0 h 1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0" h="11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0" y="0"/>
                </a:lnTo>
                <a:lnTo>
                  <a:pt x="20" y="11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0" name="Freeform 1583"/>
          <p:cNvSpPr>
            <a:spLocks/>
          </p:cNvSpPr>
          <p:nvPr/>
        </p:nvSpPr>
        <p:spPr bwMode="auto">
          <a:xfrm>
            <a:off x="7514492" y="4278314"/>
            <a:ext cx="30774" cy="34925"/>
          </a:xfrm>
          <a:custGeom>
            <a:avLst/>
            <a:gdLst>
              <a:gd name="T0" fmla="*/ 0 w 21"/>
              <a:gd name="T1" fmla="*/ 34925 h 22"/>
              <a:gd name="T2" fmla="*/ 0 w 21"/>
              <a:gd name="T3" fmla="*/ 0 h 22"/>
              <a:gd name="T4" fmla="*/ 17463 w 21"/>
              <a:gd name="T5" fmla="*/ 0 h 22"/>
              <a:gd name="T6" fmla="*/ 17463 w 21"/>
              <a:gd name="T7" fmla="*/ 0 h 22"/>
              <a:gd name="T8" fmla="*/ 33338 w 21"/>
              <a:gd name="T9" fmla="*/ 0 h 22"/>
              <a:gd name="T10" fmla="*/ 33338 w 21"/>
              <a:gd name="T11" fmla="*/ 0 h 22"/>
              <a:gd name="T12" fmla="*/ 33338 w 21"/>
              <a:gd name="T13" fmla="*/ 34925 h 22"/>
              <a:gd name="T14" fmla="*/ 33338 w 21"/>
              <a:gd name="T15" fmla="*/ 34925 h 22"/>
              <a:gd name="T16" fmla="*/ 17463 w 21"/>
              <a:gd name="T17" fmla="*/ 34925 h 22"/>
              <a:gd name="T18" fmla="*/ 17463 w 21"/>
              <a:gd name="T19" fmla="*/ 34925 h 22"/>
              <a:gd name="T20" fmla="*/ 0 w 21"/>
              <a:gd name="T21" fmla="*/ 34925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22">
                <a:moveTo>
                  <a:pt x="0" y="22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22"/>
                </a:lnTo>
                <a:lnTo>
                  <a:pt x="11" y="22"/>
                </a:lnTo>
                <a:lnTo>
                  <a:pt x="0" y="22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1" name="Freeform 1584"/>
          <p:cNvSpPr>
            <a:spLocks/>
          </p:cNvSpPr>
          <p:nvPr/>
        </p:nvSpPr>
        <p:spPr bwMode="auto">
          <a:xfrm>
            <a:off x="7514492" y="4278314"/>
            <a:ext cx="30774" cy="34925"/>
          </a:xfrm>
          <a:custGeom>
            <a:avLst/>
            <a:gdLst>
              <a:gd name="T0" fmla="*/ 0 w 21"/>
              <a:gd name="T1" fmla="*/ 34925 h 22"/>
              <a:gd name="T2" fmla="*/ 0 w 21"/>
              <a:gd name="T3" fmla="*/ 0 h 22"/>
              <a:gd name="T4" fmla="*/ 17463 w 21"/>
              <a:gd name="T5" fmla="*/ 0 h 22"/>
              <a:gd name="T6" fmla="*/ 33338 w 21"/>
              <a:gd name="T7" fmla="*/ 0 h 22"/>
              <a:gd name="T8" fmla="*/ 33338 w 21"/>
              <a:gd name="T9" fmla="*/ 34925 h 22"/>
              <a:gd name="T10" fmla="*/ 17463 w 21"/>
              <a:gd name="T11" fmla="*/ 34925 h 22"/>
              <a:gd name="T12" fmla="*/ 0 w 21"/>
              <a:gd name="T13" fmla="*/ 34925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22">
                <a:moveTo>
                  <a:pt x="0" y="22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22"/>
                </a:lnTo>
                <a:lnTo>
                  <a:pt x="11" y="22"/>
                </a:lnTo>
                <a:lnTo>
                  <a:pt x="0" y="22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2" name="Freeform 1585"/>
          <p:cNvSpPr>
            <a:spLocks/>
          </p:cNvSpPr>
          <p:nvPr/>
        </p:nvSpPr>
        <p:spPr bwMode="auto">
          <a:xfrm>
            <a:off x="7514492" y="4244975"/>
            <a:ext cx="30774" cy="33338"/>
          </a:xfrm>
          <a:custGeom>
            <a:avLst/>
            <a:gdLst>
              <a:gd name="T0" fmla="*/ 0 w 21"/>
              <a:gd name="T1" fmla="*/ 33338 h 21"/>
              <a:gd name="T2" fmla="*/ 0 w 21"/>
              <a:gd name="T3" fmla="*/ 0 h 21"/>
              <a:gd name="T4" fmla="*/ 17463 w 21"/>
              <a:gd name="T5" fmla="*/ 0 h 21"/>
              <a:gd name="T6" fmla="*/ 17463 w 21"/>
              <a:gd name="T7" fmla="*/ 0 h 21"/>
              <a:gd name="T8" fmla="*/ 33338 w 21"/>
              <a:gd name="T9" fmla="*/ 0 h 21"/>
              <a:gd name="T10" fmla="*/ 33338 w 21"/>
              <a:gd name="T11" fmla="*/ 0 h 21"/>
              <a:gd name="T12" fmla="*/ 33338 w 21"/>
              <a:gd name="T13" fmla="*/ 33338 h 21"/>
              <a:gd name="T14" fmla="*/ 33338 w 21"/>
              <a:gd name="T15" fmla="*/ 33338 h 21"/>
              <a:gd name="T16" fmla="*/ 17463 w 21"/>
              <a:gd name="T17" fmla="*/ 33338 h 21"/>
              <a:gd name="T18" fmla="*/ 17463 w 21"/>
              <a:gd name="T19" fmla="*/ 33338 h 21"/>
              <a:gd name="T20" fmla="*/ 0 w 21"/>
              <a:gd name="T21" fmla="*/ 33338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21">
                <a:moveTo>
                  <a:pt x="0" y="21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21"/>
                </a:lnTo>
                <a:lnTo>
                  <a:pt x="11" y="21"/>
                </a:lnTo>
                <a:lnTo>
                  <a:pt x="0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3" name="Freeform 1586"/>
          <p:cNvSpPr>
            <a:spLocks/>
          </p:cNvSpPr>
          <p:nvPr/>
        </p:nvSpPr>
        <p:spPr bwMode="auto">
          <a:xfrm>
            <a:off x="7514492" y="4244975"/>
            <a:ext cx="30774" cy="33338"/>
          </a:xfrm>
          <a:custGeom>
            <a:avLst/>
            <a:gdLst>
              <a:gd name="T0" fmla="*/ 0 w 21"/>
              <a:gd name="T1" fmla="*/ 33338 h 21"/>
              <a:gd name="T2" fmla="*/ 0 w 21"/>
              <a:gd name="T3" fmla="*/ 0 h 21"/>
              <a:gd name="T4" fmla="*/ 17463 w 21"/>
              <a:gd name="T5" fmla="*/ 0 h 21"/>
              <a:gd name="T6" fmla="*/ 33338 w 21"/>
              <a:gd name="T7" fmla="*/ 0 h 21"/>
              <a:gd name="T8" fmla="*/ 33338 w 21"/>
              <a:gd name="T9" fmla="*/ 33338 h 21"/>
              <a:gd name="T10" fmla="*/ 17463 w 21"/>
              <a:gd name="T11" fmla="*/ 33338 h 21"/>
              <a:gd name="T12" fmla="*/ 0 w 21"/>
              <a:gd name="T13" fmla="*/ 33338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21">
                <a:moveTo>
                  <a:pt x="0" y="21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21"/>
                </a:lnTo>
                <a:lnTo>
                  <a:pt x="11" y="21"/>
                </a:lnTo>
                <a:lnTo>
                  <a:pt x="0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4" name="Freeform 1587"/>
          <p:cNvSpPr>
            <a:spLocks/>
          </p:cNvSpPr>
          <p:nvPr/>
        </p:nvSpPr>
        <p:spPr bwMode="auto">
          <a:xfrm>
            <a:off x="7514492" y="4229101"/>
            <a:ext cx="30774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17463 w 21"/>
              <a:gd name="T5" fmla="*/ 0 h 10"/>
              <a:gd name="T6" fmla="*/ 17463 w 21"/>
              <a:gd name="T7" fmla="*/ 0 h 10"/>
              <a:gd name="T8" fmla="*/ 33338 w 21"/>
              <a:gd name="T9" fmla="*/ 0 h 10"/>
              <a:gd name="T10" fmla="*/ 33338 w 21"/>
              <a:gd name="T11" fmla="*/ 0 h 10"/>
              <a:gd name="T12" fmla="*/ 33338 w 21"/>
              <a:gd name="T13" fmla="*/ 0 h 10"/>
              <a:gd name="T14" fmla="*/ 33338 w 21"/>
              <a:gd name="T15" fmla="*/ 15875 h 10"/>
              <a:gd name="T16" fmla="*/ 17463 w 21"/>
              <a:gd name="T17" fmla="*/ 15875 h 10"/>
              <a:gd name="T18" fmla="*/ 17463 w 21"/>
              <a:gd name="T19" fmla="*/ 15875 h 10"/>
              <a:gd name="T20" fmla="*/ 17463 w 21"/>
              <a:gd name="T21" fmla="*/ 0 h 10"/>
              <a:gd name="T22" fmla="*/ 0 w 21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5" name="Freeform 1588"/>
          <p:cNvSpPr>
            <a:spLocks/>
          </p:cNvSpPr>
          <p:nvPr/>
        </p:nvSpPr>
        <p:spPr bwMode="auto">
          <a:xfrm>
            <a:off x="7514492" y="4229101"/>
            <a:ext cx="30774" cy="15875"/>
          </a:xfrm>
          <a:custGeom>
            <a:avLst/>
            <a:gdLst>
              <a:gd name="T0" fmla="*/ 0 w 21"/>
              <a:gd name="T1" fmla="*/ 0 h 10"/>
              <a:gd name="T2" fmla="*/ 17463 w 21"/>
              <a:gd name="T3" fmla="*/ 0 h 10"/>
              <a:gd name="T4" fmla="*/ 33338 w 21"/>
              <a:gd name="T5" fmla="*/ 0 h 10"/>
              <a:gd name="T6" fmla="*/ 33338 w 21"/>
              <a:gd name="T7" fmla="*/ 15875 h 10"/>
              <a:gd name="T8" fmla="*/ 17463 w 21"/>
              <a:gd name="T9" fmla="*/ 15875 h 10"/>
              <a:gd name="T10" fmla="*/ 17463 w 21"/>
              <a:gd name="T11" fmla="*/ 0 h 10"/>
              <a:gd name="T12" fmla="*/ 0 w 21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6" name="Freeform 1589"/>
          <p:cNvSpPr>
            <a:spLocks/>
          </p:cNvSpPr>
          <p:nvPr/>
        </p:nvSpPr>
        <p:spPr bwMode="auto">
          <a:xfrm>
            <a:off x="7469066" y="4229101"/>
            <a:ext cx="30773" cy="15875"/>
          </a:xfrm>
          <a:custGeom>
            <a:avLst/>
            <a:gdLst>
              <a:gd name="T0" fmla="*/ 0 w 21"/>
              <a:gd name="T1" fmla="*/ 0 h 10"/>
              <a:gd name="T2" fmla="*/ 0 w 21"/>
              <a:gd name="T3" fmla="*/ 0 h 10"/>
              <a:gd name="T4" fmla="*/ 15875 w 21"/>
              <a:gd name="T5" fmla="*/ 0 h 10"/>
              <a:gd name="T6" fmla="*/ 15875 w 21"/>
              <a:gd name="T7" fmla="*/ 0 h 10"/>
              <a:gd name="T8" fmla="*/ 33337 w 21"/>
              <a:gd name="T9" fmla="*/ 0 h 10"/>
              <a:gd name="T10" fmla="*/ 33337 w 21"/>
              <a:gd name="T11" fmla="*/ 0 h 10"/>
              <a:gd name="T12" fmla="*/ 33337 w 21"/>
              <a:gd name="T13" fmla="*/ 0 h 10"/>
              <a:gd name="T14" fmla="*/ 33337 w 21"/>
              <a:gd name="T15" fmla="*/ 0 h 10"/>
              <a:gd name="T16" fmla="*/ 33337 w 21"/>
              <a:gd name="T17" fmla="*/ 15875 h 10"/>
              <a:gd name="T18" fmla="*/ 15875 w 21"/>
              <a:gd name="T19" fmla="*/ 15875 h 10"/>
              <a:gd name="T20" fmla="*/ 15875 w 21"/>
              <a:gd name="T21" fmla="*/ 15875 h 10"/>
              <a:gd name="T22" fmla="*/ 15875 w 21"/>
              <a:gd name="T23" fmla="*/ 0 h 10"/>
              <a:gd name="T24" fmla="*/ 0 w 21"/>
              <a:gd name="T25" fmla="*/ 0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7" name="Freeform 1590"/>
          <p:cNvSpPr>
            <a:spLocks/>
          </p:cNvSpPr>
          <p:nvPr/>
        </p:nvSpPr>
        <p:spPr bwMode="auto">
          <a:xfrm>
            <a:off x="7469066" y="4229101"/>
            <a:ext cx="30773" cy="15875"/>
          </a:xfrm>
          <a:custGeom>
            <a:avLst/>
            <a:gdLst>
              <a:gd name="T0" fmla="*/ 0 w 21"/>
              <a:gd name="T1" fmla="*/ 0 h 10"/>
              <a:gd name="T2" fmla="*/ 15875 w 21"/>
              <a:gd name="T3" fmla="*/ 0 h 10"/>
              <a:gd name="T4" fmla="*/ 33337 w 21"/>
              <a:gd name="T5" fmla="*/ 0 h 10"/>
              <a:gd name="T6" fmla="*/ 33337 w 21"/>
              <a:gd name="T7" fmla="*/ 15875 h 10"/>
              <a:gd name="T8" fmla="*/ 15875 w 21"/>
              <a:gd name="T9" fmla="*/ 15875 h 10"/>
              <a:gd name="T10" fmla="*/ 15875 w 21"/>
              <a:gd name="T11" fmla="*/ 0 h 10"/>
              <a:gd name="T12" fmla="*/ 0 w 21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8" name="Freeform 1591"/>
          <p:cNvSpPr>
            <a:spLocks/>
          </p:cNvSpPr>
          <p:nvPr/>
        </p:nvSpPr>
        <p:spPr bwMode="auto">
          <a:xfrm>
            <a:off x="7422174" y="4229101"/>
            <a:ext cx="30773" cy="15875"/>
          </a:xfrm>
          <a:custGeom>
            <a:avLst/>
            <a:gdLst>
              <a:gd name="T0" fmla="*/ 0 w 21"/>
              <a:gd name="T1" fmla="*/ 0 h 10"/>
              <a:gd name="T2" fmla="*/ 17462 w 21"/>
              <a:gd name="T3" fmla="*/ 0 h 10"/>
              <a:gd name="T4" fmla="*/ 17462 w 21"/>
              <a:gd name="T5" fmla="*/ 0 h 10"/>
              <a:gd name="T6" fmla="*/ 33337 w 21"/>
              <a:gd name="T7" fmla="*/ 0 h 10"/>
              <a:gd name="T8" fmla="*/ 33337 w 21"/>
              <a:gd name="T9" fmla="*/ 0 h 10"/>
              <a:gd name="T10" fmla="*/ 33337 w 21"/>
              <a:gd name="T11" fmla="*/ 0 h 10"/>
              <a:gd name="T12" fmla="*/ 33337 w 21"/>
              <a:gd name="T13" fmla="*/ 15875 h 10"/>
              <a:gd name="T14" fmla="*/ 17462 w 21"/>
              <a:gd name="T15" fmla="*/ 15875 h 10"/>
              <a:gd name="T16" fmla="*/ 17462 w 21"/>
              <a:gd name="T17" fmla="*/ 15875 h 10"/>
              <a:gd name="T18" fmla="*/ 17462 w 21"/>
              <a:gd name="T19" fmla="*/ 0 h 10"/>
              <a:gd name="T20" fmla="*/ 0 w 21"/>
              <a:gd name="T21" fmla="*/ 0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9" name="Freeform 1592"/>
          <p:cNvSpPr>
            <a:spLocks/>
          </p:cNvSpPr>
          <p:nvPr/>
        </p:nvSpPr>
        <p:spPr bwMode="auto">
          <a:xfrm>
            <a:off x="7422174" y="4229101"/>
            <a:ext cx="30773" cy="15875"/>
          </a:xfrm>
          <a:custGeom>
            <a:avLst/>
            <a:gdLst>
              <a:gd name="T0" fmla="*/ 0 w 21"/>
              <a:gd name="T1" fmla="*/ 0 h 10"/>
              <a:gd name="T2" fmla="*/ 17462 w 21"/>
              <a:gd name="T3" fmla="*/ 0 h 10"/>
              <a:gd name="T4" fmla="*/ 33337 w 21"/>
              <a:gd name="T5" fmla="*/ 0 h 10"/>
              <a:gd name="T6" fmla="*/ 33337 w 21"/>
              <a:gd name="T7" fmla="*/ 15875 h 10"/>
              <a:gd name="T8" fmla="*/ 17462 w 21"/>
              <a:gd name="T9" fmla="*/ 15875 h 10"/>
              <a:gd name="T10" fmla="*/ 17462 w 21"/>
              <a:gd name="T11" fmla="*/ 0 h 10"/>
              <a:gd name="T12" fmla="*/ 0 w 21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0" name="Freeform 1593"/>
          <p:cNvSpPr>
            <a:spLocks/>
          </p:cNvSpPr>
          <p:nvPr/>
        </p:nvSpPr>
        <p:spPr bwMode="auto">
          <a:xfrm>
            <a:off x="7376746" y="4229101"/>
            <a:ext cx="30774" cy="15875"/>
          </a:xfrm>
          <a:custGeom>
            <a:avLst/>
            <a:gdLst>
              <a:gd name="T0" fmla="*/ 0 w 21"/>
              <a:gd name="T1" fmla="*/ 0 h 10"/>
              <a:gd name="T2" fmla="*/ 15875 w 21"/>
              <a:gd name="T3" fmla="*/ 0 h 10"/>
              <a:gd name="T4" fmla="*/ 15875 w 21"/>
              <a:gd name="T5" fmla="*/ 0 h 10"/>
              <a:gd name="T6" fmla="*/ 33338 w 21"/>
              <a:gd name="T7" fmla="*/ 0 h 10"/>
              <a:gd name="T8" fmla="*/ 33338 w 21"/>
              <a:gd name="T9" fmla="*/ 0 h 10"/>
              <a:gd name="T10" fmla="*/ 33338 w 21"/>
              <a:gd name="T11" fmla="*/ 0 h 10"/>
              <a:gd name="T12" fmla="*/ 33338 w 21"/>
              <a:gd name="T13" fmla="*/ 15875 h 10"/>
              <a:gd name="T14" fmla="*/ 15875 w 21"/>
              <a:gd name="T15" fmla="*/ 15875 h 10"/>
              <a:gd name="T16" fmla="*/ 15875 w 21"/>
              <a:gd name="T17" fmla="*/ 15875 h 10"/>
              <a:gd name="T18" fmla="*/ 15875 w 21"/>
              <a:gd name="T19" fmla="*/ 0 h 10"/>
              <a:gd name="T20" fmla="*/ 0 w 21"/>
              <a:gd name="T21" fmla="*/ 0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1" name="Freeform 1594"/>
          <p:cNvSpPr>
            <a:spLocks/>
          </p:cNvSpPr>
          <p:nvPr/>
        </p:nvSpPr>
        <p:spPr bwMode="auto">
          <a:xfrm>
            <a:off x="7376746" y="4229101"/>
            <a:ext cx="30774" cy="15875"/>
          </a:xfrm>
          <a:custGeom>
            <a:avLst/>
            <a:gdLst>
              <a:gd name="T0" fmla="*/ 0 w 21"/>
              <a:gd name="T1" fmla="*/ 0 h 10"/>
              <a:gd name="T2" fmla="*/ 15875 w 21"/>
              <a:gd name="T3" fmla="*/ 0 h 10"/>
              <a:gd name="T4" fmla="*/ 33338 w 21"/>
              <a:gd name="T5" fmla="*/ 0 h 10"/>
              <a:gd name="T6" fmla="*/ 33338 w 21"/>
              <a:gd name="T7" fmla="*/ 15875 h 10"/>
              <a:gd name="T8" fmla="*/ 15875 w 21"/>
              <a:gd name="T9" fmla="*/ 15875 h 10"/>
              <a:gd name="T10" fmla="*/ 15875 w 21"/>
              <a:gd name="T11" fmla="*/ 0 h 10"/>
              <a:gd name="T12" fmla="*/ 0 w 21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0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2" name="Freeform 1595"/>
          <p:cNvSpPr>
            <a:spLocks/>
          </p:cNvSpPr>
          <p:nvPr/>
        </p:nvSpPr>
        <p:spPr bwMode="auto">
          <a:xfrm>
            <a:off x="7315200" y="4160838"/>
            <a:ext cx="30774" cy="17462"/>
          </a:xfrm>
          <a:custGeom>
            <a:avLst/>
            <a:gdLst>
              <a:gd name="T0" fmla="*/ 0 w 21"/>
              <a:gd name="T1" fmla="*/ 0 h 11"/>
              <a:gd name="T2" fmla="*/ 15875 w 21"/>
              <a:gd name="T3" fmla="*/ 0 h 11"/>
              <a:gd name="T4" fmla="*/ 15875 w 21"/>
              <a:gd name="T5" fmla="*/ 0 h 11"/>
              <a:gd name="T6" fmla="*/ 33338 w 21"/>
              <a:gd name="T7" fmla="*/ 0 h 11"/>
              <a:gd name="T8" fmla="*/ 33338 w 21"/>
              <a:gd name="T9" fmla="*/ 0 h 11"/>
              <a:gd name="T10" fmla="*/ 33338 w 21"/>
              <a:gd name="T11" fmla="*/ 0 h 11"/>
              <a:gd name="T12" fmla="*/ 33338 w 21"/>
              <a:gd name="T13" fmla="*/ 17462 h 11"/>
              <a:gd name="T14" fmla="*/ 33338 w 21"/>
              <a:gd name="T15" fmla="*/ 17462 h 11"/>
              <a:gd name="T16" fmla="*/ 15875 w 21"/>
              <a:gd name="T17" fmla="*/ 17462 h 11"/>
              <a:gd name="T18" fmla="*/ 15875 w 21"/>
              <a:gd name="T19" fmla="*/ 17462 h 11"/>
              <a:gd name="T20" fmla="*/ 15875 w 21"/>
              <a:gd name="T21" fmla="*/ 0 h 11"/>
              <a:gd name="T22" fmla="*/ 0 w 21"/>
              <a:gd name="T23" fmla="*/ 0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" h="11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3" name="Freeform 1596"/>
          <p:cNvSpPr>
            <a:spLocks/>
          </p:cNvSpPr>
          <p:nvPr/>
        </p:nvSpPr>
        <p:spPr bwMode="auto">
          <a:xfrm>
            <a:off x="7315200" y="4160838"/>
            <a:ext cx="30774" cy="17462"/>
          </a:xfrm>
          <a:custGeom>
            <a:avLst/>
            <a:gdLst>
              <a:gd name="T0" fmla="*/ 0 w 21"/>
              <a:gd name="T1" fmla="*/ 0 h 11"/>
              <a:gd name="T2" fmla="*/ 15875 w 21"/>
              <a:gd name="T3" fmla="*/ 0 h 11"/>
              <a:gd name="T4" fmla="*/ 33338 w 21"/>
              <a:gd name="T5" fmla="*/ 0 h 11"/>
              <a:gd name="T6" fmla="*/ 33338 w 21"/>
              <a:gd name="T7" fmla="*/ 17462 h 11"/>
              <a:gd name="T8" fmla="*/ 15875 w 21"/>
              <a:gd name="T9" fmla="*/ 17462 h 11"/>
              <a:gd name="T10" fmla="*/ 15875 w 21"/>
              <a:gd name="T11" fmla="*/ 0 h 11"/>
              <a:gd name="T12" fmla="*/ 0 w 21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4" name="Freeform 1597"/>
          <p:cNvSpPr>
            <a:spLocks/>
          </p:cNvSpPr>
          <p:nvPr/>
        </p:nvSpPr>
        <p:spPr bwMode="auto">
          <a:xfrm>
            <a:off x="7284428" y="4160838"/>
            <a:ext cx="30773" cy="17462"/>
          </a:xfrm>
          <a:custGeom>
            <a:avLst/>
            <a:gdLst>
              <a:gd name="T0" fmla="*/ 0 w 21"/>
              <a:gd name="T1" fmla="*/ 0 h 11"/>
              <a:gd name="T2" fmla="*/ 0 w 21"/>
              <a:gd name="T3" fmla="*/ 0 h 11"/>
              <a:gd name="T4" fmla="*/ 17462 w 21"/>
              <a:gd name="T5" fmla="*/ 0 h 11"/>
              <a:gd name="T6" fmla="*/ 17462 w 21"/>
              <a:gd name="T7" fmla="*/ 0 h 11"/>
              <a:gd name="T8" fmla="*/ 33337 w 21"/>
              <a:gd name="T9" fmla="*/ 0 h 11"/>
              <a:gd name="T10" fmla="*/ 33337 w 21"/>
              <a:gd name="T11" fmla="*/ 0 h 11"/>
              <a:gd name="T12" fmla="*/ 33337 w 21"/>
              <a:gd name="T13" fmla="*/ 17462 h 11"/>
              <a:gd name="T14" fmla="*/ 17462 w 21"/>
              <a:gd name="T15" fmla="*/ 17462 h 11"/>
              <a:gd name="T16" fmla="*/ 17462 w 21"/>
              <a:gd name="T17" fmla="*/ 17462 h 11"/>
              <a:gd name="T18" fmla="*/ 0 w 21"/>
              <a:gd name="T19" fmla="*/ 17462 h 11"/>
              <a:gd name="T20" fmla="*/ 0 w 21"/>
              <a:gd name="T21" fmla="*/ 0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11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5" name="Freeform 1598"/>
          <p:cNvSpPr>
            <a:spLocks/>
          </p:cNvSpPr>
          <p:nvPr/>
        </p:nvSpPr>
        <p:spPr bwMode="auto">
          <a:xfrm>
            <a:off x="7284428" y="4160838"/>
            <a:ext cx="30773" cy="17462"/>
          </a:xfrm>
          <a:custGeom>
            <a:avLst/>
            <a:gdLst>
              <a:gd name="T0" fmla="*/ 0 w 21"/>
              <a:gd name="T1" fmla="*/ 0 h 11"/>
              <a:gd name="T2" fmla="*/ 17462 w 21"/>
              <a:gd name="T3" fmla="*/ 0 h 11"/>
              <a:gd name="T4" fmla="*/ 33337 w 21"/>
              <a:gd name="T5" fmla="*/ 0 h 11"/>
              <a:gd name="T6" fmla="*/ 33337 w 21"/>
              <a:gd name="T7" fmla="*/ 17462 h 11"/>
              <a:gd name="T8" fmla="*/ 17462 w 21"/>
              <a:gd name="T9" fmla="*/ 17462 h 11"/>
              <a:gd name="T10" fmla="*/ 0 w 21"/>
              <a:gd name="T11" fmla="*/ 17462 h 11"/>
              <a:gd name="T12" fmla="*/ 0 w 21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6" name="Freeform 1599"/>
          <p:cNvSpPr>
            <a:spLocks/>
          </p:cNvSpPr>
          <p:nvPr/>
        </p:nvSpPr>
        <p:spPr bwMode="auto">
          <a:xfrm>
            <a:off x="7239000" y="4160838"/>
            <a:ext cx="30774" cy="17462"/>
          </a:xfrm>
          <a:custGeom>
            <a:avLst/>
            <a:gdLst>
              <a:gd name="T0" fmla="*/ 0 w 21"/>
              <a:gd name="T1" fmla="*/ 0 h 11"/>
              <a:gd name="T2" fmla="*/ 0 w 21"/>
              <a:gd name="T3" fmla="*/ 0 h 11"/>
              <a:gd name="T4" fmla="*/ 15875 w 21"/>
              <a:gd name="T5" fmla="*/ 0 h 11"/>
              <a:gd name="T6" fmla="*/ 15875 w 21"/>
              <a:gd name="T7" fmla="*/ 0 h 11"/>
              <a:gd name="T8" fmla="*/ 33338 w 21"/>
              <a:gd name="T9" fmla="*/ 0 h 11"/>
              <a:gd name="T10" fmla="*/ 33338 w 21"/>
              <a:gd name="T11" fmla="*/ 0 h 11"/>
              <a:gd name="T12" fmla="*/ 33338 w 21"/>
              <a:gd name="T13" fmla="*/ 17462 h 11"/>
              <a:gd name="T14" fmla="*/ 15875 w 21"/>
              <a:gd name="T15" fmla="*/ 17462 h 11"/>
              <a:gd name="T16" fmla="*/ 15875 w 21"/>
              <a:gd name="T17" fmla="*/ 17462 h 11"/>
              <a:gd name="T18" fmla="*/ 0 w 21"/>
              <a:gd name="T19" fmla="*/ 17462 h 11"/>
              <a:gd name="T20" fmla="*/ 0 w 21"/>
              <a:gd name="T21" fmla="*/ 0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11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7" name="Freeform 1600"/>
          <p:cNvSpPr>
            <a:spLocks/>
          </p:cNvSpPr>
          <p:nvPr/>
        </p:nvSpPr>
        <p:spPr bwMode="auto">
          <a:xfrm>
            <a:off x="7239000" y="4160838"/>
            <a:ext cx="30774" cy="17462"/>
          </a:xfrm>
          <a:custGeom>
            <a:avLst/>
            <a:gdLst>
              <a:gd name="T0" fmla="*/ 0 w 21"/>
              <a:gd name="T1" fmla="*/ 0 h 11"/>
              <a:gd name="T2" fmla="*/ 15875 w 21"/>
              <a:gd name="T3" fmla="*/ 0 h 11"/>
              <a:gd name="T4" fmla="*/ 33338 w 21"/>
              <a:gd name="T5" fmla="*/ 0 h 11"/>
              <a:gd name="T6" fmla="*/ 33338 w 21"/>
              <a:gd name="T7" fmla="*/ 17462 h 11"/>
              <a:gd name="T8" fmla="*/ 15875 w 21"/>
              <a:gd name="T9" fmla="*/ 17462 h 11"/>
              <a:gd name="T10" fmla="*/ 0 w 21"/>
              <a:gd name="T11" fmla="*/ 17462 h 11"/>
              <a:gd name="T12" fmla="*/ 0 w 21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8" name="Freeform 1601"/>
          <p:cNvSpPr>
            <a:spLocks/>
          </p:cNvSpPr>
          <p:nvPr/>
        </p:nvSpPr>
        <p:spPr bwMode="auto">
          <a:xfrm>
            <a:off x="7239000" y="4244976"/>
            <a:ext cx="30774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0 h 11"/>
              <a:gd name="T4" fmla="*/ 15875 w 21"/>
              <a:gd name="T5" fmla="*/ 0 h 11"/>
              <a:gd name="T6" fmla="*/ 15875 w 21"/>
              <a:gd name="T7" fmla="*/ 0 h 11"/>
              <a:gd name="T8" fmla="*/ 33338 w 21"/>
              <a:gd name="T9" fmla="*/ 0 h 11"/>
              <a:gd name="T10" fmla="*/ 33338 w 21"/>
              <a:gd name="T11" fmla="*/ 17463 h 11"/>
              <a:gd name="T12" fmla="*/ 33338 w 21"/>
              <a:gd name="T13" fmla="*/ 17463 h 11"/>
              <a:gd name="T14" fmla="*/ 15875 w 21"/>
              <a:gd name="T15" fmla="*/ 17463 h 11"/>
              <a:gd name="T16" fmla="*/ 15875 w 21"/>
              <a:gd name="T17" fmla="*/ 17463 h 11"/>
              <a:gd name="T18" fmla="*/ 0 w 21"/>
              <a:gd name="T19" fmla="*/ 17463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9" name="Freeform 1602"/>
          <p:cNvSpPr>
            <a:spLocks/>
          </p:cNvSpPr>
          <p:nvPr/>
        </p:nvSpPr>
        <p:spPr bwMode="auto">
          <a:xfrm>
            <a:off x="7239000" y="4244976"/>
            <a:ext cx="30774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0 h 11"/>
              <a:gd name="T4" fmla="*/ 15875 w 21"/>
              <a:gd name="T5" fmla="*/ 0 h 11"/>
              <a:gd name="T6" fmla="*/ 33338 w 21"/>
              <a:gd name="T7" fmla="*/ 0 h 11"/>
              <a:gd name="T8" fmla="*/ 33338 w 21"/>
              <a:gd name="T9" fmla="*/ 17463 h 11"/>
              <a:gd name="T10" fmla="*/ 15875 w 21"/>
              <a:gd name="T11" fmla="*/ 17463 h 11"/>
              <a:gd name="T12" fmla="*/ 0 w 21"/>
              <a:gd name="T13" fmla="*/ 17463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10" name="Freeform 1603"/>
          <p:cNvSpPr>
            <a:spLocks/>
          </p:cNvSpPr>
          <p:nvPr/>
        </p:nvSpPr>
        <p:spPr bwMode="auto">
          <a:xfrm>
            <a:off x="7284428" y="4244976"/>
            <a:ext cx="30773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0 h 11"/>
              <a:gd name="T4" fmla="*/ 17462 w 21"/>
              <a:gd name="T5" fmla="*/ 0 h 11"/>
              <a:gd name="T6" fmla="*/ 17462 w 21"/>
              <a:gd name="T7" fmla="*/ 0 h 11"/>
              <a:gd name="T8" fmla="*/ 33337 w 21"/>
              <a:gd name="T9" fmla="*/ 0 h 11"/>
              <a:gd name="T10" fmla="*/ 33337 w 21"/>
              <a:gd name="T11" fmla="*/ 17463 h 11"/>
              <a:gd name="T12" fmla="*/ 33337 w 21"/>
              <a:gd name="T13" fmla="*/ 17463 h 11"/>
              <a:gd name="T14" fmla="*/ 17462 w 21"/>
              <a:gd name="T15" fmla="*/ 17463 h 11"/>
              <a:gd name="T16" fmla="*/ 17462 w 21"/>
              <a:gd name="T17" fmla="*/ 17463 h 11"/>
              <a:gd name="T18" fmla="*/ 0 w 21"/>
              <a:gd name="T19" fmla="*/ 17463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11" name="Freeform 1604"/>
          <p:cNvSpPr>
            <a:spLocks/>
          </p:cNvSpPr>
          <p:nvPr/>
        </p:nvSpPr>
        <p:spPr bwMode="auto">
          <a:xfrm>
            <a:off x="7284428" y="4244976"/>
            <a:ext cx="30773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0 h 11"/>
              <a:gd name="T4" fmla="*/ 17462 w 21"/>
              <a:gd name="T5" fmla="*/ 0 h 11"/>
              <a:gd name="T6" fmla="*/ 33337 w 21"/>
              <a:gd name="T7" fmla="*/ 0 h 11"/>
              <a:gd name="T8" fmla="*/ 33337 w 21"/>
              <a:gd name="T9" fmla="*/ 17463 h 11"/>
              <a:gd name="T10" fmla="*/ 17462 w 21"/>
              <a:gd name="T11" fmla="*/ 17463 h 11"/>
              <a:gd name="T12" fmla="*/ 0 w 21"/>
              <a:gd name="T13" fmla="*/ 17463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12" name="Freeform 1605"/>
          <p:cNvSpPr>
            <a:spLocks/>
          </p:cNvSpPr>
          <p:nvPr/>
        </p:nvSpPr>
        <p:spPr bwMode="auto">
          <a:xfrm>
            <a:off x="7315200" y="4244976"/>
            <a:ext cx="30774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0 h 11"/>
              <a:gd name="T4" fmla="*/ 15875 w 21"/>
              <a:gd name="T5" fmla="*/ 0 h 11"/>
              <a:gd name="T6" fmla="*/ 15875 w 21"/>
              <a:gd name="T7" fmla="*/ 0 h 11"/>
              <a:gd name="T8" fmla="*/ 33338 w 21"/>
              <a:gd name="T9" fmla="*/ 0 h 11"/>
              <a:gd name="T10" fmla="*/ 33338 w 21"/>
              <a:gd name="T11" fmla="*/ 17463 h 11"/>
              <a:gd name="T12" fmla="*/ 15875 w 21"/>
              <a:gd name="T13" fmla="*/ 17463 h 11"/>
              <a:gd name="T14" fmla="*/ 15875 w 21"/>
              <a:gd name="T15" fmla="*/ 17463 h 11"/>
              <a:gd name="T16" fmla="*/ 0 w 21"/>
              <a:gd name="T17" fmla="*/ 17463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13" name="Freeform 1606"/>
          <p:cNvSpPr>
            <a:spLocks/>
          </p:cNvSpPr>
          <p:nvPr/>
        </p:nvSpPr>
        <p:spPr bwMode="auto">
          <a:xfrm>
            <a:off x="7315200" y="4244976"/>
            <a:ext cx="30774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0 h 11"/>
              <a:gd name="T4" fmla="*/ 15875 w 21"/>
              <a:gd name="T5" fmla="*/ 0 h 11"/>
              <a:gd name="T6" fmla="*/ 33338 w 21"/>
              <a:gd name="T7" fmla="*/ 0 h 11"/>
              <a:gd name="T8" fmla="*/ 33338 w 21"/>
              <a:gd name="T9" fmla="*/ 17463 h 11"/>
              <a:gd name="T10" fmla="*/ 15875 w 21"/>
              <a:gd name="T11" fmla="*/ 17463 h 11"/>
              <a:gd name="T12" fmla="*/ 0 w 21"/>
              <a:gd name="T13" fmla="*/ 17463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14" name="Freeform 1607"/>
          <p:cNvSpPr>
            <a:spLocks/>
          </p:cNvSpPr>
          <p:nvPr/>
        </p:nvSpPr>
        <p:spPr bwMode="auto">
          <a:xfrm>
            <a:off x="7315200" y="4211638"/>
            <a:ext cx="30774" cy="17462"/>
          </a:xfrm>
          <a:custGeom>
            <a:avLst/>
            <a:gdLst>
              <a:gd name="T0" fmla="*/ 0 w 21"/>
              <a:gd name="T1" fmla="*/ 17462 h 11"/>
              <a:gd name="T2" fmla="*/ 0 w 21"/>
              <a:gd name="T3" fmla="*/ 0 h 11"/>
              <a:gd name="T4" fmla="*/ 0 w 21"/>
              <a:gd name="T5" fmla="*/ 0 h 11"/>
              <a:gd name="T6" fmla="*/ 15875 w 21"/>
              <a:gd name="T7" fmla="*/ 0 h 11"/>
              <a:gd name="T8" fmla="*/ 15875 w 21"/>
              <a:gd name="T9" fmla="*/ 0 h 11"/>
              <a:gd name="T10" fmla="*/ 33338 w 21"/>
              <a:gd name="T11" fmla="*/ 0 h 11"/>
              <a:gd name="T12" fmla="*/ 33338 w 21"/>
              <a:gd name="T13" fmla="*/ 0 h 11"/>
              <a:gd name="T14" fmla="*/ 33338 w 21"/>
              <a:gd name="T15" fmla="*/ 17462 h 11"/>
              <a:gd name="T16" fmla="*/ 15875 w 21"/>
              <a:gd name="T17" fmla="*/ 17462 h 11"/>
              <a:gd name="T18" fmla="*/ 15875 w 21"/>
              <a:gd name="T19" fmla="*/ 17462 h 11"/>
              <a:gd name="T20" fmla="*/ 0 w 21"/>
              <a:gd name="T21" fmla="*/ 17462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15" name="Freeform 1608"/>
          <p:cNvSpPr>
            <a:spLocks/>
          </p:cNvSpPr>
          <p:nvPr/>
        </p:nvSpPr>
        <p:spPr bwMode="auto">
          <a:xfrm>
            <a:off x="7315200" y="4211638"/>
            <a:ext cx="30774" cy="17462"/>
          </a:xfrm>
          <a:custGeom>
            <a:avLst/>
            <a:gdLst>
              <a:gd name="T0" fmla="*/ 0 w 21"/>
              <a:gd name="T1" fmla="*/ 17462 h 11"/>
              <a:gd name="T2" fmla="*/ 0 w 21"/>
              <a:gd name="T3" fmla="*/ 0 h 11"/>
              <a:gd name="T4" fmla="*/ 15875 w 21"/>
              <a:gd name="T5" fmla="*/ 0 h 11"/>
              <a:gd name="T6" fmla="*/ 33338 w 21"/>
              <a:gd name="T7" fmla="*/ 0 h 11"/>
              <a:gd name="T8" fmla="*/ 33338 w 21"/>
              <a:gd name="T9" fmla="*/ 17462 h 11"/>
              <a:gd name="T10" fmla="*/ 15875 w 21"/>
              <a:gd name="T11" fmla="*/ 17462 h 11"/>
              <a:gd name="T12" fmla="*/ 0 w 21"/>
              <a:gd name="T13" fmla="*/ 17462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16" name="Freeform 1609"/>
          <p:cNvSpPr>
            <a:spLocks/>
          </p:cNvSpPr>
          <p:nvPr/>
        </p:nvSpPr>
        <p:spPr bwMode="auto">
          <a:xfrm>
            <a:off x="7284428" y="4211638"/>
            <a:ext cx="30773" cy="17462"/>
          </a:xfrm>
          <a:custGeom>
            <a:avLst/>
            <a:gdLst>
              <a:gd name="T0" fmla="*/ 0 w 21"/>
              <a:gd name="T1" fmla="*/ 17462 h 11"/>
              <a:gd name="T2" fmla="*/ 0 w 21"/>
              <a:gd name="T3" fmla="*/ 0 h 11"/>
              <a:gd name="T4" fmla="*/ 0 w 21"/>
              <a:gd name="T5" fmla="*/ 0 h 11"/>
              <a:gd name="T6" fmla="*/ 17462 w 21"/>
              <a:gd name="T7" fmla="*/ 0 h 11"/>
              <a:gd name="T8" fmla="*/ 17462 w 21"/>
              <a:gd name="T9" fmla="*/ 0 h 11"/>
              <a:gd name="T10" fmla="*/ 33337 w 21"/>
              <a:gd name="T11" fmla="*/ 0 h 11"/>
              <a:gd name="T12" fmla="*/ 33337 w 21"/>
              <a:gd name="T13" fmla="*/ 0 h 11"/>
              <a:gd name="T14" fmla="*/ 33337 w 21"/>
              <a:gd name="T15" fmla="*/ 17462 h 11"/>
              <a:gd name="T16" fmla="*/ 33337 w 21"/>
              <a:gd name="T17" fmla="*/ 17462 h 11"/>
              <a:gd name="T18" fmla="*/ 17462 w 21"/>
              <a:gd name="T19" fmla="*/ 17462 h 11"/>
              <a:gd name="T20" fmla="*/ 17462 w 21"/>
              <a:gd name="T21" fmla="*/ 17462 h 11"/>
              <a:gd name="T22" fmla="*/ 0 w 21"/>
              <a:gd name="T23" fmla="*/ 17462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17" name="Freeform 1610"/>
          <p:cNvSpPr>
            <a:spLocks/>
          </p:cNvSpPr>
          <p:nvPr/>
        </p:nvSpPr>
        <p:spPr bwMode="auto">
          <a:xfrm>
            <a:off x="7284428" y="4211638"/>
            <a:ext cx="30773" cy="17462"/>
          </a:xfrm>
          <a:custGeom>
            <a:avLst/>
            <a:gdLst>
              <a:gd name="T0" fmla="*/ 0 w 21"/>
              <a:gd name="T1" fmla="*/ 17462 h 11"/>
              <a:gd name="T2" fmla="*/ 0 w 21"/>
              <a:gd name="T3" fmla="*/ 0 h 11"/>
              <a:gd name="T4" fmla="*/ 17462 w 21"/>
              <a:gd name="T5" fmla="*/ 0 h 11"/>
              <a:gd name="T6" fmla="*/ 33337 w 21"/>
              <a:gd name="T7" fmla="*/ 0 h 11"/>
              <a:gd name="T8" fmla="*/ 33337 w 21"/>
              <a:gd name="T9" fmla="*/ 17462 h 11"/>
              <a:gd name="T10" fmla="*/ 17462 w 21"/>
              <a:gd name="T11" fmla="*/ 17462 h 11"/>
              <a:gd name="T12" fmla="*/ 0 w 21"/>
              <a:gd name="T13" fmla="*/ 17462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18" name="Freeform 1611"/>
          <p:cNvSpPr>
            <a:spLocks/>
          </p:cNvSpPr>
          <p:nvPr/>
        </p:nvSpPr>
        <p:spPr bwMode="auto">
          <a:xfrm>
            <a:off x="7239000" y="4211638"/>
            <a:ext cx="30774" cy="17462"/>
          </a:xfrm>
          <a:custGeom>
            <a:avLst/>
            <a:gdLst>
              <a:gd name="T0" fmla="*/ 0 w 21"/>
              <a:gd name="T1" fmla="*/ 17462 h 11"/>
              <a:gd name="T2" fmla="*/ 0 w 21"/>
              <a:gd name="T3" fmla="*/ 0 h 11"/>
              <a:gd name="T4" fmla="*/ 0 w 21"/>
              <a:gd name="T5" fmla="*/ 0 h 11"/>
              <a:gd name="T6" fmla="*/ 15875 w 21"/>
              <a:gd name="T7" fmla="*/ 0 h 11"/>
              <a:gd name="T8" fmla="*/ 15875 w 21"/>
              <a:gd name="T9" fmla="*/ 0 h 11"/>
              <a:gd name="T10" fmla="*/ 15875 w 21"/>
              <a:gd name="T11" fmla="*/ 0 h 11"/>
              <a:gd name="T12" fmla="*/ 33338 w 21"/>
              <a:gd name="T13" fmla="*/ 0 h 11"/>
              <a:gd name="T14" fmla="*/ 33338 w 21"/>
              <a:gd name="T15" fmla="*/ 0 h 11"/>
              <a:gd name="T16" fmla="*/ 33338 w 21"/>
              <a:gd name="T17" fmla="*/ 17462 h 11"/>
              <a:gd name="T18" fmla="*/ 33338 w 21"/>
              <a:gd name="T19" fmla="*/ 17462 h 11"/>
              <a:gd name="T20" fmla="*/ 15875 w 21"/>
              <a:gd name="T21" fmla="*/ 17462 h 11"/>
              <a:gd name="T22" fmla="*/ 15875 w 21"/>
              <a:gd name="T23" fmla="*/ 17462 h 11"/>
              <a:gd name="T24" fmla="*/ 0 w 21"/>
              <a:gd name="T25" fmla="*/ 17462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19" name="Freeform 1612"/>
          <p:cNvSpPr>
            <a:spLocks/>
          </p:cNvSpPr>
          <p:nvPr/>
        </p:nvSpPr>
        <p:spPr bwMode="auto">
          <a:xfrm>
            <a:off x="7239000" y="4211638"/>
            <a:ext cx="30774" cy="17462"/>
          </a:xfrm>
          <a:custGeom>
            <a:avLst/>
            <a:gdLst>
              <a:gd name="T0" fmla="*/ 0 w 21"/>
              <a:gd name="T1" fmla="*/ 17462 h 11"/>
              <a:gd name="T2" fmla="*/ 0 w 21"/>
              <a:gd name="T3" fmla="*/ 0 h 11"/>
              <a:gd name="T4" fmla="*/ 15875 w 21"/>
              <a:gd name="T5" fmla="*/ 0 h 11"/>
              <a:gd name="T6" fmla="*/ 33338 w 21"/>
              <a:gd name="T7" fmla="*/ 0 h 11"/>
              <a:gd name="T8" fmla="*/ 33338 w 21"/>
              <a:gd name="T9" fmla="*/ 17462 h 11"/>
              <a:gd name="T10" fmla="*/ 15875 w 21"/>
              <a:gd name="T11" fmla="*/ 17462 h 11"/>
              <a:gd name="T12" fmla="*/ 0 w 21"/>
              <a:gd name="T13" fmla="*/ 17462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20" name="Freeform 1613"/>
          <p:cNvSpPr>
            <a:spLocks/>
          </p:cNvSpPr>
          <p:nvPr/>
        </p:nvSpPr>
        <p:spPr bwMode="auto">
          <a:xfrm>
            <a:off x="7315200" y="4295776"/>
            <a:ext cx="30774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0 h 11"/>
              <a:gd name="T4" fmla="*/ 0 w 21"/>
              <a:gd name="T5" fmla="*/ 0 h 11"/>
              <a:gd name="T6" fmla="*/ 0 w 21"/>
              <a:gd name="T7" fmla="*/ 0 h 11"/>
              <a:gd name="T8" fmla="*/ 15875 w 21"/>
              <a:gd name="T9" fmla="*/ 0 h 11"/>
              <a:gd name="T10" fmla="*/ 15875 w 21"/>
              <a:gd name="T11" fmla="*/ 0 h 11"/>
              <a:gd name="T12" fmla="*/ 33338 w 21"/>
              <a:gd name="T13" fmla="*/ 0 h 11"/>
              <a:gd name="T14" fmla="*/ 33338 w 21"/>
              <a:gd name="T15" fmla="*/ 0 h 11"/>
              <a:gd name="T16" fmla="*/ 33338 w 21"/>
              <a:gd name="T17" fmla="*/ 0 h 11"/>
              <a:gd name="T18" fmla="*/ 33338 w 21"/>
              <a:gd name="T19" fmla="*/ 17463 h 11"/>
              <a:gd name="T20" fmla="*/ 15875 w 21"/>
              <a:gd name="T21" fmla="*/ 17463 h 11"/>
              <a:gd name="T22" fmla="*/ 15875 w 21"/>
              <a:gd name="T23" fmla="*/ 17463 h 11"/>
              <a:gd name="T24" fmla="*/ 0 w 21"/>
              <a:gd name="T25" fmla="*/ 17463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21" name="Freeform 1614"/>
          <p:cNvSpPr>
            <a:spLocks/>
          </p:cNvSpPr>
          <p:nvPr/>
        </p:nvSpPr>
        <p:spPr bwMode="auto">
          <a:xfrm>
            <a:off x="7315200" y="4295776"/>
            <a:ext cx="30774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0 h 11"/>
              <a:gd name="T4" fmla="*/ 15875 w 21"/>
              <a:gd name="T5" fmla="*/ 0 h 11"/>
              <a:gd name="T6" fmla="*/ 33338 w 21"/>
              <a:gd name="T7" fmla="*/ 0 h 11"/>
              <a:gd name="T8" fmla="*/ 33338 w 21"/>
              <a:gd name="T9" fmla="*/ 17463 h 11"/>
              <a:gd name="T10" fmla="*/ 15875 w 21"/>
              <a:gd name="T11" fmla="*/ 17463 h 11"/>
              <a:gd name="T12" fmla="*/ 0 w 21"/>
              <a:gd name="T13" fmla="*/ 17463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22" name="Freeform 1615"/>
          <p:cNvSpPr>
            <a:spLocks/>
          </p:cNvSpPr>
          <p:nvPr/>
        </p:nvSpPr>
        <p:spPr bwMode="auto">
          <a:xfrm>
            <a:off x="7284428" y="4295776"/>
            <a:ext cx="30773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0 h 11"/>
              <a:gd name="T4" fmla="*/ 0 w 21"/>
              <a:gd name="T5" fmla="*/ 0 h 11"/>
              <a:gd name="T6" fmla="*/ 17462 w 21"/>
              <a:gd name="T7" fmla="*/ 0 h 11"/>
              <a:gd name="T8" fmla="*/ 17462 w 21"/>
              <a:gd name="T9" fmla="*/ 0 h 11"/>
              <a:gd name="T10" fmla="*/ 33337 w 21"/>
              <a:gd name="T11" fmla="*/ 0 h 11"/>
              <a:gd name="T12" fmla="*/ 33337 w 21"/>
              <a:gd name="T13" fmla="*/ 0 h 11"/>
              <a:gd name="T14" fmla="*/ 33337 w 21"/>
              <a:gd name="T15" fmla="*/ 0 h 11"/>
              <a:gd name="T16" fmla="*/ 33337 w 21"/>
              <a:gd name="T17" fmla="*/ 17463 h 11"/>
              <a:gd name="T18" fmla="*/ 33337 w 21"/>
              <a:gd name="T19" fmla="*/ 17463 h 11"/>
              <a:gd name="T20" fmla="*/ 17462 w 21"/>
              <a:gd name="T21" fmla="*/ 17463 h 11"/>
              <a:gd name="T22" fmla="*/ 17462 w 21"/>
              <a:gd name="T23" fmla="*/ 17463 h 11"/>
              <a:gd name="T24" fmla="*/ 0 w 21"/>
              <a:gd name="T25" fmla="*/ 17463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23" name="Freeform 1616"/>
          <p:cNvSpPr>
            <a:spLocks/>
          </p:cNvSpPr>
          <p:nvPr/>
        </p:nvSpPr>
        <p:spPr bwMode="auto">
          <a:xfrm>
            <a:off x="7284428" y="4295776"/>
            <a:ext cx="30773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0 h 11"/>
              <a:gd name="T4" fmla="*/ 17462 w 21"/>
              <a:gd name="T5" fmla="*/ 0 h 11"/>
              <a:gd name="T6" fmla="*/ 33337 w 21"/>
              <a:gd name="T7" fmla="*/ 0 h 11"/>
              <a:gd name="T8" fmla="*/ 33337 w 21"/>
              <a:gd name="T9" fmla="*/ 17463 h 11"/>
              <a:gd name="T10" fmla="*/ 17462 w 21"/>
              <a:gd name="T11" fmla="*/ 17463 h 11"/>
              <a:gd name="T12" fmla="*/ 0 w 21"/>
              <a:gd name="T13" fmla="*/ 17463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24" name="Freeform 1617"/>
          <p:cNvSpPr>
            <a:spLocks/>
          </p:cNvSpPr>
          <p:nvPr/>
        </p:nvSpPr>
        <p:spPr bwMode="auto">
          <a:xfrm>
            <a:off x="7239000" y="4295776"/>
            <a:ext cx="30774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0 h 11"/>
              <a:gd name="T4" fmla="*/ 0 w 21"/>
              <a:gd name="T5" fmla="*/ 0 h 11"/>
              <a:gd name="T6" fmla="*/ 15875 w 21"/>
              <a:gd name="T7" fmla="*/ 0 h 11"/>
              <a:gd name="T8" fmla="*/ 15875 w 21"/>
              <a:gd name="T9" fmla="*/ 0 h 11"/>
              <a:gd name="T10" fmla="*/ 33338 w 21"/>
              <a:gd name="T11" fmla="*/ 0 h 11"/>
              <a:gd name="T12" fmla="*/ 33338 w 21"/>
              <a:gd name="T13" fmla="*/ 0 h 11"/>
              <a:gd name="T14" fmla="*/ 33338 w 21"/>
              <a:gd name="T15" fmla="*/ 0 h 11"/>
              <a:gd name="T16" fmla="*/ 33338 w 21"/>
              <a:gd name="T17" fmla="*/ 17463 h 11"/>
              <a:gd name="T18" fmla="*/ 33338 w 21"/>
              <a:gd name="T19" fmla="*/ 17463 h 11"/>
              <a:gd name="T20" fmla="*/ 15875 w 21"/>
              <a:gd name="T21" fmla="*/ 17463 h 11"/>
              <a:gd name="T22" fmla="*/ 15875 w 21"/>
              <a:gd name="T23" fmla="*/ 17463 h 11"/>
              <a:gd name="T24" fmla="*/ 0 w 21"/>
              <a:gd name="T25" fmla="*/ 17463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25" name="Freeform 1618"/>
          <p:cNvSpPr>
            <a:spLocks/>
          </p:cNvSpPr>
          <p:nvPr/>
        </p:nvSpPr>
        <p:spPr bwMode="auto">
          <a:xfrm>
            <a:off x="7239000" y="4295776"/>
            <a:ext cx="30774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0 h 11"/>
              <a:gd name="T4" fmla="*/ 15875 w 21"/>
              <a:gd name="T5" fmla="*/ 0 h 11"/>
              <a:gd name="T6" fmla="*/ 33338 w 21"/>
              <a:gd name="T7" fmla="*/ 0 h 11"/>
              <a:gd name="T8" fmla="*/ 33338 w 21"/>
              <a:gd name="T9" fmla="*/ 17463 h 11"/>
              <a:gd name="T10" fmla="*/ 15875 w 21"/>
              <a:gd name="T11" fmla="*/ 17463 h 11"/>
              <a:gd name="T12" fmla="*/ 0 w 21"/>
              <a:gd name="T13" fmla="*/ 17463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26" name="Freeform 1619"/>
          <p:cNvSpPr>
            <a:spLocks/>
          </p:cNvSpPr>
          <p:nvPr/>
        </p:nvSpPr>
        <p:spPr bwMode="auto">
          <a:xfrm>
            <a:off x="7284428" y="4278313"/>
            <a:ext cx="30773" cy="17462"/>
          </a:xfrm>
          <a:custGeom>
            <a:avLst/>
            <a:gdLst>
              <a:gd name="T0" fmla="*/ 0 w 21"/>
              <a:gd name="T1" fmla="*/ 0 h 11"/>
              <a:gd name="T2" fmla="*/ 0 w 21"/>
              <a:gd name="T3" fmla="*/ 0 h 11"/>
              <a:gd name="T4" fmla="*/ 17462 w 21"/>
              <a:gd name="T5" fmla="*/ 0 h 11"/>
              <a:gd name="T6" fmla="*/ 17462 w 21"/>
              <a:gd name="T7" fmla="*/ 0 h 11"/>
              <a:gd name="T8" fmla="*/ 33337 w 21"/>
              <a:gd name="T9" fmla="*/ 0 h 11"/>
              <a:gd name="T10" fmla="*/ 33337 w 21"/>
              <a:gd name="T11" fmla="*/ 0 h 11"/>
              <a:gd name="T12" fmla="*/ 33337 w 21"/>
              <a:gd name="T13" fmla="*/ 0 h 11"/>
              <a:gd name="T14" fmla="*/ 33337 w 21"/>
              <a:gd name="T15" fmla="*/ 17462 h 11"/>
              <a:gd name="T16" fmla="*/ 17462 w 21"/>
              <a:gd name="T17" fmla="*/ 17462 h 11"/>
              <a:gd name="T18" fmla="*/ 17462 w 21"/>
              <a:gd name="T19" fmla="*/ 17462 h 11"/>
              <a:gd name="T20" fmla="*/ 0 w 21"/>
              <a:gd name="T21" fmla="*/ 17462 h 11"/>
              <a:gd name="T22" fmla="*/ 0 w 21"/>
              <a:gd name="T23" fmla="*/ 0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" h="11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27" name="Freeform 1620"/>
          <p:cNvSpPr>
            <a:spLocks/>
          </p:cNvSpPr>
          <p:nvPr/>
        </p:nvSpPr>
        <p:spPr bwMode="auto">
          <a:xfrm>
            <a:off x="7284428" y="4278313"/>
            <a:ext cx="30773" cy="17462"/>
          </a:xfrm>
          <a:custGeom>
            <a:avLst/>
            <a:gdLst>
              <a:gd name="T0" fmla="*/ 0 w 21"/>
              <a:gd name="T1" fmla="*/ 0 h 11"/>
              <a:gd name="T2" fmla="*/ 17462 w 21"/>
              <a:gd name="T3" fmla="*/ 0 h 11"/>
              <a:gd name="T4" fmla="*/ 33337 w 21"/>
              <a:gd name="T5" fmla="*/ 0 h 11"/>
              <a:gd name="T6" fmla="*/ 33337 w 21"/>
              <a:gd name="T7" fmla="*/ 17462 h 11"/>
              <a:gd name="T8" fmla="*/ 17462 w 21"/>
              <a:gd name="T9" fmla="*/ 17462 h 11"/>
              <a:gd name="T10" fmla="*/ 0 w 21"/>
              <a:gd name="T11" fmla="*/ 17462 h 11"/>
              <a:gd name="T12" fmla="*/ 0 w 21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0" y="0"/>
                </a:move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28" name="Freeform 1621"/>
          <p:cNvSpPr>
            <a:spLocks/>
          </p:cNvSpPr>
          <p:nvPr/>
        </p:nvSpPr>
        <p:spPr bwMode="auto">
          <a:xfrm>
            <a:off x="7899889" y="3251200"/>
            <a:ext cx="183173" cy="1111250"/>
          </a:xfrm>
          <a:custGeom>
            <a:avLst/>
            <a:gdLst>
              <a:gd name="T0" fmla="*/ 0 w 125"/>
              <a:gd name="T1" fmla="*/ 201613 h 700"/>
              <a:gd name="T2" fmla="*/ 198437 w 125"/>
              <a:gd name="T3" fmla="*/ 0 h 700"/>
              <a:gd name="T4" fmla="*/ 198437 w 125"/>
              <a:gd name="T5" fmla="*/ 892175 h 700"/>
              <a:gd name="T6" fmla="*/ 0 w 125"/>
              <a:gd name="T7" fmla="*/ 1111250 h 700"/>
              <a:gd name="T8" fmla="*/ 0 w 125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" h="700">
                <a:moveTo>
                  <a:pt x="0" y="127"/>
                </a:moveTo>
                <a:lnTo>
                  <a:pt x="125" y="0"/>
                </a:lnTo>
                <a:lnTo>
                  <a:pt x="125" y="56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solidFill>
            <a:srgbClr val="0099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29" name="Freeform 1622"/>
          <p:cNvSpPr>
            <a:spLocks/>
          </p:cNvSpPr>
          <p:nvPr/>
        </p:nvSpPr>
        <p:spPr bwMode="auto">
          <a:xfrm>
            <a:off x="7899889" y="3251200"/>
            <a:ext cx="183173" cy="1111250"/>
          </a:xfrm>
          <a:custGeom>
            <a:avLst/>
            <a:gdLst>
              <a:gd name="T0" fmla="*/ 0 w 125"/>
              <a:gd name="T1" fmla="*/ 201613 h 700"/>
              <a:gd name="T2" fmla="*/ 198437 w 125"/>
              <a:gd name="T3" fmla="*/ 0 h 700"/>
              <a:gd name="T4" fmla="*/ 198437 w 125"/>
              <a:gd name="T5" fmla="*/ 892175 h 700"/>
              <a:gd name="T6" fmla="*/ 0 w 125"/>
              <a:gd name="T7" fmla="*/ 1111250 h 700"/>
              <a:gd name="T8" fmla="*/ 0 w 125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" h="700">
                <a:moveTo>
                  <a:pt x="0" y="127"/>
                </a:moveTo>
                <a:lnTo>
                  <a:pt x="125" y="0"/>
                </a:lnTo>
                <a:lnTo>
                  <a:pt x="125" y="56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30" name="Freeform 1623"/>
          <p:cNvSpPr>
            <a:spLocks/>
          </p:cNvSpPr>
          <p:nvPr/>
        </p:nvSpPr>
        <p:spPr bwMode="auto">
          <a:xfrm>
            <a:off x="7914543" y="3284539"/>
            <a:ext cx="322385" cy="185737"/>
          </a:xfrm>
          <a:custGeom>
            <a:avLst/>
            <a:gdLst>
              <a:gd name="T0" fmla="*/ 166688 w 220"/>
              <a:gd name="T1" fmla="*/ 185737 h 117"/>
              <a:gd name="T2" fmla="*/ 349250 w 220"/>
              <a:gd name="T3" fmla="*/ 0 h 117"/>
              <a:gd name="T4" fmla="*/ 182563 w 220"/>
              <a:gd name="T5" fmla="*/ 0 h 117"/>
              <a:gd name="T6" fmla="*/ 0 w 220"/>
              <a:gd name="T7" fmla="*/ 185737 h 117"/>
              <a:gd name="T8" fmla="*/ 166688 w 220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0" h="117">
                <a:moveTo>
                  <a:pt x="105" y="117"/>
                </a:moveTo>
                <a:lnTo>
                  <a:pt x="220" y="0"/>
                </a:lnTo>
                <a:lnTo>
                  <a:pt x="115" y="0"/>
                </a:lnTo>
                <a:lnTo>
                  <a:pt x="0" y="117"/>
                </a:lnTo>
                <a:lnTo>
                  <a:pt x="105" y="117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31" name="Freeform 1624"/>
          <p:cNvSpPr>
            <a:spLocks/>
          </p:cNvSpPr>
          <p:nvPr/>
        </p:nvSpPr>
        <p:spPr bwMode="auto">
          <a:xfrm>
            <a:off x="7914543" y="3284539"/>
            <a:ext cx="322385" cy="185737"/>
          </a:xfrm>
          <a:custGeom>
            <a:avLst/>
            <a:gdLst>
              <a:gd name="T0" fmla="*/ 166688 w 220"/>
              <a:gd name="T1" fmla="*/ 185737 h 117"/>
              <a:gd name="T2" fmla="*/ 349250 w 220"/>
              <a:gd name="T3" fmla="*/ 0 h 117"/>
              <a:gd name="T4" fmla="*/ 182563 w 220"/>
              <a:gd name="T5" fmla="*/ 0 h 117"/>
              <a:gd name="T6" fmla="*/ 0 w 220"/>
              <a:gd name="T7" fmla="*/ 185737 h 117"/>
              <a:gd name="T8" fmla="*/ 166688 w 220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0" h="117">
                <a:moveTo>
                  <a:pt x="105" y="117"/>
                </a:moveTo>
                <a:lnTo>
                  <a:pt x="220" y="0"/>
                </a:lnTo>
                <a:lnTo>
                  <a:pt x="115" y="0"/>
                </a:lnTo>
                <a:lnTo>
                  <a:pt x="0" y="117"/>
                </a:lnTo>
                <a:lnTo>
                  <a:pt x="105" y="11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32" name="Line 1625"/>
          <p:cNvSpPr>
            <a:spLocks noChangeShapeType="1"/>
          </p:cNvSpPr>
          <p:nvPr/>
        </p:nvSpPr>
        <p:spPr bwMode="auto">
          <a:xfrm flipV="1">
            <a:off x="7929196" y="3284539"/>
            <a:ext cx="169985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33" name="Line 1626"/>
          <p:cNvSpPr>
            <a:spLocks noChangeShapeType="1"/>
          </p:cNvSpPr>
          <p:nvPr/>
        </p:nvSpPr>
        <p:spPr bwMode="auto">
          <a:xfrm flipV="1">
            <a:off x="7945316" y="3284539"/>
            <a:ext cx="168520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34" name="Line 1627"/>
          <p:cNvSpPr>
            <a:spLocks noChangeShapeType="1"/>
          </p:cNvSpPr>
          <p:nvPr/>
        </p:nvSpPr>
        <p:spPr bwMode="auto">
          <a:xfrm flipV="1">
            <a:off x="7959969" y="3284539"/>
            <a:ext cx="169985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35" name="Line 1628"/>
          <p:cNvSpPr>
            <a:spLocks noChangeShapeType="1"/>
          </p:cNvSpPr>
          <p:nvPr/>
        </p:nvSpPr>
        <p:spPr bwMode="auto">
          <a:xfrm flipV="1">
            <a:off x="7976089" y="3284539"/>
            <a:ext cx="168519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36" name="Line 1629"/>
          <p:cNvSpPr>
            <a:spLocks noChangeShapeType="1"/>
          </p:cNvSpPr>
          <p:nvPr/>
        </p:nvSpPr>
        <p:spPr bwMode="auto">
          <a:xfrm flipV="1">
            <a:off x="7990743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37" name="Line 1630"/>
          <p:cNvSpPr>
            <a:spLocks noChangeShapeType="1"/>
          </p:cNvSpPr>
          <p:nvPr/>
        </p:nvSpPr>
        <p:spPr bwMode="auto">
          <a:xfrm flipV="1">
            <a:off x="8006862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38" name="Line 1631"/>
          <p:cNvSpPr>
            <a:spLocks noChangeShapeType="1"/>
          </p:cNvSpPr>
          <p:nvPr/>
        </p:nvSpPr>
        <p:spPr bwMode="auto">
          <a:xfrm flipV="1">
            <a:off x="8021516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39" name="Line 1632"/>
          <p:cNvSpPr>
            <a:spLocks noChangeShapeType="1"/>
          </p:cNvSpPr>
          <p:nvPr/>
        </p:nvSpPr>
        <p:spPr bwMode="auto">
          <a:xfrm flipV="1">
            <a:off x="8052289" y="3284539"/>
            <a:ext cx="169985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40" name="Line 1633"/>
          <p:cNvSpPr>
            <a:spLocks noChangeShapeType="1"/>
          </p:cNvSpPr>
          <p:nvPr/>
        </p:nvSpPr>
        <p:spPr bwMode="auto">
          <a:xfrm flipV="1">
            <a:off x="8068408" y="3284539"/>
            <a:ext cx="168520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41" name="Freeform 1634"/>
          <p:cNvSpPr>
            <a:spLocks/>
          </p:cNvSpPr>
          <p:nvPr/>
        </p:nvSpPr>
        <p:spPr bwMode="auto">
          <a:xfrm>
            <a:off x="8068408" y="3251200"/>
            <a:ext cx="168520" cy="1111250"/>
          </a:xfrm>
          <a:custGeom>
            <a:avLst/>
            <a:gdLst>
              <a:gd name="T0" fmla="*/ 0 w 115"/>
              <a:gd name="T1" fmla="*/ 201613 h 700"/>
              <a:gd name="T2" fmla="*/ 182563 w 115"/>
              <a:gd name="T3" fmla="*/ 0 h 700"/>
              <a:gd name="T4" fmla="*/ 182563 w 115"/>
              <a:gd name="T5" fmla="*/ 876300 h 700"/>
              <a:gd name="T6" fmla="*/ 0 w 115"/>
              <a:gd name="T7" fmla="*/ 1111250 h 700"/>
              <a:gd name="T8" fmla="*/ 0 w 115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700">
                <a:moveTo>
                  <a:pt x="0" y="127"/>
                </a:moveTo>
                <a:lnTo>
                  <a:pt x="115" y="0"/>
                </a:lnTo>
                <a:lnTo>
                  <a:pt x="115" y="55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solidFill>
            <a:srgbClr val="0099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42" name="Freeform 1635"/>
          <p:cNvSpPr>
            <a:spLocks/>
          </p:cNvSpPr>
          <p:nvPr/>
        </p:nvSpPr>
        <p:spPr bwMode="auto">
          <a:xfrm>
            <a:off x="8068408" y="3251200"/>
            <a:ext cx="168520" cy="1111250"/>
          </a:xfrm>
          <a:custGeom>
            <a:avLst/>
            <a:gdLst>
              <a:gd name="T0" fmla="*/ 0 w 115"/>
              <a:gd name="T1" fmla="*/ 201613 h 700"/>
              <a:gd name="T2" fmla="*/ 182563 w 115"/>
              <a:gd name="T3" fmla="*/ 0 h 700"/>
              <a:gd name="T4" fmla="*/ 182563 w 115"/>
              <a:gd name="T5" fmla="*/ 876300 h 700"/>
              <a:gd name="T6" fmla="*/ 0 w 115"/>
              <a:gd name="T7" fmla="*/ 1111250 h 700"/>
              <a:gd name="T8" fmla="*/ 0 w 115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700">
                <a:moveTo>
                  <a:pt x="0" y="127"/>
                </a:moveTo>
                <a:lnTo>
                  <a:pt x="115" y="0"/>
                </a:lnTo>
                <a:lnTo>
                  <a:pt x="115" y="55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43" name="Rectangle 1636"/>
          <p:cNvSpPr>
            <a:spLocks noChangeArrowheads="1"/>
          </p:cNvSpPr>
          <p:nvPr/>
        </p:nvSpPr>
        <p:spPr bwMode="auto">
          <a:xfrm>
            <a:off x="7899889" y="3470275"/>
            <a:ext cx="183173" cy="909638"/>
          </a:xfrm>
          <a:prstGeom prst="rect">
            <a:avLst/>
          </a:prstGeom>
          <a:solidFill>
            <a:srgbClr val="0099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144" name="Freeform 1637"/>
          <p:cNvSpPr>
            <a:spLocks/>
          </p:cNvSpPr>
          <p:nvPr/>
        </p:nvSpPr>
        <p:spPr bwMode="auto">
          <a:xfrm>
            <a:off x="8099182" y="3251200"/>
            <a:ext cx="184638" cy="1111250"/>
          </a:xfrm>
          <a:custGeom>
            <a:avLst/>
            <a:gdLst>
              <a:gd name="T0" fmla="*/ 0 w 126"/>
              <a:gd name="T1" fmla="*/ 201613 h 700"/>
              <a:gd name="T2" fmla="*/ 200025 w 126"/>
              <a:gd name="T3" fmla="*/ 0 h 700"/>
              <a:gd name="T4" fmla="*/ 200025 w 126"/>
              <a:gd name="T5" fmla="*/ 892175 h 700"/>
              <a:gd name="T6" fmla="*/ 0 w 126"/>
              <a:gd name="T7" fmla="*/ 1111250 h 700"/>
              <a:gd name="T8" fmla="*/ 0 w 126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" h="700">
                <a:moveTo>
                  <a:pt x="0" y="127"/>
                </a:moveTo>
                <a:lnTo>
                  <a:pt x="126" y="0"/>
                </a:lnTo>
                <a:lnTo>
                  <a:pt x="126" y="56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solidFill>
            <a:srgbClr val="FFCC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45" name="Freeform 1638"/>
          <p:cNvSpPr>
            <a:spLocks/>
          </p:cNvSpPr>
          <p:nvPr/>
        </p:nvSpPr>
        <p:spPr bwMode="auto">
          <a:xfrm>
            <a:off x="8099182" y="3251200"/>
            <a:ext cx="184638" cy="1111250"/>
          </a:xfrm>
          <a:custGeom>
            <a:avLst/>
            <a:gdLst>
              <a:gd name="T0" fmla="*/ 0 w 126"/>
              <a:gd name="T1" fmla="*/ 201613 h 700"/>
              <a:gd name="T2" fmla="*/ 200025 w 126"/>
              <a:gd name="T3" fmla="*/ 0 h 700"/>
              <a:gd name="T4" fmla="*/ 200025 w 126"/>
              <a:gd name="T5" fmla="*/ 892175 h 700"/>
              <a:gd name="T6" fmla="*/ 0 w 126"/>
              <a:gd name="T7" fmla="*/ 1111250 h 700"/>
              <a:gd name="T8" fmla="*/ 0 w 126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" h="700">
                <a:moveTo>
                  <a:pt x="0" y="127"/>
                </a:moveTo>
                <a:lnTo>
                  <a:pt x="126" y="0"/>
                </a:lnTo>
                <a:lnTo>
                  <a:pt x="126" y="56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46" name="Freeform 1639"/>
          <p:cNvSpPr>
            <a:spLocks/>
          </p:cNvSpPr>
          <p:nvPr/>
        </p:nvSpPr>
        <p:spPr bwMode="auto">
          <a:xfrm>
            <a:off x="8113835" y="3284539"/>
            <a:ext cx="338503" cy="185737"/>
          </a:xfrm>
          <a:custGeom>
            <a:avLst/>
            <a:gdLst>
              <a:gd name="T0" fmla="*/ 166687 w 231"/>
              <a:gd name="T1" fmla="*/ 185737 h 117"/>
              <a:gd name="T2" fmla="*/ 366712 w 231"/>
              <a:gd name="T3" fmla="*/ 0 h 117"/>
              <a:gd name="T4" fmla="*/ 200025 w 231"/>
              <a:gd name="T5" fmla="*/ 0 h 117"/>
              <a:gd name="T6" fmla="*/ 0 w 231"/>
              <a:gd name="T7" fmla="*/ 185737 h 117"/>
              <a:gd name="T8" fmla="*/ 166687 w 231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1" h="117">
                <a:moveTo>
                  <a:pt x="105" y="117"/>
                </a:moveTo>
                <a:lnTo>
                  <a:pt x="231" y="0"/>
                </a:lnTo>
                <a:lnTo>
                  <a:pt x="126" y="0"/>
                </a:lnTo>
                <a:lnTo>
                  <a:pt x="0" y="117"/>
                </a:lnTo>
                <a:lnTo>
                  <a:pt x="105" y="117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47" name="Freeform 1640"/>
          <p:cNvSpPr>
            <a:spLocks/>
          </p:cNvSpPr>
          <p:nvPr/>
        </p:nvSpPr>
        <p:spPr bwMode="auto">
          <a:xfrm>
            <a:off x="8113835" y="3284539"/>
            <a:ext cx="338503" cy="185737"/>
          </a:xfrm>
          <a:custGeom>
            <a:avLst/>
            <a:gdLst>
              <a:gd name="T0" fmla="*/ 166687 w 231"/>
              <a:gd name="T1" fmla="*/ 185737 h 117"/>
              <a:gd name="T2" fmla="*/ 366712 w 231"/>
              <a:gd name="T3" fmla="*/ 0 h 117"/>
              <a:gd name="T4" fmla="*/ 200025 w 231"/>
              <a:gd name="T5" fmla="*/ 0 h 117"/>
              <a:gd name="T6" fmla="*/ 0 w 231"/>
              <a:gd name="T7" fmla="*/ 185737 h 117"/>
              <a:gd name="T8" fmla="*/ 166687 w 231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1" h="117">
                <a:moveTo>
                  <a:pt x="105" y="117"/>
                </a:moveTo>
                <a:lnTo>
                  <a:pt x="231" y="0"/>
                </a:lnTo>
                <a:lnTo>
                  <a:pt x="126" y="0"/>
                </a:lnTo>
                <a:lnTo>
                  <a:pt x="0" y="117"/>
                </a:lnTo>
                <a:lnTo>
                  <a:pt x="105" y="11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48" name="Line 1641"/>
          <p:cNvSpPr>
            <a:spLocks noChangeShapeType="1"/>
          </p:cNvSpPr>
          <p:nvPr/>
        </p:nvSpPr>
        <p:spPr bwMode="auto">
          <a:xfrm flipV="1">
            <a:off x="8113836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49" name="Line 1642"/>
          <p:cNvSpPr>
            <a:spLocks noChangeShapeType="1"/>
          </p:cNvSpPr>
          <p:nvPr/>
        </p:nvSpPr>
        <p:spPr bwMode="auto">
          <a:xfrm flipV="1">
            <a:off x="8144608" y="3284539"/>
            <a:ext cx="169985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50" name="Line 1643"/>
          <p:cNvSpPr>
            <a:spLocks noChangeShapeType="1"/>
          </p:cNvSpPr>
          <p:nvPr/>
        </p:nvSpPr>
        <p:spPr bwMode="auto">
          <a:xfrm flipV="1">
            <a:off x="8160727" y="3284539"/>
            <a:ext cx="168519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51" name="Line 1644"/>
          <p:cNvSpPr>
            <a:spLocks noChangeShapeType="1"/>
          </p:cNvSpPr>
          <p:nvPr/>
        </p:nvSpPr>
        <p:spPr bwMode="auto">
          <a:xfrm flipV="1">
            <a:off x="8175381" y="3284539"/>
            <a:ext cx="169985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52" name="Line 1645"/>
          <p:cNvSpPr>
            <a:spLocks noChangeShapeType="1"/>
          </p:cNvSpPr>
          <p:nvPr/>
        </p:nvSpPr>
        <p:spPr bwMode="auto">
          <a:xfrm flipV="1">
            <a:off x="8191500" y="3284539"/>
            <a:ext cx="168520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53" name="Line 1646"/>
          <p:cNvSpPr>
            <a:spLocks noChangeShapeType="1"/>
          </p:cNvSpPr>
          <p:nvPr/>
        </p:nvSpPr>
        <p:spPr bwMode="auto">
          <a:xfrm flipV="1">
            <a:off x="8206155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54" name="Line 1647"/>
          <p:cNvSpPr>
            <a:spLocks noChangeShapeType="1"/>
          </p:cNvSpPr>
          <p:nvPr/>
        </p:nvSpPr>
        <p:spPr bwMode="auto">
          <a:xfrm flipV="1">
            <a:off x="8222274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55" name="Line 1648"/>
          <p:cNvSpPr>
            <a:spLocks noChangeShapeType="1"/>
          </p:cNvSpPr>
          <p:nvPr/>
        </p:nvSpPr>
        <p:spPr bwMode="auto">
          <a:xfrm flipV="1">
            <a:off x="8236928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56" name="Line 1649"/>
          <p:cNvSpPr>
            <a:spLocks noChangeShapeType="1"/>
          </p:cNvSpPr>
          <p:nvPr/>
        </p:nvSpPr>
        <p:spPr bwMode="auto">
          <a:xfrm flipV="1">
            <a:off x="8253047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57" name="Freeform 1650"/>
          <p:cNvSpPr>
            <a:spLocks/>
          </p:cNvSpPr>
          <p:nvPr/>
        </p:nvSpPr>
        <p:spPr bwMode="auto">
          <a:xfrm>
            <a:off x="8267701" y="3251200"/>
            <a:ext cx="184638" cy="1111250"/>
          </a:xfrm>
          <a:custGeom>
            <a:avLst/>
            <a:gdLst>
              <a:gd name="T0" fmla="*/ 0 w 126"/>
              <a:gd name="T1" fmla="*/ 201613 h 700"/>
              <a:gd name="T2" fmla="*/ 200025 w 126"/>
              <a:gd name="T3" fmla="*/ 0 h 700"/>
              <a:gd name="T4" fmla="*/ 200025 w 126"/>
              <a:gd name="T5" fmla="*/ 876300 h 700"/>
              <a:gd name="T6" fmla="*/ 0 w 126"/>
              <a:gd name="T7" fmla="*/ 1111250 h 700"/>
              <a:gd name="T8" fmla="*/ 0 w 126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" h="700">
                <a:moveTo>
                  <a:pt x="0" y="127"/>
                </a:moveTo>
                <a:lnTo>
                  <a:pt x="126" y="0"/>
                </a:lnTo>
                <a:lnTo>
                  <a:pt x="126" y="55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solidFill>
            <a:srgbClr val="FFCC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58" name="Freeform 1651"/>
          <p:cNvSpPr>
            <a:spLocks/>
          </p:cNvSpPr>
          <p:nvPr/>
        </p:nvSpPr>
        <p:spPr bwMode="auto">
          <a:xfrm>
            <a:off x="8267701" y="3251200"/>
            <a:ext cx="184638" cy="1111250"/>
          </a:xfrm>
          <a:custGeom>
            <a:avLst/>
            <a:gdLst>
              <a:gd name="T0" fmla="*/ 0 w 126"/>
              <a:gd name="T1" fmla="*/ 201613 h 700"/>
              <a:gd name="T2" fmla="*/ 200025 w 126"/>
              <a:gd name="T3" fmla="*/ 0 h 700"/>
              <a:gd name="T4" fmla="*/ 200025 w 126"/>
              <a:gd name="T5" fmla="*/ 876300 h 700"/>
              <a:gd name="T6" fmla="*/ 0 w 126"/>
              <a:gd name="T7" fmla="*/ 1111250 h 700"/>
              <a:gd name="T8" fmla="*/ 0 w 126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" h="700">
                <a:moveTo>
                  <a:pt x="0" y="127"/>
                </a:moveTo>
                <a:lnTo>
                  <a:pt x="126" y="0"/>
                </a:lnTo>
                <a:lnTo>
                  <a:pt x="126" y="55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59" name="Rectangle 1652"/>
          <p:cNvSpPr>
            <a:spLocks noChangeArrowheads="1"/>
          </p:cNvSpPr>
          <p:nvPr/>
        </p:nvSpPr>
        <p:spPr bwMode="auto">
          <a:xfrm>
            <a:off x="8099182" y="3470275"/>
            <a:ext cx="184638" cy="909638"/>
          </a:xfrm>
          <a:prstGeom prst="rect">
            <a:avLst/>
          </a:prstGeom>
          <a:solidFill>
            <a:srgbClr val="FFCC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160" name="Freeform 1653"/>
          <p:cNvSpPr>
            <a:spLocks/>
          </p:cNvSpPr>
          <p:nvPr/>
        </p:nvSpPr>
        <p:spPr bwMode="auto">
          <a:xfrm>
            <a:off x="8298474" y="3251200"/>
            <a:ext cx="184638" cy="1111250"/>
          </a:xfrm>
          <a:custGeom>
            <a:avLst/>
            <a:gdLst>
              <a:gd name="T0" fmla="*/ 0 w 126"/>
              <a:gd name="T1" fmla="*/ 201613 h 700"/>
              <a:gd name="T2" fmla="*/ 200025 w 126"/>
              <a:gd name="T3" fmla="*/ 0 h 700"/>
              <a:gd name="T4" fmla="*/ 200025 w 126"/>
              <a:gd name="T5" fmla="*/ 892175 h 700"/>
              <a:gd name="T6" fmla="*/ 0 w 126"/>
              <a:gd name="T7" fmla="*/ 1111250 h 700"/>
              <a:gd name="T8" fmla="*/ 0 w 126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" h="700">
                <a:moveTo>
                  <a:pt x="0" y="127"/>
                </a:moveTo>
                <a:lnTo>
                  <a:pt x="126" y="0"/>
                </a:lnTo>
                <a:lnTo>
                  <a:pt x="126" y="56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solidFill>
            <a:srgbClr val="FF6666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61" name="Freeform 1654"/>
          <p:cNvSpPr>
            <a:spLocks/>
          </p:cNvSpPr>
          <p:nvPr/>
        </p:nvSpPr>
        <p:spPr bwMode="auto">
          <a:xfrm>
            <a:off x="8298474" y="3251200"/>
            <a:ext cx="184638" cy="1111250"/>
          </a:xfrm>
          <a:custGeom>
            <a:avLst/>
            <a:gdLst>
              <a:gd name="T0" fmla="*/ 0 w 126"/>
              <a:gd name="T1" fmla="*/ 201613 h 700"/>
              <a:gd name="T2" fmla="*/ 200025 w 126"/>
              <a:gd name="T3" fmla="*/ 0 h 700"/>
              <a:gd name="T4" fmla="*/ 200025 w 126"/>
              <a:gd name="T5" fmla="*/ 892175 h 700"/>
              <a:gd name="T6" fmla="*/ 0 w 126"/>
              <a:gd name="T7" fmla="*/ 1111250 h 700"/>
              <a:gd name="T8" fmla="*/ 0 w 126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" h="700">
                <a:moveTo>
                  <a:pt x="0" y="127"/>
                </a:moveTo>
                <a:lnTo>
                  <a:pt x="126" y="0"/>
                </a:lnTo>
                <a:lnTo>
                  <a:pt x="126" y="56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62" name="Freeform 1655"/>
          <p:cNvSpPr>
            <a:spLocks/>
          </p:cNvSpPr>
          <p:nvPr/>
        </p:nvSpPr>
        <p:spPr bwMode="auto">
          <a:xfrm>
            <a:off x="8298473" y="3284539"/>
            <a:ext cx="322385" cy="185737"/>
          </a:xfrm>
          <a:custGeom>
            <a:avLst/>
            <a:gdLst>
              <a:gd name="T0" fmla="*/ 166688 w 220"/>
              <a:gd name="T1" fmla="*/ 185737 h 117"/>
              <a:gd name="T2" fmla="*/ 349250 w 220"/>
              <a:gd name="T3" fmla="*/ 0 h 117"/>
              <a:gd name="T4" fmla="*/ 184150 w 220"/>
              <a:gd name="T5" fmla="*/ 0 h 117"/>
              <a:gd name="T6" fmla="*/ 0 w 220"/>
              <a:gd name="T7" fmla="*/ 185737 h 117"/>
              <a:gd name="T8" fmla="*/ 166688 w 220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0" h="117">
                <a:moveTo>
                  <a:pt x="105" y="117"/>
                </a:moveTo>
                <a:lnTo>
                  <a:pt x="220" y="0"/>
                </a:lnTo>
                <a:lnTo>
                  <a:pt x="116" y="0"/>
                </a:lnTo>
                <a:lnTo>
                  <a:pt x="0" y="117"/>
                </a:lnTo>
                <a:lnTo>
                  <a:pt x="105" y="117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63" name="Freeform 1656"/>
          <p:cNvSpPr>
            <a:spLocks/>
          </p:cNvSpPr>
          <p:nvPr/>
        </p:nvSpPr>
        <p:spPr bwMode="auto">
          <a:xfrm>
            <a:off x="8298473" y="3284539"/>
            <a:ext cx="322385" cy="185737"/>
          </a:xfrm>
          <a:custGeom>
            <a:avLst/>
            <a:gdLst>
              <a:gd name="T0" fmla="*/ 166688 w 220"/>
              <a:gd name="T1" fmla="*/ 185737 h 117"/>
              <a:gd name="T2" fmla="*/ 349250 w 220"/>
              <a:gd name="T3" fmla="*/ 0 h 117"/>
              <a:gd name="T4" fmla="*/ 184150 w 220"/>
              <a:gd name="T5" fmla="*/ 0 h 117"/>
              <a:gd name="T6" fmla="*/ 0 w 220"/>
              <a:gd name="T7" fmla="*/ 185737 h 117"/>
              <a:gd name="T8" fmla="*/ 166688 w 220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0" h="117">
                <a:moveTo>
                  <a:pt x="105" y="117"/>
                </a:moveTo>
                <a:lnTo>
                  <a:pt x="220" y="0"/>
                </a:lnTo>
                <a:lnTo>
                  <a:pt x="116" y="0"/>
                </a:lnTo>
                <a:lnTo>
                  <a:pt x="0" y="117"/>
                </a:lnTo>
                <a:lnTo>
                  <a:pt x="105" y="11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64" name="Line 1657"/>
          <p:cNvSpPr>
            <a:spLocks noChangeShapeType="1"/>
          </p:cNvSpPr>
          <p:nvPr/>
        </p:nvSpPr>
        <p:spPr bwMode="auto">
          <a:xfrm flipV="1">
            <a:off x="8314593" y="3284539"/>
            <a:ext cx="168520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65" name="Line 1658"/>
          <p:cNvSpPr>
            <a:spLocks noChangeShapeType="1"/>
          </p:cNvSpPr>
          <p:nvPr/>
        </p:nvSpPr>
        <p:spPr bwMode="auto">
          <a:xfrm flipV="1">
            <a:off x="8329247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66" name="Line 1659"/>
          <p:cNvSpPr>
            <a:spLocks noChangeShapeType="1"/>
          </p:cNvSpPr>
          <p:nvPr/>
        </p:nvSpPr>
        <p:spPr bwMode="auto">
          <a:xfrm flipV="1">
            <a:off x="8345367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67" name="Line 1660"/>
          <p:cNvSpPr>
            <a:spLocks noChangeShapeType="1"/>
          </p:cNvSpPr>
          <p:nvPr/>
        </p:nvSpPr>
        <p:spPr bwMode="auto">
          <a:xfrm flipV="1">
            <a:off x="8360020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68" name="Line 1661"/>
          <p:cNvSpPr>
            <a:spLocks noChangeShapeType="1"/>
          </p:cNvSpPr>
          <p:nvPr/>
        </p:nvSpPr>
        <p:spPr bwMode="auto">
          <a:xfrm flipV="1">
            <a:off x="8390793" y="3284539"/>
            <a:ext cx="168520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69" name="Line 1662"/>
          <p:cNvSpPr>
            <a:spLocks noChangeShapeType="1"/>
          </p:cNvSpPr>
          <p:nvPr/>
        </p:nvSpPr>
        <p:spPr bwMode="auto">
          <a:xfrm flipV="1">
            <a:off x="8406912" y="3284539"/>
            <a:ext cx="168519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70" name="Line 1663"/>
          <p:cNvSpPr>
            <a:spLocks noChangeShapeType="1"/>
          </p:cNvSpPr>
          <p:nvPr/>
        </p:nvSpPr>
        <p:spPr bwMode="auto">
          <a:xfrm flipV="1">
            <a:off x="8421566" y="3284539"/>
            <a:ext cx="168519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71" name="Line 1664"/>
          <p:cNvSpPr>
            <a:spLocks noChangeShapeType="1"/>
          </p:cNvSpPr>
          <p:nvPr/>
        </p:nvSpPr>
        <p:spPr bwMode="auto">
          <a:xfrm flipV="1">
            <a:off x="8437685" y="3284539"/>
            <a:ext cx="168520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72" name="Line 1665"/>
          <p:cNvSpPr>
            <a:spLocks noChangeShapeType="1"/>
          </p:cNvSpPr>
          <p:nvPr/>
        </p:nvSpPr>
        <p:spPr bwMode="auto">
          <a:xfrm flipV="1">
            <a:off x="8452339" y="3284539"/>
            <a:ext cx="168520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73" name="Freeform 1666"/>
          <p:cNvSpPr>
            <a:spLocks/>
          </p:cNvSpPr>
          <p:nvPr/>
        </p:nvSpPr>
        <p:spPr bwMode="auto">
          <a:xfrm>
            <a:off x="8468458" y="3251200"/>
            <a:ext cx="168519" cy="1111250"/>
          </a:xfrm>
          <a:custGeom>
            <a:avLst/>
            <a:gdLst>
              <a:gd name="T0" fmla="*/ 0 w 115"/>
              <a:gd name="T1" fmla="*/ 201613 h 700"/>
              <a:gd name="T2" fmla="*/ 182562 w 115"/>
              <a:gd name="T3" fmla="*/ 0 h 700"/>
              <a:gd name="T4" fmla="*/ 182562 w 115"/>
              <a:gd name="T5" fmla="*/ 876300 h 700"/>
              <a:gd name="T6" fmla="*/ 0 w 115"/>
              <a:gd name="T7" fmla="*/ 1111250 h 700"/>
              <a:gd name="T8" fmla="*/ 0 w 115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700">
                <a:moveTo>
                  <a:pt x="0" y="127"/>
                </a:moveTo>
                <a:lnTo>
                  <a:pt x="115" y="0"/>
                </a:lnTo>
                <a:lnTo>
                  <a:pt x="115" y="55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solidFill>
            <a:srgbClr val="FF6666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74" name="Freeform 1667"/>
          <p:cNvSpPr>
            <a:spLocks/>
          </p:cNvSpPr>
          <p:nvPr/>
        </p:nvSpPr>
        <p:spPr bwMode="auto">
          <a:xfrm>
            <a:off x="8468458" y="3251200"/>
            <a:ext cx="168519" cy="1111250"/>
          </a:xfrm>
          <a:custGeom>
            <a:avLst/>
            <a:gdLst>
              <a:gd name="T0" fmla="*/ 0 w 115"/>
              <a:gd name="T1" fmla="*/ 201613 h 700"/>
              <a:gd name="T2" fmla="*/ 182562 w 115"/>
              <a:gd name="T3" fmla="*/ 0 h 700"/>
              <a:gd name="T4" fmla="*/ 182562 w 115"/>
              <a:gd name="T5" fmla="*/ 876300 h 700"/>
              <a:gd name="T6" fmla="*/ 0 w 115"/>
              <a:gd name="T7" fmla="*/ 1111250 h 700"/>
              <a:gd name="T8" fmla="*/ 0 w 115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700">
                <a:moveTo>
                  <a:pt x="0" y="127"/>
                </a:moveTo>
                <a:lnTo>
                  <a:pt x="115" y="0"/>
                </a:lnTo>
                <a:lnTo>
                  <a:pt x="115" y="55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75" name="Rectangle 1668"/>
          <p:cNvSpPr>
            <a:spLocks noChangeArrowheads="1"/>
          </p:cNvSpPr>
          <p:nvPr/>
        </p:nvSpPr>
        <p:spPr bwMode="auto">
          <a:xfrm>
            <a:off x="8298474" y="3470275"/>
            <a:ext cx="184638" cy="909638"/>
          </a:xfrm>
          <a:prstGeom prst="rect">
            <a:avLst/>
          </a:prstGeom>
          <a:solidFill>
            <a:srgbClr val="FF6666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176" name="Freeform 1669"/>
          <p:cNvSpPr>
            <a:spLocks/>
          </p:cNvSpPr>
          <p:nvPr/>
        </p:nvSpPr>
        <p:spPr bwMode="auto">
          <a:xfrm>
            <a:off x="8483113" y="3251200"/>
            <a:ext cx="184638" cy="1111250"/>
          </a:xfrm>
          <a:custGeom>
            <a:avLst/>
            <a:gdLst>
              <a:gd name="T0" fmla="*/ 0 w 126"/>
              <a:gd name="T1" fmla="*/ 201613 h 700"/>
              <a:gd name="T2" fmla="*/ 200025 w 126"/>
              <a:gd name="T3" fmla="*/ 0 h 700"/>
              <a:gd name="T4" fmla="*/ 200025 w 126"/>
              <a:gd name="T5" fmla="*/ 892175 h 700"/>
              <a:gd name="T6" fmla="*/ 0 w 126"/>
              <a:gd name="T7" fmla="*/ 1111250 h 700"/>
              <a:gd name="T8" fmla="*/ 0 w 126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" h="700">
                <a:moveTo>
                  <a:pt x="0" y="127"/>
                </a:moveTo>
                <a:lnTo>
                  <a:pt x="126" y="0"/>
                </a:lnTo>
                <a:lnTo>
                  <a:pt x="126" y="56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solidFill>
            <a:srgbClr val="66FF66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77" name="Freeform 1670"/>
          <p:cNvSpPr>
            <a:spLocks/>
          </p:cNvSpPr>
          <p:nvPr/>
        </p:nvSpPr>
        <p:spPr bwMode="auto">
          <a:xfrm>
            <a:off x="8483113" y="3251200"/>
            <a:ext cx="184638" cy="1111250"/>
          </a:xfrm>
          <a:custGeom>
            <a:avLst/>
            <a:gdLst>
              <a:gd name="T0" fmla="*/ 0 w 126"/>
              <a:gd name="T1" fmla="*/ 201613 h 700"/>
              <a:gd name="T2" fmla="*/ 200025 w 126"/>
              <a:gd name="T3" fmla="*/ 0 h 700"/>
              <a:gd name="T4" fmla="*/ 200025 w 126"/>
              <a:gd name="T5" fmla="*/ 892175 h 700"/>
              <a:gd name="T6" fmla="*/ 0 w 126"/>
              <a:gd name="T7" fmla="*/ 1111250 h 700"/>
              <a:gd name="T8" fmla="*/ 0 w 126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" h="700">
                <a:moveTo>
                  <a:pt x="0" y="127"/>
                </a:moveTo>
                <a:lnTo>
                  <a:pt x="126" y="0"/>
                </a:lnTo>
                <a:lnTo>
                  <a:pt x="126" y="56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78" name="Freeform 1671"/>
          <p:cNvSpPr>
            <a:spLocks/>
          </p:cNvSpPr>
          <p:nvPr/>
        </p:nvSpPr>
        <p:spPr bwMode="auto">
          <a:xfrm>
            <a:off x="8499231" y="3284539"/>
            <a:ext cx="322385" cy="185737"/>
          </a:xfrm>
          <a:custGeom>
            <a:avLst/>
            <a:gdLst>
              <a:gd name="T0" fmla="*/ 165100 w 220"/>
              <a:gd name="T1" fmla="*/ 185737 h 117"/>
              <a:gd name="T2" fmla="*/ 349250 w 220"/>
              <a:gd name="T3" fmla="*/ 0 h 117"/>
              <a:gd name="T4" fmla="*/ 182563 w 220"/>
              <a:gd name="T5" fmla="*/ 0 h 117"/>
              <a:gd name="T6" fmla="*/ 0 w 220"/>
              <a:gd name="T7" fmla="*/ 185737 h 117"/>
              <a:gd name="T8" fmla="*/ 165100 w 220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0" h="117">
                <a:moveTo>
                  <a:pt x="104" y="117"/>
                </a:moveTo>
                <a:lnTo>
                  <a:pt x="220" y="0"/>
                </a:lnTo>
                <a:lnTo>
                  <a:pt x="115" y="0"/>
                </a:lnTo>
                <a:lnTo>
                  <a:pt x="0" y="117"/>
                </a:lnTo>
                <a:lnTo>
                  <a:pt x="104" y="117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79" name="Freeform 1672"/>
          <p:cNvSpPr>
            <a:spLocks/>
          </p:cNvSpPr>
          <p:nvPr/>
        </p:nvSpPr>
        <p:spPr bwMode="auto">
          <a:xfrm>
            <a:off x="8499231" y="3284539"/>
            <a:ext cx="322385" cy="185737"/>
          </a:xfrm>
          <a:custGeom>
            <a:avLst/>
            <a:gdLst>
              <a:gd name="T0" fmla="*/ 165100 w 220"/>
              <a:gd name="T1" fmla="*/ 185737 h 117"/>
              <a:gd name="T2" fmla="*/ 349250 w 220"/>
              <a:gd name="T3" fmla="*/ 0 h 117"/>
              <a:gd name="T4" fmla="*/ 182563 w 220"/>
              <a:gd name="T5" fmla="*/ 0 h 117"/>
              <a:gd name="T6" fmla="*/ 0 w 220"/>
              <a:gd name="T7" fmla="*/ 185737 h 117"/>
              <a:gd name="T8" fmla="*/ 165100 w 220"/>
              <a:gd name="T9" fmla="*/ 18573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0" h="117">
                <a:moveTo>
                  <a:pt x="104" y="117"/>
                </a:moveTo>
                <a:lnTo>
                  <a:pt x="220" y="0"/>
                </a:lnTo>
                <a:lnTo>
                  <a:pt x="115" y="0"/>
                </a:lnTo>
                <a:lnTo>
                  <a:pt x="0" y="117"/>
                </a:lnTo>
                <a:lnTo>
                  <a:pt x="104" y="11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80" name="Line 1673"/>
          <p:cNvSpPr>
            <a:spLocks noChangeShapeType="1"/>
          </p:cNvSpPr>
          <p:nvPr/>
        </p:nvSpPr>
        <p:spPr bwMode="auto">
          <a:xfrm flipV="1">
            <a:off x="8513885" y="3284539"/>
            <a:ext cx="168520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81" name="Line 1674"/>
          <p:cNvSpPr>
            <a:spLocks noChangeShapeType="1"/>
          </p:cNvSpPr>
          <p:nvPr/>
        </p:nvSpPr>
        <p:spPr bwMode="auto">
          <a:xfrm flipV="1">
            <a:off x="8530004" y="3284539"/>
            <a:ext cx="168519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82" name="Line 1675"/>
          <p:cNvSpPr>
            <a:spLocks noChangeShapeType="1"/>
          </p:cNvSpPr>
          <p:nvPr/>
        </p:nvSpPr>
        <p:spPr bwMode="auto">
          <a:xfrm flipV="1">
            <a:off x="8544658" y="3284539"/>
            <a:ext cx="168519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83" name="Line 1676"/>
          <p:cNvSpPr>
            <a:spLocks noChangeShapeType="1"/>
          </p:cNvSpPr>
          <p:nvPr/>
        </p:nvSpPr>
        <p:spPr bwMode="auto">
          <a:xfrm flipV="1">
            <a:off x="8559312" y="3284539"/>
            <a:ext cx="169985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84" name="Line 1677"/>
          <p:cNvSpPr>
            <a:spLocks noChangeShapeType="1"/>
          </p:cNvSpPr>
          <p:nvPr/>
        </p:nvSpPr>
        <p:spPr bwMode="auto">
          <a:xfrm flipV="1">
            <a:off x="8575431" y="3284539"/>
            <a:ext cx="168520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85" name="Line 1678"/>
          <p:cNvSpPr>
            <a:spLocks noChangeShapeType="1"/>
          </p:cNvSpPr>
          <p:nvPr/>
        </p:nvSpPr>
        <p:spPr bwMode="auto">
          <a:xfrm flipV="1">
            <a:off x="8590085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86" name="Line 1679"/>
          <p:cNvSpPr>
            <a:spLocks noChangeShapeType="1"/>
          </p:cNvSpPr>
          <p:nvPr/>
        </p:nvSpPr>
        <p:spPr bwMode="auto">
          <a:xfrm flipV="1">
            <a:off x="8606205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87" name="Line 1680"/>
          <p:cNvSpPr>
            <a:spLocks noChangeShapeType="1"/>
          </p:cNvSpPr>
          <p:nvPr/>
        </p:nvSpPr>
        <p:spPr bwMode="auto">
          <a:xfrm flipV="1">
            <a:off x="8620859" y="3284539"/>
            <a:ext cx="184638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88" name="Line 1681"/>
          <p:cNvSpPr>
            <a:spLocks noChangeShapeType="1"/>
          </p:cNvSpPr>
          <p:nvPr/>
        </p:nvSpPr>
        <p:spPr bwMode="auto">
          <a:xfrm flipV="1">
            <a:off x="8651631" y="3284539"/>
            <a:ext cx="169985" cy="1857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89" name="Freeform 1682"/>
          <p:cNvSpPr>
            <a:spLocks/>
          </p:cNvSpPr>
          <p:nvPr/>
        </p:nvSpPr>
        <p:spPr bwMode="auto">
          <a:xfrm>
            <a:off x="8651631" y="3251200"/>
            <a:ext cx="169985" cy="1111250"/>
          </a:xfrm>
          <a:custGeom>
            <a:avLst/>
            <a:gdLst>
              <a:gd name="T0" fmla="*/ 0 w 116"/>
              <a:gd name="T1" fmla="*/ 201613 h 700"/>
              <a:gd name="T2" fmla="*/ 184150 w 116"/>
              <a:gd name="T3" fmla="*/ 0 h 700"/>
              <a:gd name="T4" fmla="*/ 184150 w 116"/>
              <a:gd name="T5" fmla="*/ 876300 h 700"/>
              <a:gd name="T6" fmla="*/ 0 w 116"/>
              <a:gd name="T7" fmla="*/ 1111250 h 700"/>
              <a:gd name="T8" fmla="*/ 0 w 116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" h="700">
                <a:moveTo>
                  <a:pt x="0" y="127"/>
                </a:moveTo>
                <a:lnTo>
                  <a:pt x="116" y="0"/>
                </a:lnTo>
                <a:lnTo>
                  <a:pt x="116" y="55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solidFill>
            <a:srgbClr val="66FF66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0" name="Freeform 1683"/>
          <p:cNvSpPr>
            <a:spLocks/>
          </p:cNvSpPr>
          <p:nvPr/>
        </p:nvSpPr>
        <p:spPr bwMode="auto">
          <a:xfrm>
            <a:off x="8651631" y="3251200"/>
            <a:ext cx="169985" cy="1111250"/>
          </a:xfrm>
          <a:custGeom>
            <a:avLst/>
            <a:gdLst>
              <a:gd name="T0" fmla="*/ 0 w 116"/>
              <a:gd name="T1" fmla="*/ 201613 h 700"/>
              <a:gd name="T2" fmla="*/ 184150 w 116"/>
              <a:gd name="T3" fmla="*/ 0 h 700"/>
              <a:gd name="T4" fmla="*/ 184150 w 116"/>
              <a:gd name="T5" fmla="*/ 876300 h 700"/>
              <a:gd name="T6" fmla="*/ 0 w 116"/>
              <a:gd name="T7" fmla="*/ 1111250 h 700"/>
              <a:gd name="T8" fmla="*/ 0 w 116"/>
              <a:gd name="T9" fmla="*/ 201613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" h="700">
                <a:moveTo>
                  <a:pt x="0" y="127"/>
                </a:moveTo>
                <a:lnTo>
                  <a:pt x="116" y="0"/>
                </a:lnTo>
                <a:lnTo>
                  <a:pt x="116" y="552"/>
                </a:lnTo>
                <a:lnTo>
                  <a:pt x="0" y="700"/>
                </a:lnTo>
                <a:lnTo>
                  <a:pt x="0" y="12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91" name="Rectangle 1684"/>
          <p:cNvSpPr>
            <a:spLocks noChangeArrowheads="1"/>
          </p:cNvSpPr>
          <p:nvPr/>
        </p:nvSpPr>
        <p:spPr bwMode="auto">
          <a:xfrm>
            <a:off x="8483113" y="3470275"/>
            <a:ext cx="184638" cy="909638"/>
          </a:xfrm>
          <a:prstGeom prst="rect">
            <a:avLst/>
          </a:prstGeom>
          <a:solidFill>
            <a:srgbClr val="66FF66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192" name="Freeform 1685"/>
          <p:cNvSpPr>
            <a:spLocks/>
          </p:cNvSpPr>
          <p:nvPr/>
        </p:nvSpPr>
        <p:spPr bwMode="auto">
          <a:xfrm>
            <a:off x="230066" y="3300413"/>
            <a:ext cx="1337896" cy="1046162"/>
          </a:xfrm>
          <a:custGeom>
            <a:avLst/>
            <a:gdLst>
              <a:gd name="T0" fmla="*/ 700087 w 913"/>
              <a:gd name="T1" fmla="*/ 488950 h 659"/>
              <a:gd name="T2" fmla="*/ 700087 w 913"/>
              <a:gd name="T3" fmla="*/ 523875 h 659"/>
              <a:gd name="T4" fmla="*/ 700087 w 913"/>
              <a:gd name="T5" fmla="*/ 557212 h 659"/>
              <a:gd name="T6" fmla="*/ 649287 w 913"/>
              <a:gd name="T7" fmla="*/ 590550 h 659"/>
              <a:gd name="T8" fmla="*/ 600075 w 913"/>
              <a:gd name="T9" fmla="*/ 523875 h 659"/>
              <a:gd name="T10" fmla="*/ 549275 w 913"/>
              <a:gd name="T11" fmla="*/ 439737 h 659"/>
              <a:gd name="T12" fmla="*/ 515937 w 913"/>
              <a:gd name="T13" fmla="*/ 320675 h 659"/>
              <a:gd name="T14" fmla="*/ 515937 w 913"/>
              <a:gd name="T15" fmla="*/ 287337 h 659"/>
              <a:gd name="T16" fmla="*/ 515937 w 913"/>
              <a:gd name="T17" fmla="*/ 220662 h 659"/>
              <a:gd name="T18" fmla="*/ 515937 w 913"/>
              <a:gd name="T19" fmla="*/ 169862 h 659"/>
              <a:gd name="T20" fmla="*/ 533400 w 913"/>
              <a:gd name="T21" fmla="*/ 101600 h 659"/>
              <a:gd name="T22" fmla="*/ 466725 w 913"/>
              <a:gd name="T23" fmla="*/ 68262 h 659"/>
              <a:gd name="T24" fmla="*/ 384175 w 913"/>
              <a:gd name="T25" fmla="*/ 134937 h 659"/>
              <a:gd name="T26" fmla="*/ 384175 w 913"/>
              <a:gd name="T27" fmla="*/ 220662 h 659"/>
              <a:gd name="T28" fmla="*/ 350837 w 913"/>
              <a:gd name="T29" fmla="*/ 269875 h 659"/>
              <a:gd name="T30" fmla="*/ 317500 w 913"/>
              <a:gd name="T31" fmla="*/ 371475 h 659"/>
              <a:gd name="T32" fmla="*/ 300037 w 913"/>
              <a:gd name="T33" fmla="*/ 354012 h 659"/>
              <a:gd name="T34" fmla="*/ 284162 w 913"/>
              <a:gd name="T35" fmla="*/ 304800 h 659"/>
              <a:gd name="T36" fmla="*/ 300037 w 913"/>
              <a:gd name="T37" fmla="*/ 269875 h 659"/>
              <a:gd name="T38" fmla="*/ 317500 w 913"/>
              <a:gd name="T39" fmla="*/ 220662 h 659"/>
              <a:gd name="T40" fmla="*/ 317500 w 913"/>
              <a:gd name="T41" fmla="*/ 119062 h 659"/>
              <a:gd name="T42" fmla="*/ 317500 w 913"/>
              <a:gd name="T43" fmla="*/ 34925 h 659"/>
              <a:gd name="T44" fmla="*/ 284162 w 913"/>
              <a:gd name="T45" fmla="*/ 17462 h 659"/>
              <a:gd name="T46" fmla="*/ 250825 w 913"/>
              <a:gd name="T47" fmla="*/ 0 h 659"/>
              <a:gd name="T48" fmla="*/ 166687 w 913"/>
              <a:gd name="T49" fmla="*/ 17462 h 659"/>
              <a:gd name="T50" fmla="*/ 117475 w 913"/>
              <a:gd name="T51" fmla="*/ 185737 h 659"/>
              <a:gd name="T52" fmla="*/ 100012 w 913"/>
              <a:gd name="T53" fmla="*/ 269875 h 659"/>
              <a:gd name="T54" fmla="*/ 100012 w 913"/>
              <a:gd name="T55" fmla="*/ 287337 h 659"/>
              <a:gd name="T56" fmla="*/ 66675 w 913"/>
              <a:gd name="T57" fmla="*/ 320675 h 659"/>
              <a:gd name="T58" fmla="*/ 1449387 w 913"/>
              <a:gd name="T59" fmla="*/ 742950 h 659"/>
              <a:gd name="T60" fmla="*/ 1416050 w 913"/>
              <a:gd name="T61" fmla="*/ 523875 h 659"/>
              <a:gd name="T62" fmla="*/ 1365250 w 913"/>
              <a:gd name="T63" fmla="*/ 388937 h 659"/>
              <a:gd name="T64" fmla="*/ 1365250 w 913"/>
              <a:gd name="T65" fmla="*/ 338137 h 659"/>
              <a:gd name="T66" fmla="*/ 1416050 w 913"/>
              <a:gd name="T67" fmla="*/ 254000 h 659"/>
              <a:gd name="T68" fmla="*/ 1365250 w 913"/>
              <a:gd name="T69" fmla="*/ 203200 h 659"/>
              <a:gd name="T70" fmla="*/ 1331912 w 913"/>
              <a:gd name="T71" fmla="*/ 119062 h 659"/>
              <a:gd name="T72" fmla="*/ 1265237 w 913"/>
              <a:gd name="T73" fmla="*/ 101600 h 659"/>
              <a:gd name="T74" fmla="*/ 1198562 w 913"/>
              <a:gd name="T75" fmla="*/ 185737 h 659"/>
              <a:gd name="T76" fmla="*/ 1198562 w 913"/>
              <a:gd name="T77" fmla="*/ 269875 h 659"/>
              <a:gd name="T78" fmla="*/ 1198562 w 913"/>
              <a:gd name="T79" fmla="*/ 304800 h 659"/>
              <a:gd name="T80" fmla="*/ 1216025 w 913"/>
              <a:gd name="T81" fmla="*/ 354012 h 659"/>
              <a:gd name="T82" fmla="*/ 1249362 w 913"/>
              <a:gd name="T83" fmla="*/ 388937 h 659"/>
              <a:gd name="T84" fmla="*/ 1265237 w 913"/>
              <a:gd name="T85" fmla="*/ 404812 h 659"/>
              <a:gd name="T86" fmla="*/ 1249362 w 913"/>
              <a:gd name="T87" fmla="*/ 506412 h 659"/>
              <a:gd name="T88" fmla="*/ 1216025 w 913"/>
              <a:gd name="T89" fmla="*/ 608012 h 659"/>
              <a:gd name="T90" fmla="*/ 1216025 w 913"/>
              <a:gd name="T91" fmla="*/ 674687 h 659"/>
              <a:gd name="T92" fmla="*/ 1165225 w 913"/>
              <a:gd name="T93" fmla="*/ 641350 h 659"/>
              <a:gd name="T94" fmla="*/ 1149350 w 913"/>
              <a:gd name="T95" fmla="*/ 623887 h 659"/>
              <a:gd name="T96" fmla="*/ 1131887 w 913"/>
              <a:gd name="T97" fmla="*/ 641350 h 659"/>
              <a:gd name="T98" fmla="*/ 1082675 w 913"/>
              <a:gd name="T99" fmla="*/ 623887 h 659"/>
              <a:gd name="T100" fmla="*/ 1082675 w 913"/>
              <a:gd name="T101" fmla="*/ 488950 h 659"/>
              <a:gd name="T102" fmla="*/ 1066800 w 913"/>
              <a:gd name="T103" fmla="*/ 371475 h 659"/>
              <a:gd name="T104" fmla="*/ 1049337 w 913"/>
              <a:gd name="T105" fmla="*/ 287337 h 659"/>
              <a:gd name="T106" fmla="*/ 1000125 w 913"/>
              <a:gd name="T107" fmla="*/ 254000 h 659"/>
              <a:gd name="T108" fmla="*/ 966787 w 913"/>
              <a:gd name="T109" fmla="*/ 220662 h 659"/>
              <a:gd name="T110" fmla="*/ 933450 w 913"/>
              <a:gd name="T111" fmla="*/ 85725 h 659"/>
              <a:gd name="T112" fmla="*/ 900112 w 913"/>
              <a:gd name="T113" fmla="*/ 85725 h 659"/>
              <a:gd name="T114" fmla="*/ 833437 w 913"/>
              <a:gd name="T115" fmla="*/ 134937 h 659"/>
              <a:gd name="T116" fmla="*/ 833437 w 913"/>
              <a:gd name="T117" fmla="*/ 236537 h 659"/>
              <a:gd name="T118" fmla="*/ 782637 w 913"/>
              <a:gd name="T119" fmla="*/ 304800 h 659"/>
              <a:gd name="T120" fmla="*/ 766762 w 913"/>
              <a:gd name="T121" fmla="*/ 371475 h 6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13" h="659">
                <a:moveTo>
                  <a:pt x="462" y="298"/>
                </a:moveTo>
                <a:lnTo>
                  <a:pt x="462" y="298"/>
                </a:lnTo>
                <a:lnTo>
                  <a:pt x="451" y="298"/>
                </a:lnTo>
                <a:lnTo>
                  <a:pt x="451" y="308"/>
                </a:lnTo>
                <a:lnTo>
                  <a:pt x="451" y="298"/>
                </a:lnTo>
                <a:lnTo>
                  <a:pt x="441" y="298"/>
                </a:lnTo>
                <a:lnTo>
                  <a:pt x="441" y="308"/>
                </a:lnTo>
                <a:lnTo>
                  <a:pt x="430" y="308"/>
                </a:lnTo>
                <a:lnTo>
                  <a:pt x="430" y="319"/>
                </a:lnTo>
                <a:lnTo>
                  <a:pt x="430" y="330"/>
                </a:lnTo>
                <a:lnTo>
                  <a:pt x="441" y="330"/>
                </a:lnTo>
                <a:lnTo>
                  <a:pt x="441" y="340"/>
                </a:lnTo>
                <a:lnTo>
                  <a:pt x="451" y="340"/>
                </a:lnTo>
                <a:lnTo>
                  <a:pt x="451" y="351"/>
                </a:lnTo>
                <a:lnTo>
                  <a:pt x="441" y="351"/>
                </a:lnTo>
                <a:lnTo>
                  <a:pt x="441" y="362"/>
                </a:lnTo>
                <a:lnTo>
                  <a:pt x="451" y="372"/>
                </a:lnTo>
                <a:lnTo>
                  <a:pt x="441" y="372"/>
                </a:lnTo>
                <a:lnTo>
                  <a:pt x="430" y="372"/>
                </a:lnTo>
                <a:lnTo>
                  <a:pt x="420" y="372"/>
                </a:lnTo>
                <a:lnTo>
                  <a:pt x="409" y="372"/>
                </a:lnTo>
                <a:lnTo>
                  <a:pt x="399" y="372"/>
                </a:lnTo>
                <a:lnTo>
                  <a:pt x="388" y="372"/>
                </a:lnTo>
                <a:lnTo>
                  <a:pt x="388" y="362"/>
                </a:lnTo>
                <a:lnTo>
                  <a:pt x="399" y="362"/>
                </a:lnTo>
                <a:lnTo>
                  <a:pt x="399" y="351"/>
                </a:lnTo>
                <a:lnTo>
                  <a:pt x="388" y="351"/>
                </a:lnTo>
                <a:lnTo>
                  <a:pt x="378" y="340"/>
                </a:lnTo>
                <a:lnTo>
                  <a:pt x="378" y="330"/>
                </a:lnTo>
                <a:lnTo>
                  <a:pt x="367" y="319"/>
                </a:lnTo>
                <a:lnTo>
                  <a:pt x="357" y="308"/>
                </a:lnTo>
                <a:lnTo>
                  <a:pt x="357" y="298"/>
                </a:lnTo>
                <a:lnTo>
                  <a:pt x="357" y="287"/>
                </a:lnTo>
                <a:lnTo>
                  <a:pt x="346" y="287"/>
                </a:lnTo>
                <a:lnTo>
                  <a:pt x="346" y="277"/>
                </a:lnTo>
                <a:lnTo>
                  <a:pt x="346" y="266"/>
                </a:lnTo>
                <a:lnTo>
                  <a:pt x="336" y="266"/>
                </a:lnTo>
                <a:lnTo>
                  <a:pt x="336" y="255"/>
                </a:lnTo>
                <a:lnTo>
                  <a:pt x="336" y="245"/>
                </a:lnTo>
                <a:lnTo>
                  <a:pt x="336" y="234"/>
                </a:lnTo>
                <a:lnTo>
                  <a:pt x="336" y="223"/>
                </a:lnTo>
                <a:lnTo>
                  <a:pt x="315" y="202"/>
                </a:lnTo>
                <a:lnTo>
                  <a:pt x="325" y="202"/>
                </a:lnTo>
                <a:lnTo>
                  <a:pt x="325" y="192"/>
                </a:lnTo>
                <a:lnTo>
                  <a:pt x="325" y="181"/>
                </a:lnTo>
                <a:lnTo>
                  <a:pt x="325" y="170"/>
                </a:lnTo>
                <a:lnTo>
                  <a:pt x="336" y="170"/>
                </a:lnTo>
                <a:lnTo>
                  <a:pt x="336" y="160"/>
                </a:lnTo>
                <a:lnTo>
                  <a:pt x="336" y="149"/>
                </a:lnTo>
                <a:lnTo>
                  <a:pt x="325" y="149"/>
                </a:lnTo>
                <a:lnTo>
                  <a:pt x="325" y="139"/>
                </a:lnTo>
                <a:lnTo>
                  <a:pt x="325" y="128"/>
                </a:lnTo>
                <a:lnTo>
                  <a:pt x="325" y="117"/>
                </a:lnTo>
                <a:lnTo>
                  <a:pt x="325" y="107"/>
                </a:lnTo>
                <a:lnTo>
                  <a:pt x="336" y="107"/>
                </a:lnTo>
                <a:lnTo>
                  <a:pt x="336" y="96"/>
                </a:lnTo>
                <a:lnTo>
                  <a:pt x="336" y="85"/>
                </a:lnTo>
                <a:lnTo>
                  <a:pt x="336" y="75"/>
                </a:lnTo>
                <a:lnTo>
                  <a:pt x="336" y="64"/>
                </a:lnTo>
                <a:lnTo>
                  <a:pt x="336" y="54"/>
                </a:lnTo>
                <a:lnTo>
                  <a:pt x="325" y="54"/>
                </a:lnTo>
                <a:lnTo>
                  <a:pt x="325" y="43"/>
                </a:lnTo>
                <a:lnTo>
                  <a:pt x="315" y="43"/>
                </a:lnTo>
                <a:lnTo>
                  <a:pt x="304" y="43"/>
                </a:lnTo>
                <a:lnTo>
                  <a:pt x="294" y="43"/>
                </a:lnTo>
                <a:lnTo>
                  <a:pt x="283" y="43"/>
                </a:lnTo>
                <a:lnTo>
                  <a:pt x="273" y="43"/>
                </a:lnTo>
                <a:lnTo>
                  <a:pt x="262" y="43"/>
                </a:lnTo>
                <a:lnTo>
                  <a:pt x="262" y="54"/>
                </a:lnTo>
                <a:lnTo>
                  <a:pt x="252" y="54"/>
                </a:lnTo>
                <a:lnTo>
                  <a:pt x="252" y="64"/>
                </a:lnTo>
                <a:lnTo>
                  <a:pt x="242" y="75"/>
                </a:lnTo>
                <a:lnTo>
                  <a:pt x="242" y="85"/>
                </a:lnTo>
                <a:lnTo>
                  <a:pt x="242" y="96"/>
                </a:lnTo>
                <a:lnTo>
                  <a:pt x="242" y="107"/>
                </a:lnTo>
                <a:lnTo>
                  <a:pt x="242" y="117"/>
                </a:lnTo>
                <a:lnTo>
                  <a:pt x="231" y="117"/>
                </a:lnTo>
                <a:lnTo>
                  <a:pt x="242" y="117"/>
                </a:lnTo>
                <a:lnTo>
                  <a:pt x="242" y="128"/>
                </a:lnTo>
                <a:lnTo>
                  <a:pt x="242" y="139"/>
                </a:lnTo>
                <a:lnTo>
                  <a:pt x="242" y="149"/>
                </a:lnTo>
                <a:lnTo>
                  <a:pt x="231" y="149"/>
                </a:lnTo>
                <a:lnTo>
                  <a:pt x="221" y="160"/>
                </a:lnTo>
                <a:lnTo>
                  <a:pt x="221" y="170"/>
                </a:lnTo>
                <a:lnTo>
                  <a:pt x="221" y="181"/>
                </a:lnTo>
                <a:lnTo>
                  <a:pt x="221" y="192"/>
                </a:lnTo>
                <a:lnTo>
                  <a:pt x="231" y="192"/>
                </a:lnTo>
                <a:lnTo>
                  <a:pt x="231" y="202"/>
                </a:lnTo>
                <a:lnTo>
                  <a:pt x="221" y="202"/>
                </a:lnTo>
                <a:lnTo>
                  <a:pt x="221" y="213"/>
                </a:lnTo>
                <a:lnTo>
                  <a:pt x="210" y="213"/>
                </a:lnTo>
                <a:lnTo>
                  <a:pt x="210" y="223"/>
                </a:lnTo>
                <a:lnTo>
                  <a:pt x="210" y="234"/>
                </a:lnTo>
                <a:lnTo>
                  <a:pt x="200" y="234"/>
                </a:lnTo>
                <a:lnTo>
                  <a:pt x="200" y="245"/>
                </a:lnTo>
                <a:lnTo>
                  <a:pt x="200" y="255"/>
                </a:lnTo>
                <a:lnTo>
                  <a:pt x="189" y="255"/>
                </a:lnTo>
                <a:lnTo>
                  <a:pt x="189" y="245"/>
                </a:lnTo>
                <a:lnTo>
                  <a:pt x="189" y="234"/>
                </a:lnTo>
                <a:lnTo>
                  <a:pt x="179" y="234"/>
                </a:lnTo>
                <a:lnTo>
                  <a:pt x="179" y="223"/>
                </a:lnTo>
                <a:lnTo>
                  <a:pt x="189" y="223"/>
                </a:lnTo>
                <a:lnTo>
                  <a:pt x="189" y="213"/>
                </a:lnTo>
                <a:lnTo>
                  <a:pt x="179" y="202"/>
                </a:lnTo>
                <a:lnTo>
                  <a:pt x="189" y="202"/>
                </a:lnTo>
                <a:lnTo>
                  <a:pt x="189" y="192"/>
                </a:lnTo>
                <a:lnTo>
                  <a:pt x="179" y="192"/>
                </a:lnTo>
                <a:lnTo>
                  <a:pt x="179" y="181"/>
                </a:lnTo>
                <a:lnTo>
                  <a:pt x="189" y="181"/>
                </a:lnTo>
                <a:lnTo>
                  <a:pt x="189" y="170"/>
                </a:lnTo>
                <a:lnTo>
                  <a:pt x="200" y="170"/>
                </a:lnTo>
                <a:lnTo>
                  <a:pt x="200" y="160"/>
                </a:lnTo>
                <a:lnTo>
                  <a:pt x="200" y="149"/>
                </a:lnTo>
                <a:lnTo>
                  <a:pt x="200" y="139"/>
                </a:lnTo>
                <a:lnTo>
                  <a:pt x="200" y="128"/>
                </a:lnTo>
                <a:lnTo>
                  <a:pt x="189" y="128"/>
                </a:lnTo>
                <a:lnTo>
                  <a:pt x="189" y="117"/>
                </a:lnTo>
                <a:lnTo>
                  <a:pt x="200" y="117"/>
                </a:lnTo>
                <a:lnTo>
                  <a:pt x="200" y="107"/>
                </a:lnTo>
                <a:lnTo>
                  <a:pt x="200" y="96"/>
                </a:lnTo>
                <a:lnTo>
                  <a:pt x="200" y="85"/>
                </a:lnTo>
                <a:lnTo>
                  <a:pt x="200" y="75"/>
                </a:lnTo>
                <a:lnTo>
                  <a:pt x="200" y="64"/>
                </a:lnTo>
                <a:lnTo>
                  <a:pt x="210" y="54"/>
                </a:lnTo>
                <a:lnTo>
                  <a:pt x="200" y="54"/>
                </a:lnTo>
                <a:lnTo>
                  <a:pt x="200" y="43"/>
                </a:lnTo>
                <a:lnTo>
                  <a:pt x="200" y="32"/>
                </a:lnTo>
                <a:lnTo>
                  <a:pt x="200" y="22"/>
                </a:lnTo>
                <a:lnTo>
                  <a:pt x="200" y="32"/>
                </a:lnTo>
                <a:lnTo>
                  <a:pt x="189" y="32"/>
                </a:lnTo>
                <a:lnTo>
                  <a:pt x="189" y="22"/>
                </a:lnTo>
                <a:lnTo>
                  <a:pt x="189" y="11"/>
                </a:lnTo>
                <a:lnTo>
                  <a:pt x="179" y="11"/>
                </a:lnTo>
                <a:lnTo>
                  <a:pt x="168" y="11"/>
                </a:lnTo>
                <a:lnTo>
                  <a:pt x="158" y="0"/>
                </a:lnTo>
                <a:lnTo>
                  <a:pt x="147" y="0"/>
                </a:lnTo>
                <a:lnTo>
                  <a:pt x="137" y="0"/>
                </a:lnTo>
                <a:lnTo>
                  <a:pt x="126" y="0"/>
                </a:lnTo>
                <a:lnTo>
                  <a:pt x="116" y="0"/>
                </a:lnTo>
                <a:lnTo>
                  <a:pt x="116" y="11"/>
                </a:lnTo>
                <a:lnTo>
                  <a:pt x="105" y="11"/>
                </a:lnTo>
                <a:lnTo>
                  <a:pt x="95" y="22"/>
                </a:lnTo>
                <a:lnTo>
                  <a:pt x="84" y="22"/>
                </a:lnTo>
                <a:lnTo>
                  <a:pt x="84" y="32"/>
                </a:lnTo>
                <a:lnTo>
                  <a:pt x="74" y="43"/>
                </a:lnTo>
                <a:lnTo>
                  <a:pt x="74" y="54"/>
                </a:lnTo>
                <a:lnTo>
                  <a:pt x="74" y="64"/>
                </a:lnTo>
                <a:lnTo>
                  <a:pt x="74" y="75"/>
                </a:lnTo>
                <a:lnTo>
                  <a:pt x="74" y="96"/>
                </a:lnTo>
                <a:lnTo>
                  <a:pt x="74" y="107"/>
                </a:lnTo>
                <a:lnTo>
                  <a:pt x="74" y="117"/>
                </a:lnTo>
                <a:lnTo>
                  <a:pt x="63" y="128"/>
                </a:lnTo>
                <a:lnTo>
                  <a:pt x="63" y="139"/>
                </a:lnTo>
                <a:lnTo>
                  <a:pt x="74" y="139"/>
                </a:lnTo>
                <a:lnTo>
                  <a:pt x="74" y="149"/>
                </a:lnTo>
                <a:lnTo>
                  <a:pt x="74" y="160"/>
                </a:lnTo>
                <a:lnTo>
                  <a:pt x="63" y="160"/>
                </a:lnTo>
                <a:lnTo>
                  <a:pt x="63" y="170"/>
                </a:lnTo>
                <a:lnTo>
                  <a:pt x="74" y="170"/>
                </a:lnTo>
                <a:lnTo>
                  <a:pt x="74" y="181"/>
                </a:lnTo>
                <a:lnTo>
                  <a:pt x="63" y="181"/>
                </a:lnTo>
                <a:lnTo>
                  <a:pt x="53" y="181"/>
                </a:lnTo>
                <a:lnTo>
                  <a:pt x="53" y="192"/>
                </a:lnTo>
                <a:lnTo>
                  <a:pt x="53" y="202"/>
                </a:lnTo>
                <a:lnTo>
                  <a:pt x="42" y="202"/>
                </a:lnTo>
                <a:lnTo>
                  <a:pt x="32" y="202"/>
                </a:lnTo>
                <a:lnTo>
                  <a:pt x="32" y="213"/>
                </a:lnTo>
                <a:lnTo>
                  <a:pt x="21" y="213"/>
                </a:lnTo>
                <a:lnTo>
                  <a:pt x="21" y="223"/>
                </a:lnTo>
                <a:lnTo>
                  <a:pt x="11" y="223"/>
                </a:lnTo>
                <a:lnTo>
                  <a:pt x="11" y="234"/>
                </a:lnTo>
                <a:lnTo>
                  <a:pt x="0" y="234"/>
                </a:lnTo>
                <a:lnTo>
                  <a:pt x="0" y="659"/>
                </a:lnTo>
                <a:lnTo>
                  <a:pt x="913" y="659"/>
                </a:lnTo>
                <a:lnTo>
                  <a:pt x="913" y="468"/>
                </a:lnTo>
                <a:lnTo>
                  <a:pt x="913" y="457"/>
                </a:lnTo>
                <a:lnTo>
                  <a:pt x="913" y="446"/>
                </a:lnTo>
                <a:lnTo>
                  <a:pt x="913" y="436"/>
                </a:lnTo>
                <a:lnTo>
                  <a:pt x="902" y="436"/>
                </a:lnTo>
                <a:lnTo>
                  <a:pt x="902" y="425"/>
                </a:lnTo>
                <a:lnTo>
                  <a:pt x="902" y="404"/>
                </a:lnTo>
                <a:lnTo>
                  <a:pt x="902" y="393"/>
                </a:lnTo>
                <a:lnTo>
                  <a:pt x="902" y="383"/>
                </a:lnTo>
                <a:lnTo>
                  <a:pt x="902" y="372"/>
                </a:lnTo>
                <a:lnTo>
                  <a:pt x="902" y="362"/>
                </a:lnTo>
                <a:lnTo>
                  <a:pt x="902" y="351"/>
                </a:lnTo>
                <a:lnTo>
                  <a:pt x="902" y="340"/>
                </a:lnTo>
                <a:lnTo>
                  <a:pt x="892" y="330"/>
                </a:lnTo>
                <a:lnTo>
                  <a:pt x="892" y="319"/>
                </a:lnTo>
                <a:lnTo>
                  <a:pt x="892" y="308"/>
                </a:lnTo>
                <a:lnTo>
                  <a:pt x="892" y="298"/>
                </a:lnTo>
                <a:lnTo>
                  <a:pt x="881" y="287"/>
                </a:lnTo>
                <a:lnTo>
                  <a:pt x="881" y="277"/>
                </a:lnTo>
                <a:lnTo>
                  <a:pt x="871" y="266"/>
                </a:lnTo>
                <a:lnTo>
                  <a:pt x="871" y="255"/>
                </a:lnTo>
                <a:lnTo>
                  <a:pt x="860" y="255"/>
                </a:lnTo>
                <a:lnTo>
                  <a:pt x="860" y="245"/>
                </a:lnTo>
                <a:lnTo>
                  <a:pt x="860" y="234"/>
                </a:lnTo>
                <a:lnTo>
                  <a:pt x="860" y="223"/>
                </a:lnTo>
                <a:lnTo>
                  <a:pt x="860" y="213"/>
                </a:lnTo>
                <a:lnTo>
                  <a:pt x="871" y="213"/>
                </a:lnTo>
                <a:lnTo>
                  <a:pt x="881" y="202"/>
                </a:lnTo>
                <a:lnTo>
                  <a:pt x="881" y="192"/>
                </a:lnTo>
                <a:lnTo>
                  <a:pt x="892" y="192"/>
                </a:lnTo>
                <a:lnTo>
                  <a:pt x="892" y="181"/>
                </a:lnTo>
                <a:lnTo>
                  <a:pt x="892" y="170"/>
                </a:lnTo>
                <a:lnTo>
                  <a:pt x="892" y="160"/>
                </a:lnTo>
                <a:lnTo>
                  <a:pt x="881" y="160"/>
                </a:lnTo>
                <a:lnTo>
                  <a:pt x="881" y="149"/>
                </a:lnTo>
                <a:lnTo>
                  <a:pt x="871" y="149"/>
                </a:lnTo>
                <a:lnTo>
                  <a:pt x="871" y="139"/>
                </a:lnTo>
                <a:lnTo>
                  <a:pt x="860" y="139"/>
                </a:lnTo>
                <a:lnTo>
                  <a:pt x="860" y="128"/>
                </a:lnTo>
                <a:lnTo>
                  <a:pt x="860" y="117"/>
                </a:lnTo>
                <a:lnTo>
                  <a:pt x="860" y="107"/>
                </a:lnTo>
                <a:lnTo>
                  <a:pt x="860" y="96"/>
                </a:lnTo>
                <a:lnTo>
                  <a:pt x="850" y="96"/>
                </a:lnTo>
                <a:lnTo>
                  <a:pt x="850" y="85"/>
                </a:lnTo>
                <a:lnTo>
                  <a:pt x="850" y="75"/>
                </a:lnTo>
                <a:lnTo>
                  <a:pt x="839" y="75"/>
                </a:lnTo>
                <a:lnTo>
                  <a:pt x="829" y="75"/>
                </a:lnTo>
                <a:lnTo>
                  <a:pt x="818" y="75"/>
                </a:lnTo>
                <a:lnTo>
                  <a:pt x="818" y="64"/>
                </a:lnTo>
                <a:lnTo>
                  <a:pt x="808" y="64"/>
                </a:lnTo>
                <a:lnTo>
                  <a:pt x="797" y="64"/>
                </a:lnTo>
                <a:lnTo>
                  <a:pt x="797" y="75"/>
                </a:lnTo>
                <a:lnTo>
                  <a:pt x="787" y="75"/>
                </a:lnTo>
                <a:lnTo>
                  <a:pt x="776" y="85"/>
                </a:lnTo>
                <a:lnTo>
                  <a:pt x="766" y="96"/>
                </a:lnTo>
                <a:lnTo>
                  <a:pt x="766" y="107"/>
                </a:lnTo>
                <a:lnTo>
                  <a:pt x="755" y="107"/>
                </a:lnTo>
                <a:lnTo>
                  <a:pt x="755" y="117"/>
                </a:lnTo>
                <a:lnTo>
                  <a:pt x="755" y="128"/>
                </a:lnTo>
                <a:lnTo>
                  <a:pt x="755" y="139"/>
                </a:lnTo>
                <a:lnTo>
                  <a:pt x="755" y="149"/>
                </a:lnTo>
                <a:lnTo>
                  <a:pt x="755" y="160"/>
                </a:lnTo>
                <a:lnTo>
                  <a:pt x="755" y="170"/>
                </a:lnTo>
                <a:lnTo>
                  <a:pt x="755" y="181"/>
                </a:lnTo>
                <a:lnTo>
                  <a:pt x="755" y="192"/>
                </a:lnTo>
                <a:lnTo>
                  <a:pt x="755" y="202"/>
                </a:lnTo>
                <a:lnTo>
                  <a:pt x="766" y="202"/>
                </a:lnTo>
                <a:lnTo>
                  <a:pt x="766" y="213"/>
                </a:lnTo>
                <a:lnTo>
                  <a:pt x="766" y="223"/>
                </a:lnTo>
                <a:lnTo>
                  <a:pt x="766" y="234"/>
                </a:lnTo>
                <a:lnTo>
                  <a:pt x="766" y="245"/>
                </a:lnTo>
                <a:lnTo>
                  <a:pt x="776" y="255"/>
                </a:lnTo>
                <a:lnTo>
                  <a:pt x="776" y="245"/>
                </a:lnTo>
                <a:lnTo>
                  <a:pt x="787" y="245"/>
                </a:lnTo>
                <a:lnTo>
                  <a:pt x="797" y="245"/>
                </a:lnTo>
                <a:lnTo>
                  <a:pt x="797" y="255"/>
                </a:lnTo>
                <a:lnTo>
                  <a:pt x="797" y="266"/>
                </a:lnTo>
                <a:lnTo>
                  <a:pt x="808" y="266"/>
                </a:lnTo>
                <a:lnTo>
                  <a:pt x="808" y="277"/>
                </a:lnTo>
                <a:lnTo>
                  <a:pt x="797" y="277"/>
                </a:lnTo>
                <a:lnTo>
                  <a:pt x="797" y="287"/>
                </a:lnTo>
                <a:lnTo>
                  <a:pt x="797" y="298"/>
                </a:lnTo>
                <a:lnTo>
                  <a:pt x="787" y="308"/>
                </a:lnTo>
                <a:lnTo>
                  <a:pt x="787" y="319"/>
                </a:lnTo>
                <a:lnTo>
                  <a:pt x="787" y="330"/>
                </a:lnTo>
                <a:lnTo>
                  <a:pt x="787" y="340"/>
                </a:lnTo>
                <a:lnTo>
                  <a:pt x="776" y="351"/>
                </a:lnTo>
                <a:lnTo>
                  <a:pt x="776" y="362"/>
                </a:lnTo>
                <a:lnTo>
                  <a:pt x="776" y="372"/>
                </a:lnTo>
                <a:lnTo>
                  <a:pt x="766" y="372"/>
                </a:lnTo>
                <a:lnTo>
                  <a:pt x="766" y="383"/>
                </a:lnTo>
                <a:lnTo>
                  <a:pt x="776" y="393"/>
                </a:lnTo>
                <a:lnTo>
                  <a:pt x="766" y="393"/>
                </a:lnTo>
                <a:lnTo>
                  <a:pt x="766" y="404"/>
                </a:lnTo>
                <a:lnTo>
                  <a:pt x="766" y="415"/>
                </a:lnTo>
                <a:lnTo>
                  <a:pt x="766" y="425"/>
                </a:lnTo>
                <a:lnTo>
                  <a:pt x="766" y="415"/>
                </a:lnTo>
                <a:lnTo>
                  <a:pt x="755" y="415"/>
                </a:lnTo>
                <a:lnTo>
                  <a:pt x="745" y="415"/>
                </a:lnTo>
                <a:lnTo>
                  <a:pt x="745" y="404"/>
                </a:lnTo>
                <a:lnTo>
                  <a:pt x="734" y="404"/>
                </a:lnTo>
                <a:lnTo>
                  <a:pt x="734" y="393"/>
                </a:lnTo>
                <a:lnTo>
                  <a:pt x="724" y="393"/>
                </a:lnTo>
                <a:lnTo>
                  <a:pt x="713" y="393"/>
                </a:lnTo>
                <a:lnTo>
                  <a:pt x="713" y="404"/>
                </a:lnTo>
                <a:lnTo>
                  <a:pt x="724" y="404"/>
                </a:lnTo>
                <a:lnTo>
                  <a:pt x="713" y="404"/>
                </a:lnTo>
                <a:lnTo>
                  <a:pt x="703" y="404"/>
                </a:lnTo>
                <a:lnTo>
                  <a:pt x="703" y="393"/>
                </a:lnTo>
                <a:lnTo>
                  <a:pt x="692" y="393"/>
                </a:lnTo>
                <a:lnTo>
                  <a:pt x="682" y="393"/>
                </a:lnTo>
                <a:lnTo>
                  <a:pt x="682" y="383"/>
                </a:lnTo>
                <a:lnTo>
                  <a:pt x="682" y="372"/>
                </a:lnTo>
                <a:lnTo>
                  <a:pt x="682" y="362"/>
                </a:lnTo>
                <a:lnTo>
                  <a:pt x="682" y="351"/>
                </a:lnTo>
                <a:lnTo>
                  <a:pt x="682" y="340"/>
                </a:lnTo>
                <a:lnTo>
                  <a:pt x="682" y="330"/>
                </a:lnTo>
                <a:lnTo>
                  <a:pt x="682" y="319"/>
                </a:lnTo>
                <a:lnTo>
                  <a:pt x="682" y="308"/>
                </a:lnTo>
                <a:lnTo>
                  <a:pt x="682" y="298"/>
                </a:lnTo>
                <a:lnTo>
                  <a:pt x="682" y="287"/>
                </a:lnTo>
                <a:lnTo>
                  <a:pt x="682" y="277"/>
                </a:lnTo>
                <a:lnTo>
                  <a:pt x="682" y="266"/>
                </a:lnTo>
                <a:lnTo>
                  <a:pt x="672" y="255"/>
                </a:lnTo>
                <a:lnTo>
                  <a:pt x="672" y="245"/>
                </a:lnTo>
                <a:lnTo>
                  <a:pt x="672" y="234"/>
                </a:lnTo>
                <a:lnTo>
                  <a:pt x="672" y="223"/>
                </a:lnTo>
                <a:lnTo>
                  <a:pt x="672" y="213"/>
                </a:lnTo>
                <a:lnTo>
                  <a:pt x="661" y="202"/>
                </a:lnTo>
                <a:lnTo>
                  <a:pt x="661" y="192"/>
                </a:lnTo>
                <a:lnTo>
                  <a:pt x="661" y="181"/>
                </a:lnTo>
                <a:lnTo>
                  <a:pt x="651" y="181"/>
                </a:lnTo>
                <a:lnTo>
                  <a:pt x="651" y="170"/>
                </a:lnTo>
                <a:lnTo>
                  <a:pt x="640" y="170"/>
                </a:lnTo>
                <a:lnTo>
                  <a:pt x="630" y="160"/>
                </a:lnTo>
                <a:lnTo>
                  <a:pt x="619" y="160"/>
                </a:lnTo>
                <a:lnTo>
                  <a:pt x="609" y="160"/>
                </a:lnTo>
                <a:lnTo>
                  <a:pt x="609" y="149"/>
                </a:lnTo>
                <a:lnTo>
                  <a:pt x="609" y="139"/>
                </a:lnTo>
                <a:lnTo>
                  <a:pt x="609" y="128"/>
                </a:lnTo>
                <a:lnTo>
                  <a:pt x="609" y="117"/>
                </a:lnTo>
                <a:lnTo>
                  <a:pt x="609" y="107"/>
                </a:lnTo>
                <a:lnTo>
                  <a:pt x="609" y="96"/>
                </a:lnTo>
                <a:lnTo>
                  <a:pt x="609" y="85"/>
                </a:lnTo>
                <a:lnTo>
                  <a:pt x="598" y="75"/>
                </a:lnTo>
                <a:lnTo>
                  <a:pt x="598" y="64"/>
                </a:lnTo>
                <a:lnTo>
                  <a:pt x="588" y="64"/>
                </a:lnTo>
                <a:lnTo>
                  <a:pt x="588" y="54"/>
                </a:lnTo>
                <a:lnTo>
                  <a:pt x="577" y="54"/>
                </a:lnTo>
                <a:lnTo>
                  <a:pt x="577" y="64"/>
                </a:lnTo>
                <a:lnTo>
                  <a:pt x="577" y="54"/>
                </a:lnTo>
                <a:lnTo>
                  <a:pt x="567" y="54"/>
                </a:lnTo>
                <a:lnTo>
                  <a:pt x="556" y="54"/>
                </a:lnTo>
                <a:lnTo>
                  <a:pt x="556" y="64"/>
                </a:lnTo>
                <a:lnTo>
                  <a:pt x="546" y="64"/>
                </a:lnTo>
                <a:lnTo>
                  <a:pt x="546" y="75"/>
                </a:lnTo>
                <a:lnTo>
                  <a:pt x="535" y="75"/>
                </a:lnTo>
                <a:lnTo>
                  <a:pt x="535" y="85"/>
                </a:lnTo>
                <a:lnTo>
                  <a:pt x="525" y="85"/>
                </a:lnTo>
                <a:lnTo>
                  <a:pt x="525" y="96"/>
                </a:lnTo>
                <a:lnTo>
                  <a:pt x="525" y="107"/>
                </a:lnTo>
                <a:lnTo>
                  <a:pt x="535" y="107"/>
                </a:lnTo>
                <a:lnTo>
                  <a:pt x="535" y="117"/>
                </a:lnTo>
                <a:lnTo>
                  <a:pt x="525" y="128"/>
                </a:lnTo>
                <a:lnTo>
                  <a:pt x="525" y="139"/>
                </a:lnTo>
                <a:lnTo>
                  <a:pt x="525" y="149"/>
                </a:lnTo>
                <a:lnTo>
                  <a:pt x="525" y="160"/>
                </a:lnTo>
                <a:lnTo>
                  <a:pt x="525" y="170"/>
                </a:lnTo>
                <a:lnTo>
                  <a:pt x="535" y="170"/>
                </a:lnTo>
                <a:lnTo>
                  <a:pt x="525" y="170"/>
                </a:lnTo>
                <a:lnTo>
                  <a:pt x="525" y="181"/>
                </a:lnTo>
                <a:lnTo>
                  <a:pt x="514" y="181"/>
                </a:lnTo>
                <a:lnTo>
                  <a:pt x="504" y="181"/>
                </a:lnTo>
                <a:lnTo>
                  <a:pt x="493" y="192"/>
                </a:lnTo>
                <a:lnTo>
                  <a:pt x="493" y="202"/>
                </a:lnTo>
                <a:lnTo>
                  <a:pt x="493" y="213"/>
                </a:lnTo>
                <a:lnTo>
                  <a:pt x="483" y="223"/>
                </a:lnTo>
                <a:lnTo>
                  <a:pt x="483" y="234"/>
                </a:lnTo>
                <a:lnTo>
                  <a:pt x="483" y="245"/>
                </a:lnTo>
                <a:lnTo>
                  <a:pt x="483" y="255"/>
                </a:lnTo>
                <a:lnTo>
                  <a:pt x="483" y="266"/>
                </a:lnTo>
                <a:lnTo>
                  <a:pt x="472" y="266"/>
                </a:lnTo>
                <a:lnTo>
                  <a:pt x="472" y="277"/>
                </a:lnTo>
                <a:lnTo>
                  <a:pt x="472" y="287"/>
                </a:lnTo>
                <a:lnTo>
                  <a:pt x="462" y="2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93" name="Freeform 1686"/>
          <p:cNvSpPr>
            <a:spLocks/>
          </p:cNvSpPr>
          <p:nvPr/>
        </p:nvSpPr>
        <p:spPr bwMode="auto">
          <a:xfrm>
            <a:off x="230066" y="3300413"/>
            <a:ext cx="1337896" cy="1046162"/>
          </a:xfrm>
          <a:custGeom>
            <a:avLst/>
            <a:gdLst>
              <a:gd name="T0" fmla="*/ 700087 w 913"/>
              <a:gd name="T1" fmla="*/ 488950 h 659"/>
              <a:gd name="T2" fmla="*/ 715962 w 913"/>
              <a:gd name="T3" fmla="*/ 539750 h 659"/>
              <a:gd name="T4" fmla="*/ 682625 w 913"/>
              <a:gd name="T5" fmla="*/ 590550 h 659"/>
              <a:gd name="T6" fmla="*/ 615950 w 913"/>
              <a:gd name="T7" fmla="*/ 590550 h 659"/>
              <a:gd name="T8" fmla="*/ 600075 w 913"/>
              <a:gd name="T9" fmla="*/ 523875 h 659"/>
              <a:gd name="T10" fmla="*/ 549275 w 913"/>
              <a:gd name="T11" fmla="*/ 439737 h 659"/>
              <a:gd name="T12" fmla="*/ 500062 w 913"/>
              <a:gd name="T13" fmla="*/ 320675 h 659"/>
              <a:gd name="T14" fmla="*/ 533400 w 913"/>
              <a:gd name="T15" fmla="*/ 254000 h 659"/>
              <a:gd name="T16" fmla="*/ 515937 w 913"/>
              <a:gd name="T17" fmla="*/ 169862 h 659"/>
              <a:gd name="T18" fmla="*/ 515937 w 913"/>
              <a:gd name="T19" fmla="*/ 85725 h 659"/>
              <a:gd name="T20" fmla="*/ 433387 w 913"/>
              <a:gd name="T21" fmla="*/ 68262 h 659"/>
              <a:gd name="T22" fmla="*/ 384175 w 913"/>
              <a:gd name="T23" fmla="*/ 119062 h 659"/>
              <a:gd name="T24" fmla="*/ 384175 w 913"/>
              <a:gd name="T25" fmla="*/ 220662 h 659"/>
              <a:gd name="T26" fmla="*/ 366712 w 913"/>
              <a:gd name="T27" fmla="*/ 304800 h 659"/>
              <a:gd name="T28" fmla="*/ 333375 w 913"/>
              <a:gd name="T29" fmla="*/ 371475 h 659"/>
              <a:gd name="T30" fmla="*/ 284162 w 913"/>
              <a:gd name="T31" fmla="*/ 371475 h 659"/>
              <a:gd name="T32" fmla="*/ 300037 w 913"/>
              <a:gd name="T33" fmla="*/ 304800 h 659"/>
              <a:gd name="T34" fmla="*/ 317500 w 913"/>
              <a:gd name="T35" fmla="*/ 254000 h 659"/>
              <a:gd name="T36" fmla="*/ 317500 w 913"/>
              <a:gd name="T37" fmla="*/ 185737 h 659"/>
              <a:gd name="T38" fmla="*/ 317500 w 913"/>
              <a:gd name="T39" fmla="*/ 85725 h 659"/>
              <a:gd name="T40" fmla="*/ 300037 w 913"/>
              <a:gd name="T41" fmla="*/ 34925 h 659"/>
              <a:gd name="T42" fmla="*/ 217487 w 913"/>
              <a:gd name="T43" fmla="*/ 0 h 659"/>
              <a:gd name="T44" fmla="*/ 150812 w 913"/>
              <a:gd name="T45" fmla="*/ 34925 h 659"/>
              <a:gd name="T46" fmla="*/ 117475 w 913"/>
              <a:gd name="T47" fmla="*/ 119062 h 659"/>
              <a:gd name="T48" fmla="*/ 117475 w 913"/>
              <a:gd name="T49" fmla="*/ 220662 h 659"/>
              <a:gd name="T50" fmla="*/ 117475 w 913"/>
              <a:gd name="T51" fmla="*/ 287337 h 659"/>
              <a:gd name="T52" fmla="*/ 50800 w 913"/>
              <a:gd name="T53" fmla="*/ 320675 h 659"/>
              <a:gd name="T54" fmla="*/ 0 w 913"/>
              <a:gd name="T55" fmla="*/ 371475 h 659"/>
              <a:gd name="T56" fmla="*/ 1449387 w 913"/>
              <a:gd name="T57" fmla="*/ 692150 h 659"/>
              <a:gd name="T58" fmla="*/ 1431925 w 913"/>
              <a:gd name="T59" fmla="*/ 590550 h 659"/>
              <a:gd name="T60" fmla="*/ 1416050 w 913"/>
              <a:gd name="T61" fmla="*/ 488950 h 659"/>
              <a:gd name="T62" fmla="*/ 1365250 w 913"/>
              <a:gd name="T63" fmla="*/ 388937 h 659"/>
              <a:gd name="T64" fmla="*/ 1398587 w 913"/>
              <a:gd name="T65" fmla="*/ 304800 h 659"/>
              <a:gd name="T66" fmla="*/ 1398587 w 913"/>
              <a:gd name="T67" fmla="*/ 236537 h 659"/>
              <a:gd name="T68" fmla="*/ 1365250 w 913"/>
              <a:gd name="T69" fmla="*/ 169862 h 659"/>
              <a:gd name="T70" fmla="*/ 1316037 w 913"/>
              <a:gd name="T71" fmla="*/ 119062 h 659"/>
              <a:gd name="T72" fmla="*/ 1231900 w 913"/>
              <a:gd name="T73" fmla="*/ 134937 h 659"/>
              <a:gd name="T74" fmla="*/ 1198562 w 913"/>
              <a:gd name="T75" fmla="*/ 220662 h 659"/>
              <a:gd name="T76" fmla="*/ 1198562 w 913"/>
              <a:gd name="T77" fmla="*/ 320675 h 659"/>
              <a:gd name="T78" fmla="*/ 1231900 w 913"/>
              <a:gd name="T79" fmla="*/ 388937 h 659"/>
              <a:gd name="T80" fmla="*/ 1265237 w 913"/>
              <a:gd name="T81" fmla="*/ 422275 h 659"/>
              <a:gd name="T82" fmla="*/ 1249362 w 913"/>
              <a:gd name="T83" fmla="*/ 488950 h 659"/>
              <a:gd name="T84" fmla="*/ 1231900 w 913"/>
              <a:gd name="T85" fmla="*/ 590550 h 659"/>
              <a:gd name="T86" fmla="*/ 1216025 w 913"/>
              <a:gd name="T87" fmla="*/ 641350 h 659"/>
              <a:gd name="T88" fmla="*/ 1182687 w 913"/>
              <a:gd name="T89" fmla="*/ 641350 h 659"/>
              <a:gd name="T90" fmla="*/ 1116012 w 913"/>
              <a:gd name="T91" fmla="*/ 641350 h 659"/>
              <a:gd name="T92" fmla="*/ 1082675 w 913"/>
              <a:gd name="T93" fmla="*/ 574675 h 659"/>
              <a:gd name="T94" fmla="*/ 1082675 w 913"/>
              <a:gd name="T95" fmla="*/ 473075 h 659"/>
              <a:gd name="T96" fmla="*/ 1066800 w 913"/>
              <a:gd name="T97" fmla="*/ 388937 h 659"/>
              <a:gd name="T98" fmla="*/ 1049337 w 913"/>
              <a:gd name="T99" fmla="*/ 304800 h 659"/>
              <a:gd name="T100" fmla="*/ 1000125 w 913"/>
              <a:gd name="T101" fmla="*/ 254000 h 659"/>
              <a:gd name="T102" fmla="*/ 966787 w 913"/>
              <a:gd name="T103" fmla="*/ 185737 h 659"/>
              <a:gd name="T104" fmla="*/ 933450 w 913"/>
              <a:gd name="T105" fmla="*/ 101600 h 659"/>
              <a:gd name="T106" fmla="*/ 882650 w 913"/>
              <a:gd name="T107" fmla="*/ 85725 h 659"/>
              <a:gd name="T108" fmla="*/ 833437 w 913"/>
              <a:gd name="T109" fmla="*/ 134937 h 659"/>
              <a:gd name="T110" fmla="*/ 833437 w 913"/>
              <a:gd name="T111" fmla="*/ 220662 h 659"/>
              <a:gd name="T112" fmla="*/ 800100 w 913"/>
              <a:gd name="T113" fmla="*/ 287337 h 659"/>
              <a:gd name="T114" fmla="*/ 766762 w 913"/>
              <a:gd name="T115" fmla="*/ 371475 h 659"/>
              <a:gd name="T116" fmla="*/ 749300 w 913"/>
              <a:gd name="T117" fmla="*/ 455612 h 65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13" h="659">
                <a:moveTo>
                  <a:pt x="462" y="298"/>
                </a:moveTo>
                <a:lnTo>
                  <a:pt x="451" y="298"/>
                </a:lnTo>
                <a:lnTo>
                  <a:pt x="451" y="308"/>
                </a:lnTo>
                <a:lnTo>
                  <a:pt x="451" y="298"/>
                </a:lnTo>
                <a:lnTo>
                  <a:pt x="441" y="298"/>
                </a:lnTo>
                <a:lnTo>
                  <a:pt x="441" y="308"/>
                </a:lnTo>
                <a:lnTo>
                  <a:pt x="430" y="308"/>
                </a:lnTo>
                <a:lnTo>
                  <a:pt x="430" y="319"/>
                </a:lnTo>
                <a:lnTo>
                  <a:pt x="430" y="330"/>
                </a:lnTo>
                <a:lnTo>
                  <a:pt x="441" y="330"/>
                </a:lnTo>
                <a:lnTo>
                  <a:pt x="441" y="340"/>
                </a:lnTo>
                <a:lnTo>
                  <a:pt x="451" y="340"/>
                </a:lnTo>
                <a:lnTo>
                  <a:pt x="451" y="351"/>
                </a:lnTo>
                <a:lnTo>
                  <a:pt x="441" y="351"/>
                </a:lnTo>
                <a:lnTo>
                  <a:pt x="441" y="362"/>
                </a:lnTo>
                <a:lnTo>
                  <a:pt x="451" y="372"/>
                </a:lnTo>
                <a:lnTo>
                  <a:pt x="441" y="372"/>
                </a:lnTo>
                <a:lnTo>
                  <a:pt x="430" y="372"/>
                </a:lnTo>
                <a:lnTo>
                  <a:pt x="430" y="362"/>
                </a:lnTo>
                <a:lnTo>
                  <a:pt x="420" y="362"/>
                </a:lnTo>
                <a:lnTo>
                  <a:pt x="409" y="362"/>
                </a:lnTo>
                <a:lnTo>
                  <a:pt x="409" y="372"/>
                </a:lnTo>
                <a:lnTo>
                  <a:pt x="399" y="372"/>
                </a:lnTo>
                <a:lnTo>
                  <a:pt x="388" y="372"/>
                </a:lnTo>
                <a:lnTo>
                  <a:pt x="388" y="362"/>
                </a:lnTo>
                <a:lnTo>
                  <a:pt x="399" y="362"/>
                </a:lnTo>
                <a:lnTo>
                  <a:pt x="399" y="351"/>
                </a:lnTo>
                <a:lnTo>
                  <a:pt x="388" y="351"/>
                </a:lnTo>
                <a:lnTo>
                  <a:pt x="378" y="340"/>
                </a:lnTo>
                <a:lnTo>
                  <a:pt x="378" y="330"/>
                </a:lnTo>
                <a:lnTo>
                  <a:pt x="367" y="319"/>
                </a:lnTo>
                <a:lnTo>
                  <a:pt x="357" y="308"/>
                </a:lnTo>
                <a:lnTo>
                  <a:pt x="357" y="298"/>
                </a:lnTo>
                <a:lnTo>
                  <a:pt x="357" y="287"/>
                </a:lnTo>
                <a:lnTo>
                  <a:pt x="346" y="287"/>
                </a:lnTo>
                <a:lnTo>
                  <a:pt x="346" y="277"/>
                </a:lnTo>
                <a:lnTo>
                  <a:pt x="336" y="266"/>
                </a:lnTo>
                <a:lnTo>
                  <a:pt x="336" y="255"/>
                </a:lnTo>
                <a:lnTo>
                  <a:pt x="336" y="245"/>
                </a:lnTo>
                <a:lnTo>
                  <a:pt x="336" y="234"/>
                </a:lnTo>
                <a:lnTo>
                  <a:pt x="325" y="223"/>
                </a:lnTo>
                <a:lnTo>
                  <a:pt x="315" y="202"/>
                </a:lnTo>
                <a:lnTo>
                  <a:pt x="325" y="202"/>
                </a:lnTo>
                <a:lnTo>
                  <a:pt x="325" y="192"/>
                </a:lnTo>
                <a:lnTo>
                  <a:pt x="325" y="181"/>
                </a:lnTo>
                <a:lnTo>
                  <a:pt x="325" y="170"/>
                </a:lnTo>
                <a:lnTo>
                  <a:pt x="336" y="170"/>
                </a:lnTo>
                <a:lnTo>
                  <a:pt x="336" y="160"/>
                </a:lnTo>
                <a:lnTo>
                  <a:pt x="336" y="149"/>
                </a:lnTo>
                <a:lnTo>
                  <a:pt x="325" y="149"/>
                </a:lnTo>
                <a:lnTo>
                  <a:pt x="325" y="139"/>
                </a:lnTo>
                <a:lnTo>
                  <a:pt x="325" y="128"/>
                </a:lnTo>
                <a:lnTo>
                  <a:pt x="325" y="117"/>
                </a:lnTo>
                <a:lnTo>
                  <a:pt x="325" y="107"/>
                </a:lnTo>
                <a:lnTo>
                  <a:pt x="336" y="96"/>
                </a:lnTo>
                <a:lnTo>
                  <a:pt x="336" y="85"/>
                </a:lnTo>
                <a:lnTo>
                  <a:pt x="336" y="75"/>
                </a:lnTo>
                <a:lnTo>
                  <a:pt x="336" y="64"/>
                </a:lnTo>
                <a:lnTo>
                  <a:pt x="336" y="54"/>
                </a:lnTo>
                <a:lnTo>
                  <a:pt x="325" y="54"/>
                </a:lnTo>
                <a:lnTo>
                  <a:pt x="325" y="43"/>
                </a:lnTo>
                <a:lnTo>
                  <a:pt x="315" y="43"/>
                </a:lnTo>
                <a:lnTo>
                  <a:pt x="304" y="43"/>
                </a:lnTo>
                <a:lnTo>
                  <a:pt x="294" y="43"/>
                </a:lnTo>
                <a:lnTo>
                  <a:pt x="283" y="43"/>
                </a:lnTo>
                <a:lnTo>
                  <a:pt x="273" y="43"/>
                </a:lnTo>
                <a:lnTo>
                  <a:pt x="262" y="43"/>
                </a:lnTo>
                <a:lnTo>
                  <a:pt x="262" y="54"/>
                </a:lnTo>
                <a:lnTo>
                  <a:pt x="252" y="54"/>
                </a:lnTo>
                <a:lnTo>
                  <a:pt x="252" y="64"/>
                </a:lnTo>
                <a:lnTo>
                  <a:pt x="242" y="64"/>
                </a:lnTo>
                <a:lnTo>
                  <a:pt x="242" y="75"/>
                </a:lnTo>
                <a:lnTo>
                  <a:pt x="242" y="85"/>
                </a:lnTo>
                <a:lnTo>
                  <a:pt x="242" y="96"/>
                </a:lnTo>
                <a:lnTo>
                  <a:pt x="242" y="107"/>
                </a:lnTo>
                <a:lnTo>
                  <a:pt x="231" y="117"/>
                </a:lnTo>
                <a:lnTo>
                  <a:pt x="242" y="128"/>
                </a:lnTo>
                <a:lnTo>
                  <a:pt x="242" y="139"/>
                </a:lnTo>
                <a:lnTo>
                  <a:pt x="231" y="149"/>
                </a:lnTo>
                <a:lnTo>
                  <a:pt x="221" y="160"/>
                </a:lnTo>
                <a:lnTo>
                  <a:pt x="221" y="170"/>
                </a:lnTo>
                <a:lnTo>
                  <a:pt x="221" y="181"/>
                </a:lnTo>
                <a:lnTo>
                  <a:pt x="221" y="192"/>
                </a:lnTo>
                <a:lnTo>
                  <a:pt x="231" y="192"/>
                </a:lnTo>
                <a:lnTo>
                  <a:pt x="221" y="192"/>
                </a:lnTo>
                <a:lnTo>
                  <a:pt x="221" y="202"/>
                </a:lnTo>
                <a:lnTo>
                  <a:pt x="221" y="213"/>
                </a:lnTo>
                <a:lnTo>
                  <a:pt x="210" y="213"/>
                </a:lnTo>
                <a:lnTo>
                  <a:pt x="210" y="223"/>
                </a:lnTo>
                <a:lnTo>
                  <a:pt x="210" y="234"/>
                </a:lnTo>
                <a:lnTo>
                  <a:pt x="200" y="234"/>
                </a:lnTo>
                <a:lnTo>
                  <a:pt x="200" y="245"/>
                </a:lnTo>
                <a:lnTo>
                  <a:pt x="200" y="255"/>
                </a:lnTo>
                <a:lnTo>
                  <a:pt x="189" y="245"/>
                </a:lnTo>
                <a:lnTo>
                  <a:pt x="189" y="234"/>
                </a:lnTo>
                <a:lnTo>
                  <a:pt x="179" y="234"/>
                </a:lnTo>
                <a:lnTo>
                  <a:pt x="179" y="223"/>
                </a:lnTo>
                <a:lnTo>
                  <a:pt x="189" y="223"/>
                </a:lnTo>
                <a:lnTo>
                  <a:pt x="189" y="213"/>
                </a:lnTo>
                <a:lnTo>
                  <a:pt x="179" y="202"/>
                </a:lnTo>
                <a:lnTo>
                  <a:pt x="189" y="202"/>
                </a:lnTo>
                <a:lnTo>
                  <a:pt x="189" y="192"/>
                </a:lnTo>
                <a:lnTo>
                  <a:pt x="179" y="192"/>
                </a:lnTo>
                <a:lnTo>
                  <a:pt x="179" y="181"/>
                </a:lnTo>
                <a:lnTo>
                  <a:pt x="189" y="181"/>
                </a:lnTo>
                <a:lnTo>
                  <a:pt x="189" y="170"/>
                </a:lnTo>
                <a:lnTo>
                  <a:pt x="200" y="170"/>
                </a:lnTo>
                <a:lnTo>
                  <a:pt x="200" y="160"/>
                </a:lnTo>
                <a:lnTo>
                  <a:pt x="200" y="149"/>
                </a:lnTo>
                <a:lnTo>
                  <a:pt x="200" y="139"/>
                </a:lnTo>
                <a:lnTo>
                  <a:pt x="200" y="128"/>
                </a:lnTo>
                <a:lnTo>
                  <a:pt x="189" y="128"/>
                </a:lnTo>
                <a:lnTo>
                  <a:pt x="189" y="117"/>
                </a:lnTo>
                <a:lnTo>
                  <a:pt x="200" y="117"/>
                </a:lnTo>
                <a:lnTo>
                  <a:pt x="200" y="107"/>
                </a:lnTo>
                <a:lnTo>
                  <a:pt x="200" y="96"/>
                </a:lnTo>
                <a:lnTo>
                  <a:pt x="200" y="85"/>
                </a:lnTo>
                <a:lnTo>
                  <a:pt x="200" y="75"/>
                </a:lnTo>
                <a:lnTo>
                  <a:pt x="200" y="64"/>
                </a:lnTo>
                <a:lnTo>
                  <a:pt x="200" y="54"/>
                </a:lnTo>
                <a:lnTo>
                  <a:pt x="210" y="54"/>
                </a:lnTo>
                <a:lnTo>
                  <a:pt x="200" y="54"/>
                </a:lnTo>
                <a:lnTo>
                  <a:pt x="200" y="43"/>
                </a:lnTo>
                <a:lnTo>
                  <a:pt x="200" y="32"/>
                </a:lnTo>
                <a:lnTo>
                  <a:pt x="200" y="22"/>
                </a:lnTo>
                <a:lnTo>
                  <a:pt x="189" y="22"/>
                </a:lnTo>
                <a:lnTo>
                  <a:pt x="189" y="11"/>
                </a:lnTo>
                <a:lnTo>
                  <a:pt x="179" y="11"/>
                </a:lnTo>
                <a:lnTo>
                  <a:pt x="168" y="11"/>
                </a:lnTo>
                <a:lnTo>
                  <a:pt x="158" y="0"/>
                </a:lnTo>
                <a:lnTo>
                  <a:pt x="147" y="0"/>
                </a:lnTo>
                <a:lnTo>
                  <a:pt x="137" y="0"/>
                </a:lnTo>
                <a:lnTo>
                  <a:pt x="126" y="0"/>
                </a:lnTo>
                <a:lnTo>
                  <a:pt x="116" y="0"/>
                </a:lnTo>
                <a:lnTo>
                  <a:pt x="116" y="11"/>
                </a:lnTo>
                <a:lnTo>
                  <a:pt x="105" y="11"/>
                </a:lnTo>
                <a:lnTo>
                  <a:pt x="95" y="11"/>
                </a:lnTo>
                <a:lnTo>
                  <a:pt x="95" y="22"/>
                </a:lnTo>
                <a:lnTo>
                  <a:pt x="84" y="22"/>
                </a:lnTo>
                <a:lnTo>
                  <a:pt x="84" y="32"/>
                </a:lnTo>
                <a:lnTo>
                  <a:pt x="74" y="43"/>
                </a:lnTo>
                <a:lnTo>
                  <a:pt x="74" y="54"/>
                </a:lnTo>
                <a:lnTo>
                  <a:pt x="74" y="64"/>
                </a:lnTo>
                <a:lnTo>
                  <a:pt x="74" y="75"/>
                </a:lnTo>
                <a:lnTo>
                  <a:pt x="74" y="85"/>
                </a:lnTo>
                <a:lnTo>
                  <a:pt x="74" y="107"/>
                </a:lnTo>
                <a:lnTo>
                  <a:pt x="63" y="117"/>
                </a:lnTo>
                <a:lnTo>
                  <a:pt x="63" y="128"/>
                </a:lnTo>
                <a:lnTo>
                  <a:pt x="63" y="139"/>
                </a:lnTo>
                <a:lnTo>
                  <a:pt x="74" y="139"/>
                </a:lnTo>
                <a:lnTo>
                  <a:pt x="74" y="149"/>
                </a:lnTo>
                <a:lnTo>
                  <a:pt x="74" y="160"/>
                </a:lnTo>
                <a:lnTo>
                  <a:pt x="63" y="160"/>
                </a:lnTo>
                <a:lnTo>
                  <a:pt x="63" y="170"/>
                </a:lnTo>
                <a:lnTo>
                  <a:pt x="74" y="170"/>
                </a:lnTo>
                <a:lnTo>
                  <a:pt x="74" y="181"/>
                </a:lnTo>
                <a:lnTo>
                  <a:pt x="63" y="181"/>
                </a:lnTo>
                <a:lnTo>
                  <a:pt x="53" y="181"/>
                </a:lnTo>
                <a:lnTo>
                  <a:pt x="53" y="192"/>
                </a:lnTo>
                <a:lnTo>
                  <a:pt x="42" y="192"/>
                </a:lnTo>
                <a:lnTo>
                  <a:pt x="42" y="202"/>
                </a:lnTo>
                <a:lnTo>
                  <a:pt x="32" y="202"/>
                </a:lnTo>
                <a:lnTo>
                  <a:pt x="32" y="213"/>
                </a:lnTo>
                <a:lnTo>
                  <a:pt x="21" y="213"/>
                </a:lnTo>
                <a:lnTo>
                  <a:pt x="21" y="223"/>
                </a:lnTo>
                <a:lnTo>
                  <a:pt x="11" y="223"/>
                </a:lnTo>
                <a:lnTo>
                  <a:pt x="11" y="234"/>
                </a:lnTo>
                <a:lnTo>
                  <a:pt x="0" y="234"/>
                </a:lnTo>
                <a:lnTo>
                  <a:pt x="0" y="659"/>
                </a:lnTo>
                <a:lnTo>
                  <a:pt x="913" y="659"/>
                </a:lnTo>
                <a:lnTo>
                  <a:pt x="913" y="468"/>
                </a:lnTo>
                <a:lnTo>
                  <a:pt x="913" y="457"/>
                </a:lnTo>
                <a:lnTo>
                  <a:pt x="913" y="446"/>
                </a:lnTo>
                <a:lnTo>
                  <a:pt x="913" y="436"/>
                </a:lnTo>
                <a:lnTo>
                  <a:pt x="902" y="436"/>
                </a:lnTo>
                <a:lnTo>
                  <a:pt x="902" y="425"/>
                </a:lnTo>
                <a:lnTo>
                  <a:pt x="902" y="404"/>
                </a:lnTo>
                <a:lnTo>
                  <a:pt x="902" y="393"/>
                </a:lnTo>
                <a:lnTo>
                  <a:pt x="902" y="383"/>
                </a:lnTo>
                <a:lnTo>
                  <a:pt x="902" y="372"/>
                </a:lnTo>
                <a:lnTo>
                  <a:pt x="902" y="362"/>
                </a:lnTo>
                <a:lnTo>
                  <a:pt x="902" y="351"/>
                </a:lnTo>
                <a:lnTo>
                  <a:pt x="892" y="340"/>
                </a:lnTo>
                <a:lnTo>
                  <a:pt x="892" y="330"/>
                </a:lnTo>
                <a:lnTo>
                  <a:pt x="892" y="319"/>
                </a:lnTo>
                <a:lnTo>
                  <a:pt x="892" y="308"/>
                </a:lnTo>
                <a:lnTo>
                  <a:pt x="892" y="298"/>
                </a:lnTo>
                <a:lnTo>
                  <a:pt x="881" y="287"/>
                </a:lnTo>
                <a:lnTo>
                  <a:pt x="881" y="277"/>
                </a:lnTo>
                <a:lnTo>
                  <a:pt x="871" y="266"/>
                </a:lnTo>
                <a:lnTo>
                  <a:pt x="871" y="255"/>
                </a:lnTo>
                <a:lnTo>
                  <a:pt x="860" y="245"/>
                </a:lnTo>
                <a:lnTo>
                  <a:pt x="860" y="234"/>
                </a:lnTo>
                <a:lnTo>
                  <a:pt x="860" y="223"/>
                </a:lnTo>
                <a:lnTo>
                  <a:pt x="860" y="213"/>
                </a:lnTo>
                <a:lnTo>
                  <a:pt x="871" y="213"/>
                </a:lnTo>
                <a:lnTo>
                  <a:pt x="881" y="202"/>
                </a:lnTo>
                <a:lnTo>
                  <a:pt x="881" y="192"/>
                </a:lnTo>
                <a:lnTo>
                  <a:pt x="892" y="192"/>
                </a:lnTo>
                <a:lnTo>
                  <a:pt x="892" y="181"/>
                </a:lnTo>
                <a:lnTo>
                  <a:pt x="892" y="170"/>
                </a:lnTo>
                <a:lnTo>
                  <a:pt x="892" y="160"/>
                </a:lnTo>
                <a:lnTo>
                  <a:pt x="881" y="160"/>
                </a:lnTo>
                <a:lnTo>
                  <a:pt x="881" y="149"/>
                </a:lnTo>
                <a:lnTo>
                  <a:pt x="871" y="149"/>
                </a:lnTo>
                <a:lnTo>
                  <a:pt x="871" y="139"/>
                </a:lnTo>
                <a:lnTo>
                  <a:pt x="860" y="139"/>
                </a:lnTo>
                <a:lnTo>
                  <a:pt x="860" y="128"/>
                </a:lnTo>
                <a:lnTo>
                  <a:pt x="860" y="117"/>
                </a:lnTo>
                <a:lnTo>
                  <a:pt x="860" y="107"/>
                </a:lnTo>
                <a:lnTo>
                  <a:pt x="860" y="96"/>
                </a:lnTo>
                <a:lnTo>
                  <a:pt x="850" y="96"/>
                </a:lnTo>
                <a:lnTo>
                  <a:pt x="850" y="85"/>
                </a:lnTo>
                <a:lnTo>
                  <a:pt x="850" y="75"/>
                </a:lnTo>
                <a:lnTo>
                  <a:pt x="839" y="75"/>
                </a:lnTo>
                <a:lnTo>
                  <a:pt x="829" y="75"/>
                </a:lnTo>
                <a:lnTo>
                  <a:pt x="818" y="64"/>
                </a:lnTo>
                <a:lnTo>
                  <a:pt x="808" y="64"/>
                </a:lnTo>
                <a:lnTo>
                  <a:pt x="797" y="64"/>
                </a:lnTo>
                <a:lnTo>
                  <a:pt x="797" y="75"/>
                </a:lnTo>
                <a:lnTo>
                  <a:pt x="787" y="75"/>
                </a:lnTo>
                <a:lnTo>
                  <a:pt x="776" y="85"/>
                </a:lnTo>
                <a:lnTo>
                  <a:pt x="766" y="85"/>
                </a:lnTo>
                <a:lnTo>
                  <a:pt x="766" y="96"/>
                </a:lnTo>
                <a:lnTo>
                  <a:pt x="755" y="107"/>
                </a:lnTo>
                <a:lnTo>
                  <a:pt x="755" y="117"/>
                </a:lnTo>
                <a:lnTo>
                  <a:pt x="755" y="128"/>
                </a:lnTo>
                <a:lnTo>
                  <a:pt x="755" y="139"/>
                </a:lnTo>
                <a:lnTo>
                  <a:pt x="755" y="149"/>
                </a:lnTo>
                <a:lnTo>
                  <a:pt x="755" y="160"/>
                </a:lnTo>
                <a:lnTo>
                  <a:pt x="755" y="170"/>
                </a:lnTo>
                <a:lnTo>
                  <a:pt x="755" y="181"/>
                </a:lnTo>
                <a:lnTo>
                  <a:pt x="755" y="192"/>
                </a:lnTo>
                <a:lnTo>
                  <a:pt x="755" y="202"/>
                </a:lnTo>
                <a:lnTo>
                  <a:pt x="766" y="202"/>
                </a:lnTo>
                <a:lnTo>
                  <a:pt x="766" y="213"/>
                </a:lnTo>
                <a:lnTo>
                  <a:pt x="766" y="223"/>
                </a:lnTo>
                <a:lnTo>
                  <a:pt x="766" y="234"/>
                </a:lnTo>
                <a:lnTo>
                  <a:pt x="766" y="245"/>
                </a:lnTo>
                <a:lnTo>
                  <a:pt x="776" y="245"/>
                </a:lnTo>
                <a:lnTo>
                  <a:pt x="776" y="255"/>
                </a:lnTo>
                <a:lnTo>
                  <a:pt x="776" y="245"/>
                </a:lnTo>
                <a:lnTo>
                  <a:pt x="787" y="245"/>
                </a:lnTo>
                <a:lnTo>
                  <a:pt x="797" y="245"/>
                </a:lnTo>
                <a:lnTo>
                  <a:pt x="797" y="255"/>
                </a:lnTo>
                <a:lnTo>
                  <a:pt x="797" y="266"/>
                </a:lnTo>
                <a:lnTo>
                  <a:pt x="808" y="266"/>
                </a:lnTo>
                <a:lnTo>
                  <a:pt x="808" y="277"/>
                </a:lnTo>
                <a:lnTo>
                  <a:pt x="797" y="277"/>
                </a:lnTo>
                <a:lnTo>
                  <a:pt x="797" y="287"/>
                </a:lnTo>
                <a:lnTo>
                  <a:pt x="797" y="298"/>
                </a:lnTo>
                <a:lnTo>
                  <a:pt x="787" y="308"/>
                </a:lnTo>
                <a:lnTo>
                  <a:pt x="787" y="319"/>
                </a:lnTo>
                <a:lnTo>
                  <a:pt x="787" y="330"/>
                </a:lnTo>
                <a:lnTo>
                  <a:pt x="787" y="340"/>
                </a:lnTo>
                <a:lnTo>
                  <a:pt x="776" y="351"/>
                </a:lnTo>
                <a:lnTo>
                  <a:pt x="776" y="362"/>
                </a:lnTo>
                <a:lnTo>
                  <a:pt x="776" y="372"/>
                </a:lnTo>
                <a:lnTo>
                  <a:pt x="766" y="372"/>
                </a:lnTo>
                <a:lnTo>
                  <a:pt x="766" y="383"/>
                </a:lnTo>
                <a:lnTo>
                  <a:pt x="766" y="393"/>
                </a:lnTo>
                <a:lnTo>
                  <a:pt x="776" y="393"/>
                </a:lnTo>
                <a:lnTo>
                  <a:pt x="766" y="393"/>
                </a:lnTo>
                <a:lnTo>
                  <a:pt x="766" y="404"/>
                </a:lnTo>
                <a:lnTo>
                  <a:pt x="766" y="415"/>
                </a:lnTo>
                <a:lnTo>
                  <a:pt x="766" y="425"/>
                </a:lnTo>
                <a:lnTo>
                  <a:pt x="766" y="415"/>
                </a:lnTo>
                <a:lnTo>
                  <a:pt x="755" y="415"/>
                </a:lnTo>
                <a:lnTo>
                  <a:pt x="745" y="415"/>
                </a:lnTo>
                <a:lnTo>
                  <a:pt x="745" y="404"/>
                </a:lnTo>
                <a:lnTo>
                  <a:pt x="734" y="404"/>
                </a:lnTo>
                <a:lnTo>
                  <a:pt x="734" y="393"/>
                </a:lnTo>
                <a:lnTo>
                  <a:pt x="724" y="393"/>
                </a:lnTo>
                <a:lnTo>
                  <a:pt x="713" y="393"/>
                </a:lnTo>
                <a:lnTo>
                  <a:pt x="713" y="404"/>
                </a:lnTo>
                <a:lnTo>
                  <a:pt x="703" y="404"/>
                </a:lnTo>
                <a:lnTo>
                  <a:pt x="703" y="393"/>
                </a:lnTo>
                <a:lnTo>
                  <a:pt x="692" y="393"/>
                </a:lnTo>
                <a:lnTo>
                  <a:pt x="682" y="393"/>
                </a:lnTo>
                <a:lnTo>
                  <a:pt x="682" y="383"/>
                </a:lnTo>
                <a:lnTo>
                  <a:pt x="682" y="372"/>
                </a:lnTo>
                <a:lnTo>
                  <a:pt x="682" y="362"/>
                </a:lnTo>
                <a:lnTo>
                  <a:pt x="682" y="351"/>
                </a:lnTo>
                <a:lnTo>
                  <a:pt x="682" y="340"/>
                </a:lnTo>
                <a:lnTo>
                  <a:pt x="682" y="330"/>
                </a:lnTo>
                <a:lnTo>
                  <a:pt x="682" y="319"/>
                </a:lnTo>
                <a:lnTo>
                  <a:pt x="682" y="308"/>
                </a:lnTo>
                <a:lnTo>
                  <a:pt x="682" y="298"/>
                </a:lnTo>
                <a:lnTo>
                  <a:pt x="682" y="287"/>
                </a:lnTo>
                <a:lnTo>
                  <a:pt x="682" y="277"/>
                </a:lnTo>
                <a:lnTo>
                  <a:pt x="682" y="266"/>
                </a:lnTo>
                <a:lnTo>
                  <a:pt x="672" y="266"/>
                </a:lnTo>
                <a:lnTo>
                  <a:pt x="672" y="255"/>
                </a:lnTo>
                <a:lnTo>
                  <a:pt x="672" y="245"/>
                </a:lnTo>
                <a:lnTo>
                  <a:pt x="672" y="234"/>
                </a:lnTo>
                <a:lnTo>
                  <a:pt x="672" y="223"/>
                </a:lnTo>
                <a:lnTo>
                  <a:pt x="672" y="213"/>
                </a:lnTo>
                <a:lnTo>
                  <a:pt x="661" y="213"/>
                </a:lnTo>
                <a:lnTo>
                  <a:pt x="661" y="202"/>
                </a:lnTo>
                <a:lnTo>
                  <a:pt x="661" y="192"/>
                </a:lnTo>
                <a:lnTo>
                  <a:pt x="661" y="181"/>
                </a:lnTo>
                <a:lnTo>
                  <a:pt x="651" y="181"/>
                </a:lnTo>
                <a:lnTo>
                  <a:pt x="651" y="170"/>
                </a:lnTo>
                <a:lnTo>
                  <a:pt x="640" y="170"/>
                </a:lnTo>
                <a:lnTo>
                  <a:pt x="640" y="160"/>
                </a:lnTo>
                <a:lnTo>
                  <a:pt x="630" y="160"/>
                </a:lnTo>
                <a:lnTo>
                  <a:pt x="619" y="160"/>
                </a:lnTo>
                <a:lnTo>
                  <a:pt x="609" y="160"/>
                </a:lnTo>
                <a:lnTo>
                  <a:pt x="609" y="149"/>
                </a:lnTo>
                <a:lnTo>
                  <a:pt x="609" y="139"/>
                </a:lnTo>
                <a:lnTo>
                  <a:pt x="609" y="128"/>
                </a:lnTo>
                <a:lnTo>
                  <a:pt x="609" y="117"/>
                </a:lnTo>
                <a:lnTo>
                  <a:pt x="609" y="107"/>
                </a:lnTo>
                <a:lnTo>
                  <a:pt x="609" y="96"/>
                </a:lnTo>
                <a:lnTo>
                  <a:pt x="609" y="85"/>
                </a:lnTo>
                <a:lnTo>
                  <a:pt x="598" y="75"/>
                </a:lnTo>
                <a:lnTo>
                  <a:pt x="598" y="64"/>
                </a:lnTo>
                <a:lnTo>
                  <a:pt x="588" y="64"/>
                </a:lnTo>
                <a:lnTo>
                  <a:pt x="588" y="54"/>
                </a:lnTo>
                <a:lnTo>
                  <a:pt x="577" y="54"/>
                </a:lnTo>
                <a:lnTo>
                  <a:pt x="577" y="64"/>
                </a:lnTo>
                <a:lnTo>
                  <a:pt x="577" y="54"/>
                </a:lnTo>
                <a:lnTo>
                  <a:pt x="567" y="54"/>
                </a:lnTo>
                <a:lnTo>
                  <a:pt x="556" y="54"/>
                </a:lnTo>
                <a:lnTo>
                  <a:pt x="556" y="64"/>
                </a:lnTo>
                <a:lnTo>
                  <a:pt x="546" y="64"/>
                </a:lnTo>
                <a:lnTo>
                  <a:pt x="546" y="75"/>
                </a:lnTo>
                <a:lnTo>
                  <a:pt x="535" y="75"/>
                </a:lnTo>
                <a:lnTo>
                  <a:pt x="535" y="85"/>
                </a:lnTo>
                <a:lnTo>
                  <a:pt x="525" y="85"/>
                </a:lnTo>
                <a:lnTo>
                  <a:pt x="525" y="96"/>
                </a:lnTo>
                <a:lnTo>
                  <a:pt x="525" y="107"/>
                </a:lnTo>
                <a:lnTo>
                  <a:pt x="535" y="107"/>
                </a:lnTo>
                <a:lnTo>
                  <a:pt x="535" y="117"/>
                </a:lnTo>
                <a:lnTo>
                  <a:pt x="525" y="128"/>
                </a:lnTo>
                <a:lnTo>
                  <a:pt x="525" y="139"/>
                </a:lnTo>
                <a:lnTo>
                  <a:pt x="525" y="149"/>
                </a:lnTo>
                <a:lnTo>
                  <a:pt x="525" y="160"/>
                </a:lnTo>
                <a:lnTo>
                  <a:pt x="525" y="170"/>
                </a:lnTo>
                <a:lnTo>
                  <a:pt x="525" y="181"/>
                </a:lnTo>
                <a:lnTo>
                  <a:pt x="514" y="181"/>
                </a:lnTo>
                <a:lnTo>
                  <a:pt x="504" y="181"/>
                </a:lnTo>
                <a:lnTo>
                  <a:pt x="493" y="181"/>
                </a:lnTo>
                <a:lnTo>
                  <a:pt x="493" y="192"/>
                </a:lnTo>
                <a:lnTo>
                  <a:pt x="493" y="202"/>
                </a:lnTo>
                <a:lnTo>
                  <a:pt x="493" y="213"/>
                </a:lnTo>
                <a:lnTo>
                  <a:pt x="483" y="223"/>
                </a:lnTo>
                <a:lnTo>
                  <a:pt x="483" y="234"/>
                </a:lnTo>
                <a:lnTo>
                  <a:pt x="483" y="245"/>
                </a:lnTo>
                <a:lnTo>
                  <a:pt x="483" y="255"/>
                </a:lnTo>
                <a:lnTo>
                  <a:pt x="483" y="266"/>
                </a:lnTo>
                <a:lnTo>
                  <a:pt x="472" y="266"/>
                </a:lnTo>
                <a:lnTo>
                  <a:pt x="472" y="277"/>
                </a:lnTo>
                <a:lnTo>
                  <a:pt x="472" y="287"/>
                </a:lnTo>
                <a:lnTo>
                  <a:pt x="462" y="298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94" name="Freeform 1687"/>
          <p:cNvSpPr>
            <a:spLocks/>
          </p:cNvSpPr>
          <p:nvPr/>
        </p:nvSpPr>
        <p:spPr bwMode="auto">
          <a:xfrm>
            <a:off x="1336431" y="3470276"/>
            <a:ext cx="108438" cy="252413"/>
          </a:xfrm>
          <a:custGeom>
            <a:avLst/>
            <a:gdLst>
              <a:gd name="T0" fmla="*/ 84138 w 74"/>
              <a:gd name="T1" fmla="*/ 252413 h 159"/>
              <a:gd name="T2" fmla="*/ 66675 w 74"/>
              <a:gd name="T3" fmla="*/ 234950 h 159"/>
              <a:gd name="T4" fmla="*/ 66675 w 74"/>
              <a:gd name="T5" fmla="*/ 219075 h 159"/>
              <a:gd name="T6" fmla="*/ 66675 w 74"/>
              <a:gd name="T7" fmla="*/ 219075 h 159"/>
              <a:gd name="T8" fmla="*/ 50800 w 74"/>
              <a:gd name="T9" fmla="*/ 219075 h 159"/>
              <a:gd name="T10" fmla="*/ 50800 w 74"/>
              <a:gd name="T11" fmla="*/ 219075 h 159"/>
              <a:gd name="T12" fmla="*/ 50800 w 74"/>
              <a:gd name="T13" fmla="*/ 219075 h 159"/>
              <a:gd name="T14" fmla="*/ 33338 w 74"/>
              <a:gd name="T15" fmla="*/ 219075 h 159"/>
              <a:gd name="T16" fmla="*/ 33338 w 74"/>
              <a:gd name="T17" fmla="*/ 234950 h 159"/>
              <a:gd name="T18" fmla="*/ 17463 w 74"/>
              <a:gd name="T19" fmla="*/ 219075 h 159"/>
              <a:gd name="T20" fmla="*/ 17463 w 74"/>
              <a:gd name="T21" fmla="*/ 219075 h 159"/>
              <a:gd name="T22" fmla="*/ 17463 w 74"/>
              <a:gd name="T23" fmla="*/ 201613 h 159"/>
              <a:gd name="T24" fmla="*/ 17463 w 74"/>
              <a:gd name="T25" fmla="*/ 184150 h 159"/>
              <a:gd name="T26" fmla="*/ 17463 w 74"/>
              <a:gd name="T27" fmla="*/ 168275 h 159"/>
              <a:gd name="T28" fmla="*/ 17463 w 74"/>
              <a:gd name="T29" fmla="*/ 150813 h 159"/>
              <a:gd name="T30" fmla="*/ 0 w 74"/>
              <a:gd name="T31" fmla="*/ 150813 h 159"/>
              <a:gd name="T32" fmla="*/ 0 w 74"/>
              <a:gd name="T33" fmla="*/ 150813 h 159"/>
              <a:gd name="T34" fmla="*/ 0 w 74"/>
              <a:gd name="T35" fmla="*/ 134938 h 159"/>
              <a:gd name="T36" fmla="*/ 0 w 74"/>
              <a:gd name="T37" fmla="*/ 134938 h 159"/>
              <a:gd name="T38" fmla="*/ 0 w 74"/>
              <a:gd name="T39" fmla="*/ 117475 h 159"/>
              <a:gd name="T40" fmla="*/ 0 w 74"/>
              <a:gd name="T41" fmla="*/ 117475 h 159"/>
              <a:gd name="T42" fmla="*/ 0 w 74"/>
              <a:gd name="T43" fmla="*/ 117475 h 159"/>
              <a:gd name="T44" fmla="*/ 0 w 74"/>
              <a:gd name="T45" fmla="*/ 100013 h 159"/>
              <a:gd name="T46" fmla="*/ 0 w 74"/>
              <a:gd name="T47" fmla="*/ 100013 h 159"/>
              <a:gd name="T48" fmla="*/ 0 w 74"/>
              <a:gd name="T49" fmla="*/ 100013 h 159"/>
              <a:gd name="T50" fmla="*/ 0 w 74"/>
              <a:gd name="T51" fmla="*/ 100013 h 159"/>
              <a:gd name="T52" fmla="*/ 0 w 74"/>
              <a:gd name="T53" fmla="*/ 84138 h 159"/>
              <a:gd name="T54" fmla="*/ 0 w 74"/>
              <a:gd name="T55" fmla="*/ 66675 h 159"/>
              <a:gd name="T56" fmla="*/ 0 w 74"/>
              <a:gd name="T57" fmla="*/ 33338 h 159"/>
              <a:gd name="T58" fmla="*/ 0 w 74"/>
              <a:gd name="T59" fmla="*/ 15875 h 159"/>
              <a:gd name="T60" fmla="*/ 17463 w 74"/>
              <a:gd name="T61" fmla="*/ 0 h 159"/>
              <a:gd name="T62" fmla="*/ 33338 w 74"/>
              <a:gd name="T63" fmla="*/ 0 h 159"/>
              <a:gd name="T64" fmla="*/ 33338 w 74"/>
              <a:gd name="T65" fmla="*/ 33338 h 159"/>
              <a:gd name="T66" fmla="*/ 33338 w 74"/>
              <a:gd name="T67" fmla="*/ 50800 h 159"/>
              <a:gd name="T68" fmla="*/ 17463 w 74"/>
              <a:gd name="T69" fmla="*/ 66675 h 159"/>
              <a:gd name="T70" fmla="*/ 50800 w 74"/>
              <a:gd name="T71" fmla="*/ 100013 h 159"/>
              <a:gd name="T72" fmla="*/ 50800 w 74"/>
              <a:gd name="T73" fmla="*/ 117475 h 159"/>
              <a:gd name="T74" fmla="*/ 50800 w 74"/>
              <a:gd name="T75" fmla="*/ 117475 h 159"/>
              <a:gd name="T76" fmla="*/ 50800 w 74"/>
              <a:gd name="T77" fmla="*/ 117475 h 159"/>
              <a:gd name="T78" fmla="*/ 66675 w 74"/>
              <a:gd name="T79" fmla="*/ 100013 h 159"/>
              <a:gd name="T80" fmla="*/ 66675 w 74"/>
              <a:gd name="T81" fmla="*/ 100013 h 159"/>
              <a:gd name="T82" fmla="*/ 66675 w 74"/>
              <a:gd name="T83" fmla="*/ 100013 h 159"/>
              <a:gd name="T84" fmla="*/ 84138 w 74"/>
              <a:gd name="T85" fmla="*/ 100013 h 159"/>
              <a:gd name="T86" fmla="*/ 84138 w 74"/>
              <a:gd name="T87" fmla="*/ 117475 h 159"/>
              <a:gd name="T88" fmla="*/ 84138 w 74"/>
              <a:gd name="T89" fmla="*/ 117475 h 159"/>
              <a:gd name="T90" fmla="*/ 84138 w 74"/>
              <a:gd name="T91" fmla="*/ 134938 h 159"/>
              <a:gd name="T92" fmla="*/ 66675 w 74"/>
              <a:gd name="T93" fmla="*/ 150813 h 159"/>
              <a:gd name="T94" fmla="*/ 84138 w 74"/>
              <a:gd name="T95" fmla="*/ 150813 h 159"/>
              <a:gd name="T96" fmla="*/ 84138 w 74"/>
              <a:gd name="T97" fmla="*/ 150813 h 159"/>
              <a:gd name="T98" fmla="*/ 100013 w 74"/>
              <a:gd name="T99" fmla="*/ 150813 h 159"/>
              <a:gd name="T100" fmla="*/ 100013 w 74"/>
              <a:gd name="T101" fmla="*/ 150813 h 159"/>
              <a:gd name="T102" fmla="*/ 100013 w 74"/>
              <a:gd name="T103" fmla="*/ 168275 h 159"/>
              <a:gd name="T104" fmla="*/ 117475 w 74"/>
              <a:gd name="T105" fmla="*/ 168275 h 159"/>
              <a:gd name="T106" fmla="*/ 117475 w 74"/>
              <a:gd name="T107" fmla="*/ 168275 h 159"/>
              <a:gd name="T108" fmla="*/ 117475 w 74"/>
              <a:gd name="T109" fmla="*/ 184150 h 159"/>
              <a:gd name="T110" fmla="*/ 117475 w 74"/>
              <a:gd name="T111" fmla="*/ 201613 h 159"/>
              <a:gd name="T112" fmla="*/ 117475 w 74"/>
              <a:gd name="T113" fmla="*/ 219075 h 159"/>
              <a:gd name="T114" fmla="*/ 100013 w 74"/>
              <a:gd name="T115" fmla="*/ 219075 h 159"/>
              <a:gd name="T116" fmla="*/ 100013 w 74"/>
              <a:gd name="T117" fmla="*/ 234950 h 159"/>
              <a:gd name="T118" fmla="*/ 84138 w 74"/>
              <a:gd name="T119" fmla="*/ 252413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4" h="159">
                <a:moveTo>
                  <a:pt x="53" y="159"/>
                </a:moveTo>
                <a:lnTo>
                  <a:pt x="53" y="159"/>
                </a:lnTo>
                <a:lnTo>
                  <a:pt x="42" y="159"/>
                </a:lnTo>
                <a:lnTo>
                  <a:pt x="42" y="148"/>
                </a:lnTo>
                <a:lnTo>
                  <a:pt x="42" y="138"/>
                </a:lnTo>
                <a:lnTo>
                  <a:pt x="32" y="138"/>
                </a:lnTo>
                <a:lnTo>
                  <a:pt x="21" y="138"/>
                </a:lnTo>
                <a:lnTo>
                  <a:pt x="21" y="148"/>
                </a:lnTo>
                <a:lnTo>
                  <a:pt x="11" y="138"/>
                </a:lnTo>
                <a:lnTo>
                  <a:pt x="11" y="127"/>
                </a:lnTo>
                <a:lnTo>
                  <a:pt x="11" y="116"/>
                </a:lnTo>
                <a:lnTo>
                  <a:pt x="11" y="106"/>
                </a:lnTo>
                <a:lnTo>
                  <a:pt x="11" y="95"/>
                </a:lnTo>
                <a:lnTo>
                  <a:pt x="0" y="95"/>
                </a:lnTo>
                <a:lnTo>
                  <a:pt x="0" y="85"/>
                </a:lnTo>
                <a:lnTo>
                  <a:pt x="0" y="74"/>
                </a:lnTo>
                <a:lnTo>
                  <a:pt x="0" y="63"/>
                </a:lnTo>
                <a:lnTo>
                  <a:pt x="0" y="53"/>
                </a:lnTo>
                <a:lnTo>
                  <a:pt x="0" y="42"/>
                </a:lnTo>
                <a:lnTo>
                  <a:pt x="0" y="32"/>
                </a:lnTo>
                <a:lnTo>
                  <a:pt x="0" y="21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lnTo>
                  <a:pt x="21" y="21"/>
                </a:lnTo>
                <a:lnTo>
                  <a:pt x="21" y="32"/>
                </a:lnTo>
                <a:lnTo>
                  <a:pt x="11" y="32"/>
                </a:lnTo>
                <a:lnTo>
                  <a:pt x="11" y="42"/>
                </a:lnTo>
                <a:lnTo>
                  <a:pt x="11" y="53"/>
                </a:lnTo>
                <a:lnTo>
                  <a:pt x="21" y="53"/>
                </a:lnTo>
                <a:lnTo>
                  <a:pt x="32" y="63"/>
                </a:lnTo>
                <a:lnTo>
                  <a:pt x="32" y="74"/>
                </a:lnTo>
                <a:lnTo>
                  <a:pt x="32" y="63"/>
                </a:lnTo>
                <a:lnTo>
                  <a:pt x="42" y="63"/>
                </a:lnTo>
                <a:lnTo>
                  <a:pt x="53" y="63"/>
                </a:lnTo>
                <a:lnTo>
                  <a:pt x="53" y="74"/>
                </a:lnTo>
                <a:lnTo>
                  <a:pt x="53" y="85"/>
                </a:lnTo>
                <a:lnTo>
                  <a:pt x="53" y="95"/>
                </a:lnTo>
                <a:lnTo>
                  <a:pt x="42" y="95"/>
                </a:lnTo>
                <a:lnTo>
                  <a:pt x="53" y="95"/>
                </a:lnTo>
                <a:lnTo>
                  <a:pt x="63" y="95"/>
                </a:lnTo>
                <a:lnTo>
                  <a:pt x="63" y="106"/>
                </a:lnTo>
                <a:lnTo>
                  <a:pt x="74" y="106"/>
                </a:lnTo>
                <a:lnTo>
                  <a:pt x="74" y="116"/>
                </a:lnTo>
                <a:lnTo>
                  <a:pt x="74" y="127"/>
                </a:lnTo>
                <a:lnTo>
                  <a:pt x="74" y="138"/>
                </a:lnTo>
                <a:lnTo>
                  <a:pt x="63" y="138"/>
                </a:lnTo>
                <a:lnTo>
                  <a:pt x="63" y="148"/>
                </a:lnTo>
                <a:lnTo>
                  <a:pt x="53" y="148"/>
                </a:lnTo>
                <a:lnTo>
                  <a:pt x="53" y="159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95" name="Freeform 1688"/>
          <p:cNvSpPr>
            <a:spLocks/>
          </p:cNvSpPr>
          <p:nvPr/>
        </p:nvSpPr>
        <p:spPr bwMode="auto">
          <a:xfrm>
            <a:off x="999392" y="3470275"/>
            <a:ext cx="106974" cy="184150"/>
          </a:xfrm>
          <a:custGeom>
            <a:avLst/>
            <a:gdLst>
              <a:gd name="T0" fmla="*/ 15875 w 73"/>
              <a:gd name="T1" fmla="*/ 15875 h 116"/>
              <a:gd name="T2" fmla="*/ 0 w 73"/>
              <a:gd name="T3" fmla="*/ 33338 h 116"/>
              <a:gd name="T4" fmla="*/ 0 w 73"/>
              <a:gd name="T5" fmla="*/ 50800 h 116"/>
              <a:gd name="T6" fmla="*/ 0 w 73"/>
              <a:gd name="T7" fmla="*/ 50800 h 116"/>
              <a:gd name="T8" fmla="*/ 0 w 73"/>
              <a:gd name="T9" fmla="*/ 84138 h 116"/>
              <a:gd name="T10" fmla="*/ 15875 w 73"/>
              <a:gd name="T11" fmla="*/ 117475 h 116"/>
              <a:gd name="T12" fmla="*/ 15875 w 73"/>
              <a:gd name="T13" fmla="*/ 134938 h 116"/>
              <a:gd name="T14" fmla="*/ 15875 w 73"/>
              <a:gd name="T15" fmla="*/ 134938 h 116"/>
              <a:gd name="T16" fmla="*/ 15875 w 73"/>
              <a:gd name="T17" fmla="*/ 150813 h 116"/>
              <a:gd name="T18" fmla="*/ 15875 w 73"/>
              <a:gd name="T19" fmla="*/ 150813 h 116"/>
              <a:gd name="T20" fmla="*/ 33338 w 73"/>
              <a:gd name="T21" fmla="*/ 168275 h 116"/>
              <a:gd name="T22" fmla="*/ 33338 w 73"/>
              <a:gd name="T23" fmla="*/ 184150 h 116"/>
              <a:gd name="T24" fmla="*/ 33338 w 73"/>
              <a:gd name="T25" fmla="*/ 184150 h 116"/>
              <a:gd name="T26" fmla="*/ 33338 w 73"/>
              <a:gd name="T27" fmla="*/ 184150 h 116"/>
              <a:gd name="T28" fmla="*/ 49213 w 73"/>
              <a:gd name="T29" fmla="*/ 184150 h 116"/>
              <a:gd name="T30" fmla="*/ 66675 w 73"/>
              <a:gd name="T31" fmla="*/ 184150 h 116"/>
              <a:gd name="T32" fmla="*/ 66675 w 73"/>
              <a:gd name="T33" fmla="*/ 184150 h 116"/>
              <a:gd name="T34" fmla="*/ 66675 w 73"/>
              <a:gd name="T35" fmla="*/ 184150 h 116"/>
              <a:gd name="T36" fmla="*/ 66675 w 73"/>
              <a:gd name="T37" fmla="*/ 184150 h 116"/>
              <a:gd name="T38" fmla="*/ 82550 w 73"/>
              <a:gd name="T39" fmla="*/ 184150 h 116"/>
              <a:gd name="T40" fmla="*/ 82550 w 73"/>
              <a:gd name="T41" fmla="*/ 168275 h 116"/>
              <a:gd name="T42" fmla="*/ 100013 w 73"/>
              <a:gd name="T43" fmla="*/ 150813 h 116"/>
              <a:gd name="T44" fmla="*/ 100013 w 73"/>
              <a:gd name="T45" fmla="*/ 134938 h 116"/>
              <a:gd name="T46" fmla="*/ 115888 w 73"/>
              <a:gd name="T47" fmla="*/ 117475 h 116"/>
              <a:gd name="T48" fmla="*/ 115888 w 73"/>
              <a:gd name="T49" fmla="*/ 117475 h 116"/>
              <a:gd name="T50" fmla="*/ 100013 w 73"/>
              <a:gd name="T51" fmla="*/ 117475 h 116"/>
              <a:gd name="T52" fmla="*/ 100013 w 73"/>
              <a:gd name="T53" fmla="*/ 100013 h 116"/>
              <a:gd name="T54" fmla="*/ 115888 w 73"/>
              <a:gd name="T55" fmla="*/ 100013 h 116"/>
              <a:gd name="T56" fmla="*/ 115888 w 73"/>
              <a:gd name="T57" fmla="*/ 100013 h 116"/>
              <a:gd name="T58" fmla="*/ 115888 w 73"/>
              <a:gd name="T59" fmla="*/ 84138 h 116"/>
              <a:gd name="T60" fmla="*/ 115888 w 73"/>
              <a:gd name="T61" fmla="*/ 66675 h 116"/>
              <a:gd name="T62" fmla="*/ 115888 w 73"/>
              <a:gd name="T63" fmla="*/ 50800 h 116"/>
              <a:gd name="T64" fmla="*/ 115888 w 73"/>
              <a:gd name="T65" fmla="*/ 50800 h 116"/>
              <a:gd name="T66" fmla="*/ 115888 w 73"/>
              <a:gd name="T67" fmla="*/ 50800 h 116"/>
              <a:gd name="T68" fmla="*/ 100013 w 73"/>
              <a:gd name="T69" fmla="*/ 66675 h 116"/>
              <a:gd name="T70" fmla="*/ 100013 w 73"/>
              <a:gd name="T71" fmla="*/ 84138 h 116"/>
              <a:gd name="T72" fmla="*/ 100013 w 73"/>
              <a:gd name="T73" fmla="*/ 84138 h 116"/>
              <a:gd name="T74" fmla="*/ 82550 w 73"/>
              <a:gd name="T75" fmla="*/ 84138 h 116"/>
              <a:gd name="T76" fmla="*/ 82550 w 73"/>
              <a:gd name="T77" fmla="*/ 84138 h 116"/>
              <a:gd name="T78" fmla="*/ 82550 w 73"/>
              <a:gd name="T79" fmla="*/ 66675 h 116"/>
              <a:gd name="T80" fmla="*/ 82550 w 73"/>
              <a:gd name="T81" fmla="*/ 66675 h 116"/>
              <a:gd name="T82" fmla="*/ 82550 w 73"/>
              <a:gd name="T83" fmla="*/ 66675 h 116"/>
              <a:gd name="T84" fmla="*/ 82550 w 73"/>
              <a:gd name="T85" fmla="*/ 66675 h 116"/>
              <a:gd name="T86" fmla="*/ 82550 w 73"/>
              <a:gd name="T87" fmla="*/ 50800 h 116"/>
              <a:gd name="T88" fmla="*/ 82550 w 73"/>
              <a:gd name="T89" fmla="*/ 33338 h 116"/>
              <a:gd name="T90" fmla="*/ 82550 w 73"/>
              <a:gd name="T91" fmla="*/ 33338 h 116"/>
              <a:gd name="T92" fmla="*/ 66675 w 73"/>
              <a:gd name="T93" fmla="*/ 33338 h 116"/>
              <a:gd name="T94" fmla="*/ 66675 w 73"/>
              <a:gd name="T95" fmla="*/ 33338 h 116"/>
              <a:gd name="T96" fmla="*/ 49213 w 73"/>
              <a:gd name="T97" fmla="*/ 33338 h 116"/>
              <a:gd name="T98" fmla="*/ 49213 w 73"/>
              <a:gd name="T99" fmla="*/ 33338 h 116"/>
              <a:gd name="T100" fmla="*/ 33338 w 73"/>
              <a:gd name="T101" fmla="*/ 33338 h 116"/>
              <a:gd name="T102" fmla="*/ 33338 w 73"/>
              <a:gd name="T103" fmla="*/ 33338 h 116"/>
              <a:gd name="T104" fmla="*/ 15875 w 73"/>
              <a:gd name="T105" fmla="*/ 15875 h 1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3" h="116">
                <a:moveTo>
                  <a:pt x="10" y="0"/>
                </a:moveTo>
                <a:lnTo>
                  <a:pt x="10" y="10"/>
                </a:lnTo>
                <a:lnTo>
                  <a:pt x="0" y="21"/>
                </a:lnTo>
                <a:lnTo>
                  <a:pt x="0" y="32"/>
                </a:lnTo>
                <a:lnTo>
                  <a:pt x="0" y="42"/>
                </a:lnTo>
                <a:lnTo>
                  <a:pt x="0" y="53"/>
                </a:lnTo>
                <a:lnTo>
                  <a:pt x="0" y="63"/>
                </a:lnTo>
                <a:lnTo>
                  <a:pt x="10" y="63"/>
                </a:lnTo>
                <a:lnTo>
                  <a:pt x="10" y="74"/>
                </a:lnTo>
                <a:lnTo>
                  <a:pt x="10" y="85"/>
                </a:lnTo>
                <a:lnTo>
                  <a:pt x="10" y="95"/>
                </a:lnTo>
                <a:lnTo>
                  <a:pt x="10" y="106"/>
                </a:lnTo>
                <a:lnTo>
                  <a:pt x="21" y="106"/>
                </a:lnTo>
                <a:lnTo>
                  <a:pt x="21" y="116"/>
                </a:lnTo>
                <a:lnTo>
                  <a:pt x="31" y="116"/>
                </a:lnTo>
                <a:lnTo>
                  <a:pt x="42" y="116"/>
                </a:lnTo>
                <a:lnTo>
                  <a:pt x="52" y="116"/>
                </a:lnTo>
                <a:lnTo>
                  <a:pt x="52" y="106"/>
                </a:lnTo>
                <a:lnTo>
                  <a:pt x="63" y="106"/>
                </a:lnTo>
                <a:lnTo>
                  <a:pt x="63" y="95"/>
                </a:lnTo>
                <a:lnTo>
                  <a:pt x="63" y="85"/>
                </a:lnTo>
                <a:lnTo>
                  <a:pt x="73" y="74"/>
                </a:lnTo>
                <a:lnTo>
                  <a:pt x="63" y="74"/>
                </a:lnTo>
                <a:lnTo>
                  <a:pt x="63" y="63"/>
                </a:lnTo>
                <a:lnTo>
                  <a:pt x="73" y="63"/>
                </a:lnTo>
                <a:lnTo>
                  <a:pt x="73" y="53"/>
                </a:lnTo>
                <a:lnTo>
                  <a:pt x="73" y="42"/>
                </a:lnTo>
                <a:lnTo>
                  <a:pt x="73" y="32"/>
                </a:lnTo>
                <a:lnTo>
                  <a:pt x="63" y="32"/>
                </a:lnTo>
                <a:lnTo>
                  <a:pt x="63" y="42"/>
                </a:lnTo>
                <a:lnTo>
                  <a:pt x="63" y="53"/>
                </a:lnTo>
                <a:lnTo>
                  <a:pt x="52" y="53"/>
                </a:lnTo>
                <a:lnTo>
                  <a:pt x="52" y="42"/>
                </a:lnTo>
                <a:lnTo>
                  <a:pt x="52" y="32"/>
                </a:lnTo>
                <a:lnTo>
                  <a:pt x="52" y="21"/>
                </a:lnTo>
                <a:lnTo>
                  <a:pt x="42" y="21"/>
                </a:lnTo>
                <a:lnTo>
                  <a:pt x="31" y="21"/>
                </a:lnTo>
                <a:lnTo>
                  <a:pt x="21" y="21"/>
                </a:lnTo>
                <a:lnTo>
                  <a:pt x="10" y="21"/>
                </a:lnTo>
                <a:lnTo>
                  <a:pt x="1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96" name="Freeform 1689"/>
          <p:cNvSpPr>
            <a:spLocks/>
          </p:cNvSpPr>
          <p:nvPr/>
        </p:nvSpPr>
        <p:spPr bwMode="auto">
          <a:xfrm>
            <a:off x="613997" y="3435351"/>
            <a:ext cx="108438" cy="219075"/>
          </a:xfrm>
          <a:custGeom>
            <a:avLst/>
            <a:gdLst>
              <a:gd name="T0" fmla="*/ 100013 w 74"/>
              <a:gd name="T1" fmla="*/ 185738 h 138"/>
              <a:gd name="T2" fmla="*/ 100013 w 74"/>
              <a:gd name="T3" fmla="*/ 185738 h 138"/>
              <a:gd name="T4" fmla="*/ 100013 w 74"/>
              <a:gd name="T5" fmla="*/ 169863 h 138"/>
              <a:gd name="T6" fmla="*/ 100013 w 74"/>
              <a:gd name="T7" fmla="*/ 169863 h 138"/>
              <a:gd name="T8" fmla="*/ 100013 w 74"/>
              <a:gd name="T9" fmla="*/ 169863 h 138"/>
              <a:gd name="T10" fmla="*/ 100013 w 74"/>
              <a:gd name="T11" fmla="*/ 152400 h 138"/>
              <a:gd name="T12" fmla="*/ 100013 w 74"/>
              <a:gd name="T13" fmla="*/ 152400 h 138"/>
              <a:gd name="T14" fmla="*/ 100013 w 74"/>
              <a:gd name="T15" fmla="*/ 134938 h 138"/>
              <a:gd name="T16" fmla="*/ 117475 w 74"/>
              <a:gd name="T17" fmla="*/ 134938 h 138"/>
              <a:gd name="T18" fmla="*/ 117475 w 74"/>
              <a:gd name="T19" fmla="*/ 134938 h 138"/>
              <a:gd name="T20" fmla="*/ 117475 w 74"/>
              <a:gd name="T21" fmla="*/ 119063 h 138"/>
              <a:gd name="T22" fmla="*/ 117475 w 74"/>
              <a:gd name="T23" fmla="*/ 101600 h 138"/>
              <a:gd name="T24" fmla="*/ 100013 w 74"/>
              <a:gd name="T25" fmla="*/ 85725 h 138"/>
              <a:gd name="T26" fmla="*/ 100013 w 74"/>
              <a:gd name="T27" fmla="*/ 68263 h 138"/>
              <a:gd name="T28" fmla="*/ 100013 w 74"/>
              <a:gd name="T29" fmla="*/ 68263 h 138"/>
              <a:gd name="T30" fmla="*/ 100013 w 74"/>
              <a:gd name="T31" fmla="*/ 50800 h 138"/>
              <a:gd name="T32" fmla="*/ 100013 w 74"/>
              <a:gd name="T33" fmla="*/ 50800 h 138"/>
              <a:gd name="T34" fmla="*/ 100013 w 74"/>
              <a:gd name="T35" fmla="*/ 34925 h 138"/>
              <a:gd name="T36" fmla="*/ 100013 w 74"/>
              <a:gd name="T37" fmla="*/ 34925 h 138"/>
              <a:gd name="T38" fmla="*/ 100013 w 74"/>
              <a:gd name="T39" fmla="*/ 34925 h 138"/>
              <a:gd name="T40" fmla="*/ 100013 w 74"/>
              <a:gd name="T41" fmla="*/ 34925 h 138"/>
              <a:gd name="T42" fmla="*/ 100013 w 74"/>
              <a:gd name="T43" fmla="*/ 34925 h 138"/>
              <a:gd name="T44" fmla="*/ 100013 w 74"/>
              <a:gd name="T45" fmla="*/ 17463 h 138"/>
              <a:gd name="T46" fmla="*/ 100013 w 74"/>
              <a:gd name="T47" fmla="*/ 17463 h 138"/>
              <a:gd name="T48" fmla="*/ 100013 w 74"/>
              <a:gd name="T49" fmla="*/ 0 h 138"/>
              <a:gd name="T50" fmla="*/ 100013 w 74"/>
              <a:gd name="T51" fmla="*/ 0 h 138"/>
              <a:gd name="T52" fmla="*/ 100013 w 74"/>
              <a:gd name="T53" fmla="*/ 0 h 138"/>
              <a:gd name="T54" fmla="*/ 100013 w 74"/>
              <a:gd name="T55" fmla="*/ 17463 h 138"/>
              <a:gd name="T56" fmla="*/ 84138 w 74"/>
              <a:gd name="T57" fmla="*/ 17463 h 138"/>
              <a:gd name="T58" fmla="*/ 84138 w 74"/>
              <a:gd name="T59" fmla="*/ 50800 h 138"/>
              <a:gd name="T60" fmla="*/ 84138 w 74"/>
              <a:gd name="T61" fmla="*/ 50800 h 138"/>
              <a:gd name="T62" fmla="*/ 66675 w 74"/>
              <a:gd name="T63" fmla="*/ 68263 h 138"/>
              <a:gd name="T64" fmla="*/ 66675 w 74"/>
              <a:gd name="T65" fmla="*/ 85725 h 138"/>
              <a:gd name="T66" fmla="*/ 50800 w 74"/>
              <a:gd name="T67" fmla="*/ 85725 h 138"/>
              <a:gd name="T68" fmla="*/ 50800 w 74"/>
              <a:gd name="T69" fmla="*/ 101600 h 138"/>
              <a:gd name="T70" fmla="*/ 33338 w 74"/>
              <a:gd name="T71" fmla="*/ 119063 h 138"/>
              <a:gd name="T72" fmla="*/ 33338 w 74"/>
              <a:gd name="T73" fmla="*/ 101600 h 138"/>
              <a:gd name="T74" fmla="*/ 17463 w 74"/>
              <a:gd name="T75" fmla="*/ 101600 h 138"/>
              <a:gd name="T76" fmla="*/ 17463 w 74"/>
              <a:gd name="T77" fmla="*/ 101600 h 138"/>
              <a:gd name="T78" fmla="*/ 0 w 74"/>
              <a:gd name="T79" fmla="*/ 119063 h 138"/>
              <a:gd name="T80" fmla="*/ 0 w 74"/>
              <a:gd name="T81" fmla="*/ 119063 h 138"/>
              <a:gd name="T82" fmla="*/ 17463 w 74"/>
              <a:gd name="T83" fmla="*/ 169863 h 138"/>
              <a:gd name="T84" fmla="*/ 17463 w 74"/>
              <a:gd name="T85" fmla="*/ 185738 h 138"/>
              <a:gd name="T86" fmla="*/ 17463 w 74"/>
              <a:gd name="T87" fmla="*/ 185738 h 138"/>
              <a:gd name="T88" fmla="*/ 33338 w 74"/>
              <a:gd name="T89" fmla="*/ 203200 h 138"/>
              <a:gd name="T90" fmla="*/ 33338 w 74"/>
              <a:gd name="T91" fmla="*/ 203200 h 138"/>
              <a:gd name="T92" fmla="*/ 33338 w 74"/>
              <a:gd name="T93" fmla="*/ 219075 h 138"/>
              <a:gd name="T94" fmla="*/ 66675 w 74"/>
              <a:gd name="T95" fmla="*/ 185738 h 138"/>
              <a:gd name="T96" fmla="*/ 66675 w 74"/>
              <a:gd name="T97" fmla="*/ 185738 h 138"/>
              <a:gd name="T98" fmla="*/ 84138 w 74"/>
              <a:gd name="T99" fmla="*/ 185738 h 138"/>
              <a:gd name="T100" fmla="*/ 84138 w 74"/>
              <a:gd name="T101" fmla="*/ 185738 h 138"/>
              <a:gd name="T102" fmla="*/ 84138 w 74"/>
              <a:gd name="T103" fmla="*/ 185738 h 1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4" h="138">
                <a:moveTo>
                  <a:pt x="53" y="117"/>
                </a:moveTo>
                <a:lnTo>
                  <a:pt x="63" y="117"/>
                </a:lnTo>
                <a:lnTo>
                  <a:pt x="63" y="107"/>
                </a:lnTo>
                <a:lnTo>
                  <a:pt x="63" y="96"/>
                </a:lnTo>
                <a:lnTo>
                  <a:pt x="63" y="85"/>
                </a:lnTo>
                <a:lnTo>
                  <a:pt x="74" y="85"/>
                </a:lnTo>
                <a:lnTo>
                  <a:pt x="74" y="75"/>
                </a:lnTo>
                <a:lnTo>
                  <a:pt x="74" y="64"/>
                </a:lnTo>
                <a:lnTo>
                  <a:pt x="63" y="64"/>
                </a:lnTo>
                <a:lnTo>
                  <a:pt x="63" y="54"/>
                </a:lnTo>
                <a:lnTo>
                  <a:pt x="63" y="43"/>
                </a:lnTo>
                <a:lnTo>
                  <a:pt x="63" y="32"/>
                </a:lnTo>
                <a:lnTo>
                  <a:pt x="63" y="22"/>
                </a:lnTo>
                <a:lnTo>
                  <a:pt x="63" y="11"/>
                </a:lnTo>
                <a:lnTo>
                  <a:pt x="63" y="0"/>
                </a:lnTo>
                <a:lnTo>
                  <a:pt x="63" y="11"/>
                </a:lnTo>
                <a:lnTo>
                  <a:pt x="53" y="11"/>
                </a:lnTo>
                <a:lnTo>
                  <a:pt x="53" y="22"/>
                </a:lnTo>
                <a:lnTo>
                  <a:pt x="53" y="32"/>
                </a:lnTo>
                <a:lnTo>
                  <a:pt x="53" y="43"/>
                </a:lnTo>
                <a:lnTo>
                  <a:pt x="42" y="43"/>
                </a:lnTo>
                <a:lnTo>
                  <a:pt x="42" y="54"/>
                </a:lnTo>
                <a:lnTo>
                  <a:pt x="32" y="54"/>
                </a:lnTo>
                <a:lnTo>
                  <a:pt x="32" y="64"/>
                </a:lnTo>
                <a:lnTo>
                  <a:pt x="32" y="75"/>
                </a:lnTo>
                <a:lnTo>
                  <a:pt x="21" y="75"/>
                </a:lnTo>
                <a:lnTo>
                  <a:pt x="21" y="64"/>
                </a:lnTo>
                <a:lnTo>
                  <a:pt x="11" y="64"/>
                </a:lnTo>
                <a:lnTo>
                  <a:pt x="0" y="64"/>
                </a:lnTo>
                <a:lnTo>
                  <a:pt x="0" y="75"/>
                </a:lnTo>
                <a:lnTo>
                  <a:pt x="11" y="85"/>
                </a:lnTo>
                <a:lnTo>
                  <a:pt x="11" y="107"/>
                </a:lnTo>
                <a:lnTo>
                  <a:pt x="11" y="117"/>
                </a:lnTo>
                <a:lnTo>
                  <a:pt x="21" y="117"/>
                </a:lnTo>
                <a:lnTo>
                  <a:pt x="21" y="128"/>
                </a:lnTo>
                <a:lnTo>
                  <a:pt x="21" y="138"/>
                </a:lnTo>
                <a:lnTo>
                  <a:pt x="32" y="117"/>
                </a:lnTo>
                <a:lnTo>
                  <a:pt x="42" y="117"/>
                </a:lnTo>
                <a:lnTo>
                  <a:pt x="53" y="117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97" name="Freeform 1690"/>
          <p:cNvSpPr>
            <a:spLocks/>
          </p:cNvSpPr>
          <p:nvPr/>
        </p:nvSpPr>
        <p:spPr bwMode="auto">
          <a:xfrm>
            <a:off x="383931" y="3419475"/>
            <a:ext cx="139212" cy="285750"/>
          </a:xfrm>
          <a:custGeom>
            <a:avLst/>
            <a:gdLst>
              <a:gd name="T0" fmla="*/ 117475 w 95"/>
              <a:gd name="T1" fmla="*/ 234950 h 180"/>
              <a:gd name="T2" fmla="*/ 133350 w 95"/>
              <a:gd name="T3" fmla="*/ 219075 h 180"/>
              <a:gd name="T4" fmla="*/ 133350 w 95"/>
              <a:gd name="T5" fmla="*/ 201613 h 180"/>
              <a:gd name="T6" fmla="*/ 133350 w 95"/>
              <a:gd name="T7" fmla="*/ 185738 h 180"/>
              <a:gd name="T8" fmla="*/ 133350 w 95"/>
              <a:gd name="T9" fmla="*/ 185738 h 180"/>
              <a:gd name="T10" fmla="*/ 117475 w 95"/>
              <a:gd name="T11" fmla="*/ 185738 h 180"/>
              <a:gd name="T12" fmla="*/ 133350 w 95"/>
              <a:gd name="T13" fmla="*/ 168275 h 180"/>
              <a:gd name="T14" fmla="*/ 133350 w 95"/>
              <a:gd name="T15" fmla="*/ 168275 h 180"/>
              <a:gd name="T16" fmla="*/ 133350 w 95"/>
              <a:gd name="T17" fmla="*/ 150813 h 180"/>
              <a:gd name="T18" fmla="*/ 133350 w 95"/>
              <a:gd name="T19" fmla="*/ 150813 h 180"/>
              <a:gd name="T20" fmla="*/ 150813 w 95"/>
              <a:gd name="T21" fmla="*/ 134938 h 180"/>
              <a:gd name="T22" fmla="*/ 150813 w 95"/>
              <a:gd name="T23" fmla="*/ 134938 h 180"/>
              <a:gd name="T24" fmla="*/ 150813 w 95"/>
              <a:gd name="T25" fmla="*/ 134938 h 180"/>
              <a:gd name="T26" fmla="*/ 150813 w 95"/>
              <a:gd name="T27" fmla="*/ 101600 h 180"/>
              <a:gd name="T28" fmla="*/ 150813 w 95"/>
              <a:gd name="T29" fmla="*/ 84138 h 180"/>
              <a:gd name="T30" fmla="*/ 150813 w 95"/>
              <a:gd name="T31" fmla="*/ 66675 h 180"/>
              <a:gd name="T32" fmla="*/ 150813 w 95"/>
              <a:gd name="T33" fmla="*/ 33338 h 180"/>
              <a:gd name="T34" fmla="*/ 133350 w 95"/>
              <a:gd name="T35" fmla="*/ 33338 h 180"/>
              <a:gd name="T36" fmla="*/ 117475 w 95"/>
              <a:gd name="T37" fmla="*/ 33338 h 180"/>
              <a:gd name="T38" fmla="*/ 117475 w 95"/>
              <a:gd name="T39" fmla="*/ 15875 h 180"/>
              <a:gd name="T40" fmla="*/ 100013 w 95"/>
              <a:gd name="T41" fmla="*/ 0 h 180"/>
              <a:gd name="T42" fmla="*/ 100013 w 95"/>
              <a:gd name="T43" fmla="*/ 0 h 180"/>
              <a:gd name="T44" fmla="*/ 100013 w 95"/>
              <a:gd name="T45" fmla="*/ 15875 h 180"/>
              <a:gd name="T46" fmla="*/ 84138 w 95"/>
              <a:gd name="T47" fmla="*/ 15875 h 180"/>
              <a:gd name="T48" fmla="*/ 100013 w 95"/>
              <a:gd name="T49" fmla="*/ 15875 h 180"/>
              <a:gd name="T50" fmla="*/ 100013 w 95"/>
              <a:gd name="T51" fmla="*/ 15875 h 180"/>
              <a:gd name="T52" fmla="*/ 100013 w 95"/>
              <a:gd name="T53" fmla="*/ 15875 h 180"/>
              <a:gd name="T54" fmla="*/ 100013 w 95"/>
              <a:gd name="T55" fmla="*/ 33338 h 180"/>
              <a:gd name="T56" fmla="*/ 100013 w 95"/>
              <a:gd name="T57" fmla="*/ 33338 h 180"/>
              <a:gd name="T58" fmla="*/ 100013 w 95"/>
              <a:gd name="T59" fmla="*/ 33338 h 180"/>
              <a:gd name="T60" fmla="*/ 100013 w 95"/>
              <a:gd name="T61" fmla="*/ 33338 h 180"/>
              <a:gd name="T62" fmla="*/ 100013 w 95"/>
              <a:gd name="T63" fmla="*/ 33338 h 180"/>
              <a:gd name="T64" fmla="*/ 100013 w 95"/>
              <a:gd name="T65" fmla="*/ 50800 h 180"/>
              <a:gd name="T66" fmla="*/ 100013 w 95"/>
              <a:gd name="T67" fmla="*/ 66675 h 180"/>
              <a:gd name="T68" fmla="*/ 84138 w 95"/>
              <a:gd name="T69" fmla="*/ 66675 h 180"/>
              <a:gd name="T70" fmla="*/ 84138 w 95"/>
              <a:gd name="T71" fmla="*/ 84138 h 180"/>
              <a:gd name="T72" fmla="*/ 66675 w 95"/>
              <a:gd name="T73" fmla="*/ 101600 h 180"/>
              <a:gd name="T74" fmla="*/ 66675 w 95"/>
              <a:gd name="T75" fmla="*/ 101600 h 180"/>
              <a:gd name="T76" fmla="*/ 66675 w 95"/>
              <a:gd name="T77" fmla="*/ 84138 h 180"/>
              <a:gd name="T78" fmla="*/ 66675 w 95"/>
              <a:gd name="T79" fmla="*/ 66675 h 180"/>
              <a:gd name="T80" fmla="*/ 50800 w 95"/>
              <a:gd name="T81" fmla="*/ 50800 h 180"/>
              <a:gd name="T82" fmla="*/ 50800 w 95"/>
              <a:gd name="T83" fmla="*/ 50800 h 180"/>
              <a:gd name="T84" fmla="*/ 33338 w 95"/>
              <a:gd name="T85" fmla="*/ 50800 h 180"/>
              <a:gd name="T86" fmla="*/ 33338 w 95"/>
              <a:gd name="T87" fmla="*/ 84138 h 180"/>
              <a:gd name="T88" fmla="*/ 33338 w 95"/>
              <a:gd name="T89" fmla="*/ 117475 h 180"/>
              <a:gd name="T90" fmla="*/ 33338 w 95"/>
              <a:gd name="T91" fmla="*/ 134938 h 180"/>
              <a:gd name="T92" fmla="*/ 17463 w 95"/>
              <a:gd name="T93" fmla="*/ 134938 h 180"/>
              <a:gd name="T94" fmla="*/ 17463 w 95"/>
              <a:gd name="T95" fmla="*/ 150813 h 180"/>
              <a:gd name="T96" fmla="*/ 0 w 95"/>
              <a:gd name="T97" fmla="*/ 185738 h 180"/>
              <a:gd name="T98" fmla="*/ 0 w 95"/>
              <a:gd name="T99" fmla="*/ 201613 h 180"/>
              <a:gd name="T100" fmla="*/ 17463 w 95"/>
              <a:gd name="T101" fmla="*/ 219075 h 180"/>
              <a:gd name="T102" fmla="*/ 33338 w 95"/>
              <a:gd name="T103" fmla="*/ 252413 h 180"/>
              <a:gd name="T104" fmla="*/ 50800 w 95"/>
              <a:gd name="T105" fmla="*/ 269875 h 180"/>
              <a:gd name="T106" fmla="*/ 66675 w 95"/>
              <a:gd name="T107" fmla="*/ 285750 h 180"/>
              <a:gd name="T108" fmla="*/ 66675 w 95"/>
              <a:gd name="T109" fmla="*/ 252413 h 180"/>
              <a:gd name="T110" fmla="*/ 84138 w 95"/>
              <a:gd name="T111" fmla="*/ 234950 h 180"/>
              <a:gd name="T112" fmla="*/ 84138 w 95"/>
              <a:gd name="T113" fmla="*/ 234950 h 180"/>
              <a:gd name="T114" fmla="*/ 100013 w 95"/>
              <a:gd name="T115" fmla="*/ 252413 h 180"/>
              <a:gd name="T116" fmla="*/ 100013 w 95"/>
              <a:gd name="T117" fmla="*/ 252413 h 1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5" h="180">
                <a:moveTo>
                  <a:pt x="74" y="148"/>
                </a:moveTo>
                <a:lnTo>
                  <a:pt x="74" y="148"/>
                </a:lnTo>
                <a:lnTo>
                  <a:pt x="84" y="148"/>
                </a:lnTo>
                <a:lnTo>
                  <a:pt x="84" y="138"/>
                </a:lnTo>
                <a:lnTo>
                  <a:pt x="74" y="127"/>
                </a:lnTo>
                <a:lnTo>
                  <a:pt x="84" y="127"/>
                </a:lnTo>
                <a:lnTo>
                  <a:pt x="84" y="117"/>
                </a:lnTo>
                <a:lnTo>
                  <a:pt x="74" y="117"/>
                </a:lnTo>
                <a:lnTo>
                  <a:pt x="74" y="106"/>
                </a:lnTo>
                <a:lnTo>
                  <a:pt x="84" y="106"/>
                </a:lnTo>
                <a:lnTo>
                  <a:pt x="84" y="95"/>
                </a:lnTo>
                <a:lnTo>
                  <a:pt x="95" y="95"/>
                </a:lnTo>
                <a:lnTo>
                  <a:pt x="95" y="85"/>
                </a:lnTo>
                <a:lnTo>
                  <a:pt x="95" y="74"/>
                </a:lnTo>
                <a:lnTo>
                  <a:pt x="95" y="64"/>
                </a:lnTo>
                <a:lnTo>
                  <a:pt x="95" y="53"/>
                </a:lnTo>
                <a:lnTo>
                  <a:pt x="84" y="53"/>
                </a:lnTo>
                <a:lnTo>
                  <a:pt x="84" y="42"/>
                </a:lnTo>
                <a:lnTo>
                  <a:pt x="95" y="42"/>
                </a:lnTo>
                <a:lnTo>
                  <a:pt x="95" y="32"/>
                </a:lnTo>
                <a:lnTo>
                  <a:pt x="95" y="21"/>
                </a:lnTo>
                <a:lnTo>
                  <a:pt x="95" y="10"/>
                </a:lnTo>
                <a:lnTo>
                  <a:pt x="84" y="21"/>
                </a:lnTo>
                <a:lnTo>
                  <a:pt x="74" y="21"/>
                </a:lnTo>
                <a:lnTo>
                  <a:pt x="74" y="10"/>
                </a:lnTo>
                <a:lnTo>
                  <a:pt x="63" y="10"/>
                </a:lnTo>
                <a:lnTo>
                  <a:pt x="63" y="0"/>
                </a:lnTo>
                <a:lnTo>
                  <a:pt x="63" y="10"/>
                </a:lnTo>
                <a:lnTo>
                  <a:pt x="53" y="10"/>
                </a:lnTo>
                <a:lnTo>
                  <a:pt x="63" y="10"/>
                </a:lnTo>
                <a:lnTo>
                  <a:pt x="63" y="21"/>
                </a:lnTo>
                <a:lnTo>
                  <a:pt x="63" y="32"/>
                </a:lnTo>
                <a:lnTo>
                  <a:pt x="74" y="32"/>
                </a:lnTo>
                <a:lnTo>
                  <a:pt x="63" y="32"/>
                </a:lnTo>
                <a:lnTo>
                  <a:pt x="63" y="42"/>
                </a:lnTo>
                <a:lnTo>
                  <a:pt x="53" y="42"/>
                </a:lnTo>
                <a:lnTo>
                  <a:pt x="53" y="53"/>
                </a:lnTo>
                <a:lnTo>
                  <a:pt x="53" y="64"/>
                </a:lnTo>
                <a:lnTo>
                  <a:pt x="42" y="64"/>
                </a:lnTo>
                <a:lnTo>
                  <a:pt x="42" y="53"/>
                </a:lnTo>
                <a:lnTo>
                  <a:pt x="42" y="42"/>
                </a:lnTo>
                <a:lnTo>
                  <a:pt x="32" y="32"/>
                </a:lnTo>
                <a:lnTo>
                  <a:pt x="21" y="32"/>
                </a:lnTo>
                <a:lnTo>
                  <a:pt x="21" y="42"/>
                </a:lnTo>
                <a:lnTo>
                  <a:pt x="21" y="53"/>
                </a:lnTo>
                <a:lnTo>
                  <a:pt x="21" y="64"/>
                </a:lnTo>
                <a:lnTo>
                  <a:pt x="21" y="74"/>
                </a:lnTo>
                <a:lnTo>
                  <a:pt x="21" y="85"/>
                </a:lnTo>
                <a:lnTo>
                  <a:pt x="11" y="85"/>
                </a:lnTo>
                <a:lnTo>
                  <a:pt x="11" y="95"/>
                </a:lnTo>
                <a:lnTo>
                  <a:pt x="11" y="106"/>
                </a:lnTo>
                <a:lnTo>
                  <a:pt x="0" y="106"/>
                </a:lnTo>
                <a:lnTo>
                  <a:pt x="0" y="117"/>
                </a:lnTo>
                <a:lnTo>
                  <a:pt x="0" y="127"/>
                </a:lnTo>
                <a:lnTo>
                  <a:pt x="0" y="138"/>
                </a:lnTo>
                <a:lnTo>
                  <a:pt x="11" y="138"/>
                </a:lnTo>
                <a:lnTo>
                  <a:pt x="11" y="148"/>
                </a:lnTo>
                <a:lnTo>
                  <a:pt x="21" y="148"/>
                </a:lnTo>
                <a:lnTo>
                  <a:pt x="21" y="159"/>
                </a:lnTo>
                <a:lnTo>
                  <a:pt x="32" y="170"/>
                </a:lnTo>
                <a:lnTo>
                  <a:pt x="32" y="180"/>
                </a:lnTo>
                <a:lnTo>
                  <a:pt x="42" y="180"/>
                </a:lnTo>
                <a:lnTo>
                  <a:pt x="42" y="170"/>
                </a:lnTo>
                <a:lnTo>
                  <a:pt x="42" y="159"/>
                </a:lnTo>
                <a:lnTo>
                  <a:pt x="42" y="148"/>
                </a:lnTo>
                <a:lnTo>
                  <a:pt x="53" y="148"/>
                </a:lnTo>
                <a:lnTo>
                  <a:pt x="63" y="159"/>
                </a:lnTo>
                <a:lnTo>
                  <a:pt x="74" y="159"/>
                </a:lnTo>
                <a:lnTo>
                  <a:pt x="74" y="148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98" name="Freeform 1691"/>
          <p:cNvSpPr>
            <a:spLocks/>
          </p:cNvSpPr>
          <p:nvPr/>
        </p:nvSpPr>
        <p:spPr bwMode="auto">
          <a:xfrm>
            <a:off x="1336431" y="3470276"/>
            <a:ext cx="108438" cy="252413"/>
          </a:xfrm>
          <a:custGeom>
            <a:avLst/>
            <a:gdLst>
              <a:gd name="T0" fmla="*/ 84138 w 74"/>
              <a:gd name="T1" fmla="*/ 252413 h 159"/>
              <a:gd name="T2" fmla="*/ 66675 w 74"/>
              <a:gd name="T3" fmla="*/ 252413 h 159"/>
              <a:gd name="T4" fmla="*/ 66675 w 74"/>
              <a:gd name="T5" fmla="*/ 234950 h 159"/>
              <a:gd name="T6" fmla="*/ 66675 w 74"/>
              <a:gd name="T7" fmla="*/ 219075 h 159"/>
              <a:gd name="T8" fmla="*/ 50800 w 74"/>
              <a:gd name="T9" fmla="*/ 219075 h 159"/>
              <a:gd name="T10" fmla="*/ 33338 w 74"/>
              <a:gd name="T11" fmla="*/ 219075 h 159"/>
              <a:gd name="T12" fmla="*/ 33338 w 74"/>
              <a:gd name="T13" fmla="*/ 234950 h 159"/>
              <a:gd name="T14" fmla="*/ 33338 w 74"/>
              <a:gd name="T15" fmla="*/ 219075 h 159"/>
              <a:gd name="T16" fmla="*/ 17463 w 74"/>
              <a:gd name="T17" fmla="*/ 219075 h 159"/>
              <a:gd name="T18" fmla="*/ 17463 w 74"/>
              <a:gd name="T19" fmla="*/ 201613 h 159"/>
              <a:gd name="T20" fmla="*/ 17463 w 74"/>
              <a:gd name="T21" fmla="*/ 184150 h 159"/>
              <a:gd name="T22" fmla="*/ 17463 w 74"/>
              <a:gd name="T23" fmla="*/ 168275 h 159"/>
              <a:gd name="T24" fmla="*/ 17463 w 74"/>
              <a:gd name="T25" fmla="*/ 150813 h 159"/>
              <a:gd name="T26" fmla="*/ 0 w 74"/>
              <a:gd name="T27" fmla="*/ 150813 h 159"/>
              <a:gd name="T28" fmla="*/ 0 w 74"/>
              <a:gd name="T29" fmla="*/ 134938 h 159"/>
              <a:gd name="T30" fmla="*/ 0 w 74"/>
              <a:gd name="T31" fmla="*/ 117475 h 159"/>
              <a:gd name="T32" fmla="*/ 0 w 74"/>
              <a:gd name="T33" fmla="*/ 100013 h 159"/>
              <a:gd name="T34" fmla="*/ 0 w 74"/>
              <a:gd name="T35" fmla="*/ 84138 h 159"/>
              <a:gd name="T36" fmla="*/ 0 w 74"/>
              <a:gd name="T37" fmla="*/ 66675 h 159"/>
              <a:gd name="T38" fmla="*/ 0 w 74"/>
              <a:gd name="T39" fmla="*/ 50800 h 159"/>
              <a:gd name="T40" fmla="*/ 0 w 74"/>
              <a:gd name="T41" fmla="*/ 33338 h 159"/>
              <a:gd name="T42" fmla="*/ 0 w 74"/>
              <a:gd name="T43" fmla="*/ 15875 h 159"/>
              <a:gd name="T44" fmla="*/ 17463 w 74"/>
              <a:gd name="T45" fmla="*/ 15875 h 159"/>
              <a:gd name="T46" fmla="*/ 17463 w 74"/>
              <a:gd name="T47" fmla="*/ 0 h 159"/>
              <a:gd name="T48" fmla="*/ 33338 w 74"/>
              <a:gd name="T49" fmla="*/ 15875 h 159"/>
              <a:gd name="T50" fmla="*/ 33338 w 74"/>
              <a:gd name="T51" fmla="*/ 33338 h 159"/>
              <a:gd name="T52" fmla="*/ 17463 w 74"/>
              <a:gd name="T53" fmla="*/ 50800 h 159"/>
              <a:gd name="T54" fmla="*/ 17463 w 74"/>
              <a:gd name="T55" fmla="*/ 66675 h 159"/>
              <a:gd name="T56" fmla="*/ 17463 w 74"/>
              <a:gd name="T57" fmla="*/ 84138 h 159"/>
              <a:gd name="T58" fmla="*/ 33338 w 74"/>
              <a:gd name="T59" fmla="*/ 84138 h 159"/>
              <a:gd name="T60" fmla="*/ 50800 w 74"/>
              <a:gd name="T61" fmla="*/ 100013 h 159"/>
              <a:gd name="T62" fmla="*/ 50800 w 74"/>
              <a:gd name="T63" fmla="*/ 117475 h 159"/>
              <a:gd name="T64" fmla="*/ 50800 w 74"/>
              <a:gd name="T65" fmla="*/ 100013 h 159"/>
              <a:gd name="T66" fmla="*/ 66675 w 74"/>
              <a:gd name="T67" fmla="*/ 100013 h 159"/>
              <a:gd name="T68" fmla="*/ 84138 w 74"/>
              <a:gd name="T69" fmla="*/ 100013 h 159"/>
              <a:gd name="T70" fmla="*/ 84138 w 74"/>
              <a:gd name="T71" fmla="*/ 117475 h 159"/>
              <a:gd name="T72" fmla="*/ 84138 w 74"/>
              <a:gd name="T73" fmla="*/ 134938 h 159"/>
              <a:gd name="T74" fmla="*/ 84138 w 74"/>
              <a:gd name="T75" fmla="*/ 150813 h 159"/>
              <a:gd name="T76" fmla="*/ 66675 w 74"/>
              <a:gd name="T77" fmla="*/ 150813 h 159"/>
              <a:gd name="T78" fmla="*/ 84138 w 74"/>
              <a:gd name="T79" fmla="*/ 150813 h 159"/>
              <a:gd name="T80" fmla="*/ 100013 w 74"/>
              <a:gd name="T81" fmla="*/ 150813 h 159"/>
              <a:gd name="T82" fmla="*/ 100013 w 74"/>
              <a:gd name="T83" fmla="*/ 168275 h 159"/>
              <a:gd name="T84" fmla="*/ 117475 w 74"/>
              <a:gd name="T85" fmla="*/ 168275 h 159"/>
              <a:gd name="T86" fmla="*/ 117475 w 74"/>
              <a:gd name="T87" fmla="*/ 201613 h 159"/>
              <a:gd name="T88" fmla="*/ 117475 w 74"/>
              <a:gd name="T89" fmla="*/ 219075 h 159"/>
              <a:gd name="T90" fmla="*/ 100013 w 74"/>
              <a:gd name="T91" fmla="*/ 219075 h 159"/>
              <a:gd name="T92" fmla="*/ 100013 w 74"/>
              <a:gd name="T93" fmla="*/ 234950 h 159"/>
              <a:gd name="T94" fmla="*/ 84138 w 74"/>
              <a:gd name="T95" fmla="*/ 234950 h 159"/>
              <a:gd name="T96" fmla="*/ 84138 w 74"/>
              <a:gd name="T97" fmla="*/ 252413 h 1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4" h="159">
                <a:moveTo>
                  <a:pt x="53" y="159"/>
                </a:moveTo>
                <a:lnTo>
                  <a:pt x="42" y="159"/>
                </a:lnTo>
                <a:lnTo>
                  <a:pt x="42" y="148"/>
                </a:lnTo>
                <a:lnTo>
                  <a:pt x="42" y="138"/>
                </a:lnTo>
                <a:lnTo>
                  <a:pt x="32" y="138"/>
                </a:lnTo>
                <a:lnTo>
                  <a:pt x="21" y="138"/>
                </a:lnTo>
                <a:lnTo>
                  <a:pt x="21" y="148"/>
                </a:lnTo>
                <a:lnTo>
                  <a:pt x="21" y="138"/>
                </a:lnTo>
                <a:lnTo>
                  <a:pt x="11" y="138"/>
                </a:lnTo>
                <a:lnTo>
                  <a:pt x="11" y="127"/>
                </a:lnTo>
                <a:lnTo>
                  <a:pt x="11" y="116"/>
                </a:lnTo>
                <a:lnTo>
                  <a:pt x="11" y="106"/>
                </a:lnTo>
                <a:lnTo>
                  <a:pt x="11" y="95"/>
                </a:lnTo>
                <a:lnTo>
                  <a:pt x="0" y="95"/>
                </a:lnTo>
                <a:lnTo>
                  <a:pt x="0" y="85"/>
                </a:lnTo>
                <a:lnTo>
                  <a:pt x="0" y="74"/>
                </a:lnTo>
                <a:lnTo>
                  <a:pt x="0" y="63"/>
                </a:lnTo>
                <a:lnTo>
                  <a:pt x="0" y="53"/>
                </a:lnTo>
                <a:lnTo>
                  <a:pt x="0" y="42"/>
                </a:lnTo>
                <a:lnTo>
                  <a:pt x="0" y="32"/>
                </a:lnTo>
                <a:lnTo>
                  <a:pt x="0" y="21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lnTo>
                  <a:pt x="21" y="10"/>
                </a:lnTo>
                <a:lnTo>
                  <a:pt x="21" y="21"/>
                </a:lnTo>
                <a:lnTo>
                  <a:pt x="11" y="32"/>
                </a:lnTo>
                <a:lnTo>
                  <a:pt x="11" y="42"/>
                </a:lnTo>
                <a:lnTo>
                  <a:pt x="11" y="53"/>
                </a:lnTo>
                <a:lnTo>
                  <a:pt x="21" y="53"/>
                </a:lnTo>
                <a:lnTo>
                  <a:pt x="32" y="63"/>
                </a:lnTo>
                <a:lnTo>
                  <a:pt x="32" y="74"/>
                </a:lnTo>
                <a:lnTo>
                  <a:pt x="32" y="63"/>
                </a:lnTo>
                <a:lnTo>
                  <a:pt x="42" y="63"/>
                </a:lnTo>
                <a:lnTo>
                  <a:pt x="53" y="63"/>
                </a:lnTo>
                <a:lnTo>
                  <a:pt x="53" y="74"/>
                </a:lnTo>
                <a:lnTo>
                  <a:pt x="53" y="85"/>
                </a:lnTo>
                <a:lnTo>
                  <a:pt x="53" y="95"/>
                </a:lnTo>
                <a:lnTo>
                  <a:pt x="42" y="95"/>
                </a:lnTo>
                <a:lnTo>
                  <a:pt x="53" y="95"/>
                </a:lnTo>
                <a:lnTo>
                  <a:pt x="63" y="95"/>
                </a:lnTo>
                <a:lnTo>
                  <a:pt x="63" y="106"/>
                </a:lnTo>
                <a:lnTo>
                  <a:pt x="74" y="106"/>
                </a:lnTo>
                <a:lnTo>
                  <a:pt x="74" y="127"/>
                </a:lnTo>
                <a:lnTo>
                  <a:pt x="74" y="138"/>
                </a:lnTo>
                <a:lnTo>
                  <a:pt x="63" y="138"/>
                </a:lnTo>
                <a:lnTo>
                  <a:pt x="63" y="148"/>
                </a:lnTo>
                <a:lnTo>
                  <a:pt x="53" y="148"/>
                </a:lnTo>
                <a:lnTo>
                  <a:pt x="53" y="159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99" name="Freeform 1692"/>
          <p:cNvSpPr>
            <a:spLocks/>
          </p:cNvSpPr>
          <p:nvPr/>
        </p:nvSpPr>
        <p:spPr bwMode="auto">
          <a:xfrm>
            <a:off x="999392" y="3470275"/>
            <a:ext cx="106974" cy="184150"/>
          </a:xfrm>
          <a:custGeom>
            <a:avLst/>
            <a:gdLst>
              <a:gd name="T0" fmla="*/ 15875 w 73"/>
              <a:gd name="T1" fmla="*/ 0 h 116"/>
              <a:gd name="T2" fmla="*/ 15875 w 73"/>
              <a:gd name="T3" fmla="*/ 15875 h 116"/>
              <a:gd name="T4" fmla="*/ 0 w 73"/>
              <a:gd name="T5" fmla="*/ 33338 h 116"/>
              <a:gd name="T6" fmla="*/ 0 w 73"/>
              <a:gd name="T7" fmla="*/ 50800 h 116"/>
              <a:gd name="T8" fmla="*/ 0 w 73"/>
              <a:gd name="T9" fmla="*/ 66675 h 116"/>
              <a:gd name="T10" fmla="*/ 0 w 73"/>
              <a:gd name="T11" fmla="*/ 84138 h 116"/>
              <a:gd name="T12" fmla="*/ 0 w 73"/>
              <a:gd name="T13" fmla="*/ 100013 h 116"/>
              <a:gd name="T14" fmla="*/ 15875 w 73"/>
              <a:gd name="T15" fmla="*/ 117475 h 116"/>
              <a:gd name="T16" fmla="*/ 15875 w 73"/>
              <a:gd name="T17" fmla="*/ 134938 h 116"/>
              <a:gd name="T18" fmla="*/ 15875 w 73"/>
              <a:gd name="T19" fmla="*/ 150813 h 116"/>
              <a:gd name="T20" fmla="*/ 15875 w 73"/>
              <a:gd name="T21" fmla="*/ 168275 h 116"/>
              <a:gd name="T22" fmla="*/ 33338 w 73"/>
              <a:gd name="T23" fmla="*/ 184150 h 116"/>
              <a:gd name="T24" fmla="*/ 49213 w 73"/>
              <a:gd name="T25" fmla="*/ 184150 h 116"/>
              <a:gd name="T26" fmla="*/ 66675 w 73"/>
              <a:gd name="T27" fmla="*/ 184150 h 116"/>
              <a:gd name="T28" fmla="*/ 82550 w 73"/>
              <a:gd name="T29" fmla="*/ 184150 h 116"/>
              <a:gd name="T30" fmla="*/ 82550 w 73"/>
              <a:gd name="T31" fmla="*/ 168275 h 116"/>
              <a:gd name="T32" fmla="*/ 100013 w 73"/>
              <a:gd name="T33" fmla="*/ 168275 h 116"/>
              <a:gd name="T34" fmla="*/ 100013 w 73"/>
              <a:gd name="T35" fmla="*/ 150813 h 116"/>
              <a:gd name="T36" fmla="*/ 100013 w 73"/>
              <a:gd name="T37" fmla="*/ 134938 h 116"/>
              <a:gd name="T38" fmla="*/ 100013 w 73"/>
              <a:gd name="T39" fmla="*/ 117475 h 116"/>
              <a:gd name="T40" fmla="*/ 115888 w 73"/>
              <a:gd name="T41" fmla="*/ 117475 h 116"/>
              <a:gd name="T42" fmla="*/ 100013 w 73"/>
              <a:gd name="T43" fmla="*/ 117475 h 116"/>
              <a:gd name="T44" fmla="*/ 100013 w 73"/>
              <a:gd name="T45" fmla="*/ 100013 h 116"/>
              <a:gd name="T46" fmla="*/ 115888 w 73"/>
              <a:gd name="T47" fmla="*/ 100013 h 116"/>
              <a:gd name="T48" fmla="*/ 115888 w 73"/>
              <a:gd name="T49" fmla="*/ 84138 h 116"/>
              <a:gd name="T50" fmla="*/ 115888 w 73"/>
              <a:gd name="T51" fmla="*/ 66675 h 116"/>
              <a:gd name="T52" fmla="*/ 115888 w 73"/>
              <a:gd name="T53" fmla="*/ 50800 h 116"/>
              <a:gd name="T54" fmla="*/ 100013 w 73"/>
              <a:gd name="T55" fmla="*/ 50800 h 116"/>
              <a:gd name="T56" fmla="*/ 100013 w 73"/>
              <a:gd name="T57" fmla="*/ 66675 h 116"/>
              <a:gd name="T58" fmla="*/ 100013 w 73"/>
              <a:gd name="T59" fmla="*/ 84138 h 116"/>
              <a:gd name="T60" fmla="*/ 82550 w 73"/>
              <a:gd name="T61" fmla="*/ 84138 h 116"/>
              <a:gd name="T62" fmla="*/ 82550 w 73"/>
              <a:gd name="T63" fmla="*/ 66675 h 116"/>
              <a:gd name="T64" fmla="*/ 82550 w 73"/>
              <a:gd name="T65" fmla="*/ 50800 h 116"/>
              <a:gd name="T66" fmla="*/ 82550 w 73"/>
              <a:gd name="T67" fmla="*/ 33338 h 116"/>
              <a:gd name="T68" fmla="*/ 66675 w 73"/>
              <a:gd name="T69" fmla="*/ 33338 h 116"/>
              <a:gd name="T70" fmla="*/ 49213 w 73"/>
              <a:gd name="T71" fmla="*/ 33338 h 116"/>
              <a:gd name="T72" fmla="*/ 33338 w 73"/>
              <a:gd name="T73" fmla="*/ 33338 h 116"/>
              <a:gd name="T74" fmla="*/ 15875 w 73"/>
              <a:gd name="T75" fmla="*/ 33338 h 116"/>
              <a:gd name="T76" fmla="*/ 15875 w 73"/>
              <a:gd name="T77" fmla="*/ 15875 h 116"/>
              <a:gd name="T78" fmla="*/ 15875 w 73"/>
              <a:gd name="T79" fmla="*/ 0 h 1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3" h="116">
                <a:moveTo>
                  <a:pt x="10" y="0"/>
                </a:moveTo>
                <a:lnTo>
                  <a:pt x="10" y="10"/>
                </a:lnTo>
                <a:lnTo>
                  <a:pt x="0" y="21"/>
                </a:lnTo>
                <a:lnTo>
                  <a:pt x="0" y="32"/>
                </a:lnTo>
                <a:lnTo>
                  <a:pt x="0" y="42"/>
                </a:lnTo>
                <a:lnTo>
                  <a:pt x="0" y="53"/>
                </a:lnTo>
                <a:lnTo>
                  <a:pt x="0" y="63"/>
                </a:lnTo>
                <a:lnTo>
                  <a:pt x="10" y="74"/>
                </a:lnTo>
                <a:lnTo>
                  <a:pt x="10" y="85"/>
                </a:lnTo>
                <a:lnTo>
                  <a:pt x="10" y="95"/>
                </a:lnTo>
                <a:lnTo>
                  <a:pt x="10" y="106"/>
                </a:lnTo>
                <a:lnTo>
                  <a:pt x="21" y="116"/>
                </a:lnTo>
                <a:lnTo>
                  <a:pt x="31" y="116"/>
                </a:lnTo>
                <a:lnTo>
                  <a:pt x="42" y="116"/>
                </a:lnTo>
                <a:lnTo>
                  <a:pt x="52" y="116"/>
                </a:lnTo>
                <a:lnTo>
                  <a:pt x="52" y="106"/>
                </a:lnTo>
                <a:lnTo>
                  <a:pt x="63" y="106"/>
                </a:lnTo>
                <a:lnTo>
                  <a:pt x="63" y="95"/>
                </a:lnTo>
                <a:lnTo>
                  <a:pt x="63" y="85"/>
                </a:lnTo>
                <a:lnTo>
                  <a:pt x="63" y="74"/>
                </a:lnTo>
                <a:lnTo>
                  <a:pt x="73" y="74"/>
                </a:lnTo>
                <a:lnTo>
                  <a:pt x="63" y="74"/>
                </a:lnTo>
                <a:lnTo>
                  <a:pt x="63" y="63"/>
                </a:lnTo>
                <a:lnTo>
                  <a:pt x="73" y="63"/>
                </a:lnTo>
                <a:lnTo>
                  <a:pt x="73" y="53"/>
                </a:lnTo>
                <a:lnTo>
                  <a:pt x="73" y="42"/>
                </a:lnTo>
                <a:lnTo>
                  <a:pt x="73" y="32"/>
                </a:lnTo>
                <a:lnTo>
                  <a:pt x="63" y="32"/>
                </a:lnTo>
                <a:lnTo>
                  <a:pt x="63" y="42"/>
                </a:lnTo>
                <a:lnTo>
                  <a:pt x="63" y="53"/>
                </a:lnTo>
                <a:lnTo>
                  <a:pt x="52" y="53"/>
                </a:lnTo>
                <a:lnTo>
                  <a:pt x="52" y="42"/>
                </a:lnTo>
                <a:lnTo>
                  <a:pt x="52" y="32"/>
                </a:lnTo>
                <a:lnTo>
                  <a:pt x="52" y="21"/>
                </a:lnTo>
                <a:lnTo>
                  <a:pt x="42" y="21"/>
                </a:lnTo>
                <a:lnTo>
                  <a:pt x="31" y="21"/>
                </a:lnTo>
                <a:lnTo>
                  <a:pt x="21" y="21"/>
                </a:lnTo>
                <a:lnTo>
                  <a:pt x="10" y="21"/>
                </a:lnTo>
                <a:lnTo>
                  <a:pt x="10" y="10"/>
                </a:lnTo>
                <a:lnTo>
                  <a:pt x="1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0" name="Freeform 1693"/>
          <p:cNvSpPr>
            <a:spLocks/>
          </p:cNvSpPr>
          <p:nvPr/>
        </p:nvSpPr>
        <p:spPr bwMode="auto">
          <a:xfrm>
            <a:off x="613997" y="3435351"/>
            <a:ext cx="108438" cy="219075"/>
          </a:xfrm>
          <a:custGeom>
            <a:avLst/>
            <a:gdLst>
              <a:gd name="T0" fmla="*/ 84138 w 74"/>
              <a:gd name="T1" fmla="*/ 185738 h 138"/>
              <a:gd name="T2" fmla="*/ 100013 w 74"/>
              <a:gd name="T3" fmla="*/ 185738 h 138"/>
              <a:gd name="T4" fmla="*/ 100013 w 74"/>
              <a:gd name="T5" fmla="*/ 169863 h 138"/>
              <a:gd name="T6" fmla="*/ 100013 w 74"/>
              <a:gd name="T7" fmla="*/ 152400 h 138"/>
              <a:gd name="T8" fmla="*/ 100013 w 74"/>
              <a:gd name="T9" fmla="*/ 134938 h 138"/>
              <a:gd name="T10" fmla="*/ 117475 w 74"/>
              <a:gd name="T11" fmla="*/ 134938 h 138"/>
              <a:gd name="T12" fmla="*/ 117475 w 74"/>
              <a:gd name="T13" fmla="*/ 119063 h 138"/>
              <a:gd name="T14" fmla="*/ 117475 w 74"/>
              <a:gd name="T15" fmla="*/ 101600 h 138"/>
              <a:gd name="T16" fmla="*/ 100013 w 74"/>
              <a:gd name="T17" fmla="*/ 101600 h 138"/>
              <a:gd name="T18" fmla="*/ 100013 w 74"/>
              <a:gd name="T19" fmla="*/ 85725 h 138"/>
              <a:gd name="T20" fmla="*/ 100013 w 74"/>
              <a:gd name="T21" fmla="*/ 68263 h 138"/>
              <a:gd name="T22" fmla="*/ 100013 w 74"/>
              <a:gd name="T23" fmla="*/ 50800 h 138"/>
              <a:gd name="T24" fmla="*/ 100013 w 74"/>
              <a:gd name="T25" fmla="*/ 34925 h 138"/>
              <a:gd name="T26" fmla="*/ 100013 w 74"/>
              <a:gd name="T27" fmla="*/ 17463 h 138"/>
              <a:gd name="T28" fmla="*/ 100013 w 74"/>
              <a:gd name="T29" fmla="*/ 0 h 138"/>
              <a:gd name="T30" fmla="*/ 100013 w 74"/>
              <a:gd name="T31" fmla="*/ 17463 h 138"/>
              <a:gd name="T32" fmla="*/ 84138 w 74"/>
              <a:gd name="T33" fmla="*/ 17463 h 138"/>
              <a:gd name="T34" fmla="*/ 84138 w 74"/>
              <a:gd name="T35" fmla="*/ 34925 h 138"/>
              <a:gd name="T36" fmla="*/ 84138 w 74"/>
              <a:gd name="T37" fmla="*/ 50800 h 138"/>
              <a:gd name="T38" fmla="*/ 84138 w 74"/>
              <a:gd name="T39" fmla="*/ 68263 h 138"/>
              <a:gd name="T40" fmla="*/ 66675 w 74"/>
              <a:gd name="T41" fmla="*/ 68263 h 138"/>
              <a:gd name="T42" fmla="*/ 66675 w 74"/>
              <a:gd name="T43" fmla="*/ 85725 h 138"/>
              <a:gd name="T44" fmla="*/ 50800 w 74"/>
              <a:gd name="T45" fmla="*/ 85725 h 138"/>
              <a:gd name="T46" fmla="*/ 50800 w 74"/>
              <a:gd name="T47" fmla="*/ 101600 h 138"/>
              <a:gd name="T48" fmla="*/ 50800 w 74"/>
              <a:gd name="T49" fmla="*/ 119063 h 138"/>
              <a:gd name="T50" fmla="*/ 33338 w 74"/>
              <a:gd name="T51" fmla="*/ 119063 h 138"/>
              <a:gd name="T52" fmla="*/ 33338 w 74"/>
              <a:gd name="T53" fmla="*/ 101600 h 138"/>
              <a:gd name="T54" fmla="*/ 17463 w 74"/>
              <a:gd name="T55" fmla="*/ 101600 h 138"/>
              <a:gd name="T56" fmla="*/ 0 w 74"/>
              <a:gd name="T57" fmla="*/ 101600 h 138"/>
              <a:gd name="T58" fmla="*/ 0 w 74"/>
              <a:gd name="T59" fmla="*/ 119063 h 138"/>
              <a:gd name="T60" fmla="*/ 0 w 74"/>
              <a:gd name="T61" fmla="*/ 134938 h 138"/>
              <a:gd name="T62" fmla="*/ 0 w 74"/>
              <a:gd name="T63" fmla="*/ 169863 h 138"/>
              <a:gd name="T64" fmla="*/ 17463 w 74"/>
              <a:gd name="T65" fmla="*/ 169863 h 138"/>
              <a:gd name="T66" fmla="*/ 17463 w 74"/>
              <a:gd name="T67" fmla="*/ 185738 h 138"/>
              <a:gd name="T68" fmla="*/ 33338 w 74"/>
              <a:gd name="T69" fmla="*/ 203200 h 138"/>
              <a:gd name="T70" fmla="*/ 33338 w 74"/>
              <a:gd name="T71" fmla="*/ 219075 h 138"/>
              <a:gd name="T72" fmla="*/ 50800 w 74"/>
              <a:gd name="T73" fmla="*/ 185738 h 138"/>
              <a:gd name="T74" fmla="*/ 66675 w 74"/>
              <a:gd name="T75" fmla="*/ 185738 h 138"/>
              <a:gd name="T76" fmla="*/ 84138 w 74"/>
              <a:gd name="T77" fmla="*/ 185738 h 13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4" h="138">
                <a:moveTo>
                  <a:pt x="53" y="117"/>
                </a:moveTo>
                <a:lnTo>
                  <a:pt x="63" y="117"/>
                </a:lnTo>
                <a:lnTo>
                  <a:pt x="63" y="107"/>
                </a:lnTo>
                <a:lnTo>
                  <a:pt x="63" y="96"/>
                </a:lnTo>
                <a:lnTo>
                  <a:pt x="63" y="85"/>
                </a:lnTo>
                <a:lnTo>
                  <a:pt x="74" y="85"/>
                </a:lnTo>
                <a:lnTo>
                  <a:pt x="74" y="75"/>
                </a:lnTo>
                <a:lnTo>
                  <a:pt x="74" y="64"/>
                </a:lnTo>
                <a:lnTo>
                  <a:pt x="63" y="64"/>
                </a:lnTo>
                <a:lnTo>
                  <a:pt x="63" y="54"/>
                </a:lnTo>
                <a:lnTo>
                  <a:pt x="63" y="43"/>
                </a:lnTo>
                <a:lnTo>
                  <a:pt x="63" y="32"/>
                </a:lnTo>
                <a:lnTo>
                  <a:pt x="63" y="22"/>
                </a:lnTo>
                <a:lnTo>
                  <a:pt x="63" y="11"/>
                </a:lnTo>
                <a:lnTo>
                  <a:pt x="63" y="0"/>
                </a:lnTo>
                <a:lnTo>
                  <a:pt x="63" y="11"/>
                </a:lnTo>
                <a:lnTo>
                  <a:pt x="53" y="11"/>
                </a:lnTo>
                <a:lnTo>
                  <a:pt x="53" y="22"/>
                </a:lnTo>
                <a:lnTo>
                  <a:pt x="53" y="32"/>
                </a:lnTo>
                <a:lnTo>
                  <a:pt x="53" y="43"/>
                </a:lnTo>
                <a:lnTo>
                  <a:pt x="42" y="43"/>
                </a:lnTo>
                <a:lnTo>
                  <a:pt x="42" y="54"/>
                </a:lnTo>
                <a:lnTo>
                  <a:pt x="32" y="54"/>
                </a:lnTo>
                <a:lnTo>
                  <a:pt x="32" y="64"/>
                </a:lnTo>
                <a:lnTo>
                  <a:pt x="32" y="75"/>
                </a:lnTo>
                <a:lnTo>
                  <a:pt x="21" y="75"/>
                </a:lnTo>
                <a:lnTo>
                  <a:pt x="21" y="64"/>
                </a:lnTo>
                <a:lnTo>
                  <a:pt x="11" y="64"/>
                </a:lnTo>
                <a:lnTo>
                  <a:pt x="0" y="64"/>
                </a:lnTo>
                <a:lnTo>
                  <a:pt x="0" y="75"/>
                </a:lnTo>
                <a:lnTo>
                  <a:pt x="0" y="85"/>
                </a:lnTo>
                <a:lnTo>
                  <a:pt x="0" y="107"/>
                </a:lnTo>
                <a:lnTo>
                  <a:pt x="11" y="107"/>
                </a:lnTo>
                <a:lnTo>
                  <a:pt x="11" y="117"/>
                </a:lnTo>
                <a:lnTo>
                  <a:pt x="21" y="128"/>
                </a:lnTo>
                <a:lnTo>
                  <a:pt x="21" y="138"/>
                </a:lnTo>
                <a:lnTo>
                  <a:pt x="32" y="117"/>
                </a:lnTo>
                <a:lnTo>
                  <a:pt x="42" y="117"/>
                </a:lnTo>
                <a:lnTo>
                  <a:pt x="53" y="117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1" name="Freeform 1694"/>
          <p:cNvSpPr>
            <a:spLocks/>
          </p:cNvSpPr>
          <p:nvPr/>
        </p:nvSpPr>
        <p:spPr bwMode="auto">
          <a:xfrm>
            <a:off x="383931" y="3419475"/>
            <a:ext cx="139212" cy="285750"/>
          </a:xfrm>
          <a:custGeom>
            <a:avLst/>
            <a:gdLst>
              <a:gd name="T0" fmla="*/ 133350 w 95"/>
              <a:gd name="T1" fmla="*/ 234950 h 180"/>
              <a:gd name="T2" fmla="*/ 117475 w 95"/>
              <a:gd name="T3" fmla="*/ 201613 h 180"/>
              <a:gd name="T4" fmla="*/ 133350 w 95"/>
              <a:gd name="T5" fmla="*/ 185738 h 180"/>
              <a:gd name="T6" fmla="*/ 117475 w 95"/>
              <a:gd name="T7" fmla="*/ 168275 h 180"/>
              <a:gd name="T8" fmla="*/ 133350 w 95"/>
              <a:gd name="T9" fmla="*/ 150813 h 180"/>
              <a:gd name="T10" fmla="*/ 150813 w 95"/>
              <a:gd name="T11" fmla="*/ 134938 h 180"/>
              <a:gd name="T12" fmla="*/ 150813 w 95"/>
              <a:gd name="T13" fmla="*/ 101600 h 180"/>
              <a:gd name="T14" fmla="*/ 133350 w 95"/>
              <a:gd name="T15" fmla="*/ 84138 h 180"/>
              <a:gd name="T16" fmla="*/ 150813 w 95"/>
              <a:gd name="T17" fmla="*/ 66675 h 180"/>
              <a:gd name="T18" fmla="*/ 150813 w 95"/>
              <a:gd name="T19" fmla="*/ 33338 h 180"/>
              <a:gd name="T20" fmla="*/ 133350 w 95"/>
              <a:gd name="T21" fmla="*/ 15875 h 180"/>
              <a:gd name="T22" fmla="*/ 117475 w 95"/>
              <a:gd name="T23" fmla="*/ 33338 h 180"/>
              <a:gd name="T24" fmla="*/ 100013 w 95"/>
              <a:gd name="T25" fmla="*/ 15875 h 180"/>
              <a:gd name="T26" fmla="*/ 100013 w 95"/>
              <a:gd name="T27" fmla="*/ 15875 h 180"/>
              <a:gd name="T28" fmla="*/ 100013 w 95"/>
              <a:gd name="T29" fmla="*/ 15875 h 180"/>
              <a:gd name="T30" fmla="*/ 100013 w 95"/>
              <a:gd name="T31" fmla="*/ 50800 h 180"/>
              <a:gd name="T32" fmla="*/ 84138 w 95"/>
              <a:gd name="T33" fmla="*/ 66675 h 180"/>
              <a:gd name="T34" fmla="*/ 84138 w 95"/>
              <a:gd name="T35" fmla="*/ 101600 h 180"/>
              <a:gd name="T36" fmla="*/ 66675 w 95"/>
              <a:gd name="T37" fmla="*/ 84138 h 180"/>
              <a:gd name="T38" fmla="*/ 50800 w 95"/>
              <a:gd name="T39" fmla="*/ 66675 h 180"/>
              <a:gd name="T40" fmla="*/ 33338 w 95"/>
              <a:gd name="T41" fmla="*/ 50800 h 180"/>
              <a:gd name="T42" fmla="*/ 33338 w 95"/>
              <a:gd name="T43" fmla="*/ 84138 h 180"/>
              <a:gd name="T44" fmla="*/ 33338 w 95"/>
              <a:gd name="T45" fmla="*/ 117475 h 180"/>
              <a:gd name="T46" fmla="*/ 17463 w 95"/>
              <a:gd name="T47" fmla="*/ 134938 h 180"/>
              <a:gd name="T48" fmla="*/ 17463 w 95"/>
              <a:gd name="T49" fmla="*/ 168275 h 180"/>
              <a:gd name="T50" fmla="*/ 0 w 95"/>
              <a:gd name="T51" fmla="*/ 185738 h 180"/>
              <a:gd name="T52" fmla="*/ 0 w 95"/>
              <a:gd name="T53" fmla="*/ 219075 h 180"/>
              <a:gd name="T54" fmla="*/ 17463 w 95"/>
              <a:gd name="T55" fmla="*/ 234950 h 180"/>
              <a:gd name="T56" fmla="*/ 33338 w 95"/>
              <a:gd name="T57" fmla="*/ 252413 h 180"/>
              <a:gd name="T58" fmla="*/ 50800 w 95"/>
              <a:gd name="T59" fmla="*/ 269875 h 180"/>
              <a:gd name="T60" fmla="*/ 66675 w 95"/>
              <a:gd name="T61" fmla="*/ 285750 h 180"/>
              <a:gd name="T62" fmla="*/ 66675 w 95"/>
              <a:gd name="T63" fmla="*/ 252413 h 180"/>
              <a:gd name="T64" fmla="*/ 84138 w 95"/>
              <a:gd name="T65" fmla="*/ 234950 h 180"/>
              <a:gd name="T66" fmla="*/ 100013 w 95"/>
              <a:gd name="T67" fmla="*/ 252413 h 180"/>
              <a:gd name="T68" fmla="*/ 117475 w 95"/>
              <a:gd name="T69" fmla="*/ 234950 h 18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" h="180">
                <a:moveTo>
                  <a:pt x="74" y="148"/>
                </a:moveTo>
                <a:lnTo>
                  <a:pt x="84" y="148"/>
                </a:lnTo>
                <a:lnTo>
                  <a:pt x="84" y="138"/>
                </a:lnTo>
                <a:lnTo>
                  <a:pt x="74" y="127"/>
                </a:lnTo>
                <a:lnTo>
                  <a:pt x="84" y="127"/>
                </a:lnTo>
                <a:lnTo>
                  <a:pt x="84" y="117"/>
                </a:lnTo>
                <a:lnTo>
                  <a:pt x="74" y="117"/>
                </a:lnTo>
                <a:lnTo>
                  <a:pt x="74" y="106"/>
                </a:lnTo>
                <a:lnTo>
                  <a:pt x="84" y="106"/>
                </a:lnTo>
                <a:lnTo>
                  <a:pt x="84" y="95"/>
                </a:lnTo>
                <a:lnTo>
                  <a:pt x="95" y="95"/>
                </a:lnTo>
                <a:lnTo>
                  <a:pt x="95" y="85"/>
                </a:lnTo>
                <a:lnTo>
                  <a:pt x="95" y="74"/>
                </a:lnTo>
                <a:lnTo>
                  <a:pt x="95" y="64"/>
                </a:lnTo>
                <a:lnTo>
                  <a:pt x="95" y="53"/>
                </a:lnTo>
                <a:lnTo>
                  <a:pt x="84" y="53"/>
                </a:lnTo>
                <a:lnTo>
                  <a:pt x="84" y="42"/>
                </a:lnTo>
                <a:lnTo>
                  <a:pt x="95" y="42"/>
                </a:lnTo>
                <a:lnTo>
                  <a:pt x="95" y="32"/>
                </a:lnTo>
                <a:lnTo>
                  <a:pt x="95" y="21"/>
                </a:lnTo>
                <a:lnTo>
                  <a:pt x="95" y="10"/>
                </a:lnTo>
                <a:lnTo>
                  <a:pt x="84" y="10"/>
                </a:lnTo>
                <a:lnTo>
                  <a:pt x="84" y="21"/>
                </a:lnTo>
                <a:lnTo>
                  <a:pt x="74" y="21"/>
                </a:lnTo>
                <a:lnTo>
                  <a:pt x="74" y="10"/>
                </a:lnTo>
                <a:lnTo>
                  <a:pt x="63" y="10"/>
                </a:lnTo>
                <a:lnTo>
                  <a:pt x="63" y="0"/>
                </a:lnTo>
                <a:lnTo>
                  <a:pt x="63" y="10"/>
                </a:lnTo>
                <a:lnTo>
                  <a:pt x="53" y="10"/>
                </a:lnTo>
                <a:lnTo>
                  <a:pt x="63" y="10"/>
                </a:lnTo>
                <a:lnTo>
                  <a:pt x="63" y="21"/>
                </a:lnTo>
                <a:lnTo>
                  <a:pt x="63" y="32"/>
                </a:lnTo>
                <a:lnTo>
                  <a:pt x="63" y="42"/>
                </a:lnTo>
                <a:lnTo>
                  <a:pt x="53" y="42"/>
                </a:lnTo>
                <a:lnTo>
                  <a:pt x="53" y="53"/>
                </a:lnTo>
                <a:lnTo>
                  <a:pt x="53" y="64"/>
                </a:lnTo>
                <a:lnTo>
                  <a:pt x="42" y="64"/>
                </a:lnTo>
                <a:lnTo>
                  <a:pt x="42" y="53"/>
                </a:lnTo>
                <a:lnTo>
                  <a:pt x="42" y="42"/>
                </a:lnTo>
                <a:lnTo>
                  <a:pt x="32" y="42"/>
                </a:lnTo>
                <a:lnTo>
                  <a:pt x="32" y="32"/>
                </a:lnTo>
                <a:lnTo>
                  <a:pt x="21" y="32"/>
                </a:lnTo>
                <a:lnTo>
                  <a:pt x="21" y="42"/>
                </a:lnTo>
                <a:lnTo>
                  <a:pt x="21" y="53"/>
                </a:lnTo>
                <a:lnTo>
                  <a:pt x="21" y="64"/>
                </a:lnTo>
                <a:lnTo>
                  <a:pt x="21" y="74"/>
                </a:lnTo>
                <a:lnTo>
                  <a:pt x="21" y="85"/>
                </a:lnTo>
                <a:lnTo>
                  <a:pt x="11" y="85"/>
                </a:lnTo>
                <a:lnTo>
                  <a:pt x="11" y="95"/>
                </a:lnTo>
                <a:lnTo>
                  <a:pt x="11" y="106"/>
                </a:lnTo>
                <a:lnTo>
                  <a:pt x="0" y="106"/>
                </a:lnTo>
                <a:lnTo>
                  <a:pt x="0" y="117"/>
                </a:lnTo>
                <a:lnTo>
                  <a:pt x="0" y="127"/>
                </a:lnTo>
                <a:lnTo>
                  <a:pt x="0" y="138"/>
                </a:lnTo>
                <a:lnTo>
                  <a:pt x="11" y="138"/>
                </a:lnTo>
                <a:lnTo>
                  <a:pt x="11" y="148"/>
                </a:lnTo>
                <a:lnTo>
                  <a:pt x="21" y="148"/>
                </a:lnTo>
                <a:lnTo>
                  <a:pt x="21" y="159"/>
                </a:lnTo>
                <a:lnTo>
                  <a:pt x="32" y="159"/>
                </a:lnTo>
                <a:lnTo>
                  <a:pt x="32" y="170"/>
                </a:lnTo>
                <a:lnTo>
                  <a:pt x="32" y="180"/>
                </a:lnTo>
                <a:lnTo>
                  <a:pt x="42" y="180"/>
                </a:lnTo>
                <a:lnTo>
                  <a:pt x="42" y="170"/>
                </a:lnTo>
                <a:lnTo>
                  <a:pt x="42" y="159"/>
                </a:lnTo>
                <a:lnTo>
                  <a:pt x="42" y="148"/>
                </a:lnTo>
                <a:lnTo>
                  <a:pt x="53" y="148"/>
                </a:lnTo>
                <a:lnTo>
                  <a:pt x="63" y="148"/>
                </a:lnTo>
                <a:lnTo>
                  <a:pt x="63" y="159"/>
                </a:lnTo>
                <a:lnTo>
                  <a:pt x="74" y="159"/>
                </a:lnTo>
                <a:lnTo>
                  <a:pt x="74" y="148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2" name="Freeform 1695"/>
          <p:cNvSpPr>
            <a:spLocks/>
          </p:cNvSpPr>
          <p:nvPr/>
        </p:nvSpPr>
        <p:spPr bwMode="auto">
          <a:xfrm>
            <a:off x="383931" y="3554414"/>
            <a:ext cx="61546" cy="33337"/>
          </a:xfrm>
          <a:custGeom>
            <a:avLst/>
            <a:gdLst>
              <a:gd name="T0" fmla="*/ 0 w 42"/>
              <a:gd name="T1" fmla="*/ 33337 h 21"/>
              <a:gd name="T2" fmla="*/ 17463 w 42"/>
              <a:gd name="T3" fmla="*/ 33337 h 21"/>
              <a:gd name="T4" fmla="*/ 17463 w 42"/>
              <a:gd name="T5" fmla="*/ 33337 h 21"/>
              <a:gd name="T6" fmla="*/ 17463 w 42"/>
              <a:gd name="T7" fmla="*/ 15875 h 21"/>
              <a:gd name="T8" fmla="*/ 17463 w 42"/>
              <a:gd name="T9" fmla="*/ 15875 h 21"/>
              <a:gd name="T10" fmla="*/ 17463 w 42"/>
              <a:gd name="T11" fmla="*/ 15875 h 21"/>
              <a:gd name="T12" fmla="*/ 17463 w 42"/>
              <a:gd name="T13" fmla="*/ 15875 h 21"/>
              <a:gd name="T14" fmla="*/ 17463 w 42"/>
              <a:gd name="T15" fmla="*/ 0 h 21"/>
              <a:gd name="T16" fmla="*/ 33338 w 42"/>
              <a:gd name="T17" fmla="*/ 0 h 21"/>
              <a:gd name="T18" fmla="*/ 33338 w 42"/>
              <a:gd name="T19" fmla="*/ 0 h 21"/>
              <a:gd name="T20" fmla="*/ 33338 w 42"/>
              <a:gd name="T21" fmla="*/ 0 h 21"/>
              <a:gd name="T22" fmla="*/ 33338 w 42"/>
              <a:gd name="T23" fmla="*/ 0 h 21"/>
              <a:gd name="T24" fmla="*/ 33338 w 42"/>
              <a:gd name="T25" fmla="*/ 0 h 21"/>
              <a:gd name="T26" fmla="*/ 33338 w 42"/>
              <a:gd name="T27" fmla="*/ 0 h 21"/>
              <a:gd name="T28" fmla="*/ 33338 w 42"/>
              <a:gd name="T29" fmla="*/ 0 h 21"/>
              <a:gd name="T30" fmla="*/ 50800 w 42"/>
              <a:gd name="T31" fmla="*/ 0 h 21"/>
              <a:gd name="T32" fmla="*/ 50800 w 42"/>
              <a:gd name="T33" fmla="*/ 0 h 21"/>
              <a:gd name="T34" fmla="*/ 50800 w 42"/>
              <a:gd name="T35" fmla="*/ 0 h 21"/>
              <a:gd name="T36" fmla="*/ 50800 w 42"/>
              <a:gd name="T37" fmla="*/ 0 h 21"/>
              <a:gd name="T38" fmla="*/ 50800 w 42"/>
              <a:gd name="T39" fmla="*/ 0 h 21"/>
              <a:gd name="T40" fmla="*/ 50800 w 42"/>
              <a:gd name="T41" fmla="*/ 0 h 21"/>
              <a:gd name="T42" fmla="*/ 50800 w 42"/>
              <a:gd name="T43" fmla="*/ 15875 h 21"/>
              <a:gd name="T44" fmla="*/ 50800 w 42"/>
              <a:gd name="T45" fmla="*/ 15875 h 21"/>
              <a:gd name="T46" fmla="*/ 50800 w 42"/>
              <a:gd name="T47" fmla="*/ 15875 h 21"/>
              <a:gd name="T48" fmla="*/ 50800 w 42"/>
              <a:gd name="T49" fmla="*/ 15875 h 21"/>
              <a:gd name="T50" fmla="*/ 66675 w 42"/>
              <a:gd name="T51" fmla="*/ 15875 h 21"/>
              <a:gd name="T52" fmla="*/ 66675 w 42"/>
              <a:gd name="T53" fmla="*/ 15875 h 21"/>
              <a:gd name="T54" fmla="*/ 66675 w 42"/>
              <a:gd name="T55" fmla="*/ 15875 h 21"/>
              <a:gd name="T56" fmla="*/ 66675 w 42"/>
              <a:gd name="T57" fmla="*/ 15875 h 21"/>
              <a:gd name="T58" fmla="*/ 66675 w 42"/>
              <a:gd name="T59" fmla="*/ 15875 h 21"/>
              <a:gd name="T60" fmla="*/ 66675 w 42"/>
              <a:gd name="T61" fmla="*/ 15875 h 21"/>
              <a:gd name="T62" fmla="*/ 66675 w 42"/>
              <a:gd name="T63" fmla="*/ 33337 h 21"/>
              <a:gd name="T64" fmla="*/ 66675 w 42"/>
              <a:gd name="T65" fmla="*/ 33337 h 21"/>
              <a:gd name="T66" fmla="*/ 66675 w 42"/>
              <a:gd name="T67" fmla="*/ 33337 h 21"/>
              <a:gd name="T68" fmla="*/ 33338 w 42"/>
              <a:gd name="T69" fmla="*/ 33337 h 21"/>
              <a:gd name="T70" fmla="*/ 33338 w 42"/>
              <a:gd name="T71" fmla="*/ 33337 h 21"/>
              <a:gd name="T72" fmla="*/ 33338 w 42"/>
              <a:gd name="T73" fmla="*/ 33337 h 21"/>
              <a:gd name="T74" fmla="*/ 0 w 42"/>
              <a:gd name="T75" fmla="*/ 33337 h 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2" h="21">
                <a:moveTo>
                  <a:pt x="0" y="21"/>
                </a:moveTo>
                <a:lnTo>
                  <a:pt x="11" y="21"/>
                </a:lnTo>
                <a:lnTo>
                  <a:pt x="11" y="1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32" y="10"/>
                </a:lnTo>
                <a:lnTo>
                  <a:pt x="42" y="10"/>
                </a:lnTo>
                <a:lnTo>
                  <a:pt x="42" y="21"/>
                </a:lnTo>
                <a:lnTo>
                  <a:pt x="21" y="21"/>
                </a:lnTo>
                <a:lnTo>
                  <a:pt x="0" y="21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3" name="Freeform 1696"/>
          <p:cNvSpPr>
            <a:spLocks/>
          </p:cNvSpPr>
          <p:nvPr/>
        </p:nvSpPr>
        <p:spPr bwMode="auto">
          <a:xfrm>
            <a:off x="492370" y="3587750"/>
            <a:ext cx="14654" cy="1588"/>
          </a:xfrm>
          <a:custGeom>
            <a:avLst/>
            <a:gdLst>
              <a:gd name="T0" fmla="*/ 0 w 10"/>
              <a:gd name="T1" fmla="*/ 0 h 1588"/>
              <a:gd name="T2" fmla="*/ 15875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15875 w 10"/>
              <a:gd name="T25" fmla="*/ 0 h 1588"/>
              <a:gd name="T26" fmla="*/ 15875 w 10"/>
              <a:gd name="T27" fmla="*/ 0 h 1588"/>
              <a:gd name="T28" fmla="*/ 15875 w 10"/>
              <a:gd name="T29" fmla="*/ 0 h 1588"/>
              <a:gd name="T30" fmla="*/ 15875 w 10"/>
              <a:gd name="T31" fmla="*/ 0 h 1588"/>
              <a:gd name="T32" fmla="*/ 15875 w 10"/>
              <a:gd name="T33" fmla="*/ 0 h 1588"/>
              <a:gd name="T34" fmla="*/ 15875 w 10"/>
              <a:gd name="T35" fmla="*/ 0 h 1588"/>
              <a:gd name="T36" fmla="*/ 0 w 10"/>
              <a:gd name="T37" fmla="*/ 0 h 15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4" name="Freeform 1697"/>
          <p:cNvSpPr>
            <a:spLocks/>
          </p:cNvSpPr>
          <p:nvPr/>
        </p:nvSpPr>
        <p:spPr bwMode="auto">
          <a:xfrm>
            <a:off x="630116" y="3570288"/>
            <a:ext cx="14654" cy="17462"/>
          </a:xfrm>
          <a:custGeom>
            <a:avLst/>
            <a:gdLst>
              <a:gd name="T0" fmla="*/ 0 w 10"/>
              <a:gd name="T1" fmla="*/ 17462 h 11"/>
              <a:gd name="T2" fmla="*/ 0 w 10"/>
              <a:gd name="T3" fmla="*/ 17462 h 11"/>
              <a:gd name="T4" fmla="*/ 0 w 10"/>
              <a:gd name="T5" fmla="*/ 0 h 11"/>
              <a:gd name="T6" fmla="*/ 0 w 10"/>
              <a:gd name="T7" fmla="*/ 0 h 11"/>
              <a:gd name="T8" fmla="*/ 0 w 10"/>
              <a:gd name="T9" fmla="*/ 0 h 11"/>
              <a:gd name="T10" fmla="*/ 0 w 10"/>
              <a:gd name="T11" fmla="*/ 0 h 11"/>
              <a:gd name="T12" fmla="*/ 0 w 10"/>
              <a:gd name="T13" fmla="*/ 0 h 11"/>
              <a:gd name="T14" fmla="*/ 0 w 10"/>
              <a:gd name="T15" fmla="*/ 17462 h 11"/>
              <a:gd name="T16" fmla="*/ 0 w 10"/>
              <a:gd name="T17" fmla="*/ 17462 h 11"/>
              <a:gd name="T18" fmla="*/ 0 w 10"/>
              <a:gd name="T19" fmla="*/ 17462 h 11"/>
              <a:gd name="T20" fmla="*/ 15875 w 10"/>
              <a:gd name="T21" fmla="*/ 17462 h 11"/>
              <a:gd name="T22" fmla="*/ 15875 w 10"/>
              <a:gd name="T23" fmla="*/ 17462 h 11"/>
              <a:gd name="T24" fmla="*/ 0 w 10"/>
              <a:gd name="T25" fmla="*/ 17462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1">
                <a:moveTo>
                  <a:pt x="0" y="11"/>
                </a:moveTo>
                <a:lnTo>
                  <a:pt x="0" y="11"/>
                </a:lnTo>
                <a:lnTo>
                  <a:pt x="0" y="0"/>
                </a:lnTo>
                <a:lnTo>
                  <a:pt x="0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5" name="Freeform 1698"/>
          <p:cNvSpPr>
            <a:spLocks/>
          </p:cNvSpPr>
          <p:nvPr/>
        </p:nvSpPr>
        <p:spPr bwMode="auto">
          <a:xfrm>
            <a:off x="644769" y="3570288"/>
            <a:ext cx="1466" cy="17462"/>
          </a:xfrm>
          <a:custGeom>
            <a:avLst/>
            <a:gdLst>
              <a:gd name="T0" fmla="*/ 0 w 1588"/>
              <a:gd name="T1" fmla="*/ 17462 h 11"/>
              <a:gd name="T2" fmla="*/ 0 w 1588"/>
              <a:gd name="T3" fmla="*/ 17462 h 11"/>
              <a:gd name="T4" fmla="*/ 0 w 1588"/>
              <a:gd name="T5" fmla="*/ 17462 h 11"/>
              <a:gd name="T6" fmla="*/ 0 w 1588"/>
              <a:gd name="T7" fmla="*/ 0 h 11"/>
              <a:gd name="T8" fmla="*/ 0 w 1588"/>
              <a:gd name="T9" fmla="*/ 0 h 11"/>
              <a:gd name="T10" fmla="*/ 0 w 1588"/>
              <a:gd name="T11" fmla="*/ 17462 h 11"/>
              <a:gd name="T12" fmla="*/ 0 w 1588"/>
              <a:gd name="T13" fmla="*/ 17462 h 11"/>
              <a:gd name="T14" fmla="*/ 0 w 1588"/>
              <a:gd name="T15" fmla="*/ 17462 h 11"/>
              <a:gd name="T16" fmla="*/ 0 w 1588"/>
              <a:gd name="T17" fmla="*/ 17462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1">
                <a:moveTo>
                  <a:pt x="0" y="11"/>
                </a:moveTo>
                <a:lnTo>
                  <a:pt x="0" y="11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6" name="Freeform 1699"/>
          <p:cNvSpPr>
            <a:spLocks/>
          </p:cNvSpPr>
          <p:nvPr/>
        </p:nvSpPr>
        <p:spPr bwMode="auto">
          <a:xfrm>
            <a:off x="706315" y="3570288"/>
            <a:ext cx="1466" cy="17462"/>
          </a:xfrm>
          <a:custGeom>
            <a:avLst/>
            <a:gdLst>
              <a:gd name="T0" fmla="*/ 0 w 1588"/>
              <a:gd name="T1" fmla="*/ 17462 h 11"/>
              <a:gd name="T2" fmla="*/ 0 w 1588"/>
              <a:gd name="T3" fmla="*/ 17462 h 11"/>
              <a:gd name="T4" fmla="*/ 0 w 1588"/>
              <a:gd name="T5" fmla="*/ 17462 h 11"/>
              <a:gd name="T6" fmla="*/ 0 w 1588"/>
              <a:gd name="T7" fmla="*/ 17462 h 11"/>
              <a:gd name="T8" fmla="*/ 0 w 1588"/>
              <a:gd name="T9" fmla="*/ 17462 h 11"/>
              <a:gd name="T10" fmla="*/ 0 w 1588"/>
              <a:gd name="T11" fmla="*/ 0 h 11"/>
              <a:gd name="T12" fmla="*/ 0 w 1588"/>
              <a:gd name="T13" fmla="*/ 0 h 11"/>
              <a:gd name="T14" fmla="*/ 0 w 1588"/>
              <a:gd name="T15" fmla="*/ 0 h 11"/>
              <a:gd name="T16" fmla="*/ 0 w 1588"/>
              <a:gd name="T17" fmla="*/ 0 h 11"/>
              <a:gd name="T18" fmla="*/ 0 w 1588"/>
              <a:gd name="T19" fmla="*/ 0 h 11"/>
              <a:gd name="T20" fmla="*/ 0 w 1588"/>
              <a:gd name="T21" fmla="*/ 0 h 11"/>
              <a:gd name="T22" fmla="*/ 0 w 1588"/>
              <a:gd name="T23" fmla="*/ 0 h 11"/>
              <a:gd name="T24" fmla="*/ 0 w 1588"/>
              <a:gd name="T25" fmla="*/ 17462 h 11"/>
              <a:gd name="T26" fmla="*/ 0 w 1588"/>
              <a:gd name="T27" fmla="*/ 17462 h 11"/>
              <a:gd name="T28" fmla="*/ 0 w 1588"/>
              <a:gd name="T29" fmla="*/ 17462 h 11"/>
              <a:gd name="T30" fmla="*/ 0 w 1588"/>
              <a:gd name="T31" fmla="*/ 17462 h 11"/>
              <a:gd name="T32" fmla="*/ 0 w 1588"/>
              <a:gd name="T33" fmla="*/ 17462 h 11"/>
              <a:gd name="T34" fmla="*/ 0 w 1588"/>
              <a:gd name="T35" fmla="*/ 17462 h 11"/>
              <a:gd name="T36" fmla="*/ 0 w 1588"/>
              <a:gd name="T37" fmla="*/ 17462 h 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88" h="11">
                <a:moveTo>
                  <a:pt x="0" y="11"/>
                </a:moveTo>
                <a:lnTo>
                  <a:pt x="0" y="11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7" name="Freeform 1700"/>
          <p:cNvSpPr>
            <a:spLocks/>
          </p:cNvSpPr>
          <p:nvPr/>
        </p:nvSpPr>
        <p:spPr bwMode="auto">
          <a:xfrm>
            <a:off x="999392" y="3521076"/>
            <a:ext cx="76200" cy="66675"/>
          </a:xfrm>
          <a:custGeom>
            <a:avLst/>
            <a:gdLst>
              <a:gd name="T0" fmla="*/ 15875 w 52"/>
              <a:gd name="T1" fmla="*/ 66675 h 42"/>
              <a:gd name="T2" fmla="*/ 15875 w 52"/>
              <a:gd name="T3" fmla="*/ 49213 h 42"/>
              <a:gd name="T4" fmla="*/ 0 w 52"/>
              <a:gd name="T5" fmla="*/ 33338 h 42"/>
              <a:gd name="T6" fmla="*/ 0 w 52"/>
              <a:gd name="T7" fmla="*/ 15875 h 42"/>
              <a:gd name="T8" fmla="*/ 0 w 52"/>
              <a:gd name="T9" fmla="*/ 0 h 42"/>
              <a:gd name="T10" fmla="*/ 0 w 52"/>
              <a:gd name="T11" fmla="*/ 0 h 42"/>
              <a:gd name="T12" fmla="*/ 0 w 52"/>
              <a:gd name="T13" fmla="*/ 0 h 42"/>
              <a:gd name="T14" fmla="*/ 15875 w 52"/>
              <a:gd name="T15" fmla="*/ 0 h 42"/>
              <a:gd name="T16" fmla="*/ 15875 w 52"/>
              <a:gd name="T17" fmla="*/ 15875 h 42"/>
              <a:gd name="T18" fmla="*/ 15875 w 52"/>
              <a:gd name="T19" fmla="*/ 15875 h 42"/>
              <a:gd name="T20" fmla="*/ 33338 w 52"/>
              <a:gd name="T21" fmla="*/ 33338 h 42"/>
              <a:gd name="T22" fmla="*/ 33338 w 52"/>
              <a:gd name="T23" fmla="*/ 33338 h 42"/>
              <a:gd name="T24" fmla="*/ 33338 w 52"/>
              <a:gd name="T25" fmla="*/ 15875 h 42"/>
              <a:gd name="T26" fmla="*/ 33338 w 52"/>
              <a:gd name="T27" fmla="*/ 15875 h 42"/>
              <a:gd name="T28" fmla="*/ 49213 w 52"/>
              <a:gd name="T29" fmla="*/ 15875 h 42"/>
              <a:gd name="T30" fmla="*/ 49213 w 52"/>
              <a:gd name="T31" fmla="*/ 15875 h 42"/>
              <a:gd name="T32" fmla="*/ 49213 w 52"/>
              <a:gd name="T33" fmla="*/ 15875 h 42"/>
              <a:gd name="T34" fmla="*/ 66675 w 52"/>
              <a:gd name="T35" fmla="*/ 33338 h 42"/>
              <a:gd name="T36" fmla="*/ 66675 w 52"/>
              <a:gd name="T37" fmla="*/ 33338 h 42"/>
              <a:gd name="T38" fmla="*/ 82550 w 52"/>
              <a:gd name="T39" fmla="*/ 33338 h 42"/>
              <a:gd name="T40" fmla="*/ 66675 w 52"/>
              <a:gd name="T41" fmla="*/ 33338 h 42"/>
              <a:gd name="T42" fmla="*/ 66675 w 52"/>
              <a:gd name="T43" fmla="*/ 33338 h 42"/>
              <a:gd name="T44" fmla="*/ 66675 w 52"/>
              <a:gd name="T45" fmla="*/ 33338 h 42"/>
              <a:gd name="T46" fmla="*/ 66675 w 52"/>
              <a:gd name="T47" fmla="*/ 33338 h 42"/>
              <a:gd name="T48" fmla="*/ 49213 w 52"/>
              <a:gd name="T49" fmla="*/ 33338 h 42"/>
              <a:gd name="T50" fmla="*/ 49213 w 52"/>
              <a:gd name="T51" fmla="*/ 33338 h 42"/>
              <a:gd name="T52" fmla="*/ 49213 w 52"/>
              <a:gd name="T53" fmla="*/ 33338 h 42"/>
              <a:gd name="T54" fmla="*/ 49213 w 52"/>
              <a:gd name="T55" fmla="*/ 33338 h 42"/>
              <a:gd name="T56" fmla="*/ 49213 w 52"/>
              <a:gd name="T57" fmla="*/ 49213 h 42"/>
              <a:gd name="T58" fmla="*/ 49213 w 52"/>
              <a:gd name="T59" fmla="*/ 49213 h 42"/>
              <a:gd name="T60" fmla="*/ 49213 w 52"/>
              <a:gd name="T61" fmla="*/ 49213 h 42"/>
              <a:gd name="T62" fmla="*/ 49213 w 52"/>
              <a:gd name="T63" fmla="*/ 49213 h 42"/>
              <a:gd name="T64" fmla="*/ 49213 w 52"/>
              <a:gd name="T65" fmla="*/ 49213 h 42"/>
              <a:gd name="T66" fmla="*/ 49213 w 52"/>
              <a:gd name="T67" fmla="*/ 49213 h 42"/>
              <a:gd name="T68" fmla="*/ 49213 w 52"/>
              <a:gd name="T69" fmla="*/ 49213 h 42"/>
              <a:gd name="T70" fmla="*/ 33338 w 52"/>
              <a:gd name="T71" fmla="*/ 33338 h 42"/>
              <a:gd name="T72" fmla="*/ 33338 w 52"/>
              <a:gd name="T73" fmla="*/ 33338 h 42"/>
              <a:gd name="T74" fmla="*/ 33338 w 52"/>
              <a:gd name="T75" fmla="*/ 33338 h 42"/>
              <a:gd name="T76" fmla="*/ 33338 w 52"/>
              <a:gd name="T77" fmla="*/ 33338 h 42"/>
              <a:gd name="T78" fmla="*/ 33338 w 52"/>
              <a:gd name="T79" fmla="*/ 33338 h 42"/>
              <a:gd name="T80" fmla="*/ 15875 w 52"/>
              <a:gd name="T81" fmla="*/ 33338 h 42"/>
              <a:gd name="T82" fmla="*/ 15875 w 52"/>
              <a:gd name="T83" fmla="*/ 33338 h 42"/>
              <a:gd name="T84" fmla="*/ 15875 w 52"/>
              <a:gd name="T85" fmla="*/ 33338 h 42"/>
              <a:gd name="T86" fmla="*/ 15875 w 52"/>
              <a:gd name="T87" fmla="*/ 33338 h 42"/>
              <a:gd name="T88" fmla="*/ 15875 w 52"/>
              <a:gd name="T89" fmla="*/ 15875 h 42"/>
              <a:gd name="T90" fmla="*/ 0 w 52"/>
              <a:gd name="T91" fmla="*/ 33338 h 42"/>
              <a:gd name="T92" fmla="*/ 15875 w 52"/>
              <a:gd name="T93" fmla="*/ 66675 h 42"/>
              <a:gd name="T94" fmla="*/ 15875 w 52"/>
              <a:gd name="T95" fmla="*/ 66675 h 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2" h="42">
                <a:moveTo>
                  <a:pt x="10" y="42"/>
                </a:moveTo>
                <a:lnTo>
                  <a:pt x="10" y="42"/>
                </a:lnTo>
                <a:lnTo>
                  <a:pt x="10" y="31"/>
                </a:lnTo>
                <a:lnTo>
                  <a:pt x="0" y="31"/>
                </a:lnTo>
                <a:lnTo>
                  <a:pt x="0" y="21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21" y="10"/>
                </a:lnTo>
                <a:lnTo>
                  <a:pt x="21" y="21"/>
                </a:lnTo>
                <a:lnTo>
                  <a:pt x="21" y="10"/>
                </a:lnTo>
                <a:lnTo>
                  <a:pt x="31" y="10"/>
                </a:lnTo>
                <a:lnTo>
                  <a:pt x="31" y="21"/>
                </a:lnTo>
                <a:lnTo>
                  <a:pt x="42" y="21"/>
                </a:lnTo>
                <a:lnTo>
                  <a:pt x="52" y="21"/>
                </a:lnTo>
                <a:lnTo>
                  <a:pt x="42" y="21"/>
                </a:lnTo>
                <a:lnTo>
                  <a:pt x="31" y="21"/>
                </a:lnTo>
                <a:lnTo>
                  <a:pt x="31" y="31"/>
                </a:lnTo>
                <a:lnTo>
                  <a:pt x="31" y="21"/>
                </a:lnTo>
                <a:lnTo>
                  <a:pt x="21" y="21"/>
                </a:lnTo>
                <a:lnTo>
                  <a:pt x="10" y="21"/>
                </a:lnTo>
                <a:lnTo>
                  <a:pt x="10" y="10"/>
                </a:lnTo>
                <a:lnTo>
                  <a:pt x="0" y="10"/>
                </a:lnTo>
                <a:lnTo>
                  <a:pt x="0" y="21"/>
                </a:lnTo>
                <a:lnTo>
                  <a:pt x="10" y="31"/>
                </a:lnTo>
                <a:lnTo>
                  <a:pt x="10" y="42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8" name="Freeform 1701"/>
          <p:cNvSpPr>
            <a:spLocks/>
          </p:cNvSpPr>
          <p:nvPr/>
        </p:nvSpPr>
        <p:spPr bwMode="auto">
          <a:xfrm>
            <a:off x="1014046" y="3570288"/>
            <a:ext cx="1466" cy="17462"/>
          </a:xfrm>
          <a:custGeom>
            <a:avLst/>
            <a:gdLst>
              <a:gd name="T0" fmla="*/ 0 w 1588"/>
              <a:gd name="T1" fmla="*/ 17462 h 11"/>
              <a:gd name="T2" fmla="*/ 0 w 1588"/>
              <a:gd name="T3" fmla="*/ 17462 h 11"/>
              <a:gd name="T4" fmla="*/ 0 w 1588"/>
              <a:gd name="T5" fmla="*/ 17462 h 11"/>
              <a:gd name="T6" fmla="*/ 0 w 1588"/>
              <a:gd name="T7" fmla="*/ 17462 h 11"/>
              <a:gd name="T8" fmla="*/ 0 w 1588"/>
              <a:gd name="T9" fmla="*/ 17462 h 11"/>
              <a:gd name="T10" fmla="*/ 0 w 1588"/>
              <a:gd name="T11" fmla="*/ 0 h 11"/>
              <a:gd name="T12" fmla="*/ 0 w 1588"/>
              <a:gd name="T13" fmla="*/ 0 h 11"/>
              <a:gd name="T14" fmla="*/ 0 w 1588"/>
              <a:gd name="T15" fmla="*/ 0 h 11"/>
              <a:gd name="T16" fmla="*/ 0 w 1588"/>
              <a:gd name="T17" fmla="*/ 0 h 11"/>
              <a:gd name="T18" fmla="*/ 0 w 1588"/>
              <a:gd name="T19" fmla="*/ 0 h 11"/>
              <a:gd name="T20" fmla="*/ 0 w 1588"/>
              <a:gd name="T21" fmla="*/ 0 h 11"/>
              <a:gd name="T22" fmla="*/ 0 w 1588"/>
              <a:gd name="T23" fmla="*/ 17462 h 11"/>
              <a:gd name="T24" fmla="*/ 0 w 1588"/>
              <a:gd name="T25" fmla="*/ 17462 h 11"/>
              <a:gd name="T26" fmla="*/ 0 w 1588"/>
              <a:gd name="T27" fmla="*/ 17462 h 11"/>
              <a:gd name="T28" fmla="*/ 0 w 1588"/>
              <a:gd name="T29" fmla="*/ 17462 h 11"/>
              <a:gd name="T30" fmla="*/ 0 w 1588"/>
              <a:gd name="T31" fmla="*/ 17462 h 11"/>
              <a:gd name="T32" fmla="*/ 0 w 1588"/>
              <a:gd name="T33" fmla="*/ 17462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88" h="11">
                <a:moveTo>
                  <a:pt x="0" y="11"/>
                </a:moveTo>
                <a:lnTo>
                  <a:pt x="0" y="11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9" name="Freeform 1702"/>
          <p:cNvSpPr>
            <a:spLocks/>
          </p:cNvSpPr>
          <p:nvPr/>
        </p:nvSpPr>
        <p:spPr bwMode="auto">
          <a:xfrm>
            <a:off x="1030166" y="3587750"/>
            <a:ext cx="1465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0" name="Freeform 1703"/>
          <p:cNvSpPr>
            <a:spLocks/>
          </p:cNvSpPr>
          <p:nvPr/>
        </p:nvSpPr>
        <p:spPr bwMode="auto">
          <a:xfrm>
            <a:off x="1075592" y="3554414"/>
            <a:ext cx="30774" cy="33337"/>
          </a:xfrm>
          <a:custGeom>
            <a:avLst/>
            <a:gdLst>
              <a:gd name="T0" fmla="*/ 0 w 21"/>
              <a:gd name="T1" fmla="*/ 33337 h 21"/>
              <a:gd name="T2" fmla="*/ 0 w 21"/>
              <a:gd name="T3" fmla="*/ 33337 h 21"/>
              <a:gd name="T4" fmla="*/ 0 w 21"/>
              <a:gd name="T5" fmla="*/ 33337 h 21"/>
              <a:gd name="T6" fmla="*/ 0 w 21"/>
              <a:gd name="T7" fmla="*/ 33337 h 21"/>
              <a:gd name="T8" fmla="*/ 0 w 21"/>
              <a:gd name="T9" fmla="*/ 15875 h 21"/>
              <a:gd name="T10" fmla="*/ 0 w 21"/>
              <a:gd name="T11" fmla="*/ 15875 h 21"/>
              <a:gd name="T12" fmla="*/ 0 w 21"/>
              <a:gd name="T13" fmla="*/ 15875 h 21"/>
              <a:gd name="T14" fmla="*/ 0 w 21"/>
              <a:gd name="T15" fmla="*/ 15875 h 21"/>
              <a:gd name="T16" fmla="*/ 0 w 21"/>
              <a:gd name="T17" fmla="*/ 15875 h 21"/>
              <a:gd name="T18" fmla="*/ 0 w 21"/>
              <a:gd name="T19" fmla="*/ 15875 h 21"/>
              <a:gd name="T20" fmla="*/ 17463 w 21"/>
              <a:gd name="T21" fmla="*/ 15875 h 21"/>
              <a:gd name="T22" fmla="*/ 17463 w 21"/>
              <a:gd name="T23" fmla="*/ 15875 h 21"/>
              <a:gd name="T24" fmla="*/ 17463 w 21"/>
              <a:gd name="T25" fmla="*/ 0 h 21"/>
              <a:gd name="T26" fmla="*/ 17463 w 21"/>
              <a:gd name="T27" fmla="*/ 0 h 21"/>
              <a:gd name="T28" fmla="*/ 17463 w 21"/>
              <a:gd name="T29" fmla="*/ 15875 h 21"/>
              <a:gd name="T30" fmla="*/ 17463 w 21"/>
              <a:gd name="T31" fmla="*/ 15875 h 21"/>
              <a:gd name="T32" fmla="*/ 17463 w 21"/>
              <a:gd name="T33" fmla="*/ 15875 h 21"/>
              <a:gd name="T34" fmla="*/ 17463 w 21"/>
              <a:gd name="T35" fmla="*/ 15875 h 21"/>
              <a:gd name="T36" fmla="*/ 17463 w 21"/>
              <a:gd name="T37" fmla="*/ 15875 h 21"/>
              <a:gd name="T38" fmla="*/ 17463 w 21"/>
              <a:gd name="T39" fmla="*/ 15875 h 21"/>
              <a:gd name="T40" fmla="*/ 17463 w 21"/>
              <a:gd name="T41" fmla="*/ 15875 h 21"/>
              <a:gd name="T42" fmla="*/ 17463 w 21"/>
              <a:gd name="T43" fmla="*/ 15875 h 21"/>
              <a:gd name="T44" fmla="*/ 17463 w 21"/>
              <a:gd name="T45" fmla="*/ 15875 h 21"/>
              <a:gd name="T46" fmla="*/ 17463 w 21"/>
              <a:gd name="T47" fmla="*/ 15875 h 21"/>
              <a:gd name="T48" fmla="*/ 17463 w 21"/>
              <a:gd name="T49" fmla="*/ 15875 h 21"/>
              <a:gd name="T50" fmla="*/ 17463 w 21"/>
              <a:gd name="T51" fmla="*/ 15875 h 21"/>
              <a:gd name="T52" fmla="*/ 17463 w 21"/>
              <a:gd name="T53" fmla="*/ 15875 h 21"/>
              <a:gd name="T54" fmla="*/ 17463 w 21"/>
              <a:gd name="T55" fmla="*/ 15875 h 21"/>
              <a:gd name="T56" fmla="*/ 17463 w 21"/>
              <a:gd name="T57" fmla="*/ 15875 h 21"/>
              <a:gd name="T58" fmla="*/ 17463 w 21"/>
              <a:gd name="T59" fmla="*/ 15875 h 21"/>
              <a:gd name="T60" fmla="*/ 17463 w 21"/>
              <a:gd name="T61" fmla="*/ 33337 h 21"/>
              <a:gd name="T62" fmla="*/ 17463 w 21"/>
              <a:gd name="T63" fmla="*/ 33337 h 21"/>
              <a:gd name="T64" fmla="*/ 33338 w 21"/>
              <a:gd name="T65" fmla="*/ 33337 h 21"/>
              <a:gd name="T66" fmla="*/ 33338 w 21"/>
              <a:gd name="T67" fmla="*/ 33337 h 21"/>
              <a:gd name="T68" fmla="*/ 33338 w 21"/>
              <a:gd name="T69" fmla="*/ 33337 h 21"/>
              <a:gd name="T70" fmla="*/ 33338 w 21"/>
              <a:gd name="T71" fmla="*/ 33337 h 21"/>
              <a:gd name="T72" fmla="*/ 33338 w 21"/>
              <a:gd name="T73" fmla="*/ 33337 h 21"/>
              <a:gd name="T74" fmla="*/ 33338 w 21"/>
              <a:gd name="T75" fmla="*/ 33337 h 21"/>
              <a:gd name="T76" fmla="*/ 0 w 21"/>
              <a:gd name="T77" fmla="*/ 33337 h 2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" h="21">
                <a:moveTo>
                  <a:pt x="0" y="21"/>
                </a:moveTo>
                <a:lnTo>
                  <a:pt x="0" y="21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lnTo>
                  <a:pt x="11" y="10"/>
                </a:lnTo>
                <a:lnTo>
                  <a:pt x="11" y="21"/>
                </a:lnTo>
                <a:lnTo>
                  <a:pt x="21" y="21"/>
                </a:lnTo>
                <a:lnTo>
                  <a:pt x="0" y="21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1" name="Freeform 1704"/>
          <p:cNvSpPr>
            <a:spLocks/>
          </p:cNvSpPr>
          <p:nvPr/>
        </p:nvSpPr>
        <p:spPr bwMode="auto">
          <a:xfrm>
            <a:off x="1336431" y="3554414"/>
            <a:ext cx="16120" cy="33337"/>
          </a:xfrm>
          <a:custGeom>
            <a:avLst/>
            <a:gdLst>
              <a:gd name="T0" fmla="*/ 17463 w 11"/>
              <a:gd name="T1" fmla="*/ 15875 h 21"/>
              <a:gd name="T2" fmla="*/ 17463 w 11"/>
              <a:gd name="T3" fmla="*/ 15875 h 21"/>
              <a:gd name="T4" fmla="*/ 17463 w 11"/>
              <a:gd name="T5" fmla="*/ 33337 h 21"/>
              <a:gd name="T6" fmla="*/ 17463 w 11"/>
              <a:gd name="T7" fmla="*/ 33337 h 21"/>
              <a:gd name="T8" fmla="*/ 0 w 11"/>
              <a:gd name="T9" fmla="*/ 33337 h 21"/>
              <a:gd name="T10" fmla="*/ 0 w 11"/>
              <a:gd name="T11" fmla="*/ 33337 h 21"/>
              <a:gd name="T12" fmla="*/ 0 w 11"/>
              <a:gd name="T13" fmla="*/ 33337 h 21"/>
              <a:gd name="T14" fmla="*/ 0 w 11"/>
              <a:gd name="T15" fmla="*/ 33337 h 21"/>
              <a:gd name="T16" fmla="*/ 0 w 11"/>
              <a:gd name="T17" fmla="*/ 33337 h 21"/>
              <a:gd name="T18" fmla="*/ 0 w 11"/>
              <a:gd name="T19" fmla="*/ 33337 h 21"/>
              <a:gd name="T20" fmla="*/ 0 w 11"/>
              <a:gd name="T21" fmla="*/ 33337 h 21"/>
              <a:gd name="T22" fmla="*/ 0 w 11"/>
              <a:gd name="T23" fmla="*/ 15875 h 21"/>
              <a:gd name="T24" fmla="*/ 0 w 11"/>
              <a:gd name="T25" fmla="*/ 15875 h 21"/>
              <a:gd name="T26" fmla="*/ 0 w 11"/>
              <a:gd name="T27" fmla="*/ 15875 h 21"/>
              <a:gd name="T28" fmla="*/ 0 w 11"/>
              <a:gd name="T29" fmla="*/ 15875 h 21"/>
              <a:gd name="T30" fmla="*/ 0 w 11"/>
              <a:gd name="T31" fmla="*/ 15875 h 21"/>
              <a:gd name="T32" fmla="*/ 0 w 11"/>
              <a:gd name="T33" fmla="*/ 15875 h 21"/>
              <a:gd name="T34" fmla="*/ 0 w 11"/>
              <a:gd name="T35" fmla="*/ 15875 h 21"/>
              <a:gd name="T36" fmla="*/ 0 w 11"/>
              <a:gd name="T37" fmla="*/ 15875 h 21"/>
              <a:gd name="T38" fmla="*/ 0 w 11"/>
              <a:gd name="T39" fmla="*/ 15875 h 21"/>
              <a:gd name="T40" fmla="*/ 0 w 11"/>
              <a:gd name="T41" fmla="*/ 15875 h 21"/>
              <a:gd name="T42" fmla="*/ 0 w 11"/>
              <a:gd name="T43" fmla="*/ 15875 h 21"/>
              <a:gd name="T44" fmla="*/ 0 w 11"/>
              <a:gd name="T45" fmla="*/ 0 h 21"/>
              <a:gd name="T46" fmla="*/ 0 w 11"/>
              <a:gd name="T47" fmla="*/ 0 h 21"/>
              <a:gd name="T48" fmla="*/ 0 w 11"/>
              <a:gd name="T49" fmla="*/ 0 h 21"/>
              <a:gd name="T50" fmla="*/ 0 w 11"/>
              <a:gd name="T51" fmla="*/ 0 h 21"/>
              <a:gd name="T52" fmla="*/ 0 w 11"/>
              <a:gd name="T53" fmla="*/ 0 h 21"/>
              <a:gd name="T54" fmla="*/ 0 w 11"/>
              <a:gd name="T55" fmla="*/ 0 h 21"/>
              <a:gd name="T56" fmla="*/ 0 w 11"/>
              <a:gd name="T57" fmla="*/ 15875 h 21"/>
              <a:gd name="T58" fmla="*/ 17463 w 11"/>
              <a:gd name="T59" fmla="*/ 15875 h 21"/>
              <a:gd name="T60" fmla="*/ 17463 w 11"/>
              <a:gd name="T61" fmla="*/ 15875 h 21"/>
              <a:gd name="T62" fmla="*/ 17463 w 11"/>
              <a:gd name="T63" fmla="*/ 15875 h 21"/>
              <a:gd name="T64" fmla="*/ 17463 w 11"/>
              <a:gd name="T65" fmla="*/ 15875 h 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" h="21">
                <a:moveTo>
                  <a:pt x="11" y="10"/>
                </a:moveTo>
                <a:lnTo>
                  <a:pt x="11" y="10"/>
                </a:lnTo>
                <a:lnTo>
                  <a:pt x="11" y="21"/>
                </a:lnTo>
                <a:lnTo>
                  <a:pt x="0" y="21"/>
                </a:lnTo>
                <a:lnTo>
                  <a:pt x="0" y="10"/>
                </a:lnTo>
                <a:lnTo>
                  <a:pt x="0" y="0"/>
                </a:lnTo>
                <a:lnTo>
                  <a:pt x="0" y="10"/>
                </a:lnTo>
                <a:lnTo>
                  <a:pt x="11" y="1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2" name="Freeform 1705"/>
          <p:cNvSpPr>
            <a:spLocks/>
          </p:cNvSpPr>
          <p:nvPr/>
        </p:nvSpPr>
        <p:spPr bwMode="auto">
          <a:xfrm>
            <a:off x="492369" y="3470275"/>
            <a:ext cx="30774" cy="50800"/>
          </a:xfrm>
          <a:custGeom>
            <a:avLst/>
            <a:gdLst>
              <a:gd name="T0" fmla="*/ 0 w 21"/>
              <a:gd name="T1" fmla="*/ 33338 h 32"/>
              <a:gd name="T2" fmla="*/ 0 w 21"/>
              <a:gd name="T3" fmla="*/ 33338 h 32"/>
              <a:gd name="T4" fmla="*/ 0 w 21"/>
              <a:gd name="T5" fmla="*/ 33338 h 32"/>
              <a:gd name="T6" fmla="*/ 15875 w 21"/>
              <a:gd name="T7" fmla="*/ 15875 h 32"/>
              <a:gd name="T8" fmla="*/ 15875 w 21"/>
              <a:gd name="T9" fmla="*/ 15875 h 32"/>
              <a:gd name="T10" fmla="*/ 15875 w 21"/>
              <a:gd name="T11" fmla="*/ 15875 h 32"/>
              <a:gd name="T12" fmla="*/ 15875 w 21"/>
              <a:gd name="T13" fmla="*/ 15875 h 32"/>
              <a:gd name="T14" fmla="*/ 15875 w 21"/>
              <a:gd name="T15" fmla="*/ 15875 h 32"/>
              <a:gd name="T16" fmla="*/ 33338 w 21"/>
              <a:gd name="T17" fmla="*/ 0 h 32"/>
              <a:gd name="T18" fmla="*/ 33338 w 21"/>
              <a:gd name="T19" fmla="*/ 15875 h 32"/>
              <a:gd name="T20" fmla="*/ 15875 w 21"/>
              <a:gd name="T21" fmla="*/ 15875 h 32"/>
              <a:gd name="T22" fmla="*/ 15875 w 21"/>
              <a:gd name="T23" fmla="*/ 15875 h 32"/>
              <a:gd name="T24" fmla="*/ 15875 w 21"/>
              <a:gd name="T25" fmla="*/ 15875 h 32"/>
              <a:gd name="T26" fmla="*/ 15875 w 21"/>
              <a:gd name="T27" fmla="*/ 15875 h 32"/>
              <a:gd name="T28" fmla="*/ 15875 w 21"/>
              <a:gd name="T29" fmla="*/ 33338 h 32"/>
              <a:gd name="T30" fmla="*/ 15875 w 21"/>
              <a:gd name="T31" fmla="*/ 33338 h 32"/>
              <a:gd name="T32" fmla="*/ 15875 w 21"/>
              <a:gd name="T33" fmla="*/ 33338 h 32"/>
              <a:gd name="T34" fmla="*/ 15875 w 21"/>
              <a:gd name="T35" fmla="*/ 33338 h 32"/>
              <a:gd name="T36" fmla="*/ 15875 w 21"/>
              <a:gd name="T37" fmla="*/ 33338 h 32"/>
              <a:gd name="T38" fmla="*/ 15875 w 21"/>
              <a:gd name="T39" fmla="*/ 33338 h 32"/>
              <a:gd name="T40" fmla="*/ 15875 w 21"/>
              <a:gd name="T41" fmla="*/ 33338 h 32"/>
              <a:gd name="T42" fmla="*/ 15875 w 21"/>
              <a:gd name="T43" fmla="*/ 50800 h 32"/>
              <a:gd name="T44" fmla="*/ 15875 w 21"/>
              <a:gd name="T45" fmla="*/ 50800 h 32"/>
              <a:gd name="T46" fmla="*/ 15875 w 21"/>
              <a:gd name="T47" fmla="*/ 50800 h 32"/>
              <a:gd name="T48" fmla="*/ 0 w 21"/>
              <a:gd name="T49" fmla="*/ 50800 h 32"/>
              <a:gd name="T50" fmla="*/ 0 w 21"/>
              <a:gd name="T51" fmla="*/ 50800 h 32"/>
              <a:gd name="T52" fmla="*/ 0 w 21"/>
              <a:gd name="T53" fmla="*/ 33338 h 32"/>
              <a:gd name="T54" fmla="*/ 0 w 21"/>
              <a:gd name="T55" fmla="*/ 33338 h 32"/>
              <a:gd name="T56" fmla="*/ 0 w 21"/>
              <a:gd name="T57" fmla="*/ 33338 h 3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32">
                <a:moveTo>
                  <a:pt x="0" y="21"/>
                </a:moveTo>
                <a:lnTo>
                  <a:pt x="0" y="21"/>
                </a:lnTo>
                <a:lnTo>
                  <a:pt x="10" y="1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10" y="21"/>
                </a:lnTo>
                <a:lnTo>
                  <a:pt x="10" y="32"/>
                </a:lnTo>
                <a:lnTo>
                  <a:pt x="0" y="32"/>
                </a:lnTo>
                <a:lnTo>
                  <a:pt x="0" y="21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3" name="Freeform 1706"/>
          <p:cNvSpPr>
            <a:spLocks/>
          </p:cNvSpPr>
          <p:nvPr/>
        </p:nvSpPr>
        <p:spPr bwMode="auto">
          <a:xfrm>
            <a:off x="507023" y="3536950"/>
            <a:ext cx="16120" cy="33338"/>
          </a:xfrm>
          <a:custGeom>
            <a:avLst/>
            <a:gdLst>
              <a:gd name="T0" fmla="*/ 0 w 11"/>
              <a:gd name="T1" fmla="*/ 0 h 21"/>
              <a:gd name="T2" fmla="*/ 0 w 11"/>
              <a:gd name="T3" fmla="*/ 17463 h 21"/>
              <a:gd name="T4" fmla="*/ 0 w 11"/>
              <a:gd name="T5" fmla="*/ 17463 h 21"/>
              <a:gd name="T6" fmla="*/ 0 w 11"/>
              <a:gd name="T7" fmla="*/ 17463 h 21"/>
              <a:gd name="T8" fmla="*/ 0 w 11"/>
              <a:gd name="T9" fmla="*/ 33338 h 21"/>
              <a:gd name="T10" fmla="*/ 17463 w 11"/>
              <a:gd name="T11" fmla="*/ 33338 h 21"/>
              <a:gd name="T12" fmla="*/ 17463 w 11"/>
              <a:gd name="T13" fmla="*/ 33338 h 21"/>
              <a:gd name="T14" fmla="*/ 17463 w 11"/>
              <a:gd name="T15" fmla="*/ 17463 h 21"/>
              <a:gd name="T16" fmla="*/ 17463 w 11"/>
              <a:gd name="T17" fmla="*/ 17463 h 21"/>
              <a:gd name="T18" fmla="*/ 17463 w 11"/>
              <a:gd name="T19" fmla="*/ 17463 h 21"/>
              <a:gd name="T20" fmla="*/ 17463 w 11"/>
              <a:gd name="T21" fmla="*/ 33338 h 21"/>
              <a:gd name="T22" fmla="*/ 17463 w 11"/>
              <a:gd name="T23" fmla="*/ 33338 h 21"/>
              <a:gd name="T24" fmla="*/ 17463 w 11"/>
              <a:gd name="T25" fmla="*/ 33338 h 21"/>
              <a:gd name="T26" fmla="*/ 0 w 11"/>
              <a:gd name="T27" fmla="*/ 33338 h 21"/>
              <a:gd name="T28" fmla="*/ 0 w 11"/>
              <a:gd name="T29" fmla="*/ 33338 h 21"/>
              <a:gd name="T30" fmla="*/ 0 w 11"/>
              <a:gd name="T31" fmla="*/ 33338 h 21"/>
              <a:gd name="T32" fmla="*/ 0 w 11"/>
              <a:gd name="T33" fmla="*/ 33338 h 21"/>
              <a:gd name="T34" fmla="*/ 0 w 11"/>
              <a:gd name="T35" fmla="*/ 33338 h 21"/>
              <a:gd name="T36" fmla="*/ 0 w 11"/>
              <a:gd name="T37" fmla="*/ 33338 h 21"/>
              <a:gd name="T38" fmla="*/ 0 w 11"/>
              <a:gd name="T39" fmla="*/ 33338 h 21"/>
              <a:gd name="T40" fmla="*/ 0 w 11"/>
              <a:gd name="T41" fmla="*/ 17463 h 21"/>
              <a:gd name="T42" fmla="*/ 0 w 11"/>
              <a:gd name="T43" fmla="*/ 17463 h 21"/>
              <a:gd name="T44" fmla="*/ 0 w 11"/>
              <a:gd name="T45" fmla="*/ 17463 h 21"/>
              <a:gd name="T46" fmla="*/ 0 w 11"/>
              <a:gd name="T47" fmla="*/ 17463 h 21"/>
              <a:gd name="T48" fmla="*/ 0 w 11"/>
              <a:gd name="T49" fmla="*/ 0 h 2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21">
                <a:moveTo>
                  <a:pt x="0" y="0"/>
                </a:moveTo>
                <a:lnTo>
                  <a:pt x="0" y="11"/>
                </a:lnTo>
                <a:lnTo>
                  <a:pt x="0" y="21"/>
                </a:lnTo>
                <a:lnTo>
                  <a:pt x="11" y="21"/>
                </a:lnTo>
                <a:lnTo>
                  <a:pt x="11" y="11"/>
                </a:lnTo>
                <a:lnTo>
                  <a:pt x="11" y="21"/>
                </a:lnTo>
                <a:lnTo>
                  <a:pt x="0" y="2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4" name="Freeform 1707"/>
          <p:cNvSpPr>
            <a:spLocks/>
          </p:cNvSpPr>
          <p:nvPr/>
        </p:nvSpPr>
        <p:spPr bwMode="auto">
          <a:xfrm>
            <a:off x="706315" y="3554414"/>
            <a:ext cx="1466" cy="15875"/>
          </a:xfrm>
          <a:custGeom>
            <a:avLst/>
            <a:gdLst>
              <a:gd name="T0" fmla="*/ 0 w 1588"/>
              <a:gd name="T1" fmla="*/ 15875 h 10"/>
              <a:gd name="T2" fmla="*/ 0 w 1588"/>
              <a:gd name="T3" fmla="*/ 15875 h 10"/>
              <a:gd name="T4" fmla="*/ 0 w 1588"/>
              <a:gd name="T5" fmla="*/ 15875 h 10"/>
              <a:gd name="T6" fmla="*/ 0 w 1588"/>
              <a:gd name="T7" fmla="*/ 15875 h 10"/>
              <a:gd name="T8" fmla="*/ 0 w 1588"/>
              <a:gd name="T9" fmla="*/ 15875 h 10"/>
              <a:gd name="T10" fmla="*/ 0 w 1588"/>
              <a:gd name="T11" fmla="*/ 15875 h 10"/>
              <a:gd name="T12" fmla="*/ 0 w 1588"/>
              <a:gd name="T13" fmla="*/ 15875 h 10"/>
              <a:gd name="T14" fmla="*/ 0 w 1588"/>
              <a:gd name="T15" fmla="*/ 15875 h 10"/>
              <a:gd name="T16" fmla="*/ 0 w 1588"/>
              <a:gd name="T17" fmla="*/ 15875 h 10"/>
              <a:gd name="T18" fmla="*/ 0 w 1588"/>
              <a:gd name="T19" fmla="*/ 15875 h 10"/>
              <a:gd name="T20" fmla="*/ 0 w 1588"/>
              <a:gd name="T21" fmla="*/ 15875 h 10"/>
              <a:gd name="T22" fmla="*/ 0 w 1588"/>
              <a:gd name="T23" fmla="*/ 15875 h 10"/>
              <a:gd name="T24" fmla="*/ 0 w 1588"/>
              <a:gd name="T25" fmla="*/ 15875 h 10"/>
              <a:gd name="T26" fmla="*/ 0 w 1588"/>
              <a:gd name="T27" fmla="*/ 0 h 10"/>
              <a:gd name="T28" fmla="*/ 0 w 1588"/>
              <a:gd name="T29" fmla="*/ 0 h 10"/>
              <a:gd name="T30" fmla="*/ 0 w 1588"/>
              <a:gd name="T31" fmla="*/ 0 h 10"/>
              <a:gd name="T32" fmla="*/ 0 w 1588"/>
              <a:gd name="T33" fmla="*/ 0 h 10"/>
              <a:gd name="T34" fmla="*/ 0 w 1588"/>
              <a:gd name="T35" fmla="*/ 0 h 10"/>
              <a:gd name="T36" fmla="*/ 0 w 1588"/>
              <a:gd name="T37" fmla="*/ 0 h 10"/>
              <a:gd name="T38" fmla="*/ 0 w 1588"/>
              <a:gd name="T39" fmla="*/ 0 h 10"/>
              <a:gd name="T40" fmla="*/ 0 w 1588"/>
              <a:gd name="T41" fmla="*/ 15875 h 10"/>
              <a:gd name="T42" fmla="*/ 0 w 1588"/>
              <a:gd name="T43" fmla="*/ 15875 h 10"/>
              <a:gd name="T44" fmla="*/ 0 w 1588"/>
              <a:gd name="T45" fmla="*/ 15875 h 10"/>
              <a:gd name="T46" fmla="*/ 0 w 1588"/>
              <a:gd name="T47" fmla="*/ 15875 h 10"/>
              <a:gd name="T48" fmla="*/ 0 w 1588"/>
              <a:gd name="T49" fmla="*/ 15875 h 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88" h="10">
                <a:moveTo>
                  <a:pt x="0" y="10"/>
                </a:moveTo>
                <a:lnTo>
                  <a:pt x="0" y="1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5" name="Freeform 1708"/>
          <p:cNvSpPr>
            <a:spLocks/>
          </p:cNvSpPr>
          <p:nvPr/>
        </p:nvSpPr>
        <p:spPr bwMode="auto">
          <a:xfrm>
            <a:off x="675543" y="3503613"/>
            <a:ext cx="30773" cy="50800"/>
          </a:xfrm>
          <a:custGeom>
            <a:avLst/>
            <a:gdLst>
              <a:gd name="T0" fmla="*/ 0 w 21"/>
              <a:gd name="T1" fmla="*/ 33338 h 32"/>
              <a:gd name="T2" fmla="*/ 17462 w 21"/>
              <a:gd name="T3" fmla="*/ 50800 h 32"/>
              <a:gd name="T4" fmla="*/ 17462 w 21"/>
              <a:gd name="T5" fmla="*/ 33338 h 32"/>
              <a:gd name="T6" fmla="*/ 17462 w 21"/>
              <a:gd name="T7" fmla="*/ 33338 h 32"/>
              <a:gd name="T8" fmla="*/ 17462 w 21"/>
              <a:gd name="T9" fmla="*/ 33338 h 32"/>
              <a:gd name="T10" fmla="*/ 17462 w 21"/>
              <a:gd name="T11" fmla="*/ 33338 h 32"/>
              <a:gd name="T12" fmla="*/ 33337 w 21"/>
              <a:gd name="T13" fmla="*/ 33338 h 32"/>
              <a:gd name="T14" fmla="*/ 33337 w 21"/>
              <a:gd name="T15" fmla="*/ 33338 h 32"/>
              <a:gd name="T16" fmla="*/ 33337 w 21"/>
              <a:gd name="T17" fmla="*/ 33338 h 32"/>
              <a:gd name="T18" fmla="*/ 33337 w 21"/>
              <a:gd name="T19" fmla="*/ 17463 h 32"/>
              <a:gd name="T20" fmla="*/ 33337 w 21"/>
              <a:gd name="T21" fmla="*/ 17463 h 32"/>
              <a:gd name="T22" fmla="*/ 33337 w 21"/>
              <a:gd name="T23" fmla="*/ 17463 h 32"/>
              <a:gd name="T24" fmla="*/ 33337 w 21"/>
              <a:gd name="T25" fmla="*/ 17463 h 32"/>
              <a:gd name="T26" fmla="*/ 33337 w 21"/>
              <a:gd name="T27" fmla="*/ 17463 h 32"/>
              <a:gd name="T28" fmla="*/ 33337 w 21"/>
              <a:gd name="T29" fmla="*/ 17463 h 32"/>
              <a:gd name="T30" fmla="*/ 33337 w 21"/>
              <a:gd name="T31" fmla="*/ 0 h 32"/>
              <a:gd name="T32" fmla="*/ 33337 w 21"/>
              <a:gd name="T33" fmla="*/ 0 h 32"/>
              <a:gd name="T34" fmla="*/ 33337 w 21"/>
              <a:gd name="T35" fmla="*/ 0 h 32"/>
              <a:gd name="T36" fmla="*/ 33337 w 21"/>
              <a:gd name="T37" fmla="*/ 0 h 32"/>
              <a:gd name="T38" fmla="*/ 33337 w 21"/>
              <a:gd name="T39" fmla="*/ 0 h 32"/>
              <a:gd name="T40" fmla="*/ 33337 w 21"/>
              <a:gd name="T41" fmla="*/ 0 h 32"/>
              <a:gd name="T42" fmla="*/ 33337 w 21"/>
              <a:gd name="T43" fmla="*/ 0 h 32"/>
              <a:gd name="T44" fmla="*/ 33337 w 21"/>
              <a:gd name="T45" fmla="*/ 0 h 32"/>
              <a:gd name="T46" fmla="*/ 33337 w 21"/>
              <a:gd name="T47" fmla="*/ 0 h 32"/>
              <a:gd name="T48" fmla="*/ 17462 w 21"/>
              <a:gd name="T49" fmla="*/ 0 h 32"/>
              <a:gd name="T50" fmla="*/ 17462 w 21"/>
              <a:gd name="T51" fmla="*/ 0 h 32"/>
              <a:gd name="T52" fmla="*/ 17462 w 21"/>
              <a:gd name="T53" fmla="*/ 0 h 32"/>
              <a:gd name="T54" fmla="*/ 17462 w 21"/>
              <a:gd name="T55" fmla="*/ 0 h 32"/>
              <a:gd name="T56" fmla="*/ 17462 w 21"/>
              <a:gd name="T57" fmla="*/ 17463 h 32"/>
              <a:gd name="T58" fmla="*/ 17462 w 21"/>
              <a:gd name="T59" fmla="*/ 17463 h 32"/>
              <a:gd name="T60" fmla="*/ 17462 w 21"/>
              <a:gd name="T61" fmla="*/ 17463 h 32"/>
              <a:gd name="T62" fmla="*/ 0 w 21"/>
              <a:gd name="T63" fmla="*/ 17463 h 32"/>
              <a:gd name="T64" fmla="*/ 0 w 21"/>
              <a:gd name="T65" fmla="*/ 33338 h 32"/>
              <a:gd name="T66" fmla="*/ 17462 w 21"/>
              <a:gd name="T67" fmla="*/ 17463 h 32"/>
              <a:gd name="T68" fmla="*/ 17462 w 21"/>
              <a:gd name="T69" fmla="*/ 17463 h 32"/>
              <a:gd name="T70" fmla="*/ 17462 w 21"/>
              <a:gd name="T71" fmla="*/ 17463 h 32"/>
              <a:gd name="T72" fmla="*/ 17462 w 21"/>
              <a:gd name="T73" fmla="*/ 17463 h 32"/>
              <a:gd name="T74" fmla="*/ 17462 w 21"/>
              <a:gd name="T75" fmla="*/ 17463 h 32"/>
              <a:gd name="T76" fmla="*/ 33337 w 21"/>
              <a:gd name="T77" fmla="*/ 17463 h 32"/>
              <a:gd name="T78" fmla="*/ 33337 w 21"/>
              <a:gd name="T79" fmla="*/ 17463 h 32"/>
              <a:gd name="T80" fmla="*/ 33337 w 21"/>
              <a:gd name="T81" fmla="*/ 17463 h 32"/>
              <a:gd name="T82" fmla="*/ 17462 w 21"/>
              <a:gd name="T83" fmla="*/ 17463 h 32"/>
              <a:gd name="T84" fmla="*/ 17462 w 21"/>
              <a:gd name="T85" fmla="*/ 17463 h 32"/>
              <a:gd name="T86" fmla="*/ 17462 w 21"/>
              <a:gd name="T87" fmla="*/ 33338 h 32"/>
              <a:gd name="T88" fmla="*/ 17462 w 21"/>
              <a:gd name="T89" fmla="*/ 33338 h 32"/>
              <a:gd name="T90" fmla="*/ 17462 w 21"/>
              <a:gd name="T91" fmla="*/ 33338 h 32"/>
              <a:gd name="T92" fmla="*/ 17462 w 21"/>
              <a:gd name="T93" fmla="*/ 33338 h 32"/>
              <a:gd name="T94" fmla="*/ 17462 w 21"/>
              <a:gd name="T95" fmla="*/ 33338 h 32"/>
              <a:gd name="T96" fmla="*/ 17462 w 21"/>
              <a:gd name="T97" fmla="*/ 33338 h 32"/>
              <a:gd name="T98" fmla="*/ 17462 w 21"/>
              <a:gd name="T99" fmla="*/ 33338 h 32"/>
              <a:gd name="T100" fmla="*/ 0 w 21"/>
              <a:gd name="T101" fmla="*/ 33338 h 32"/>
              <a:gd name="T102" fmla="*/ 0 w 21"/>
              <a:gd name="T103" fmla="*/ 33338 h 32"/>
              <a:gd name="T104" fmla="*/ 0 w 21"/>
              <a:gd name="T105" fmla="*/ 33338 h 32"/>
              <a:gd name="T106" fmla="*/ 0 w 21"/>
              <a:gd name="T107" fmla="*/ 33338 h 32"/>
              <a:gd name="T108" fmla="*/ 0 w 21"/>
              <a:gd name="T109" fmla="*/ 33338 h 32"/>
              <a:gd name="T110" fmla="*/ 0 w 21"/>
              <a:gd name="T111" fmla="*/ 33338 h 3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" h="32">
                <a:moveTo>
                  <a:pt x="0" y="21"/>
                </a:moveTo>
                <a:lnTo>
                  <a:pt x="11" y="32"/>
                </a:lnTo>
                <a:lnTo>
                  <a:pt x="11" y="21"/>
                </a:lnTo>
                <a:lnTo>
                  <a:pt x="21" y="21"/>
                </a:lnTo>
                <a:lnTo>
                  <a:pt x="21" y="11"/>
                </a:lnTo>
                <a:lnTo>
                  <a:pt x="21" y="0"/>
                </a:lnTo>
                <a:lnTo>
                  <a:pt x="11" y="0"/>
                </a:lnTo>
                <a:lnTo>
                  <a:pt x="11" y="11"/>
                </a:lnTo>
                <a:lnTo>
                  <a:pt x="0" y="11"/>
                </a:lnTo>
                <a:lnTo>
                  <a:pt x="0" y="21"/>
                </a:lnTo>
                <a:lnTo>
                  <a:pt x="11" y="11"/>
                </a:lnTo>
                <a:lnTo>
                  <a:pt x="21" y="11"/>
                </a:lnTo>
                <a:lnTo>
                  <a:pt x="11" y="11"/>
                </a:lnTo>
                <a:lnTo>
                  <a:pt x="11" y="21"/>
                </a:lnTo>
                <a:lnTo>
                  <a:pt x="0" y="21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6" name="Freeform 1709"/>
          <p:cNvSpPr>
            <a:spLocks/>
          </p:cNvSpPr>
          <p:nvPr/>
        </p:nvSpPr>
        <p:spPr bwMode="auto">
          <a:xfrm>
            <a:off x="383931" y="3587751"/>
            <a:ext cx="30774" cy="666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17463 h 42"/>
              <a:gd name="T6" fmla="*/ 0 w 21"/>
              <a:gd name="T7" fmla="*/ 17463 h 42"/>
              <a:gd name="T8" fmla="*/ 0 w 21"/>
              <a:gd name="T9" fmla="*/ 17463 h 42"/>
              <a:gd name="T10" fmla="*/ 0 w 21"/>
              <a:gd name="T11" fmla="*/ 33338 h 42"/>
              <a:gd name="T12" fmla="*/ 0 w 21"/>
              <a:gd name="T13" fmla="*/ 33338 h 42"/>
              <a:gd name="T14" fmla="*/ 0 w 21"/>
              <a:gd name="T15" fmla="*/ 33338 h 42"/>
              <a:gd name="T16" fmla="*/ 0 w 21"/>
              <a:gd name="T17" fmla="*/ 33338 h 42"/>
              <a:gd name="T18" fmla="*/ 0 w 21"/>
              <a:gd name="T19" fmla="*/ 50800 h 42"/>
              <a:gd name="T20" fmla="*/ 0 w 21"/>
              <a:gd name="T21" fmla="*/ 50800 h 42"/>
              <a:gd name="T22" fmla="*/ 0 w 21"/>
              <a:gd name="T23" fmla="*/ 50800 h 42"/>
              <a:gd name="T24" fmla="*/ 0 w 21"/>
              <a:gd name="T25" fmla="*/ 50800 h 42"/>
              <a:gd name="T26" fmla="*/ 17463 w 21"/>
              <a:gd name="T27" fmla="*/ 50800 h 42"/>
              <a:gd name="T28" fmla="*/ 17463 w 21"/>
              <a:gd name="T29" fmla="*/ 50800 h 42"/>
              <a:gd name="T30" fmla="*/ 17463 w 21"/>
              <a:gd name="T31" fmla="*/ 50800 h 42"/>
              <a:gd name="T32" fmla="*/ 17463 w 21"/>
              <a:gd name="T33" fmla="*/ 66675 h 42"/>
              <a:gd name="T34" fmla="*/ 17463 w 21"/>
              <a:gd name="T35" fmla="*/ 66675 h 42"/>
              <a:gd name="T36" fmla="*/ 17463 w 21"/>
              <a:gd name="T37" fmla="*/ 66675 h 42"/>
              <a:gd name="T38" fmla="*/ 17463 w 21"/>
              <a:gd name="T39" fmla="*/ 66675 h 42"/>
              <a:gd name="T40" fmla="*/ 33338 w 21"/>
              <a:gd name="T41" fmla="*/ 66675 h 42"/>
              <a:gd name="T42" fmla="*/ 33338 w 21"/>
              <a:gd name="T43" fmla="*/ 66675 h 42"/>
              <a:gd name="T44" fmla="*/ 33338 w 21"/>
              <a:gd name="T45" fmla="*/ 66675 h 42"/>
              <a:gd name="T46" fmla="*/ 33338 w 21"/>
              <a:gd name="T47" fmla="*/ 50800 h 42"/>
              <a:gd name="T48" fmla="*/ 33338 w 21"/>
              <a:gd name="T49" fmla="*/ 33338 h 42"/>
              <a:gd name="T50" fmla="*/ 33338 w 21"/>
              <a:gd name="T51" fmla="*/ 33338 h 42"/>
              <a:gd name="T52" fmla="*/ 33338 w 21"/>
              <a:gd name="T53" fmla="*/ 17463 h 42"/>
              <a:gd name="T54" fmla="*/ 33338 w 21"/>
              <a:gd name="T55" fmla="*/ 17463 h 42"/>
              <a:gd name="T56" fmla="*/ 33338 w 21"/>
              <a:gd name="T57" fmla="*/ 0 h 42"/>
              <a:gd name="T58" fmla="*/ 33338 w 21"/>
              <a:gd name="T59" fmla="*/ 0 h 42"/>
              <a:gd name="T60" fmla="*/ 0 w 21"/>
              <a:gd name="T61" fmla="*/ 0 h 4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11"/>
                </a:lnTo>
                <a:lnTo>
                  <a:pt x="0" y="21"/>
                </a:lnTo>
                <a:lnTo>
                  <a:pt x="0" y="32"/>
                </a:lnTo>
                <a:lnTo>
                  <a:pt x="11" y="32"/>
                </a:lnTo>
                <a:lnTo>
                  <a:pt x="11" y="42"/>
                </a:lnTo>
                <a:lnTo>
                  <a:pt x="21" y="42"/>
                </a:lnTo>
                <a:lnTo>
                  <a:pt x="21" y="32"/>
                </a:lnTo>
                <a:lnTo>
                  <a:pt x="21" y="21"/>
                </a:lnTo>
                <a:lnTo>
                  <a:pt x="21" y="11"/>
                </a:ln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7" name="Freeform 1710"/>
          <p:cNvSpPr>
            <a:spLocks/>
          </p:cNvSpPr>
          <p:nvPr/>
        </p:nvSpPr>
        <p:spPr bwMode="auto">
          <a:xfrm>
            <a:off x="414704" y="3587750"/>
            <a:ext cx="92319" cy="101600"/>
          </a:xfrm>
          <a:custGeom>
            <a:avLst/>
            <a:gdLst>
              <a:gd name="T0" fmla="*/ 0 w 63"/>
              <a:gd name="T1" fmla="*/ 0 h 64"/>
              <a:gd name="T2" fmla="*/ 17462 w 63"/>
              <a:gd name="T3" fmla="*/ 17463 h 64"/>
              <a:gd name="T4" fmla="*/ 17462 w 63"/>
              <a:gd name="T5" fmla="*/ 33338 h 64"/>
              <a:gd name="T6" fmla="*/ 17462 w 63"/>
              <a:gd name="T7" fmla="*/ 50800 h 64"/>
              <a:gd name="T8" fmla="*/ 17462 w 63"/>
              <a:gd name="T9" fmla="*/ 66675 h 64"/>
              <a:gd name="T10" fmla="*/ 17462 w 63"/>
              <a:gd name="T11" fmla="*/ 66675 h 64"/>
              <a:gd name="T12" fmla="*/ 33337 w 63"/>
              <a:gd name="T13" fmla="*/ 84138 h 64"/>
              <a:gd name="T14" fmla="*/ 33337 w 63"/>
              <a:gd name="T15" fmla="*/ 84138 h 64"/>
              <a:gd name="T16" fmla="*/ 33337 w 63"/>
              <a:gd name="T17" fmla="*/ 84138 h 64"/>
              <a:gd name="T18" fmla="*/ 33337 w 63"/>
              <a:gd name="T19" fmla="*/ 84138 h 64"/>
              <a:gd name="T20" fmla="*/ 50800 w 63"/>
              <a:gd name="T21" fmla="*/ 66675 h 64"/>
              <a:gd name="T22" fmla="*/ 50800 w 63"/>
              <a:gd name="T23" fmla="*/ 66675 h 64"/>
              <a:gd name="T24" fmla="*/ 50800 w 63"/>
              <a:gd name="T25" fmla="*/ 66675 h 64"/>
              <a:gd name="T26" fmla="*/ 50800 w 63"/>
              <a:gd name="T27" fmla="*/ 66675 h 64"/>
              <a:gd name="T28" fmla="*/ 66675 w 63"/>
              <a:gd name="T29" fmla="*/ 84138 h 64"/>
              <a:gd name="T30" fmla="*/ 66675 w 63"/>
              <a:gd name="T31" fmla="*/ 84138 h 64"/>
              <a:gd name="T32" fmla="*/ 66675 w 63"/>
              <a:gd name="T33" fmla="*/ 84138 h 64"/>
              <a:gd name="T34" fmla="*/ 84137 w 63"/>
              <a:gd name="T35" fmla="*/ 84138 h 64"/>
              <a:gd name="T36" fmla="*/ 84137 w 63"/>
              <a:gd name="T37" fmla="*/ 66675 h 64"/>
              <a:gd name="T38" fmla="*/ 84137 w 63"/>
              <a:gd name="T39" fmla="*/ 66675 h 64"/>
              <a:gd name="T40" fmla="*/ 84137 w 63"/>
              <a:gd name="T41" fmla="*/ 66675 h 64"/>
              <a:gd name="T42" fmla="*/ 100012 w 63"/>
              <a:gd name="T43" fmla="*/ 66675 h 64"/>
              <a:gd name="T44" fmla="*/ 84137 w 63"/>
              <a:gd name="T45" fmla="*/ 66675 h 64"/>
              <a:gd name="T46" fmla="*/ 84137 w 63"/>
              <a:gd name="T47" fmla="*/ 66675 h 64"/>
              <a:gd name="T48" fmla="*/ 84137 w 63"/>
              <a:gd name="T49" fmla="*/ 66675 h 64"/>
              <a:gd name="T50" fmla="*/ 66675 w 63"/>
              <a:gd name="T51" fmla="*/ 66675 h 64"/>
              <a:gd name="T52" fmla="*/ 66675 w 63"/>
              <a:gd name="T53" fmla="*/ 66675 h 64"/>
              <a:gd name="T54" fmla="*/ 66675 w 63"/>
              <a:gd name="T55" fmla="*/ 66675 h 64"/>
              <a:gd name="T56" fmla="*/ 66675 w 63"/>
              <a:gd name="T57" fmla="*/ 50800 h 64"/>
              <a:gd name="T58" fmla="*/ 50800 w 63"/>
              <a:gd name="T59" fmla="*/ 50800 h 64"/>
              <a:gd name="T60" fmla="*/ 50800 w 63"/>
              <a:gd name="T61" fmla="*/ 50800 h 64"/>
              <a:gd name="T62" fmla="*/ 50800 w 63"/>
              <a:gd name="T63" fmla="*/ 33338 h 64"/>
              <a:gd name="T64" fmla="*/ 50800 w 63"/>
              <a:gd name="T65" fmla="*/ 33338 h 64"/>
              <a:gd name="T66" fmla="*/ 33337 w 63"/>
              <a:gd name="T67" fmla="*/ 33338 h 64"/>
              <a:gd name="T68" fmla="*/ 33337 w 63"/>
              <a:gd name="T69" fmla="*/ 17463 h 64"/>
              <a:gd name="T70" fmla="*/ 33337 w 63"/>
              <a:gd name="T71" fmla="*/ 17463 h 64"/>
              <a:gd name="T72" fmla="*/ 0 w 63"/>
              <a:gd name="T73" fmla="*/ 0 h 6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3" h="64">
                <a:moveTo>
                  <a:pt x="0" y="0"/>
                </a:moveTo>
                <a:lnTo>
                  <a:pt x="0" y="0"/>
                </a:lnTo>
                <a:lnTo>
                  <a:pt x="11" y="11"/>
                </a:lnTo>
                <a:lnTo>
                  <a:pt x="11" y="21"/>
                </a:lnTo>
                <a:lnTo>
                  <a:pt x="11" y="32"/>
                </a:lnTo>
                <a:lnTo>
                  <a:pt x="11" y="42"/>
                </a:lnTo>
                <a:lnTo>
                  <a:pt x="21" y="53"/>
                </a:lnTo>
                <a:lnTo>
                  <a:pt x="21" y="64"/>
                </a:lnTo>
                <a:lnTo>
                  <a:pt x="21" y="53"/>
                </a:lnTo>
                <a:lnTo>
                  <a:pt x="21" y="42"/>
                </a:lnTo>
                <a:lnTo>
                  <a:pt x="32" y="42"/>
                </a:lnTo>
                <a:lnTo>
                  <a:pt x="42" y="53"/>
                </a:lnTo>
                <a:lnTo>
                  <a:pt x="53" y="53"/>
                </a:lnTo>
                <a:lnTo>
                  <a:pt x="53" y="42"/>
                </a:lnTo>
                <a:lnTo>
                  <a:pt x="63" y="42"/>
                </a:lnTo>
                <a:lnTo>
                  <a:pt x="53" y="42"/>
                </a:lnTo>
                <a:lnTo>
                  <a:pt x="42" y="42"/>
                </a:lnTo>
                <a:lnTo>
                  <a:pt x="42" y="32"/>
                </a:lnTo>
                <a:lnTo>
                  <a:pt x="32" y="32"/>
                </a:lnTo>
                <a:lnTo>
                  <a:pt x="32" y="21"/>
                </a:lnTo>
                <a:lnTo>
                  <a:pt x="21" y="21"/>
                </a:lnTo>
                <a:lnTo>
                  <a:pt x="21" y="11"/>
                </a:ln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8" name="Freeform 1711"/>
          <p:cNvSpPr>
            <a:spLocks/>
          </p:cNvSpPr>
          <p:nvPr/>
        </p:nvSpPr>
        <p:spPr bwMode="auto">
          <a:xfrm>
            <a:off x="492370" y="3587751"/>
            <a:ext cx="14654" cy="17463"/>
          </a:xfrm>
          <a:custGeom>
            <a:avLst/>
            <a:gdLst>
              <a:gd name="T0" fmla="*/ 0 w 10"/>
              <a:gd name="T1" fmla="*/ 0 h 11"/>
              <a:gd name="T2" fmla="*/ 0 w 10"/>
              <a:gd name="T3" fmla="*/ 0 h 11"/>
              <a:gd name="T4" fmla="*/ 0 w 10"/>
              <a:gd name="T5" fmla="*/ 0 h 11"/>
              <a:gd name="T6" fmla="*/ 0 w 10"/>
              <a:gd name="T7" fmla="*/ 17463 h 11"/>
              <a:gd name="T8" fmla="*/ 0 w 10"/>
              <a:gd name="T9" fmla="*/ 0 h 11"/>
              <a:gd name="T10" fmla="*/ 15875 w 10"/>
              <a:gd name="T11" fmla="*/ 0 h 11"/>
              <a:gd name="T12" fmla="*/ 15875 w 10"/>
              <a:gd name="T13" fmla="*/ 0 h 11"/>
              <a:gd name="T14" fmla="*/ 15875 w 10"/>
              <a:gd name="T15" fmla="*/ 0 h 11"/>
              <a:gd name="T16" fmla="*/ 0 w 10"/>
              <a:gd name="T17" fmla="*/ 0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1">
                <a:moveTo>
                  <a:pt x="0" y="0"/>
                </a:moveTo>
                <a:lnTo>
                  <a:pt x="0" y="0"/>
                </a:lnTo>
                <a:lnTo>
                  <a:pt x="0" y="11"/>
                </a:ln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9" name="Freeform 1712"/>
          <p:cNvSpPr>
            <a:spLocks/>
          </p:cNvSpPr>
          <p:nvPr/>
        </p:nvSpPr>
        <p:spPr bwMode="auto">
          <a:xfrm>
            <a:off x="630115" y="3587751"/>
            <a:ext cx="30774" cy="666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17463 h 42"/>
              <a:gd name="T6" fmla="*/ 0 w 21"/>
              <a:gd name="T7" fmla="*/ 17463 h 42"/>
              <a:gd name="T8" fmla="*/ 0 w 21"/>
              <a:gd name="T9" fmla="*/ 17463 h 42"/>
              <a:gd name="T10" fmla="*/ 0 w 21"/>
              <a:gd name="T11" fmla="*/ 17463 h 42"/>
              <a:gd name="T12" fmla="*/ 0 w 21"/>
              <a:gd name="T13" fmla="*/ 33338 h 42"/>
              <a:gd name="T14" fmla="*/ 0 w 21"/>
              <a:gd name="T15" fmla="*/ 33338 h 42"/>
              <a:gd name="T16" fmla="*/ 0 w 21"/>
              <a:gd name="T17" fmla="*/ 33338 h 42"/>
              <a:gd name="T18" fmla="*/ 0 w 21"/>
              <a:gd name="T19" fmla="*/ 33338 h 42"/>
              <a:gd name="T20" fmla="*/ 15875 w 21"/>
              <a:gd name="T21" fmla="*/ 33338 h 42"/>
              <a:gd name="T22" fmla="*/ 15875 w 21"/>
              <a:gd name="T23" fmla="*/ 50800 h 42"/>
              <a:gd name="T24" fmla="*/ 15875 w 21"/>
              <a:gd name="T25" fmla="*/ 50800 h 42"/>
              <a:gd name="T26" fmla="*/ 15875 w 21"/>
              <a:gd name="T27" fmla="*/ 50800 h 42"/>
              <a:gd name="T28" fmla="*/ 15875 w 21"/>
              <a:gd name="T29" fmla="*/ 50800 h 42"/>
              <a:gd name="T30" fmla="*/ 15875 w 21"/>
              <a:gd name="T31" fmla="*/ 50800 h 42"/>
              <a:gd name="T32" fmla="*/ 15875 w 21"/>
              <a:gd name="T33" fmla="*/ 66675 h 42"/>
              <a:gd name="T34" fmla="*/ 15875 w 21"/>
              <a:gd name="T35" fmla="*/ 66675 h 42"/>
              <a:gd name="T36" fmla="*/ 15875 w 21"/>
              <a:gd name="T37" fmla="*/ 66675 h 42"/>
              <a:gd name="T38" fmla="*/ 33338 w 21"/>
              <a:gd name="T39" fmla="*/ 66675 h 42"/>
              <a:gd name="T40" fmla="*/ 33338 w 21"/>
              <a:gd name="T41" fmla="*/ 66675 h 42"/>
              <a:gd name="T42" fmla="*/ 33338 w 21"/>
              <a:gd name="T43" fmla="*/ 50800 h 42"/>
              <a:gd name="T44" fmla="*/ 33338 w 21"/>
              <a:gd name="T45" fmla="*/ 50800 h 42"/>
              <a:gd name="T46" fmla="*/ 33338 w 21"/>
              <a:gd name="T47" fmla="*/ 50800 h 42"/>
              <a:gd name="T48" fmla="*/ 33338 w 21"/>
              <a:gd name="T49" fmla="*/ 50800 h 42"/>
              <a:gd name="T50" fmla="*/ 33338 w 21"/>
              <a:gd name="T51" fmla="*/ 33338 h 42"/>
              <a:gd name="T52" fmla="*/ 33338 w 21"/>
              <a:gd name="T53" fmla="*/ 33338 h 42"/>
              <a:gd name="T54" fmla="*/ 33338 w 21"/>
              <a:gd name="T55" fmla="*/ 33338 h 42"/>
              <a:gd name="T56" fmla="*/ 33338 w 21"/>
              <a:gd name="T57" fmla="*/ 33338 h 42"/>
              <a:gd name="T58" fmla="*/ 33338 w 21"/>
              <a:gd name="T59" fmla="*/ 17463 h 42"/>
              <a:gd name="T60" fmla="*/ 33338 w 21"/>
              <a:gd name="T61" fmla="*/ 17463 h 42"/>
              <a:gd name="T62" fmla="*/ 15875 w 21"/>
              <a:gd name="T63" fmla="*/ 0 h 42"/>
              <a:gd name="T64" fmla="*/ 15875 w 21"/>
              <a:gd name="T65" fmla="*/ 0 h 42"/>
              <a:gd name="T66" fmla="*/ 15875 w 21"/>
              <a:gd name="T67" fmla="*/ 0 h 42"/>
              <a:gd name="T68" fmla="*/ 15875 w 21"/>
              <a:gd name="T69" fmla="*/ 0 h 42"/>
              <a:gd name="T70" fmla="*/ 15875 w 21"/>
              <a:gd name="T71" fmla="*/ 0 h 42"/>
              <a:gd name="T72" fmla="*/ 0 w 21"/>
              <a:gd name="T73" fmla="*/ 0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11"/>
                </a:lnTo>
                <a:lnTo>
                  <a:pt x="0" y="21"/>
                </a:lnTo>
                <a:lnTo>
                  <a:pt x="10" y="21"/>
                </a:lnTo>
                <a:lnTo>
                  <a:pt x="10" y="32"/>
                </a:lnTo>
                <a:lnTo>
                  <a:pt x="10" y="42"/>
                </a:lnTo>
                <a:lnTo>
                  <a:pt x="21" y="42"/>
                </a:lnTo>
                <a:lnTo>
                  <a:pt x="21" y="32"/>
                </a:lnTo>
                <a:lnTo>
                  <a:pt x="21" y="21"/>
                </a:lnTo>
                <a:lnTo>
                  <a:pt x="21" y="11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20" name="Freeform 1713"/>
          <p:cNvSpPr>
            <a:spLocks/>
          </p:cNvSpPr>
          <p:nvPr/>
        </p:nvSpPr>
        <p:spPr bwMode="auto">
          <a:xfrm>
            <a:off x="691662" y="3587751"/>
            <a:ext cx="14654" cy="17463"/>
          </a:xfrm>
          <a:custGeom>
            <a:avLst/>
            <a:gdLst>
              <a:gd name="T0" fmla="*/ 15875 w 10"/>
              <a:gd name="T1" fmla="*/ 0 h 11"/>
              <a:gd name="T2" fmla="*/ 15875 w 10"/>
              <a:gd name="T3" fmla="*/ 0 h 11"/>
              <a:gd name="T4" fmla="*/ 0 w 10"/>
              <a:gd name="T5" fmla="*/ 0 h 11"/>
              <a:gd name="T6" fmla="*/ 0 w 10"/>
              <a:gd name="T7" fmla="*/ 0 h 11"/>
              <a:gd name="T8" fmla="*/ 0 w 10"/>
              <a:gd name="T9" fmla="*/ 0 h 11"/>
              <a:gd name="T10" fmla="*/ 15875 w 10"/>
              <a:gd name="T11" fmla="*/ 0 h 11"/>
              <a:gd name="T12" fmla="*/ 15875 w 10"/>
              <a:gd name="T13" fmla="*/ 0 h 11"/>
              <a:gd name="T14" fmla="*/ 15875 w 10"/>
              <a:gd name="T15" fmla="*/ 17463 h 11"/>
              <a:gd name="T16" fmla="*/ 15875 w 10"/>
              <a:gd name="T17" fmla="*/ 17463 h 11"/>
              <a:gd name="T18" fmla="*/ 15875 w 10"/>
              <a:gd name="T19" fmla="*/ 17463 h 11"/>
              <a:gd name="T20" fmla="*/ 15875 w 10"/>
              <a:gd name="T21" fmla="*/ 17463 h 11"/>
              <a:gd name="T22" fmla="*/ 15875 w 10"/>
              <a:gd name="T23" fmla="*/ 17463 h 11"/>
              <a:gd name="T24" fmla="*/ 15875 w 10"/>
              <a:gd name="T25" fmla="*/ 17463 h 11"/>
              <a:gd name="T26" fmla="*/ 15875 w 10"/>
              <a:gd name="T27" fmla="*/ 17463 h 11"/>
              <a:gd name="T28" fmla="*/ 15875 w 10"/>
              <a:gd name="T29" fmla="*/ 17463 h 11"/>
              <a:gd name="T30" fmla="*/ 15875 w 10"/>
              <a:gd name="T31" fmla="*/ 17463 h 11"/>
              <a:gd name="T32" fmla="*/ 15875 w 10"/>
              <a:gd name="T33" fmla="*/ 17463 h 11"/>
              <a:gd name="T34" fmla="*/ 15875 w 10"/>
              <a:gd name="T35" fmla="*/ 17463 h 11"/>
              <a:gd name="T36" fmla="*/ 15875 w 10"/>
              <a:gd name="T37" fmla="*/ 17463 h 11"/>
              <a:gd name="T38" fmla="*/ 15875 w 10"/>
              <a:gd name="T39" fmla="*/ 0 h 11"/>
              <a:gd name="T40" fmla="*/ 15875 w 10"/>
              <a:gd name="T41" fmla="*/ 0 h 11"/>
              <a:gd name="T42" fmla="*/ 15875 w 10"/>
              <a:gd name="T43" fmla="*/ 0 h 11"/>
              <a:gd name="T44" fmla="*/ 15875 w 10"/>
              <a:gd name="T45" fmla="*/ 0 h 1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" h="11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lnTo>
                  <a:pt x="10" y="11"/>
                </a:lnTo>
                <a:lnTo>
                  <a:pt x="10" y="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21" name="Freeform 1714"/>
          <p:cNvSpPr>
            <a:spLocks/>
          </p:cNvSpPr>
          <p:nvPr/>
        </p:nvSpPr>
        <p:spPr bwMode="auto">
          <a:xfrm>
            <a:off x="1014046" y="3587751"/>
            <a:ext cx="92320" cy="66675"/>
          </a:xfrm>
          <a:custGeom>
            <a:avLst/>
            <a:gdLst>
              <a:gd name="T0" fmla="*/ 0 w 63"/>
              <a:gd name="T1" fmla="*/ 17463 h 42"/>
              <a:gd name="T2" fmla="*/ 0 w 63"/>
              <a:gd name="T3" fmla="*/ 17463 h 42"/>
              <a:gd name="T4" fmla="*/ 0 w 63"/>
              <a:gd name="T5" fmla="*/ 33338 h 42"/>
              <a:gd name="T6" fmla="*/ 0 w 63"/>
              <a:gd name="T7" fmla="*/ 33338 h 42"/>
              <a:gd name="T8" fmla="*/ 17463 w 63"/>
              <a:gd name="T9" fmla="*/ 50800 h 42"/>
              <a:gd name="T10" fmla="*/ 17463 w 63"/>
              <a:gd name="T11" fmla="*/ 66675 h 42"/>
              <a:gd name="T12" fmla="*/ 17463 w 63"/>
              <a:gd name="T13" fmla="*/ 66675 h 42"/>
              <a:gd name="T14" fmla="*/ 33338 w 63"/>
              <a:gd name="T15" fmla="*/ 66675 h 42"/>
              <a:gd name="T16" fmla="*/ 33338 w 63"/>
              <a:gd name="T17" fmla="*/ 66675 h 42"/>
              <a:gd name="T18" fmla="*/ 50800 w 63"/>
              <a:gd name="T19" fmla="*/ 66675 h 42"/>
              <a:gd name="T20" fmla="*/ 50800 w 63"/>
              <a:gd name="T21" fmla="*/ 66675 h 42"/>
              <a:gd name="T22" fmla="*/ 50800 w 63"/>
              <a:gd name="T23" fmla="*/ 66675 h 42"/>
              <a:gd name="T24" fmla="*/ 50800 w 63"/>
              <a:gd name="T25" fmla="*/ 66675 h 42"/>
              <a:gd name="T26" fmla="*/ 66675 w 63"/>
              <a:gd name="T27" fmla="*/ 66675 h 42"/>
              <a:gd name="T28" fmla="*/ 84138 w 63"/>
              <a:gd name="T29" fmla="*/ 50800 h 42"/>
              <a:gd name="T30" fmla="*/ 84138 w 63"/>
              <a:gd name="T31" fmla="*/ 33338 h 42"/>
              <a:gd name="T32" fmla="*/ 84138 w 63"/>
              <a:gd name="T33" fmla="*/ 17463 h 42"/>
              <a:gd name="T34" fmla="*/ 66675 w 63"/>
              <a:gd name="T35" fmla="*/ 0 h 42"/>
              <a:gd name="T36" fmla="*/ 50800 w 63"/>
              <a:gd name="T37" fmla="*/ 17463 h 42"/>
              <a:gd name="T38" fmla="*/ 50800 w 63"/>
              <a:gd name="T39" fmla="*/ 17463 h 42"/>
              <a:gd name="T40" fmla="*/ 50800 w 63"/>
              <a:gd name="T41" fmla="*/ 33338 h 42"/>
              <a:gd name="T42" fmla="*/ 50800 w 63"/>
              <a:gd name="T43" fmla="*/ 33338 h 42"/>
              <a:gd name="T44" fmla="*/ 50800 w 63"/>
              <a:gd name="T45" fmla="*/ 50800 h 42"/>
              <a:gd name="T46" fmla="*/ 50800 w 63"/>
              <a:gd name="T47" fmla="*/ 50800 h 42"/>
              <a:gd name="T48" fmla="*/ 50800 w 63"/>
              <a:gd name="T49" fmla="*/ 66675 h 42"/>
              <a:gd name="T50" fmla="*/ 33338 w 63"/>
              <a:gd name="T51" fmla="*/ 66675 h 42"/>
              <a:gd name="T52" fmla="*/ 33338 w 63"/>
              <a:gd name="T53" fmla="*/ 66675 h 42"/>
              <a:gd name="T54" fmla="*/ 17463 w 63"/>
              <a:gd name="T55" fmla="*/ 66675 h 42"/>
              <a:gd name="T56" fmla="*/ 17463 w 63"/>
              <a:gd name="T57" fmla="*/ 50800 h 42"/>
              <a:gd name="T58" fmla="*/ 17463 w 63"/>
              <a:gd name="T59" fmla="*/ 50800 h 42"/>
              <a:gd name="T60" fmla="*/ 17463 w 63"/>
              <a:gd name="T61" fmla="*/ 33338 h 42"/>
              <a:gd name="T62" fmla="*/ 17463 w 63"/>
              <a:gd name="T63" fmla="*/ 50800 h 42"/>
              <a:gd name="T64" fmla="*/ 17463 w 63"/>
              <a:gd name="T65" fmla="*/ 50800 h 42"/>
              <a:gd name="T66" fmla="*/ 17463 w 63"/>
              <a:gd name="T67" fmla="*/ 33338 h 42"/>
              <a:gd name="T68" fmla="*/ 33338 w 63"/>
              <a:gd name="T69" fmla="*/ 33338 h 42"/>
              <a:gd name="T70" fmla="*/ 33338 w 63"/>
              <a:gd name="T71" fmla="*/ 33338 h 42"/>
              <a:gd name="T72" fmla="*/ 33338 w 63"/>
              <a:gd name="T73" fmla="*/ 33338 h 42"/>
              <a:gd name="T74" fmla="*/ 33338 w 63"/>
              <a:gd name="T75" fmla="*/ 33338 h 42"/>
              <a:gd name="T76" fmla="*/ 17463 w 63"/>
              <a:gd name="T77" fmla="*/ 33338 h 42"/>
              <a:gd name="T78" fmla="*/ 17463 w 63"/>
              <a:gd name="T79" fmla="*/ 33338 h 42"/>
              <a:gd name="T80" fmla="*/ 17463 w 63"/>
              <a:gd name="T81" fmla="*/ 33338 h 42"/>
              <a:gd name="T82" fmla="*/ 17463 w 63"/>
              <a:gd name="T83" fmla="*/ 33338 h 42"/>
              <a:gd name="T84" fmla="*/ 17463 w 63"/>
              <a:gd name="T85" fmla="*/ 17463 h 42"/>
              <a:gd name="T86" fmla="*/ 17463 w 63"/>
              <a:gd name="T87" fmla="*/ 17463 h 42"/>
              <a:gd name="T88" fmla="*/ 17463 w 63"/>
              <a:gd name="T89" fmla="*/ 17463 h 42"/>
              <a:gd name="T90" fmla="*/ 17463 w 63"/>
              <a:gd name="T91" fmla="*/ 17463 h 42"/>
              <a:gd name="T92" fmla="*/ 17463 w 63"/>
              <a:gd name="T93" fmla="*/ 0 h 42"/>
              <a:gd name="T94" fmla="*/ 17463 w 63"/>
              <a:gd name="T95" fmla="*/ 0 h 42"/>
              <a:gd name="T96" fmla="*/ 17463 w 63"/>
              <a:gd name="T97" fmla="*/ 0 h 42"/>
              <a:gd name="T98" fmla="*/ 17463 w 63"/>
              <a:gd name="T99" fmla="*/ 17463 h 42"/>
              <a:gd name="T100" fmla="*/ 0 w 63"/>
              <a:gd name="T101" fmla="*/ 17463 h 42"/>
              <a:gd name="T102" fmla="*/ 0 w 63"/>
              <a:gd name="T103" fmla="*/ 17463 h 42"/>
              <a:gd name="T104" fmla="*/ 0 w 63"/>
              <a:gd name="T105" fmla="*/ 0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3" h="42">
                <a:moveTo>
                  <a:pt x="0" y="0"/>
                </a:moveTo>
                <a:lnTo>
                  <a:pt x="0" y="11"/>
                </a:lnTo>
                <a:lnTo>
                  <a:pt x="0" y="21"/>
                </a:lnTo>
                <a:lnTo>
                  <a:pt x="0" y="32"/>
                </a:lnTo>
                <a:lnTo>
                  <a:pt x="11" y="32"/>
                </a:lnTo>
                <a:lnTo>
                  <a:pt x="11" y="42"/>
                </a:lnTo>
                <a:lnTo>
                  <a:pt x="21" y="42"/>
                </a:lnTo>
                <a:lnTo>
                  <a:pt x="32" y="42"/>
                </a:lnTo>
                <a:lnTo>
                  <a:pt x="42" y="42"/>
                </a:lnTo>
                <a:lnTo>
                  <a:pt x="42" y="32"/>
                </a:lnTo>
                <a:lnTo>
                  <a:pt x="53" y="32"/>
                </a:lnTo>
                <a:lnTo>
                  <a:pt x="53" y="21"/>
                </a:lnTo>
                <a:lnTo>
                  <a:pt x="53" y="11"/>
                </a:lnTo>
                <a:lnTo>
                  <a:pt x="63" y="0"/>
                </a:lnTo>
                <a:lnTo>
                  <a:pt x="42" y="0"/>
                </a:lnTo>
                <a:lnTo>
                  <a:pt x="32" y="11"/>
                </a:lnTo>
                <a:lnTo>
                  <a:pt x="32" y="21"/>
                </a:lnTo>
                <a:lnTo>
                  <a:pt x="42" y="21"/>
                </a:lnTo>
                <a:lnTo>
                  <a:pt x="42" y="32"/>
                </a:lnTo>
                <a:lnTo>
                  <a:pt x="32" y="32"/>
                </a:lnTo>
                <a:lnTo>
                  <a:pt x="32" y="42"/>
                </a:lnTo>
                <a:lnTo>
                  <a:pt x="21" y="42"/>
                </a:lnTo>
                <a:lnTo>
                  <a:pt x="11" y="42"/>
                </a:lnTo>
                <a:lnTo>
                  <a:pt x="11" y="32"/>
                </a:lnTo>
                <a:lnTo>
                  <a:pt x="11" y="21"/>
                </a:lnTo>
                <a:lnTo>
                  <a:pt x="11" y="32"/>
                </a:lnTo>
                <a:lnTo>
                  <a:pt x="11" y="21"/>
                </a:lnTo>
                <a:lnTo>
                  <a:pt x="21" y="21"/>
                </a:lnTo>
                <a:lnTo>
                  <a:pt x="11" y="21"/>
                </a:lnTo>
                <a:lnTo>
                  <a:pt x="11" y="11"/>
                </a:lnTo>
                <a:lnTo>
                  <a:pt x="11" y="0"/>
                </a:lnTo>
                <a:lnTo>
                  <a:pt x="11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22" name="Freeform 1715"/>
          <p:cNvSpPr>
            <a:spLocks/>
          </p:cNvSpPr>
          <p:nvPr/>
        </p:nvSpPr>
        <p:spPr bwMode="auto">
          <a:xfrm>
            <a:off x="1367205" y="3621088"/>
            <a:ext cx="77665" cy="101600"/>
          </a:xfrm>
          <a:custGeom>
            <a:avLst/>
            <a:gdLst>
              <a:gd name="T0" fmla="*/ 33337 w 53"/>
              <a:gd name="T1" fmla="*/ 0 h 64"/>
              <a:gd name="T2" fmla="*/ 33337 w 53"/>
              <a:gd name="T3" fmla="*/ 0 h 64"/>
              <a:gd name="T4" fmla="*/ 33337 w 53"/>
              <a:gd name="T5" fmla="*/ 0 h 64"/>
              <a:gd name="T6" fmla="*/ 33337 w 53"/>
              <a:gd name="T7" fmla="*/ 0 h 64"/>
              <a:gd name="T8" fmla="*/ 50800 w 53"/>
              <a:gd name="T9" fmla="*/ 0 h 64"/>
              <a:gd name="T10" fmla="*/ 50800 w 53"/>
              <a:gd name="T11" fmla="*/ 0 h 64"/>
              <a:gd name="T12" fmla="*/ 50800 w 53"/>
              <a:gd name="T13" fmla="*/ 0 h 64"/>
              <a:gd name="T14" fmla="*/ 50800 w 53"/>
              <a:gd name="T15" fmla="*/ 0 h 64"/>
              <a:gd name="T16" fmla="*/ 66675 w 53"/>
              <a:gd name="T17" fmla="*/ 0 h 64"/>
              <a:gd name="T18" fmla="*/ 66675 w 53"/>
              <a:gd name="T19" fmla="*/ 0 h 64"/>
              <a:gd name="T20" fmla="*/ 66675 w 53"/>
              <a:gd name="T21" fmla="*/ 17463 h 64"/>
              <a:gd name="T22" fmla="*/ 66675 w 53"/>
              <a:gd name="T23" fmla="*/ 17463 h 64"/>
              <a:gd name="T24" fmla="*/ 66675 w 53"/>
              <a:gd name="T25" fmla="*/ 17463 h 64"/>
              <a:gd name="T26" fmla="*/ 84137 w 53"/>
              <a:gd name="T27" fmla="*/ 17463 h 64"/>
              <a:gd name="T28" fmla="*/ 84137 w 53"/>
              <a:gd name="T29" fmla="*/ 17463 h 64"/>
              <a:gd name="T30" fmla="*/ 84137 w 53"/>
              <a:gd name="T31" fmla="*/ 17463 h 64"/>
              <a:gd name="T32" fmla="*/ 84137 w 53"/>
              <a:gd name="T33" fmla="*/ 50800 h 64"/>
              <a:gd name="T34" fmla="*/ 84137 w 53"/>
              <a:gd name="T35" fmla="*/ 50800 h 64"/>
              <a:gd name="T36" fmla="*/ 84137 w 53"/>
              <a:gd name="T37" fmla="*/ 68263 h 64"/>
              <a:gd name="T38" fmla="*/ 66675 w 53"/>
              <a:gd name="T39" fmla="*/ 68263 h 64"/>
              <a:gd name="T40" fmla="*/ 66675 w 53"/>
              <a:gd name="T41" fmla="*/ 68263 h 64"/>
              <a:gd name="T42" fmla="*/ 66675 w 53"/>
              <a:gd name="T43" fmla="*/ 84138 h 64"/>
              <a:gd name="T44" fmla="*/ 50800 w 53"/>
              <a:gd name="T45" fmla="*/ 84138 h 64"/>
              <a:gd name="T46" fmla="*/ 50800 w 53"/>
              <a:gd name="T47" fmla="*/ 101600 h 64"/>
              <a:gd name="T48" fmla="*/ 50800 w 53"/>
              <a:gd name="T49" fmla="*/ 101600 h 64"/>
              <a:gd name="T50" fmla="*/ 50800 w 53"/>
              <a:gd name="T51" fmla="*/ 101600 h 64"/>
              <a:gd name="T52" fmla="*/ 33337 w 53"/>
              <a:gd name="T53" fmla="*/ 84138 h 64"/>
              <a:gd name="T54" fmla="*/ 33337 w 53"/>
              <a:gd name="T55" fmla="*/ 84138 h 64"/>
              <a:gd name="T56" fmla="*/ 33337 w 53"/>
              <a:gd name="T57" fmla="*/ 68263 h 64"/>
              <a:gd name="T58" fmla="*/ 33337 w 53"/>
              <a:gd name="T59" fmla="*/ 68263 h 64"/>
              <a:gd name="T60" fmla="*/ 33337 w 53"/>
              <a:gd name="T61" fmla="*/ 68263 h 64"/>
              <a:gd name="T62" fmla="*/ 17462 w 53"/>
              <a:gd name="T63" fmla="*/ 68263 h 64"/>
              <a:gd name="T64" fmla="*/ 17462 w 53"/>
              <a:gd name="T65" fmla="*/ 68263 h 64"/>
              <a:gd name="T66" fmla="*/ 17462 w 53"/>
              <a:gd name="T67" fmla="*/ 68263 h 64"/>
              <a:gd name="T68" fmla="*/ 17462 w 53"/>
              <a:gd name="T69" fmla="*/ 68263 h 64"/>
              <a:gd name="T70" fmla="*/ 17462 w 53"/>
              <a:gd name="T71" fmla="*/ 68263 h 64"/>
              <a:gd name="T72" fmla="*/ 0 w 53"/>
              <a:gd name="T73" fmla="*/ 84138 h 64"/>
              <a:gd name="T74" fmla="*/ 17462 w 53"/>
              <a:gd name="T75" fmla="*/ 68263 h 64"/>
              <a:gd name="T76" fmla="*/ 17462 w 53"/>
              <a:gd name="T77" fmla="*/ 33338 h 64"/>
              <a:gd name="T78" fmla="*/ 33337 w 53"/>
              <a:gd name="T79" fmla="*/ 17463 h 64"/>
              <a:gd name="T80" fmla="*/ 33337 w 53"/>
              <a:gd name="T81" fmla="*/ 0 h 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3" h="64">
                <a:moveTo>
                  <a:pt x="21" y="0"/>
                </a:move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42" y="11"/>
                </a:lnTo>
                <a:lnTo>
                  <a:pt x="53" y="11"/>
                </a:lnTo>
                <a:lnTo>
                  <a:pt x="53" y="21"/>
                </a:lnTo>
                <a:lnTo>
                  <a:pt x="53" y="32"/>
                </a:lnTo>
                <a:lnTo>
                  <a:pt x="53" y="43"/>
                </a:lnTo>
                <a:lnTo>
                  <a:pt x="42" y="43"/>
                </a:lnTo>
                <a:lnTo>
                  <a:pt x="42" y="53"/>
                </a:lnTo>
                <a:lnTo>
                  <a:pt x="32" y="53"/>
                </a:lnTo>
                <a:lnTo>
                  <a:pt x="32" y="64"/>
                </a:lnTo>
                <a:lnTo>
                  <a:pt x="21" y="64"/>
                </a:lnTo>
                <a:lnTo>
                  <a:pt x="21" y="53"/>
                </a:lnTo>
                <a:lnTo>
                  <a:pt x="21" y="43"/>
                </a:lnTo>
                <a:lnTo>
                  <a:pt x="11" y="43"/>
                </a:lnTo>
                <a:lnTo>
                  <a:pt x="0" y="43"/>
                </a:lnTo>
                <a:lnTo>
                  <a:pt x="0" y="53"/>
                </a:lnTo>
                <a:lnTo>
                  <a:pt x="11" y="43"/>
                </a:lnTo>
                <a:lnTo>
                  <a:pt x="11" y="32"/>
                </a:lnTo>
                <a:lnTo>
                  <a:pt x="11" y="21"/>
                </a:lnTo>
                <a:lnTo>
                  <a:pt x="21" y="21"/>
                </a:lnTo>
                <a:lnTo>
                  <a:pt x="21" y="11"/>
                </a:lnTo>
                <a:lnTo>
                  <a:pt x="21" y="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23" name="Freeform 1716"/>
          <p:cNvSpPr>
            <a:spLocks/>
          </p:cNvSpPr>
          <p:nvPr/>
        </p:nvSpPr>
        <p:spPr bwMode="auto">
          <a:xfrm>
            <a:off x="952500" y="3773488"/>
            <a:ext cx="139212" cy="101600"/>
          </a:xfrm>
          <a:custGeom>
            <a:avLst/>
            <a:gdLst>
              <a:gd name="T0" fmla="*/ 0 w 95"/>
              <a:gd name="T1" fmla="*/ 101600 h 64"/>
              <a:gd name="T2" fmla="*/ 0 w 95"/>
              <a:gd name="T3" fmla="*/ 101600 h 64"/>
              <a:gd name="T4" fmla="*/ 0 w 95"/>
              <a:gd name="T5" fmla="*/ 101600 h 64"/>
              <a:gd name="T6" fmla="*/ 0 w 95"/>
              <a:gd name="T7" fmla="*/ 84138 h 64"/>
              <a:gd name="T8" fmla="*/ 0 w 95"/>
              <a:gd name="T9" fmla="*/ 66675 h 64"/>
              <a:gd name="T10" fmla="*/ 0 w 95"/>
              <a:gd name="T11" fmla="*/ 50800 h 64"/>
              <a:gd name="T12" fmla="*/ 0 w 95"/>
              <a:gd name="T13" fmla="*/ 33338 h 64"/>
              <a:gd name="T14" fmla="*/ 0 w 95"/>
              <a:gd name="T15" fmla="*/ 33338 h 64"/>
              <a:gd name="T16" fmla="*/ 0 w 95"/>
              <a:gd name="T17" fmla="*/ 33338 h 64"/>
              <a:gd name="T18" fmla="*/ 0 w 95"/>
              <a:gd name="T19" fmla="*/ 33338 h 64"/>
              <a:gd name="T20" fmla="*/ 17463 w 95"/>
              <a:gd name="T21" fmla="*/ 33338 h 64"/>
              <a:gd name="T22" fmla="*/ 17463 w 95"/>
              <a:gd name="T23" fmla="*/ 33338 h 64"/>
              <a:gd name="T24" fmla="*/ 17463 w 95"/>
              <a:gd name="T25" fmla="*/ 33338 h 64"/>
              <a:gd name="T26" fmla="*/ 33338 w 95"/>
              <a:gd name="T27" fmla="*/ 33338 h 64"/>
              <a:gd name="T28" fmla="*/ 33338 w 95"/>
              <a:gd name="T29" fmla="*/ 33338 h 64"/>
              <a:gd name="T30" fmla="*/ 33338 w 95"/>
              <a:gd name="T31" fmla="*/ 33338 h 64"/>
              <a:gd name="T32" fmla="*/ 33338 w 95"/>
              <a:gd name="T33" fmla="*/ 33338 h 64"/>
              <a:gd name="T34" fmla="*/ 50800 w 95"/>
              <a:gd name="T35" fmla="*/ 33338 h 64"/>
              <a:gd name="T36" fmla="*/ 50800 w 95"/>
              <a:gd name="T37" fmla="*/ 33338 h 64"/>
              <a:gd name="T38" fmla="*/ 50800 w 95"/>
              <a:gd name="T39" fmla="*/ 33338 h 64"/>
              <a:gd name="T40" fmla="*/ 50800 w 95"/>
              <a:gd name="T41" fmla="*/ 33338 h 64"/>
              <a:gd name="T42" fmla="*/ 66675 w 95"/>
              <a:gd name="T43" fmla="*/ 33338 h 64"/>
              <a:gd name="T44" fmla="*/ 66675 w 95"/>
              <a:gd name="T45" fmla="*/ 33338 h 64"/>
              <a:gd name="T46" fmla="*/ 66675 w 95"/>
              <a:gd name="T47" fmla="*/ 33338 h 64"/>
              <a:gd name="T48" fmla="*/ 66675 w 95"/>
              <a:gd name="T49" fmla="*/ 33338 h 64"/>
              <a:gd name="T50" fmla="*/ 84138 w 95"/>
              <a:gd name="T51" fmla="*/ 33338 h 64"/>
              <a:gd name="T52" fmla="*/ 84138 w 95"/>
              <a:gd name="T53" fmla="*/ 33338 h 64"/>
              <a:gd name="T54" fmla="*/ 84138 w 95"/>
              <a:gd name="T55" fmla="*/ 33338 h 64"/>
              <a:gd name="T56" fmla="*/ 100013 w 95"/>
              <a:gd name="T57" fmla="*/ 33338 h 64"/>
              <a:gd name="T58" fmla="*/ 100013 w 95"/>
              <a:gd name="T59" fmla="*/ 33338 h 64"/>
              <a:gd name="T60" fmla="*/ 100013 w 95"/>
              <a:gd name="T61" fmla="*/ 33338 h 64"/>
              <a:gd name="T62" fmla="*/ 117475 w 95"/>
              <a:gd name="T63" fmla="*/ 15875 h 64"/>
              <a:gd name="T64" fmla="*/ 117475 w 95"/>
              <a:gd name="T65" fmla="*/ 15875 h 64"/>
              <a:gd name="T66" fmla="*/ 117475 w 95"/>
              <a:gd name="T67" fmla="*/ 15875 h 64"/>
              <a:gd name="T68" fmla="*/ 133350 w 95"/>
              <a:gd name="T69" fmla="*/ 15875 h 64"/>
              <a:gd name="T70" fmla="*/ 133350 w 95"/>
              <a:gd name="T71" fmla="*/ 15875 h 64"/>
              <a:gd name="T72" fmla="*/ 133350 w 95"/>
              <a:gd name="T73" fmla="*/ 15875 h 64"/>
              <a:gd name="T74" fmla="*/ 133350 w 95"/>
              <a:gd name="T75" fmla="*/ 15875 h 64"/>
              <a:gd name="T76" fmla="*/ 150813 w 95"/>
              <a:gd name="T77" fmla="*/ 0 h 64"/>
              <a:gd name="T78" fmla="*/ 150813 w 95"/>
              <a:gd name="T79" fmla="*/ 33338 h 64"/>
              <a:gd name="T80" fmla="*/ 150813 w 95"/>
              <a:gd name="T81" fmla="*/ 50800 h 64"/>
              <a:gd name="T82" fmla="*/ 150813 w 95"/>
              <a:gd name="T83" fmla="*/ 66675 h 64"/>
              <a:gd name="T84" fmla="*/ 150813 w 95"/>
              <a:gd name="T85" fmla="*/ 84138 h 64"/>
              <a:gd name="T86" fmla="*/ 150813 w 95"/>
              <a:gd name="T87" fmla="*/ 101600 h 64"/>
              <a:gd name="T88" fmla="*/ 0 w 95"/>
              <a:gd name="T89" fmla="*/ 101600 h 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5" h="64">
                <a:moveTo>
                  <a:pt x="0" y="64"/>
                </a:moveTo>
                <a:lnTo>
                  <a:pt x="0" y="64"/>
                </a:lnTo>
                <a:lnTo>
                  <a:pt x="0" y="53"/>
                </a:lnTo>
                <a:lnTo>
                  <a:pt x="0" y="42"/>
                </a:lnTo>
                <a:lnTo>
                  <a:pt x="0" y="32"/>
                </a:lnTo>
                <a:lnTo>
                  <a:pt x="0" y="21"/>
                </a:lnTo>
                <a:lnTo>
                  <a:pt x="11" y="21"/>
                </a:lnTo>
                <a:lnTo>
                  <a:pt x="21" y="21"/>
                </a:lnTo>
                <a:lnTo>
                  <a:pt x="32" y="21"/>
                </a:lnTo>
                <a:lnTo>
                  <a:pt x="42" y="21"/>
                </a:lnTo>
                <a:lnTo>
                  <a:pt x="53" y="21"/>
                </a:lnTo>
                <a:lnTo>
                  <a:pt x="63" y="21"/>
                </a:lnTo>
                <a:lnTo>
                  <a:pt x="74" y="10"/>
                </a:lnTo>
                <a:lnTo>
                  <a:pt x="84" y="10"/>
                </a:lnTo>
                <a:lnTo>
                  <a:pt x="95" y="0"/>
                </a:lnTo>
                <a:lnTo>
                  <a:pt x="95" y="21"/>
                </a:lnTo>
                <a:lnTo>
                  <a:pt x="95" y="32"/>
                </a:lnTo>
                <a:lnTo>
                  <a:pt x="95" y="42"/>
                </a:lnTo>
                <a:lnTo>
                  <a:pt x="95" y="53"/>
                </a:lnTo>
                <a:lnTo>
                  <a:pt x="95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24" name="Freeform 1717"/>
          <p:cNvSpPr>
            <a:spLocks/>
          </p:cNvSpPr>
          <p:nvPr/>
        </p:nvSpPr>
        <p:spPr bwMode="auto">
          <a:xfrm>
            <a:off x="952500" y="3875089"/>
            <a:ext cx="139212" cy="33337"/>
          </a:xfrm>
          <a:custGeom>
            <a:avLst/>
            <a:gdLst>
              <a:gd name="T0" fmla="*/ 0 w 95"/>
              <a:gd name="T1" fmla="*/ 33337 h 21"/>
              <a:gd name="T2" fmla="*/ 0 w 95"/>
              <a:gd name="T3" fmla="*/ 33337 h 21"/>
              <a:gd name="T4" fmla="*/ 0 w 95"/>
              <a:gd name="T5" fmla="*/ 33337 h 21"/>
              <a:gd name="T6" fmla="*/ 0 w 95"/>
              <a:gd name="T7" fmla="*/ 33337 h 21"/>
              <a:gd name="T8" fmla="*/ 0 w 95"/>
              <a:gd name="T9" fmla="*/ 33337 h 21"/>
              <a:gd name="T10" fmla="*/ 0 w 95"/>
              <a:gd name="T11" fmla="*/ 33337 h 21"/>
              <a:gd name="T12" fmla="*/ 0 w 95"/>
              <a:gd name="T13" fmla="*/ 33337 h 21"/>
              <a:gd name="T14" fmla="*/ 0 w 95"/>
              <a:gd name="T15" fmla="*/ 33337 h 21"/>
              <a:gd name="T16" fmla="*/ 17463 w 95"/>
              <a:gd name="T17" fmla="*/ 33337 h 21"/>
              <a:gd name="T18" fmla="*/ 17463 w 95"/>
              <a:gd name="T19" fmla="*/ 33337 h 21"/>
              <a:gd name="T20" fmla="*/ 100013 w 95"/>
              <a:gd name="T21" fmla="*/ 33337 h 21"/>
              <a:gd name="T22" fmla="*/ 117475 w 95"/>
              <a:gd name="T23" fmla="*/ 33337 h 21"/>
              <a:gd name="T24" fmla="*/ 117475 w 95"/>
              <a:gd name="T25" fmla="*/ 33337 h 21"/>
              <a:gd name="T26" fmla="*/ 117475 w 95"/>
              <a:gd name="T27" fmla="*/ 15875 h 21"/>
              <a:gd name="T28" fmla="*/ 117475 w 95"/>
              <a:gd name="T29" fmla="*/ 15875 h 21"/>
              <a:gd name="T30" fmla="*/ 117475 w 95"/>
              <a:gd name="T31" fmla="*/ 15875 h 21"/>
              <a:gd name="T32" fmla="*/ 133350 w 95"/>
              <a:gd name="T33" fmla="*/ 15875 h 21"/>
              <a:gd name="T34" fmla="*/ 133350 w 95"/>
              <a:gd name="T35" fmla="*/ 15875 h 21"/>
              <a:gd name="T36" fmla="*/ 133350 w 95"/>
              <a:gd name="T37" fmla="*/ 15875 h 21"/>
              <a:gd name="T38" fmla="*/ 133350 w 95"/>
              <a:gd name="T39" fmla="*/ 15875 h 21"/>
              <a:gd name="T40" fmla="*/ 133350 w 95"/>
              <a:gd name="T41" fmla="*/ 15875 h 21"/>
              <a:gd name="T42" fmla="*/ 133350 w 95"/>
              <a:gd name="T43" fmla="*/ 15875 h 21"/>
              <a:gd name="T44" fmla="*/ 133350 w 95"/>
              <a:gd name="T45" fmla="*/ 15875 h 21"/>
              <a:gd name="T46" fmla="*/ 133350 w 95"/>
              <a:gd name="T47" fmla="*/ 15875 h 21"/>
              <a:gd name="T48" fmla="*/ 133350 w 95"/>
              <a:gd name="T49" fmla="*/ 0 h 21"/>
              <a:gd name="T50" fmla="*/ 150813 w 95"/>
              <a:gd name="T51" fmla="*/ 0 h 21"/>
              <a:gd name="T52" fmla="*/ 150813 w 95"/>
              <a:gd name="T53" fmla="*/ 0 h 21"/>
              <a:gd name="T54" fmla="*/ 150813 w 95"/>
              <a:gd name="T55" fmla="*/ 0 h 21"/>
              <a:gd name="T56" fmla="*/ 150813 w 95"/>
              <a:gd name="T57" fmla="*/ 0 h 21"/>
              <a:gd name="T58" fmla="*/ 0 w 95"/>
              <a:gd name="T59" fmla="*/ 0 h 21"/>
              <a:gd name="T60" fmla="*/ 0 w 95"/>
              <a:gd name="T61" fmla="*/ 0 h 21"/>
              <a:gd name="T62" fmla="*/ 0 w 95"/>
              <a:gd name="T63" fmla="*/ 15875 h 21"/>
              <a:gd name="T64" fmla="*/ 0 w 95"/>
              <a:gd name="T65" fmla="*/ 15875 h 21"/>
              <a:gd name="T66" fmla="*/ 0 w 95"/>
              <a:gd name="T67" fmla="*/ 15875 h 21"/>
              <a:gd name="T68" fmla="*/ 0 w 95"/>
              <a:gd name="T69" fmla="*/ 33337 h 21"/>
              <a:gd name="T70" fmla="*/ 17463 w 95"/>
              <a:gd name="T71" fmla="*/ 33337 h 21"/>
              <a:gd name="T72" fmla="*/ 0 w 95"/>
              <a:gd name="T73" fmla="*/ 33337 h 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5" h="21">
                <a:moveTo>
                  <a:pt x="0" y="21"/>
                </a:moveTo>
                <a:lnTo>
                  <a:pt x="0" y="21"/>
                </a:lnTo>
                <a:lnTo>
                  <a:pt x="11" y="21"/>
                </a:lnTo>
                <a:lnTo>
                  <a:pt x="63" y="21"/>
                </a:lnTo>
                <a:lnTo>
                  <a:pt x="74" y="21"/>
                </a:lnTo>
                <a:lnTo>
                  <a:pt x="74" y="10"/>
                </a:lnTo>
                <a:lnTo>
                  <a:pt x="84" y="10"/>
                </a:lnTo>
                <a:lnTo>
                  <a:pt x="84" y="0"/>
                </a:lnTo>
                <a:lnTo>
                  <a:pt x="95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11" y="21"/>
                </a:lnTo>
                <a:lnTo>
                  <a:pt x="0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25" name="Rectangle 1718"/>
          <p:cNvSpPr>
            <a:spLocks noChangeArrowheads="1"/>
          </p:cNvSpPr>
          <p:nvPr/>
        </p:nvSpPr>
        <p:spPr bwMode="auto">
          <a:xfrm>
            <a:off x="1044820" y="3908425"/>
            <a:ext cx="16119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226" name="Freeform 1719"/>
          <p:cNvSpPr>
            <a:spLocks/>
          </p:cNvSpPr>
          <p:nvPr/>
        </p:nvSpPr>
        <p:spPr bwMode="auto">
          <a:xfrm>
            <a:off x="921728" y="3908425"/>
            <a:ext cx="153865" cy="33338"/>
          </a:xfrm>
          <a:custGeom>
            <a:avLst/>
            <a:gdLst>
              <a:gd name="T0" fmla="*/ 33337 w 105"/>
              <a:gd name="T1" fmla="*/ 0 h 21"/>
              <a:gd name="T2" fmla="*/ 33337 w 105"/>
              <a:gd name="T3" fmla="*/ 0 h 21"/>
              <a:gd name="T4" fmla="*/ 17462 w 105"/>
              <a:gd name="T5" fmla="*/ 0 h 21"/>
              <a:gd name="T6" fmla="*/ 17462 w 105"/>
              <a:gd name="T7" fmla="*/ 0 h 21"/>
              <a:gd name="T8" fmla="*/ 17462 w 105"/>
              <a:gd name="T9" fmla="*/ 0 h 21"/>
              <a:gd name="T10" fmla="*/ 17462 w 105"/>
              <a:gd name="T11" fmla="*/ 0 h 21"/>
              <a:gd name="T12" fmla="*/ 17462 w 105"/>
              <a:gd name="T13" fmla="*/ 15875 h 21"/>
              <a:gd name="T14" fmla="*/ 17462 w 105"/>
              <a:gd name="T15" fmla="*/ 15875 h 21"/>
              <a:gd name="T16" fmla="*/ 17462 w 105"/>
              <a:gd name="T17" fmla="*/ 15875 h 21"/>
              <a:gd name="T18" fmla="*/ 17462 w 105"/>
              <a:gd name="T19" fmla="*/ 15875 h 21"/>
              <a:gd name="T20" fmla="*/ 0 w 105"/>
              <a:gd name="T21" fmla="*/ 15875 h 21"/>
              <a:gd name="T22" fmla="*/ 0 w 105"/>
              <a:gd name="T23" fmla="*/ 15875 h 21"/>
              <a:gd name="T24" fmla="*/ 0 w 105"/>
              <a:gd name="T25" fmla="*/ 15875 h 21"/>
              <a:gd name="T26" fmla="*/ 150812 w 105"/>
              <a:gd name="T27" fmla="*/ 33338 h 21"/>
              <a:gd name="T28" fmla="*/ 166687 w 105"/>
              <a:gd name="T29" fmla="*/ 15875 h 21"/>
              <a:gd name="T30" fmla="*/ 166687 w 105"/>
              <a:gd name="T31" fmla="*/ 15875 h 21"/>
              <a:gd name="T32" fmla="*/ 166687 w 105"/>
              <a:gd name="T33" fmla="*/ 15875 h 21"/>
              <a:gd name="T34" fmla="*/ 166687 w 105"/>
              <a:gd name="T35" fmla="*/ 15875 h 21"/>
              <a:gd name="T36" fmla="*/ 166687 w 105"/>
              <a:gd name="T37" fmla="*/ 15875 h 21"/>
              <a:gd name="T38" fmla="*/ 166687 w 105"/>
              <a:gd name="T39" fmla="*/ 0 h 21"/>
              <a:gd name="T40" fmla="*/ 150812 w 105"/>
              <a:gd name="T41" fmla="*/ 0 h 21"/>
              <a:gd name="T42" fmla="*/ 150812 w 105"/>
              <a:gd name="T43" fmla="*/ 0 h 21"/>
              <a:gd name="T44" fmla="*/ 150812 w 105"/>
              <a:gd name="T45" fmla="*/ 0 h 21"/>
              <a:gd name="T46" fmla="*/ 150812 w 105"/>
              <a:gd name="T47" fmla="*/ 0 h 21"/>
              <a:gd name="T48" fmla="*/ 133350 w 105"/>
              <a:gd name="T49" fmla="*/ 0 h 21"/>
              <a:gd name="T50" fmla="*/ 50800 w 105"/>
              <a:gd name="T51" fmla="*/ 0 h 21"/>
              <a:gd name="T52" fmla="*/ 50800 w 105"/>
              <a:gd name="T53" fmla="*/ 0 h 21"/>
              <a:gd name="T54" fmla="*/ 50800 w 105"/>
              <a:gd name="T55" fmla="*/ 0 h 21"/>
              <a:gd name="T56" fmla="*/ 50800 w 105"/>
              <a:gd name="T57" fmla="*/ 0 h 21"/>
              <a:gd name="T58" fmla="*/ 133350 w 105"/>
              <a:gd name="T59" fmla="*/ 0 h 21"/>
              <a:gd name="T60" fmla="*/ 50800 w 105"/>
              <a:gd name="T61" fmla="*/ 0 h 21"/>
              <a:gd name="T62" fmla="*/ 50800 w 105"/>
              <a:gd name="T63" fmla="*/ 0 h 21"/>
              <a:gd name="T64" fmla="*/ 50800 w 105"/>
              <a:gd name="T65" fmla="*/ 0 h 21"/>
              <a:gd name="T66" fmla="*/ 33337 w 105"/>
              <a:gd name="T67" fmla="*/ 0 h 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5" h="21">
                <a:moveTo>
                  <a:pt x="21" y="0"/>
                </a:moveTo>
                <a:lnTo>
                  <a:pt x="21" y="0"/>
                </a:lnTo>
                <a:lnTo>
                  <a:pt x="11" y="0"/>
                </a:lnTo>
                <a:lnTo>
                  <a:pt x="11" y="10"/>
                </a:lnTo>
                <a:lnTo>
                  <a:pt x="0" y="10"/>
                </a:lnTo>
                <a:lnTo>
                  <a:pt x="95" y="21"/>
                </a:lnTo>
                <a:lnTo>
                  <a:pt x="105" y="10"/>
                </a:lnTo>
                <a:lnTo>
                  <a:pt x="105" y="0"/>
                </a:lnTo>
                <a:lnTo>
                  <a:pt x="95" y="0"/>
                </a:lnTo>
                <a:lnTo>
                  <a:pt x="84" y="0"/>
                </a:lnTo>
                <a:lnTo>
                  <a:pt x="32" y="0"/>
                </a:lnTo>
                <a:lnTo>
                  <a:pt x="84" y="0"/>
                </a:lnTo>
                <a:lnTo>
                  <a:pt x="32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27" name="Freeform 1720"/>
          <p:cNvSpPr>
            <a:spLocks/>
          </p:cNvSpPr>
          <p:nvPr/>
        </p:nvSpPr>
        <p:spPr bwMode="auto">
          <a:xfrm>
            <a:off x="1075592" y="3992563"/>
            <a:ext cx="230066" cy="101600"/>
          </a:xfrm>
          <a:custGeom>
            <a:avLst/>
            <a:gdLst>
              <a:gd name="T0" fmla="*/ 233363 w 157"/>
              <a:gd name="T1" fmla="*/ 101600 h 64"/>
              <a:gd name="T2" fmla="*/ 249238 w 157"/>
              <a:gd name="T3" fmla="*/ 84138 h 64"/>
              <a:gd name="T4" fmla="*/ 249238 w 157"/>
              <a:gd name="T5" fmla="*/ 66675 h 64"/>
              <a:gd name="T6" fmla="*/ 249238 w 157"/>
              <a:gd name="T7" fmla="*/ 66675 h 64"/>
              <a:gd name="T8" fmla="*/ 249238 w 157"/>
              <a:gd name="T9" fmla="*/ 66675 h 64"/>
              <a:gd name="T10" fmla="*/ 249238 w 157"/>
              <a:gd name="T11" fmla="*/ 66675 h 64"/>
              <a:gd name="T12" fmla="*/ 233363 w 157"/>
              <a:gd name="T13" fmla="*/ 50800 h 64"/>
              <a:gd name="T14" fmla="*/ 233363 w 157"/>
              <a:gd name="T15" fmla="*/ 50800 h 64"/>
              <a:gd name="T16" fmla="*/ 233363 w 157"/>
              <a:gd name="T17" fmla="*/ 50800 h 64"/>
              <a:gd name="T18" fmla="*/ 233363 w 157"/>
              <a:gd name="T19" fmla="*/ 50800 h 64"/>
              <a:gd name="T20" fmla="*/ 66675 w 157"/>
              <a:gd name="T21" fmla="*/ 0 h 64"/>
              <a:gd name="T22" fmla="*/ 17463 w 157"/>
              <a:gd name="T23" fmla="*/ 33338 h 64"/>
              <a:gd name="T24" fmla="*/ 17463 w 157"/>
              <a:gd name="T25" fmla="*/ 33338 h 64"/>
              <a:gd name="T26" fmla="*/ 17463 w 157"/>
              <a:gd name="T27" fmla="*/ 33338 h 64"/>
              <a:gd name="T28" fmla="*/ 17463 w 157"/>
              <a:gd name="T29" fmla="*/ 33338 h 64"/>
              <a:gd name="T30" fmla="*/ 17463 w 157"/>
              <a:gd name="T31" fmla="*/ 33338 h 64"/>
              <a:gd name="T32" fmla="*/ 17463 w 157"/>
              <a:gd name="T33" fmla="*/ 33338 h 64"/>
              <a:gd name="T34" fmla="*/ 0 w 157"/>
              <a:gd name="T35" fmla="*/ 33338 h 64"/>
              <a:gd name="T36" fmla="*/ 0 w 157"/>
              <a:gd name="T37" fmla="*/ 33338 h 64"/>
              <a:gd name="T38" fmla="*/ 0 w 157"/>
              <a:gd name="T39" fmla="*/ 33338 h 64"/>
              <a:gd name="T40" fmla="*/ 17463 w 157"/>
              <a:gd name="T41" fmla="*/ 50800 h 64"/>
              <a:gd name="T42" fmla="*/ 0 w 157"/>
              <a:gd name="T43" fmla="*/ 50800 h 64"/>
              <a:gd name="T44" fmla="*/ 0 w 157"/>
              <a:gd name="T45" fmla="*/ 50800 h 64"/>
              <a:gd name="T46" fmla="*/ 233363 w 157"/>
              <a:gd name="T47" fmla="*/ 101600 h 6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7" h="64">
                <a:moveTo>
                  <a:pt x="147" y="64"/>
                </a:moveTo>
                <a:lnTo>
                  <a:pt x="157" y="53"/>
                </a:lnTo>
                <a:lnTo>
                  <a:pt x="157" y="42"/>
                </a:lnTo>
                <a:lnTo>
                  <a:pt x="147" y="32"/>
                </a:lnTo>
                <a:lnTo>
                  <a:pt x="42" y="0"/>
                </a:lnTo>
                <a:lnTo>
                  <a:pt x="11" y="21"/>
                </a:lnTo>
                <a:lnTo>
                  <a:pt x="0" y="21"/>
                </a:lnTo>
                <a:lnTo>
                  <a:pt x="11" y="32"/>
                </a:lnTo>
                <a:lnTo>
                  <a:pt x="0" y="32"/>
                </a:lnTo>
                <a:lnTo>
                  <a:pt x="147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28" name="Freeform 1721"/>
          <p:cNvSpPr>
            <a:spLocks/>
          </p:cNvSpPr>
          <p:nvPr/>
        </p:nvSpPr>
        <p:spPr bwMode="auto">
          <a:xfrm>
            <a:off x="767861" y="3941764"/>
            <a:ext cx="153866" cy="84137"/>
          </a:xfrm>
          <a:custGeom>
            <a:avLst/>
            <a:gdLst>
              <a:gd name="T0" fmla="*/ 0 w 105"/>
              <a:gd name="T1" fmla="*/ 33337 h 53"/>
              <a:gd name="T2" fmla="*/ 0 w 105"/>
              <a:gd name="T3" fmla="*/ 33337 h 53"/>
              <a:gd name="T4" fmla="*/ 17463 w 105"/>
              <a:gd name="T5" fmla="*/ 33337 h 53"/>
              <a:gd name="T6" fmla="*/ 17463 w 105"/>
              <a:gd name="T7" fmla="*/ 33337 h 53"/>
              <a:gd name="T8" fmla="*/ 17463 w 105"/>
              <a:gd name="T9" fmla="*/ 33337 h 53"/>
              <a:gd name="T10" fmla="*/ 33338 w 105"/>
              <a:gd name="T11" fmla="*/ 17462 h 53"/>
              <a:gd name="T12" fmla="*/ 33338 w 105"/>
              <a:gd name="T13" fmla="*/ 17462 h 53"/>
              <a:gd name="T14" fmla="*/ 33338 w 105"/>
              <a:gd name="T15" fmla="*/ 17462 h 53"/>
              <a:gd name="T16" fmla="*/ 50800 w 105"/>
              <a:gd name="T17" fmla="*/ 17462 h 53"/>
              <a:gd name="T18" fmla="*/ 50800 w 105"/>
              <a:gd name="T19" fmla="*/ 17462 h 53"/>
              <a:gd name="T20" fmla="*/ 66675 w 105"/>
              <a:gd name="T21" fmla="*/ 17462 h 53"/>
              <a:gd name="T22" fmla="*/ 66675 w 105"/>
              <a:gd name="T23" fmla="*/ 17462 h 53"/>
              <a:gd name="T24" fmla="*/ 84138 w 105"/>
              <a:gd name="T25" fmla="*/ 17462 h 53"/>
              <a:gd name="T26" fmla="*/ 100013 w 105"/>
              <a:gd name="T27" fmla="*/ 17462 h 53"/>
              <a:gd name="T28" fmla="*/ 100013 w 105"/>
              <a:gd name="T29" fmla="*/ 17462 h 53"/>
              <a:gd name="T30" fmla="*/ 117475 w 105"/>
              <a:gd name="T31" fmla="*/ 17462 h 53"/>
              <a:gd name="T32" fmla="*/ 117475 w 105"/>
              <a:gd name="T33" fmla="*/ 17462 h 53"/>
              <a:gd name="T34" fmla="*/ 117475 w 105"/>
              <a:gd name="T35" fmla="*/ 17462 h 53"/>
              <a:gd name="T36" fmla="*/ 117475 w 105"/>
              <a:gd name="T37" fmla="*/ 0 h 53"/>
              <a:gd name="T38" fmla="*/ 117475 w 105"/>
              <a:gd name="T39" fmla="*/ 0 h 53"/>
              <a:gd name="T40" fmla="*/ 117475 w 105"/>
              <a:gd name="T41" fmla="*/ 0 h 53"/>
              <a:gd name="T42" fmla="*/ 117475 w 105"/>
              <a:gd name="T43" fmla="*/ 17462 h 53"/>
              <a:gd name="T44" fmla="*/ 133350 w 105"/>
              <a:gd name="T45" fmla="*/ 17462 h 53"/>
              <a:gd name="T46" fmla="*/ 133350 w 105"/>
              <a:gd name="T47" fmla="*/ 17462 h 53"/>
              <a:gd name="T48" fmla="*/ 133350 w 105"/>
              <a:gd name="T49" fmla="*/ 17462 h 53"/>
              <a:gd name="T50" fmla="*/ 150813 w 105"/>
              <a:gd name="T51" fmla="*/ 17462 h 53"/>
              <a:gd name="T52" fmla="*/ 150813 w 105"/>
              <a:gd name="T53" fmla="*/ 17462 h 53"/>
              <a:gd name="T54" fmla="*/ 150813 w 105"/>
              <a:gd name="T55" fmla="*/ 17462 h 53"/>
              <a:gd name="T56" fmla="*/ 166688 w 105"/>
              <a:gd name="T57" fmla="*/ 17462 h 53"/>
              <a:gd name="T58" fmla="*/ 166688 w 105"/>
              <a:gd name="T59" fmla="*/ 17462 h 53"/>
              <a:gd name="T60" fmla="*/ 166688 w 105"/>
              <a:gd name="T61" fmla="*/ 17462 h 53"/>
              <a:gd name="T62" fmla="*/ 166688 w 105"/>
              <a:gd name="T63" fmla="*/ 33337 h 53"/>
              <a:gd name="T64" fmla="*/ 166688 w 105"/>
              <a:gd name="T65" fmla="*/ 33337 h 53"/>
              <a:gd name="T66" fmla="*/ 150813 w 105"/>
              <a:gd name="T67" fmla="*/ 50800 h 53"/>
              <a:gd name="T68" fmla="*/ 150813 w 105"/>
              <a:gd name="T69" fmla="*/ 50800 h 53"/>
              <a:gd name="T70" fmla="*/ 150813 w 105"/>
              <a:gd name="T71" fmla="*/ 66675 h 53"/>
              <a:gd name="T72" fmla="*/ 133350 w 105"/>
              <a:gd name="T73" fmla="*/ 66675 h 53"/>
              <a:gd name="T74" fmla="*/ 133350 w 105"/>
              <a:gd name="T75" fmla="*/ 84137 h 53"/>
              <a:gd name="T76" fmla="*/ 117475 w 105"/>
              <a:gd name="T77" fmla="*/ 84137 h 53"/>
              <a:gd name="T78" fmla="*/ 100013 w 105"/>
              <a:gd name="T79" fmla="*/ 84137 h 53"/>
              <a:gd name="T80" fmla="*/ 100013 w 105"/>
              <a:gd name="T81" fmla="*/ 84137 h 53"/>
              <a:gd name="T82" fmla="*/ 84138 w 105"/>
              <a:gd name="T83" fmla="*/ 84137 h 53"/>
              <a:gd name="T84" fmla="*/ 66675 w 105"/>
              <a:gd name="T85" fmla="*/ 84137 h 53"/>
              <a:gd name="T86" fmla="*/ 50800 w 105"/>
              <a:gd name="T87" fmla="*/ 66675 h 53"/>
              <a:gd name="T88" fmla="*/ 33338 w 105"/>
              <a:gd name="T89" fmla="*/ 66675 h 53"/>
              <a:gd name="T90" fmla="*/ 33338 w 105"/>
              <a:gd name="T91" fmla="*/ 66675 h 53"/>
              <a:gd name="T92" fmla="*/ 17463 w 105"/>
              <a:gd name="T93" fmla="*/ 66675 h 53"/>
              <a:gd name="T94" fmla="*/ 17463 w 105"/>
              <a:gd name="T95" fmla="*/ 50800 h 53"/>
              <a:gd name="T96" fmla="*/ 17463 w 105"/>
              <a:gd name="T97" fmla="*/ 50800 h 53"/>
              <a:gd name="T98" fmla="*/ 0 w 105"/>
              <a:gd name="T99" fmla="*/ 33337 h 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5" h="53">
                <a:moveTo>
                  <a:pt x="0" y="21"/>
                </a:moveTo>
                <a:lnTo>
                  <a:pt x="0" y="21"/>
                </a:lnTo>
                <a:lnTo>
                  <a:pt x="11" y="21"/>
                </a:lnTo>
                <a:lnTo>
                  <a:pt x="21" y="11"/>
                </a:lnTo>
                <a:lnTo>
                  <a:pt x="32" y="11"/>
                </a:lnTo>
                <a:lnTo>
                  <a:pt x="42" y="11"/>
                </a:lnTo>
                <a:lnTo>
                  <a:pt x="53" y="11"/>
                </a:lnTo>
                <a:lnTo>
                  <a:pt x="63" y="11"/>
                </a:lnTo>
                <a:lnTo>
                  <a:pt x="74" y="11"/>
                </a:lnTo>
                <a:lnTo>
                  <a:pt x="74" y="0"/>
                </a:lnTo>
                <a:lnTo>
                  <a:pt x="74" y="11"/>
                </a:lnTo>
                <a:lnTo>
                  <a:pt x="84" y="11"/>
                </a:lnTo>
                <a:lnTo>
                  <a:pt x="95" y="11"/>
                </a:lnTo>
                <a:lnTo>
                  <a:pt x="105" y="11"/>
                </a:lnTo>
                <a:lnTo>
                  <a:pt x="105" y="21"/>
                </a:lnTo>
                <a:lnTo>
                  <a:pt x="95" y="32"/>
                </a:lnTo>
                <a:lnTo>
                  <a:pt x="95" y="42"/>
                </a:lnTo>
                <a:lnTo>
                  <a:pt x="84" y="42"/>
                </a:lnTo>
                <a:lnTo>
                  <a:pt x="84" y="53"/>
                </a:lnTo>
                <a:lnTo>
                  <a:pt x="74" y="53"/>
                </a:lnTo>
                <a:lnTo>
                  <a:pt x="63" y="53"/>
                </a:lnTo>
                <a:lnTo>
                  <a:pt x="53" y="53"/>
                </a:lnTo>
                <a:lnTo>
                  <a:pt x="42" y="53"/>
                </a:lnTo>
                <a:lnTo>
                  <a:pt x="42" y="42"/>
                </a:lnTo>
                <a:lnTo>
                  <a:pt x="32" y="42"/>
                </a:lnTo>
                <a:lnTo>
                  <a:pt x="21" y="42"/>
                </a:lnTo>
                <a:lnTo>
                  <a:pt x="11" y="42"/>
                </a:lnTo>
                <a:lnTo>
                  <a:pt x="11" y="32"/>
                </a:lnTo>
                <a:lnTo>
                  <a:pt x="0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29" name="Freeform 1722"/>
          <p:cNvSpPr>
            <a:spLocks/>
          </p:cNvSpPr>
          <p:nvPr/>
        </p:nvSpPr>
        <p:spPr bwMode="auto">
          <a:xfrm>
            <a:off x="644769" y="4059238"/>
            <a:ext cx="123092" cy="119062"/>
          </a:xfrm>
          <a:custGeom>
            <a:avLst/>
            <a:gdLst>
              <a:gd name="T0" fmla="*/ 0 w 84"/>
              <a:gd name="T1" fmla="*/ 101600 h 75"/>
              <a:gd name="T2" fmla="*/ 0 w 84"/>
              <a:gd name="T3" fmla="*/ 101600 h 75"/>
              <a:gd name="T4" fmla="*/ 0 w 84"/>
              <a:gd name="T5" fmla="*/ 101600 h 75"/>
              <a:gd name="T6" fmla="*/ 0 w 84"/>
              <a:gd name="T7" fmla="*/ 101600 h 75"/>
              <a:gd name="T8" fmla="*/ 0 w 84"/>
              <a:gd name="T9" fmla="*/ 84137 h 75"/>
              <a:gd name="T10" fmla="*/ 0 w 84"/>
              <a:gd name="T11" fmla="*/ 68262 h 75"/>
              <a:gd name="T12" fmla="*/ 0 w 84"/>
              <a:gd name="T13" fmla="*/ 50800 h 75"/>
              <a:gd name="T14" fmla="*/ 0 w 84"/>
              <a:gd name="T15" fmla="*/ 34925 h 75"/>
              <a:gd name="T16" fmla="*/ 0 w 84"/>
              <a:gd name="T17" fmla="*/ 34925 h 75"/>
              <a:gd name="T18" fmla="*/ 0 w 84"/>
              <a:gd name="T19" fmla="*/ 34925 h 75"/>
              <a:gd name="T20" fmla="*/ 66675 w 84"/>
              <a:gd name="T21" fmla="*/ 34925 h 75"/>
              <a:gd name="T22" fmla="*/ 84138 w 84"/>
              <a:gd name="T23" fmla="*/ 34925 h 75"/>
              <a:gd name="T24" fmla="*/ 84138 w 84"/>
              <a:gd name="T25" fmla="*/ 34925 h 75"/>
              <a:gd name="T26" fmla="*/ 84138 w 84"/>
              <a:gd name="T27" fmla="*/ 17462 h 75"/>
              <a:gd name="T28" fmla="*/ 100013 w 84"/>
              <a:gd name="T29" fmla="*/ 17462 h 75"/>
              <a:gd name="T30" fmla="*/ 100013 w 84"/>
              <a:gd name="T31" fmla="*/ 17462 h 75"/>
              <a:gd name="T32" fmla="*/ 100013 w 84"/>
              <a:gd name="T33" fmla="*/ 17462 h 75"/>
              <a:gd name="T34" fmla="*/ 100013 w 84"/>
              <a:gd name="T35" fmla="*/ 0 h 75"/>
              <a:gd name="T36" fmla="*/ 117475 w 84"/>
              <a:gd name="T37" fmla="*/ 0 h 75"/>
              <a:gd name="T38" fmla="*/ 117475 w 84"/>
              <a:gd name="T39" fmla="*/ 0 h 75"/>
              <a:gd name="T40" fmla="*/ 117475 w 84"/>
              <a:gd name="T41" fmla="*/ 0 h 75"/>
              <a:gd name="T42" fmla="*/ 117475 w 84"/>
              <a:gd name="T43" fmla="*/ 0 h 75"/>
              <a:gd name="T44" fmla="*/ 117475 w 84"/>
              <a:gd name="T45" fmla="*/ 0 h 75"/>
              <a:gd name="T46" fmla="*/ 117475 w 84"/>
              <a:gd name="T47" fmla="*/ 17462 h 75"/>
              <a:gd name="T48" fmla="*/ 117475 w 84"/>
              <a:gd name="T49" fmla="*/ 34925 h 75"/>
              <a:gd name="T50" fmla="*/ 133350 w 84"/>
              <a:gd name="T51" fmla="*/ 50800 h 75"/>
              <a:gd name="T52" fmla="*/ 66675 w 84"/>
              <a:gd name="T53" fmla="*/ 119062 h 75"/>
              <a:gd name="T54" fmla="*/ 50800 w 84"/>
              <a:gd name="T55" fmla="*/ 119062 h 75"/>
              <a:gd name="T56" fmla="*/ 50800 w 84"/>
              <a:gd name="T57" fmla="*/ 119062 h 75"/>
              <a:gd name="T58" fmla="*/ 33338 w 84"/>
              <a:gd name="T59" fmla="*/ 119062 h 75"/>
              <a:gd name="T60" fmla="*/ 33338 w 84"/>
              <a:gd name="T61" fmla="*/ 119062 h 75"/>
              <a:gd name="T62" fmla="*/ 17463 w 84"/>
              <a:gd name="T63" fmla="*/ 119062 h 75"/>
              <a:gd name="T64" fmla="*/ 0 w 84"/>
              <a:gd name="T65" fmla="*/ 119062 h 75"/>
              <a:gd name="T66" fmla="*/ 0 w 84"/>
              <a:gd name="T67" fmla="*/ 119062 h 75"/>
              <a:gd name="T68" fmla="*/ 0 w 84"/>
              <a:gd name="T69" fmla="*/ 119062 h 75"/>
              <a:gd name="T70" fmla="*/ 0 w 84"/>
              <a:gd name="T71" fmla="*/ 101600 h 7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4" h="75">
                <a:moveTo>
                  <a:pt x="0" y="64"/>
                </a:moveTo>
                <a:lnTo>
                  <a:pt x="0" y="64"/>
                </a:lnTo>
                <a:lnTo>
                  <a:pt x="0" y="53"/>
                </a:lnTo>
                <a:lnTo>
                  <a:pt x="0" y="43"/>
                </a:lnTo>
                <a:lnTo>
                  <a:pt x="0" y="32"/>
                </a:lnTo>
                <a:lnTo>
                  <a:pt x="0" y="22"/>
                </a:lnTo>
                <a:lnTo>
                  <a:pt x="0" y="11"/>
                </a:lnTo>
                <a:lnTo>
                  <a:pt x="42" y="22"/>
                </a:lnTo>
                <a:lnTo>
                  <a:pt x="53" y="22"/>
                </a:lnTo>
                <a:lnTo>
                  <a:pt x="53" y="11"/>
                </a:lnTo>
                <a:lnTo>
                  <a:pt x="63" y="11"/>
                </a:lnTo>
                <a:lnTo>
                  <a:pt x="63" y="0"/>
                </a:lnTo>
                <a:lnTo>
                  <a:pt x="74" y="0"/>
                </a:lnTo>
                <a:lnTo>
                  <a:pt x="74" y="11"/>
                </a:lnTo>
                <a:lnTo>
                  <a:pt x="74" y="22"/>
                </a:lnTo>
                <a:lnTo>
                  <a:pt x="84" y="32"/>
                </a:lnTo>
                <a:lnTo>
                  <a:pt x="42" y="75"/>
                </a:lnTo>
                <a:lnTo>
                  <a:pt x="32" y="75"/>
                </a:lnTo>
                <a:lnTo>
                  <a:pt x="21" y="75"/>
                </a:lnTo>
                <a:lnTo>
                  <a:pt x="11" y="75"/>
                </a:lnTo>
                <a:lnTo>
                  <a:pt x="0" y="75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30" name="Freeform 1723"/>
          <p:cNvSpPr>
            <a:spLocks/>
          </p:cNvSpPr>
          <p:nvPr/>
        </p:nvSpPr>
        <p:spPr bwMode="auto">
          <a:xfrm>
            <a:off x="553916" y="4143376"/>
            <a:ext cx="60081" cy="34925"/>
          </a:xfrm>
          <a:custGeom>
            <a:avLst/>
            <a:gdLst>
              <a:gd name="T0" fmla="*/ 0 w 41"/>
              <a:gd name="T1" fmla="*/ 17463 h 22"/>
              <a:gd name="T2" fmla="*/ 0 w 41"/>
              <a:gd name="T3" fmla="*/ 17463 h 22"/>
              <a:gd name="T4" fmla="*/ 15875 w 41"/>
              <a:gd name="T5" fmla="*/ 0 h 22"/>
              <a:gd name="T6" fmla="*/ 15875 w 41"/>
              <a:gd name="T7" fmla="*/ 0 h 22"/>
              <a:gd name="T8" fmla="*/ 15875 w 41"/>
              <a:gd name="T9" fmla="*/ 0 h 22"/>
              <a:gd name="T10" fmla="*/ 33338 w 41"/>
              <a:gd name="T11" fmla="*/ 0 h 22"/>
              <a:gd name="T12" fmla="*/ 33338 w 41"/>
              <a:gd name="T13" fmla="*/ 0 h 22"/>
              <a:gd name="T14" fmla="*/ 33338 w 41"/>
              <a:gd name="T15" fmla="*/ 0 h 22"/>
              <a:gd name="T16" fmla="*/ 49213 w 41"/>
              <a:gd name="T17" fmla="*/ 0 h 22"/>
              <a:gd name="T18" fmla="*/ 49213 w 41"/>
              <a:gd name="T19" fmla="*/ 0 h 22"/>
              <a:gd name="T20" fmla="*/ 49213 w 41"/>
              <a:gd name="T21" fmla="*/ 0 h 22"/>
              <a:gd name="T22" fmla="*/ 65088 w 41"/>
              <a:gd name="T23" fmla="*/ 0 h 22"/>
              <a:gd name="T24" fmla="*/ 65088 w 41"/>
              <a:gd name="T25" fmla="*/ 17463 h 22"/>
              <a:gd name="T26" fmla="*/ 65088 w 41"/>
              <a:gd name="T27" fmla="*/ 17463 h 22"/>
              <a:gd name="T28" fmla="*/ 65088 w 41"/>
              <a:gd name="T29" fmla="*/ 17463 h 22"/>
              <a:gd name="T30" fmla="*/ 65088 w 41"/>
              <a:gd name="T31" fmla="*/ 34925 h 22"/>
              <a:gd name="T32" fmla="*/ 65088 w 41"/>
              <a:gd name="T33" fmla="*/ 34925 h 22"/>
              <a:gd name="T34" fmla="*/ 65088 w 41"/>
              <a:gd name="T35" fmla="*/ 34925 h 22"/>
              <a:gd name="T36" fmla="*/ 49213 w 41"/>
              <a:gd name="T37" fmla="*/ 34925 h 22"/>
              <a:gd name="T38" fmla="*/ 49213 w 41"/>
              <a:gd name="T39" fmla="*/ 34925 h 22"/>
              <a:gd name="T40" fmla="*/ 49213 w 41"/>
              <a:gd name="T41" fmla="*/ 17463 h 22"/>
              <a:gd name="T42" fmla="*/ 49213 w 41"/>
              <a:gd name="T43" fmla="*/ 17463 h 22"/>
              <a:gd name="T44" fmla="*/ 33338 w 41"/>
              <a:gd name="T45" fmla="*/ 17463 h 22"/>
              <a:gd name="T46" fmla="*/ 33338 w 41"/>
              <a:gd name="T47" fmla="*/ 17463 h 22"/>
              <a:gd name="T48" fmla="*/ 33338 w 41"/>
              <a:gd name="T49" fmla="*/ 17463 h 22"/>
              <a:gd name="T50" fmla="*/ 33338 w 41"/>
              <a:gd name="T51" fmla="*/ 17463 h 22"/>
              <a:gd name="T52" fmla="*/ 15875 w 41"/>
              <a:gd name="T53" fmla="*/ 17463 h 22"/>
              <a:gd name="T54" fmla="*/ 15875 w 41"/>
              <a:gd name="T55" fmla="*/ 17463 h 22"/>
              <a:gd name="T56" fmla="*/ 15875 w 41"/>
              <a:gd name="T57" fmla="*/ 17463 h 22"/>
              <a:gd name="T58" fmla="*/ 15875 w 41"/>
              <a:gd name="T59" fmla="*/ 17463 h 22"/>
              <a:gd name="T60" fmla="*/ 0 w 41"/>
              <a:gd name="T61" fmla="*/ 17463 h 22"/>
              <a:gd name="T62" fmla="*/ 0 w 41"/>
              <a:gd name="T63" fmla="*/ 17463 h 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" h="22">
                <a:moveTo>
                  <a:pt x="0" y="11"/>
                </a:moveTo>
                <a:lnTo>
                  <a:pt x="0" y="11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1" y="0"/>
                </a:lnTo>
                <a:lnTo>
                  <a:pt x="41" y="11"/>
                </a:lnTo>
                <a:lnTo>
                  <a:pt x="41" y="22"/>
                </a:lnTo>
                <a:lnTo>
                  <a:pt x="31" y="22"/>
                </a:lnTo>
                <a:lnTo>
                  <a:pt x="31" y="11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31" name="Freeform 1724"/>
          <p:cNvSpPr>
            <a:spLocks/>
          </p:cNvSpPr>
          <p:nvPr/>
        </p:nvSpPr>
        <p:spPr bwMode="auto">
          <a:xfrm>
            <a:off x="613997" y="4143376"/>
            <a:ext cx="16119" cy="34925"/>
          </a:xfrm>
          <a:custGeom>
            <a:avLst/>
            <a:gdLst>
              <a:gd name="T0" fmla="*/ 17462 w 11"/>
              <a:gd name="T1" fmla="*/ 34925 h 22"/>
              <a:gd name="T2" fmla="*/ 17462 w 11"/>
              <a:gd name="T3" fmla="*/ 34925 h 22"/>
              <a:gd name="T4" fmla="*/ 17462 w 11"/>
              <a:gd name="T5" fmla="*/ 17463 h 22"/>
              <a:gd name="T6" fmla="*/ 17462 w 11"/>
              <a:gd name="T7" fmla="*/ 17463 h 22"/>
              <a:gd name="T8" fmla="*/ 17462 w 11"/>
              <a:gd name="T9" fmla="*/ 17463 h 22"/>
              <a:gd name="T10" fmla="*/ 17462 w 11"/>
              <a:gd name="T11" fmla="*/ 0 h 22"/>
              <a:gd name="T12" fmla="*/ 17462 w 11"/>
              <a:gd name="T13" fmla="*/ 0 h 22"/>
              <a:gd name="T14" fmla="*/ 0 w 11"/>
              <a:gd name="T15" fmla="*/ 0 h 22"/>
              <a:gd name="T16" fmla="*/ 0 w 11"/>
              <a:gd name="T17" fmla="*/ 0 h 22"/>
              <a:gd name="T18" fmla="*/ 17462 w 11"/>
              <a:gd name="T19" fmla="*/ 0 h 22"/>
              <a:gd name="T20" fmla="*/ 17462 w 11"/>
              <a:gd name="T21" fmla="*/ 0 h 22"/>
              <a:gd name="T22" fmla="*/ 17462 w 11"/>
              <a:gd name="T23" fmla="*/ 0 h 22"/>
              <a:gd name="T24" fmla="*/ 17462 w 11"/>
              <a:gd name="T25" fmla="*/ 0 h 22"/>
              <a:gd name="T26" fmla="*/ 17462 w 11"/>
              <a:gd name="T27" fmla="*/ 0 h 22"/>
              <a:gd name="T28" fmla="*/ 17462 w 11"/>
              <a:gd name="T29" fmla="*/ 0 h 22"/>
              <a:gd name="T30" fmla="*/ 17462 w 11"/>
              <a:gd name="T31" fmla="*/ 0 h 22"/>
              <a:gd name="T32" fmla="*/ 17462 w 11"/>
              <a:gd name="T33" fmla="*/ 17463 h 22"/>
              <a:gd name="T34" fmla="*/ 17462 w 11"/>
              <a:gd name="T35" fmla="*/ 17463 h 22"/>
              <a:gd name="T36" fmla="*/ 17462 w 11"/>
              <a:gd name="T37" fmla="*/ 17463 h 22"/>
              <a:gd name="T38" fmla="*/ 17462 w 11"/>
              <a:gd name="T39" fmla="*/ 34925 h 22"/>
              <a:gd name="T40" fmla="*/ 17462 w 11"/>
              <a:gd name="T41" fmla="*/ 34925 h 22"/>
              <a:gd name="T42" fmla="*/ 17462 w 11"/>
              <a:gd name="T43" fmla="*/ 34925 h 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" h="22">
                <a:moveTo>
                  <a:pt x="11" y="22"/>
                </a:moveTo>
                <a:lnTo>
                  <a:pt x="11" y="22"/>
                </a:lnTo>
                <a:lnTo>
                  <a:pt x="11" y="11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11" y="11"/>
                </a:lnTo>
                <a:lnTo>
                  <a:pt x="11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32" name="Freeform 1725"/>
          <p:cNvSpPr>
            <a:spLocks/>
          </p:cNvSpPr>
          <p:nvPr/>
        </p:nvSpPr>
        <p:spPr bwMode="auto">
          <a:xfrm>
            <a:off x="1075592" y="3992563"/>
            <a:ext cx="230066" cy="101600"/>
          </a:xfrm>
          <a:custGeom>
            <a:avLst/>
            <a:gdLst>
              <a:gd name="T0" fmla="*/ 233363 w 157"/>
              <a:gd name="T1" fmla="*/ 101600 h 64"/>
              <a:gd name="T2" fmla="*/ 249238 w 157"/>
              <a:gd name="T3" fmla="*/ 84138 h 64"/>
              <a:gd name="T4" fmla="*/ 249238 w 157"/>
              <a:gd name="T5" fmla="*/ 66675 h 64"/>
              <a:gd name="T6" fmla="*/ 233363 w 157"/>
              <a:gd name="T7" fmla="*/ 50800 h 64"/>
              <a:gd name="T8" fmla="*/ 66675 w 157"/>
              <a:gd name="T9" fmla="*/ 0 h 64"/>
              <a:gd name="T10" fmla="*/ 17463 w 157"/>
              <a:gd name="T11" fmla="*/ 33338 h 64"/>
              <a:gd name="T12" fmla="*/ 0 w 157"/>
              <a:gd name="T13" fmla="*/ 33338 h 64"/>
              <a:gd name="T14" fmla="*/ 0 w 157"/>
              <a:gd name="T15" fmla="*/ 50800 h 64"/>
              <a:gd name="T16" fmla="*/ 233363 w 157"/>
              <a:gd name="T17" fmla="*/ 101600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7" h="64">
                <a:moveTo>
                  <a:pt x="147" y="64"/>
                </a:moveTo>
                <a:lnTo>
                  <a:pt x="157" y="53"/>
                </a:lnTo>
                <a:lnTo>
                  <a:pt x="157" y="42"/>
                </a:lnTo>
                <a:lnTo>
                  <a:pt x="147" y="32"/>
                </a:lnTo>
                <a:lnTo>
                  <a:pt x="42" y="0"/>
                </a:lnTo>
                <a:lnTo>
                  <a:pt x="11" y="21"/>
                </a:lnTo>
                <a:lnTo>
                  <a:pt x="0" y="21"/>
                </a:lnTo>
                <a:lnTo>
                  <a:pt x="0" y="32"/>
                </a:lnTo>
                <a:lnTo>
                  <a:pt x="147" y="64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33" name="Freeform 1726"/>
          <p:cNvSpPr>
            <a:spLocks/>
          </p:cNvSpPr>
          <p:nvPr/>
        </p:nvSpPr>
        <p:spPr bwMode="auto">
          <a:xfrm>
            <a:off x="767861" y="3941764"/>
            <a:ext cx="153866" cy="84137"/>
          </a:xfrm>
          <a:custGeom>
            <a:avLst/>
            <a:gdLst>
              <a:gd name="T0" fmla="*/ 0 w 105"/>
              <a:gd name="T1" fmla="*/ 33337 h 53"/>
              <a:gd name="T2" fmla="*/ 17463 w 105"/>
              <a:gd name="T3" fmla="*/ 33337 h 53"/>
              <a:gd name="T4" fmla="*/ 17463 w 105"/>
              <a:gd name="T5" fmla="*/ 17462 h 53"/>
              <a:gd name="T6" fmla="*/ 33338 w 105"/>
              <a:gd name="T7" fmla="*/ 17462 h 53"/>
              <a:gd name="T8" fmla="*/ 50800 w 105"/>
              <a:gd name="T9" fmla="*/ 17462 h 53"/>
              <a:gd name="T10" fmla="*/ 66675 w 105"/>
              <a:gd name="T11" fmla="*/ 17462 h 53"/>
              <a:gd name="T12" fmla="*/ 84138 w 105"/>
              <a:gd name="T13" fmla="*/ 17462 h 53"/>
              <a:gd name="T14" fmla="*/ 100013 w 105"/>
              <a:gd name="T15" fmla="*/ 17462 h 53"/>
              <a:gd name="T16" fmla="*/ 117475 w 105"/>
              <a:gd name="T17" fmla="*/ 17462 h 53"/>
              <a:gd name="T18" fmla="*/ 117475 w 105"/>
              <a:gd name="T19" fmla="*/ 0 h 53"/>
              <a:gd name="T20" fmla="*/ 117475 w 105"/>
              <a:gd name="T21" fmla="*/ 17462 h 53"/>
              <a:gd name="T22" fmla="*/ 133350 w 105"/>
              <a:gd name="T23" fmla="*/ 17462 h 53"/>
              <a:gd name="T24" fmla="*/ 150813 w 105"/>
              <a:gd name="T25" fmla="*/ 17462 h 53"/>
              <a:gd name="T26" fmla="*/ 166688 w 105"/>
              <a:gd name="T27" fmla="*/ 17462 h 53"/>
              <a:gd name="T28" fmla="*/ 166688 w 105"/>
              <a:gd name="T29" fmla="*/ 33337 h 53"/>
              <a:gd name="T30" fmla="*/ 150813 w 105"/>
              <a:gd name="T31" fmla="*/ 50800 h 53"/>
              <a:gd name="T32" fmla="*/ 150813 w 105"/>
              <a:gd name="T33" fmla="*/ 66675 h 53"/>
              <a:gd name="T34" fmla="*/ 133350 w 105"/>
              <a:gd name="T35" fmla="*/ 66675 h 53"/>
              <a:gd name="T36" fmla="*/ 133350 w 105"/>
              <a:gd name="T37" fmla="*/ 84137 h 53"/>
              <a:gd name="T38" fmla="*/ 117475 w 105"/>
              <a:gd name="T39" fmla="*/ 84137 h 53"/>
              <a:gd name="T40" fmla="*/ 100013 w 105"/>
              <a:gd name="T41" fmla="*/ 84137 h 53"/>
              <a:gd name="T42" fmla="*/ 84138 w 105"/>
              <a:gd name="T43" fmla="*/ 84137 h 53"/>
              <a:gd name="T44" fmla="*/ 66675 w 105"/>
              <a:gd name="T45" fmla="*/ 84137 h 53"/>
              <a:gd name="T46" fmla="*/ 66675 w 105"/>
              <a:gd name="T47" fmla="*/ 66675 h 53"/>
              <a:gd name="T48" fmla="*/ 50800 w 105"/>
              <a:gd name="T49" fmla="*/ 66675 h 53"/>
              <a:gd name="T50" fmla="*/ 33338 w 105"/>
              <a:gd name="T51" fmla="*/ 66675 h 53"/>
              <a:gd name="T52" fmla="*/ 17463 w 105"/>
              <a:gd name="T53" fmla="*/ 66675 h 53"/>
              <a:gd name="T54" fmla="*/ 17463 w 105"/>
              <a:gd name="T55" fmla="*/ 50800 h 53"/>
              <a:gd name="T56" fmla="*/ 17463 w 105"/>
              <a:gd name="T57" fmla="*/ 33337 h 53"/>
              <a:gd name="T58" fmla="*/ 0 w 105"/>
              <a:gd name="T59" fmla="*/ 33337 h 5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5" h="53">
                <a:moveTo>
                  <a:pt x="0" y="21"/>
                </a:moveTo>
                <a:lnTo>
                  <a:pt x="11" y="21"/>
                </a:lnTo>
                <a:lnTo>
                  <a:pt x="11" y="11"/>
                </a:lnTo>
                <a:lnTo>
                  <a:pt x="21" y="11"/>
                </a:lnTo>
                <a:lnTo>
                  <a:pt x="32" y="11"/>
                </a:lnTo>
                <a:lnTo>
                  <a:pt x="42" y="11"/>
                </a:lnTo>
                <a:lnTo>
                  <a:pt x="53" y="11"/>
                </a:lnTo>
                <a:lnTo>
                  <a:pt x="63" y="11"/>
                </a:lnTo>
                <a:lnTo>
                  <a:pt x="74" y="11"/>
                </a:lnTo>
                <a:lnTo>
                  <a:pt x="74" y="0"/>
                </a:lnTo>
                <a:lnTo>
                  <a:pt x="74" y="11"/>
                </a:lnTo>
                <a:lnTo>
                  <a:pt x="84" y="11"/>
                </a:lnTo>
                <a:lnTo>
                  <a:pt x="95" y="11"/>
                </a:lnTo>
                <a:lnTo>
                  <a:pt x="105" y="11"/>
                </a:lnTo>
                <a:lnTo>
                  <a:pt x="105" y="21"/>
                </a:lnTo>
                <a:lnTo>
                  <a:pt x="95" y="32"/>
                </a:lnTo>
                <a:lnTo>
                  <a:pt x="95" y="42"/>
                </a:lnTo>
                <a:lnTo>
                  <a:pt x="84" y="42"/>
                </a:lnTo>
                <a:lnTo>
                  <a:pt x="84" y="53"/>
                </a:lnTo>
                <a:lnTo>
                  <a:pt x="74" y="53"/>
                </a:lnTo>
                <a:lnTo>
                  <a:pt x="63" y="53"/>
                </a:lnTo>
                <a:lnTo>
                  <a:pt x="53" y="53"/>
                </a:lnTo>
                <a:lnTo>
                  <a:pt x="42" y="53"/>
                </a:lnTo>
                <a:lnTo>
                  <a:pt x="42" y="42"/>
                </a:lnTo>
                <a:lnTo>
                  <a:pt x="32" y="42"/>
                </a:lnTo>
                <a:lnTo>
                  <a:pt x="21" y="42"/>
                </a:lnTo>
                <a:lnTo>
                  <a:pt x="11" y="42"/>
                </a:lnTo>
                <a:lnTo>
                  <a:pt x="11" y="32"/>
                </a:lnTo>
                <a:lnTo>
                  <a:pt x="11" y="21"/>
                </a:lnTo>
                <a:lnTo>
                  <a:pt x="0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34" name="Freeform 1727"/>
          <p:cNvSpPr>
            <a:spLocks/>
          </p:cNvSpPr>
          <p:nvPr/>
        </p:nvSpPr>
        <p:spPr bwMode="auto">
          <a:xfrm>
            <a:off x="644769" y="4059238"/>
            <a:ext cx="123092" cy="119062"/>
          </a:xfrm>
          <a:custGeom>
            <a:avLst/>
            <a:gdLst>
              <a:gd name="T0" fmla="*/ 0 w 84"/>
              <a:gd name="T1" fmla="*/ 101600 h 75"/>
              <a:gd name="T2" fmla="*/ 0 w 84"/>
              <a:gd name="T3" fmla="*/ 84137 h 75"/>
              <a:gd name="T4" fmla="*/ 0 w 84"/>
              <a:gd name="T5" fmla="*/ 68262 h 75"/>
              <a:gd name="T6" fmla="*/ 0 w 84"/>
              <a:gd name="T7" fmla="*/ 50800 h 75"/>
              <a:gd name="T8" fmla="*/ 0 w 84"/>
              <a:gd name="T9" fmla="*/ 34925 h 75"/>
              <a:gd name="T10" fmla="*/ 0 w 84"/>
              <a:gd name="T11" fmla="*/ 17462 h 75"/>
              <a:gd name="T12" fmla="*/ 66675 w 84"/>
              <a:gd name="T13" fmla="*/ 34925 h 75"/>
              <a:gd name="T14" fmla="*/ 84138 w 84"/>
              <a:gd name="T15" fmla="*/ 34925 h 75"/>
              <a:gd name="T16" fmla="*/ 84138 w 84"/>
              <a:gd name="T17" fmla="*/ 17462 h 75"/>
              <a:gd name="T18" fmla="*/ 100013 w 84"/>
              <a:gd name="T19" fmla="*/ 17462 h 75"/>
              <a:gd name="T20" fmla="*/ 100013 w 84"/>
              <a:gd name="T21" fmla="*/ 0 h 75"/>
              <a:gd name="T22" fmla="*/ 117475 w 84"/>
              <a:gd name="T23" fmla="*/ 0 h 75"/>
              <a:gd name="T24" fmla="*/ 117475 w 84"/>
              <a:gd name="T25" fmla="*/ 17462 h 75"/>
              <a:gd name="T26" fmla="*/ 117475 w 84"/>
              <a:gd name="T27" fmla="*/ 34925 h 75"/>
              <a:gd name="T28" fmla="*/ 133350 w 84"/>
              <a:gd name="T29" fmla="*/ 50800 h 75"/>
              <a:gd name="T30" fmla="*/ 66675 w 84"/>
              <a:gd name="T31" fmla="*/ 119062 h 75"/>
              <a:gd name="T32" fmla="*/ 50800 w 84"/>
              <a:gd name="T33" fmla="*/ 119062 h 75"/>
              <a:gd name="T34" fmla="*/ 33338 w 84"/>
              <a:gd name="T35" fmla="*/ 119062 h 75"/>
              <a:gd name="T36" fmla="*/ 17463 w 84"/>
              <a:gd name="T37" fmla="*/ 119062 h 75"/>
              <a:gd name="T38" fmla="*/ 0 w 84"/>
              <a:gd name="T39" fmla="*/ 119062 h 75"/>
              <a:gd name="T40" fmla="*/ 0 w 84"/>
              <a:gd name="T41" fmla="*/ 101600 h 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75">
                <a:moveTo>
                  <a:pt x="0" y="64"/>
                </a:moveTo>
                <a:lnTo>
                  <a:pt x="0" y="53"/>
                </a:lnTo>
                <a:lnTo>
                  <a:pt x="0" y="43"/>
                </a:lnTo>
                <a:lnTo>
                  <a:pt x="0" y="32"/>
                </a:lnTo>
                <a:lnTo>
                  <a:pt x="0" y="22"/>
                </a:lnTo>
                <a:lnTo>
                  <a:pt x="0" y="11"/>
                </a:lnTo>
                <a:lnTo>
                  <a:pt x="42" y="22"/>
                </a:lnTo>
                <a:lnTo>
                  <a:pt x="53" y="22"/>
                </a:lnTo>
                <a:lnTo>
                  <a:pt x="53" y="11"/>
                </a:lnTo>
                <a:lnTo>
                  <a:pt x="63" y="11"/>
                </a:lnTo>
                <a:lnTo>
                  <a:pt x="63" y="0"/>
                </a:lnTo>
                <a:lnTo>
                  <a:pt x="74" y="0"/>
                </a:lnTo>
                <a:lnTo>
                  <a:pt x="74" y="11"/>
                </a:lnTo>
                <a:lnTo>
                  <a:pt x="74" y="22"/>
                </a:lnTo>
                <a:lnTo>
                  <a:pt x="84" y="32"/>
                </a:lnTo>
                <a:lnTo>
                  <a:pt x="42" y="75"/>
                </a:lnTo>
                <a:lnTo>
                  <a:pt x="32" y="75"/>
                </a:lnTo>
                <a:lnTo>
                  <a:pt x="21" y="75"/>
                </a:lnTo>
                <a:lnTo>
                  <a:pt x="11" y="75"/>
                </a:lnTo>
                <a:lnTo>
                  <a:pt x="0" y="75"/>
                </a:lnTo>
                <a:lnTo>
                  <a:pt x="0" y="64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35" name="Freeform 1728"/>
          <p:cNvSpPr>
            <a:spLocks/>
          </p:cNvSpPr>
          <p:nvPr/>
        </p:nvSpPr>
        <p:spPr bwMode="auto">
          <a:xfrm>
            <a:off x="553916" y="4143376"/>
            <a:ext cx="60081" cy="34925"/>
          </a:xfrm>
          <a:custGeom>
            <a:avLst/>
            <a:gdLst>
              <a:gd name="T0" fmla="*/ 0 w 41"/>
              <a:gd name="T1" fmla="*/ 17463 h 22"/>
              <a:gd name="T2" fmla="*/ 15875 w 41"/>
              <a:gd name="T3" fmla="*/ 17463 h 22"/>
              <a:gd name="T4" fmla="*/ 15875 w 41"/>
              <a:gd name="T5" fmla="*/ 0 h 22"/>
              <a:gd name="T6" fmla="*/ 33338 w 41"/>
              <a:gd name="T7" fmla="*/ 0 h 22"/>
              <a:gd name="T8" fmla="*/ 49213 w 41"/>
              <a:gd name="T9" fmla="*/ 0 h 22"/>
              <a:gd name="T10" fmla="*/ 65088 w 41"/>
              <a:gd name="T11" fmla="*/ 0 h 22"/>
              <a:gd name="T12" fmla="*/ 65088 w 41"/>
              <a:gd name="T13" fmla="*/ 17463 h 22"/>
              <a:gd name="T14" fmla="*/ 65088 w 41"/>
              <a:gd name="T15" fmla="*/ 34925 h 22"/>
              <a:gd name="T16" fmla="*/ 49213 w 41"/>
              <a:gd name="T17" fmla="*/ 34925 h 22"/>
              <a:gd name="T18" fmla="*/ 49213 w 41"/>
              <a:gd name="T19" fmla="*/ 17463 h 22"/>
              <a:gd name="T20" fmla="*/ 33338 w 41"/>
              <a:gd name="T21" fmla="*/ 17463 h 22"/>
              <a:gd name="T22" fmla="*/ 15875 w 41"/>
              <a:gd name="T23" fmla="*/ 17463 h 22"/>
              <a:gd name="T24" fmla="*/ 0 w 41"/>
              <a:gd name="T25" fmla="*/ 17463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22">
                <a:moveTo>
                  <a:pt x="0" y="11"/>
                </a:move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1" y="0"/>
                </a:lnTo>
                <a:lnTo>
                  <a:pt x="41" y="11"/>
                </a:lnTo>
                <a:lnTo>
                  <a:pt x="41" y="22"/>
                </a:lnTo>
                <a:lnTo>
                  <a:pt x="31" y="22"/>
                </a:lnTo>
                <a:lnTo>
                  <a:pt x="31" y="11"/>
                </a:ln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36" name="Freeform 1729"/>
          <p:cNvSpPr>
            <a:spLocks/>
          </p:cNvSpPr>
          <p:nvPr/>
        </p:nvSpPr>
        <p:spPr bwMode="auto">
          <a:xfrm>
            <a:off x="613997" y="4143376"/>
            <a:ext cx="16119" cy="34925"/>
          </a:xfrm>
          <a:custGeom>
            <a:avLst/>
            <a:gdLst>
              <a:gd name="T0" fmla="*/ 17462 w 11"/>
              <a:gd name="T1" fmla="*/ 34925 h 22"/>
              <a:gd name="T2" fmla="*/ 17462 w 11"/>
              <a:gd name="T3" fmla="*/ 17463 h 22"/>
              <a:gd name="T4" fmla="*/ 17462 w 11"/>
              <a:gd name="T5" fmla="*/ 0 h 22"/>
              <a:gd name="T6" fmla="*/ 0 w 11"/>
              <a:gd name="T7" fmla="*/ 0 h 22"/>
              <a:gd name="T8" fmla="*/ 17462 w 11"/>
              <a:gd name="T9" fmla="*/ 0 h 22"/>
              <a:gd name="T10" fmla="*/ 17462 w 11"/>
              <a:gd name="T11" fmla="*/ 17463 h 22"/>
              <a:gd name="T12" fmla="*/ 17462 w 11"/>
              <a:gd name="T13" fmla="*/ 34925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22">
                <a:moveTo>
                  <a:pt x="11" y="22"/>
                </a:moveTo>
                <a:lnTo>
                  <a:pt x="11" y="11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11" y="11"/>
                </a:lnTo>
                <a:lnTo>
                  <a:pt x="11" y="22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37" name="Freeform 1730"/>
          <p:cNvSpPr>
            <a:spLocks/>
          </p:cNvSpPr>
          <p:nvPr/>
        </p:nvSpPr>
        <p:spPr bwMode="auto">
          <a:xfrm>
            <a:off x="952500" y="3773489"/>
            <a:ext cx="139212" cy="134937"/>
          </a:xfrm>
          <a:custGeom>
            <a:avLst/>
            <a:gdLst>
              <a:gd name="T0" fmla="*/ 0 w 95"/>
              <a:gd name="T1" fmla="*/ 33337 h 85"/>
              <a:gd name="T2" fmla="*/ 0 w 95"/>
              <a:gd name="T3" fmla="*/ 50800 h 85"/>
              <a:gd name="T4" fmla="*/ 0 w 95"/>
              <a:gd name="T5" fmla="*/ 66675 h 85"/>
              <a:gd name="T6" fmla="*/ 0 w 95"/>
              <a:gd name="T7" fmla="*/ 84137 h 85"/>
              <a:gd name="T8" fmla="*/ 0 w 95"/>
              <a:gd name="T9" fmla="*/ 101600 h 85"/>
              <a:gd name="T10" fmla="*/ 0 w 95"/>
              <a:gd name="T11" fmla="*/ 117475 h 85"/>
              <a:gd name="T12" fmla="*/ 0 w 95"/>
              <a:gd name="T13" fmla="*/ 134937 h 85"/>
              <a:gd name="T14" fmla="*/ 17463 w 95"/>
              <a:gd name="T15" fmla="*/ 134937 h 85"/>
              <a:gd name="T16" fmla="*/ 117475 w 95"/>
              <a:gd name="T17" fmla="*/ 134937 h 85"/>
              <a:gd name="T18" fmla="*/ 117475 w 95"/>
              <a:gd name="T19" fmla="*/ 117475 h 85"/>
              <a:gd name="T20" fmla="*/ 133350 w 95"/>
              <a:gd name="T21" fmla="*/ 117475 h 85"/>
              <a:gd name="T22" fmla="*/ 133350 w 95"/>
              <a:gd name="T23" fmla="*/ 101600 h 85"/>
              <a:gd name="T24" fmla="*/ 150813 w 95"/>
              <a:gd name="T25" fmla="*/ 101600 h 85"/>
              <a:gd name="T26" fmla="*/ 150813 w 95"/>
              <a:gd name="T27" fmla="*/ 84137 h 85"/>
              <a:gd name="T28" fmla="*/ 150813 w 95"/>
              <a:gd name="T29" fmla="*/ 66675 h 85"/>
              <a:gd name="T30" fmla="*/ 150813 w 95"/>
              <a:gd name="T31" fmla="*/ 50800 h 85"/>
              <a:gd name="T32" fmla="*/ 150813 w 95"/>
              <a:gd name="T33" fmla="*/ 33337 h 85"/>
              <a:gd name="T34" fmla="*/ 150813 w 95"/>
              <a:gd name="T35" fmla="*/ 0 h 85"/>
              <a:gd name="T36" fmla="*/ 133350 w 95"/>
              <a:gd name="T37" fmla="*/ 15875 h 85"/>
              <a:gd name="T38" fmla="*/ 117475 w 95"/>
              <a:gd name="T39" fmla="*/ 15875 h 85"/>
              <a:gd name="T40" fmla="*/ 100013 w 95"/>
              <a:gd name="T41" fmla="*/ 33337 h 85"/>
              <a:gd name="T42" fmla="*/ 84138 w 95"/>
              <a:gd name="T43" fmla="*/ 33337 h 85"/>
              <a:gd name="T44" fmla="*/ 66675 w 95"/>
              <a:gd name="T45" fmla="*/ 33337 h 85"/>
              <a:gd name="T46" fmla="*/ 50800 w 95"/>
              <a:gd name="T47" fmla="*/ 33337 h 85"/>
              <a:gd name="T48" fmla="*/ 33338 w 95"/>
              <a:gd name="T49" fmla="*/ 33337 h 85"/>
              <a:gd name="T50" fmla="*/ 17463 w 95"/>
              <a:gd name="T51" fmla="*/ 33337 h 85"/>
              <a:gd name="T52" fmla="*/ 0 w 95"/>
              <a:gd name="T53" fmla="*/ 33337 h 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5" h="85">
                <a:moveTo>
                  <a:pt x="0" y="21"/>
                </a:moveTo>
                <a:lnTo>
                  <a:pt x="0" y="32"/>
                </a:lnTo>
                <a:lnTo>
                  <a:pt x="0" y="42"/>
                </a:lnTo>
                <a:lnTo>
                  <a:pt x="0" y="53"/>
                </a:lnTo>
                <a:lnTo>
                  <a:pt x="0" y="64"/>
                </a:lnTo>
                <a:lnTo>
                  <a:pt x="0" y="74"/>
                </a:lnTo>
                <a:lnTo>
                  <a:pt x="0" y="85"/>
                </a:lnTo>
                <a:lnTo>
                  <a:pt x="11" y="85"/>
                </a:lnTo>
                <a:lnTo>
                  <a:pt x="74" y="85"/>
                </a:lnTo>
                <a:lnTo>
                  <a:pt x="74" y="74"/>
                </a:lnTo>
                <a:lnTo>
                  <a:pt x="84" y="74"/>
                </a:lnTo>
                <a:lnTo>
                  <a:pt x="84" y="64"/>
                </a:lnTo>
                <a:lnTo>
                  <a:pt x="95" y="64"/>
                </a:lnTo>
                <a:lnTo>
                  <a:pt x="95" y="53"/>
                </a:lnTo>
                <a:lnTo>
                  <a:pt x="95" y="42"/>
                </a:lnTo>
                <a:lnTo>
                  <a:pt x="95" y="32"/>
                </a:lnTo>
                <a:lnTo>
                  <a:pt x="95" y="21"/>
                </a:lnTo>
                <a:lnTo>
                  <a:pt x="95" y="0"/>
                </a:lnTo>
                <a:lnTo>
                  <a:pt x="84" y="10"/>
                </a:lnTo>
                <a:lnTo>
                  <a:pt x="74" y="10"/>
                </a:lnTo>
                <a:lnTo>
                  <a:pt x="63" y="21"/>
                </a:lnTo>
                <a:lnTo>
                  <a:pt x="53" y="21"/>
                </a:lnTo>
                <a:lnTo>
                  <a:pt x="42" y="21"/>
                </a:lnTo>
                <a:lnTo>
                  <a:pt x="32" y="21"/>
                </a:lnTo>
                <a:lnTo>
                  <a:pt x="21" y="21"/>
                </a:lnTo>
                <a:lnTo>
                  <a:pt x="11" y="21"/>
                </a:lnTo>
                <a:lnTo>
                  <a:pt x="0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38" name="Freeform 1731"/>
          <p:cNvSpPr>
            <a:spLocks/>
          </p:cNvSpPr>
          <p:nvPr/>
        </p:nvSpPr>
        <p:spPr bwMode="auto">
          <a:xfrm>
            <a:off x="921728" y="3908425"/>
            <a:ext cx="153865" cy="33338"/>
          </a:xfrm>
          <a:custGeom>
            <a:avLst/>
            <a:gdLst>
              <a:gd name="T0" fmla="*/ 166687 w 105"/>
              <a:gd name="T1" fmla="*/ 15875 h 21"/>
              <a:gd name="T2" fmla="*/ 150812 w 105"/>
              <a:gd name="T3" fmla="*/ 33338 h 21"/>
              <a:gd name="T4" fmla="*/ 0 w 105"/>
              <a:gd name="T5" fmla="*/ 15875 h 21"/>
              <a:gd name="T6" fmla="*/ 17462 w 105"/>
              <a:gd name="T7" fmla="*/ 15875 h 21"/>
              <a:gd name="T8" fmla="*/ 17462 w 105"/>
              <a:gd name="T9" fmla="*/ 0 h 21"/>
              <a:gd name="T10" fmla="*/ 33337 w 105"/>
              <a:gd name="T11" fmla="*/ 0 h 21"/>
              <a:gd name="T12" fmla="*/ 50800 w 105"/>
              <a:gd name="T13" fmla="*/ 0 h 21"/>
              <a:gd name="T14" fmla="*/ 150812 w 105"/>
              <a:gd name="T15" fmla="*/ 0 h 21"/>
              <a:gd name="T16" fmla="*/ 166687 w 105"/>
              <a:gd name="T17" fmla="*/ 0 h 21"/>
              <a:gd name="T18" fmla="*/ 166687 w 105"/>
              <a:gd name="T19" fmla="*/ 15875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5" h="21">
                <a:moveTo>
                  <a:pt x="105" y="10"/>
                </a:moveTo>
                <a:lnTo>
                  <a:pt x="95" y="21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95" y="0"/>
                </a:lnTo>
                <a:lnTo>
                  <a:pt x="105" y="0"/>
                </a:lnTo>
                <a:lnTo>
                  <a:pt x="105" y="1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39" name="Freeform 1732"/>
          <p:cNvSpPr>
            <a:spLocks/>
          </p:cNvSpPr>
          <p:nvPr/>
        </p:nvSpPr>
        <p:spPr bwMode="auto">
          <a:xfrm>
            <a:off x="507023" y="3959225"/>
            <a:ext cx="30774" cy="84138"/>
          </a:xfrm>
          <a:custGeom>
            <a:avLst/>
            <a:gdLst>
              <a:gd name="T0" fmla="*/ 0 w 21"/>
              <a:gd name="T1" fmla="*/ 0 h 53"/>
              <a:gd name="T2" fmla="*/ 33338 w 21"/>
              <a:gd name="T3" fmla="*/ 66675 h 53"/>
              <a:gd name="T4" fmla="*/ 0 w 21"/>
              <a:gd name="T5" fmla="*/ 84138 h 53"/>
              <a:gd name="T6" fmla="*/ 0 w 21"/>
              <a:gd name="T7" fmla="*/ 84138 h 53"/>
              <a:gd name="T8" fmla="*/ 0 w 21"/>
              <a:gd name="T9" fmla="*/ 84138 h 53"/>
              <a:gd name="T10" fmla="*/ 0 w 21"/>
              <a:gd name="T11" fmla="*/ 84138 h 53"/>
              <a:gd name="T12" fmla="*/ 0 w 21"/>
              <a:gd name="T13" fmla="*/ 66675 h 53"/>
              <a:gd name="T14" fmla="*/ 0 w 21"/>
              <a:gd name="T15" fmla="*/ 66675 h 53"/>
              <a:gd name="T16" fmla="*/ 0 w 21"/>
              <a:gd name="T17" fmla="*/ 66675 h 53"/>
              <a:gd name="T18" fmla="*/ 0 w 21"/>
              <a:gd name="T19" fmla="*/ 49213 h 53"/>
              <a:gd name="T20" fmla="*/ 0 w 21"/>
              <a:gd name="T21" fmla="*/ 49213 h 53"/>
              <a:gd name="T22" fmla="*/ 0 w 21"/>
              <a:gd name="T23" fmla="*/ 0 h 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" h="53">
                <a:moveTo>
                  <a:pt x="0" y="0"/>
                </a:moveTo>
                <a:lnTo>
                  <a:pt x="21" y="42"/>
                </a:lnTo>
                <a:lnTo>
                  <a:pt x="0" y="53"/>
                </a:lnTo>
                <a:lnTo>
                  <a:pt x="0" y="42"/>
                </a:lnTo>
                <a:lnTo>
                  <a:pt x="0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40" name="Freeform 1733"/>
          <p:cNvSpPr>
            <a:spLocks/>
          </p:cNvSpPr>
          <p:nvPr/>
        </p:nvSpPr>
        <p:spPr bwMode="auto">
          <a:xfrm>
            <a:off x="507023" y="3959225"/>
            <a:ext cx="30774" cy="84138"/>
          </a:xfrm>
          <a:custGeom>
            <a:avLst/>
            <a:gdLst>
              <a:gd name="T0" fmla="*/ 0 w 21"/>
              <a:gd name="T1" fmla="*/ 0 h 53"/>
              <a:gd name="T2" fmla="*/ 33338 w 21"/>
              <a:gd name="T3" fmla="*/ 66675 h 53"/>
              <a:gd name="T4" fmla="*/ 0 w 21"/>
              <a:gd name="T5" fmla="*/ 84138 h 53"/>
              <a:gd name="T6" fmla="*/ 0 w 21"/>
              <a:gd name="T7" fmla="*/ 66675 h 53"/>
              <a:gd name="T8" fmla="*/ 0 w 21"/>
              <a:gd name="T9" fmla="*/ 49213 h 53"/>
              <a:gd name="T10" fmla="*/ 0 w 21"/>
              <a:gd name="T11" fmla="*/ 0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53">
                <a:moveTo>
                  <a:pt x="0" y="0"/>
                </a:moveTo>
                <a:lnTo>
                  <a:pt x="21" y="42"/>
                </a:lnTo>
                <a:lnTo>
                  <a:pt x="0" y="53"/>
                </a:lnTo>
                <a:lnTo>
                  <a:pt x="0" y="42"/>
                </a:lnTo>
                <a:lnTo>
                  <a:pt x="0" y="31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41" name="Freeform 1734"/>
          <p:cNvSpPr>
            <a:spLocks/>
          </p:cNvSpPr>
          <p:nvPr/>
        </p:nvSpPr>
        <p:spPr bwMode="auto">
          <a:xfrm>
            <a:off x="492369" y="4025900"/>
            <a:ext cx="106974" cy="33338"/>
          </a:xfrm>
          <a:custGeom>
            <a:avLst/>
            <a:gdLst>
              <a:gd name="T0" fmla="*/ 0 w 73"/>
              <a:gd name="T1" fmla="*/ 33338 h 21"/>
              <a:gd name="T2" fmla="*/ 49213 w 73"/>
              <a:gd name="T3" fmla="*/ 0 h 21"/>
              <a:gd name="T4" fmla="*/ 115888 w 73"/>
              <a:gd name="T5" fmla="*/ 0 h 21"/>
              <a:gd name="T6" fmla="*/ 100013 w 73"/>
              <a:gd name="T7" fmla="*/ 0 h 21"/>
              <a:gd name="T8" fmla="*/ 100013 w 73"/>
              <a:gd name="T9" fmla="*/ 0 h 21"/>
              <a:gd name="T10" fmla="*/ 100013 w 73"/>
              <a:gd name="T11" fmla="*/ 0 h 21"/>
              <a:gd name="T12" fmla="*/ 100013 w 73"/>
              <a:gd name="T13" fmla="*/ 0 h 21"/>
              <a:gd name="T14" fmla="*/ 82550 w 73"/>
              <a:gd name="T15" fmla="*/ 17463 h 21"/>
              <a:gd name="T16" fmla="*/ 82550 w 73"/>
              <a:gd name="T17" fmla="*/ 17463 h 21"/>
              <a:gd name="T18" fmla="*/ 82550 w 73"/>
              <a:gd name="T19" fmla="*/ 17463 h 21"/>
              <a:gd name="T20" fmla="*/ 82550 w 73"/>
              <a:gd name="T21" fmla="*/ 17463 h 21"/>
              <a:gd name="T22" fmla="*/ 66675 w 73"/>
              <a:gd name="T23" fmla="*/ 17463 h 21"/>
              <a:gd name="T24" fmla="*/ 66675 w 73"/>
              <a:gd name="T25" fmla="*/ 17463 h 21"/>
              <a:gd name="T26" fmla="*/ 66675 w 73"/>
              <a:gd name="T27" fmla="*/ 17463 h 21"/>
              <a:gd name="T28" fmla="*/ 49213 w 73"/>
              <a:gd name="T29" fmla="*/ 17463 h 21"/>
              <a:gd name="T30" fmla="*/ 49213 w 73"/>
              <a:gd name="T31" fmla="*/ 17463 h 21"/>
              <a:gd name="T32" fmla="*/ 49213 w 73"/>
              <a:gd name="T33" fmla="*/ 33338 h 21"/>
              <a:gd name="T34" fmla="*/ 49213 w 73"/>
              <a:gd name="T35" fmla="*/ 33338 h 21"/>
              <a:gd name="T36" fmla="*/ 33338 w 73"/>
              <a:gd name="T37" fmla="*/ 33338 h 21"/>
              <a:gd name="T38" fmla="*/ 33338 w 73"/>
              <a:gd name="T39" fmla="*/ 33338 h 21"/>
              <a:gd name="T40" fmla="*/ 33338 w 73"/>
              <a:gd name="T41" fmla="*/ 33338 h 21"/>
              <a:gd name="T42" fmla="*/ 33338 w 73"/>
              <a:gd name="T43" fmla="*/ 33338 h 21"/>
              <a:gd name="T44" fmla="*/ 33338 w 73"/>
              <a:gd name="T45" fmla="*/ 33338 h 21"/>
              <a:gd name="T46" fmla="*/ 33338 w 73"/>
              <a:gd name="T47" fmla="*/ 33338 h 21"/>
              <a:gd name="T48" fmla="*/ 15875 w 73"/>
              <a:gd name="T49" fmla="*/ 33338 h 21"/>
              <a:gd name="T50" fmla="*/ 15875 w 73"/>
              <a:gd name="T51" fmla="*/ 33338 h 21"/>
              <a:gd name="T52" fmla="*/ 15875 w 73"/>
              <a:gd name="T53" fmla="*/ 33338 h 21"/>
              <a:gd name="T54" fmla="*/ 15875 w 73"/>
              <a:gd name="T55" fmla="*/ 33338 h 21"/>
              <a:gd name="T56" fmla="*/ 15875 w 73"/>
              <a:gd name="T57" fmla="*/ 33338 h 21"/>
              <a:gd name="T58" fmla="*/ 0 w 73"/>
              <a:gd name="T59" fmla="*/ 33338 h 21"/>
              <a:gd name="T60" fmla="*/ 0 w 73"/>
              <a:gd name="T61" fmla="*/ 33338 h 21"/>
              <a:gd name="T62" fmla="*/ 0 w 73"/>
              <a:gd name="T63" fmla="*/ 33338 h 21"/>
              <a:gd name="T64" fmla="*/ 0 w 73"/>
              <a:gd name="T65" fmla="*/ 33338 h 21"/>
              <a:gd name="T66" fmla="*/ 0 w 73"/>
              <a:gd name="T67" fmla="*/ 33338 h 21"/>
              <a:gd name="T68" fmla="*/ 0 w 73"/>
              <a:gd name="T69" fmla="*/ 33338 h 2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3" h="21">
                <a:moveTo>
                  <a:pt x="0" y="21"/>
                </a:moveTo>
                <a:lnTo>
                  <a:pt x="31" y="0"/>
                </a:lnTo>
                <a:lnTo>
                  <a:pt x="73" y="0"/>
                </a:lnTo>
                <a:lnTo>
                  <a:pt x="63" y="0"/>
                </a:lnTo>
                <a:lnTo>
                  <a:pt x="52" y="11"/>
                </a:lnTo>
                <a:lnTo>
                  <a:pt x="42" y="11"/>
                </a:lnTo>
                <a:lnTo>
                  <a:pt x="31" y="11"/>
                </a:lnTo>
                <a:lnTo>
                  <a:pt x="31" y="21"/>
                </a:lnTo>
                <a:lnTo>
                  <a:pt x="21" y="21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AB67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42" name="Freeform 1735"/>
          <p:cNvSpPr>
            <a:spLocks/>
          </p:cNvSpPr>
          <p:nvPr/>
        </p:nvSpPr>
        <p:spPr bwMode="auto">
          <a:xfrm>
            <a:off x="492369" y="4025900"/>
            <a:ext cx="106974" cy="33338"/>
          </a:xfrm>
          <a:custGeom>
            <a:avLst/>
            <a:gdLst>
              <a:gd name="T0" fmla="*/ 0 w 73"/>
              <a:gd name="T1" fmla="*/ 33338 h 21"/>
              <a:gd name="T2" fmla="*/ 49213 w 73"/>
              <a:gd name="T3" fmla="*/ 0 h 21"/>
              <a:gd name="T4" fmla="*/ 115888 w 73"/>
              <a:gd name="T5" fmla="*/ 0 h 21"/>
              <a:gd name="T6" fmla="*/ 100013 w 73"/>
              <a:gd name="T7" fmla="*/ 0 h 21"/>
              <a:gd name="T8" fmla="*/ 82550 w 73"/>
              <a:gd name="T9" fmla="*/ 0 h 21"/>
              <a:gd name="T10" fmla="*/ 82550 w 73"/>
              <a:gd name="T11" fmla="*/ 17463 h 21"/>
              <a:gd name="T12" fmla="*/ 66675 w 73"/>
              <a:gd name="T13" fmla="*/ 17463 h 21"/>
              <a:gd name="T14" fmla="*/ 49213 w 73"/>
              <a:gd name="T15" fmla="*/ 17463 h 21"/>
              <a:gd name="T16" fmla="*/ 49213 w 73"/>
              <a:gd name="T17" fmla="*/ 33338 h 21"/>
              <a:gd name="T18" fmla="*/ 33338 w 73"/>
              <a:gd name="T19" fmla="*/ 33338 h 21"/>
              <a:gd name="T20" fmla="*/ 15875 w 73"/>
              <a:gd name="T21" fmla="*/ 33338 h 21"/>
              <a:gd name="T22" fmla="*/ 0 w 73"/>
              <a:gd name="T23" fmla="*/ 33338 h 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3" h="21">
                <a:moveTo>
                  <a:pt x="0" y="21"/>
                </a:moveTo>
                <a:lnTo>
                  <a:pt x="31" y="0"/>
                </a:lnTo>
                <a:lnTo>
                  <a:pt x="73" y="0"/>
                </a:lnTo>
                <a:lnTo>
                  <a:pt x="63" y="0"/>
                </a:lnTo>
                <a:lnTo>
                  <a:pt x="52" y="0"/>
                </a:lnTo>
                <a:lnTo>
                  <a:pt x="52" y="11"/>
                </a:lnTo>
                <a:lnTo>
                  <a:pt x="42" y="11"/>
                </a:lnTo>
                <a:lnTo>
                  <a:pt x="31" y="11"/>
                </a:lnTo>
                <a:lnTo>
                  <a:pt x="31" y="21"/>
                </a:lnTo>
                <a:lnTo>
                  <a:pt x="21" y="21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43" name="Freeform 1736"/>
          <p:cNvSpPr>
            <a:spLocks/>
          </p:cNvSpPr>
          <p:nvPr/>
        </p:nvSpPr>
        <p:spPr bwMode="auto">
          <a:xfrm>
            <a:off x="613997" y="4043363"/>
            <a:ext cx="92319" cy="50800"/>
          </a:xfrm>
          <a:custGeom>
            <a:avLst/>
            <a:gdLst>
              <a:gd name="T0" fmla="*/ 0 w 63"/>
              <a:gd name="T1" fmla="*/ 0 h 32"/>
              <a:gd name="T2" fmla="*/ 0 w 63"/>
              <a:gd name="T3" fmla="*/ 0 h 32"/>
              <a:gd name="T4" fmla="*/ 0 w 63"/>
              <a:gd name="T5" fmla="*/ 0 h 32"/>
              <a:gd name="T6" fmla="*/ 0 w 63"/>
              <a:gd name="T7" fmla="*/ 0 h 32"/>
              <a:gd name="T8" fmla="*/ 0 w 63"/>
              <a:gd name="T9" fmla="*/ 0 h 32"/>
              <a:gd name="T10" fmla="*/ 0 w 63"/>
              <a:gd name="T11" fmla="*/ 0 h 32"/>
              <a:gd name="T12" fmla="*/ 17462 w 63"/>
              <a:gd name="T13" fmla="*/ 15875 h 32"/>
              <a:gd name="T14" fmla="*/ 17462 w 63"/>
              <a:gd name="T15" fmla="*/ 15875 h 32"/>
              <a:gd name="T16" fmla="*/ 17462 w 63"/>
              <a:gd name="T17" fmla="*/ 15875 h 32"/>
              <a:gd name="T18" fmla="*/ 17462 w 63"/>
              <a:gd name="T19" fmla="*/ 15875 h 32"/>
              <a:gd name="T20" fmla="*/ 17462 w 63"/>
              <a:gd name="T21" fmla="*/ 15875 h 32"/>
              <a:gd name="T22" fmla="*/ 17462 w 63"/>
              <a:gd name="T23" fmla="*/ 15875 h 32"/>
              <a:gd name="T24" fmla="*/ 17462 w 63"/>
              <a:gd name="T25" fmla="*/ 15875 h 32"/>
              <a:gd name="T26" fmla="*/ 17462 w 63"/>
              <a:gd name="T27" fmla="*/ 33338 h 32"/>
              <a:gd name="T28" fmla="*/ 33337 w 63"/>
              <a:gd name="T29" fmla="*/ 33338 h 32"/>
              <a:gd name="T30" fmla="*/ 33337 w 63"/>
              <a:gd name="T31" fmla="*/ 33338 h 32"/>
              <a:gd name="T32" fmla="*/ 33337 w 63"/>
              <a:gd name="T33" fmla="*/ 33338 h 32"/>
              <a:gd name="T34" fmla="*/ 100012 w 63"/>
              <a:gd name="T35" fmla="*/ 50800 h 32"/>
              <a:gd name="T36" fmla="*/ 100012 w 63"/>
              <a:gd name="T37" fmla="*/ 50800 h 32"/>
              <a:gd name="T38" fmla="*/ 100012 w 63"/>
              <a:gd name="T39" fmla="*/ 50800 h 32"/>
              <a:gd name="T40" fmla="*/ 100012 w 63"/>
              <a:gd name="T41" fmla="*/ 33338 h 32"/>
              <a:gd name="T42" fmla="*/ 100012 w 63"/>
              <a:gd name="T43" fmla="*/ 33338 h 32"/>
              <a:gd name="T44" fmla="*/ 100012 w 63"/>
              <a:gd name="T45" fmla="*/ 33338 h 32"/>
              <a:gd name="T46" fmla="*/ 100012 w 63"/>
              <a:gd name="T47" fmla="*/ 33338 h 32"/>
              <a:gd name="T48" fmla="*/ 84137 w 63"/>
              <a:gd name="T49" fmla="*/ 33338 h 32"/>
              <a:gd name="T50" fmla="*/ 84137 w 63"/>
              <a:gd name="T51" fmla="*/ 33338 h 32"/>
              <a:gd name="T52" fmla="*/ 84137 w 63"/>
              <a:gd name="T53" fmla="*/ 33338 h 32"/>
              <a:gd name="T54" fmla="*/ 84137 w 63"/>
              <a:gd name="T55" fmla="*/ 33338 h 32"/>
              <a:gd name="T56" fmla="*/ 84137 w 63"/>
              <a:gd name="T57" fmla="*/ 15875 h 32"/>
              <a:gd name="T58" fmla="*/ 66675 w 63"/>
              <a:gd name="T59" fmla="*/ 15875 h 32"/>
              <a:gd name="T60" fmla="*/ 66675 w 63"/>
              <a:gd name="T61" fmla="*/ 15875 h 32"/>
              <a:gd name="T62" fmla="*/ 66675 w 63"/>
              <a:gd name="T63" fmla="*/ 15875 h 32"/>
              <a:gd name="T64" fmla="*/ 50800 w 63"/>
              <a:gd name="T65" fmla="*/ 15875 h 32"/>
              <a:gd name="T66" fmla="*/ 50800 w 63"/>
              <a:gd name="T67" fmla="*/ 15875 h 32"/>
              <a:gd name="T68" fmla="*/ 50800 w 63"/>
              <a:gd name="T69" fmla="*/ 0 h 32"/>
              <a:gd name="T70" fmla="*/ 33337 w 63"/>
              <a:gd name="T71" fmla="*/ 0 h 32"/>
              <a:gd name="T72" fmla="*/ 33337 w 63"/>
              <a:gd name="T73" fmla="*/ 0 h 32"/>
              <a:gd name="T74" fmla="*/ 17462 w 63"/>
              <a:gd name="T75" fmla="*/ 0 h 32"/>
              <a:gd name="T76" fmla="*/ 17462 w 63"/>
              <a:gd name="T77" fmla="*/ 0 h 32"/>
              <a:gd name="T78" fmla="*/ 17462 w 63"/>
              <a:gd name="T79" fmla="*/ 0 h 32"/>
              <a:gd name="T80" fmla="*/ 17462 w 63"/>
              <a:gd name="T81" fmla="*/ 0 h 32"/>
              <a:gd name="T82" fmla="*/ 0 w 63"/>
              <a:gd name="T83" fmla="*/ 0 h 32"/>
              <a:gd name="T84" fmla="*/ 0 w 63"/>
              <a:gd name="T85" fmla="*/ 0 h 32"/>
              <a:gd name="T86" fmla="*/ 0 w 63"/>
              <a:gd name="T87" fmla="*/ 0 h 32"/>
              <a:gd name="T88" fmla="*/ 0 w 63"/>
              <a:gd name="T89" fmla="*/ 0 h 32"/>
              <a:gd name="T90" fmla="*/ 0 w 63"/>
              <a:gd name="T91" fmla="*/ 0 h 32"/>
              <a:gd name="T92" fmla="*/ 0 w 63"/>
              <a:gd name="T93" fmla="*/ 0 h 32"/>
              <a:gd name="T94" fmla="*/ 0 w 63"/>
              <a:gd name="T95" fmla="*/ 0 h 32"/>
              <a:gd name="T96" fmla="*/ 0 w 63"/>
              <a:gd name="T97" fmla="*/ 0 h 32"/>
              <a:gd name="T98" fmla="*/ 0 w 63"/>
              <a:gd name="T99" fmla="*/ 0 h 3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" h="32">
                <a:moveTo>
                  <a:pt x="0" y="0"/>
                </a:moveTo>
                <a:lnTo>
                  <a:pt x="0" y="0"/>
                </a:lnTo>
                <a:lnTo>
                  <a:pt x="11" y="10"/>
                </a:lnTo>
                <a:lnTo>
                  <a:pt x="11" y="21"/>
                </a:lnTo>
                <a:lnTo>
                  <a:pt x="21" y="21"/>
                </a:lnTo>
                <a:lnTo>
                  <a:pt x="63" y="32"/>
                </a:lnTo>
                <a:lnTo>
                  <a:pt x="63" y="21"/>
                </a:lnTo>
                <a:lnTo>
                  <a:pt x="53" y="21"/>
                </a:lnTo>
                <a:lnTo>
                  <a:pt x="53" y="10"/>
                </a:lnTo>
                <a:lnTo>
                  <a:pt x="42" y="10"/>
                </a:lnTo>
                <a:lnTo>
                  <a:pt x="32" y="10"/>
                </a:lnTo>
                <a:lnTo>
                  <a:pt x="32" y="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AB67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44" name="Freeform 1737"/>
          <p:cNvSpPr>
            <a:spLocks/>
          </p:cNvSpPr>
          <p:nvPr/>
        </p:nvSpPr>
        <p:spPr bwMode="auto">
          <a:xfrm>
            <a:off x="613997" y="4043363"/>
            <a:ext cx="92319" cy="50800"/>
          </a:xfrm>
          <a:custGeom>
            <a:avLst/>
            <a:gdLst>
              <a:gd name="T0" fmla="*/ 0 w 63"/>
              <a:gd name="T1" fmla="*/ 0 h 32"/>
              <a:gd name="T2" fmla="*/ 0 w 63"/>
              <a:gd name="T3" fmla="*/ 15875 h 32"/>
              <a:gd name="T4" fmla="*/ 17462 w 63"/>
              <a:gd name="T5" fmla="*/ 15875 h 32"/>
              <a:gd name="T6" fmla="*/ 17462 w 63"/>
              <a:gd name="T7" fmla="*/ 33338 h 32"/>
              <a:gd name="T8" fmla="*/ 33337 w 63"/>
              <a:gd name="T9" fmla="*/ 33338 h 32"/>
              <a:gd name="T10" fmla="*/ 100012 w 63"/>
              <a:gd name="T11" fmla="*/ 50800 h 32"/>
              <a:gd name="T12" fmla="*/ 100012 w 63"/>
              <a:gd name="T13" fmla="*/ 33338 h 32"/>
              <a:gd name="T14" fmla="*/ 84137 w 63"/>
              <a:gd name="T15" fmla="*/ 33338 h 32"/>
              <a:gd name="T16" fmla="*/ 84137 w 63"/>
              <a:gd name="T17" fmla="*/ 15875 h 32"/>
              <a:gd name="T18" fmla="*/ 66675 w 63"/>
              <a:gd name="T19" fmla="*/ 15875 h 32"/>
              <a:gd name="T20" fmla="*/ 50800 w 63"/>
              <a:gd name="T21" fmla="*/ 15875 h 32"/>
              <a:gd name="T22" fmla="*/ 33337 w 63"/>
              <a:gd name="T23" fmla="*/ 0 h 32"/>
              <a:gd name="T24" fmla="*/ 17462 w 63"/>
              <a:gd name="T25" fmla="*/ 0 h 32"/>
              <a:gd name="T26" fmla="*/ 0 w 63"/>
              <a:gd name="T27" fmla="*/ 0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3" h="32">
                <a:moveTo>
                  <a:pt x="0" y="0"/>
                </a:moveTo>
                <a:lnTo>
                  <a:pt x="0" y="10"/>
                </a:lnTo>
                <a:lnTo>
                  <a:pt x="11" y="10"/>
                </a:lnTo>
                <a:lnTo>
                  <a:pt x="11" y="21"/>
                </a:lnTo>
                <a:lnTo>
                  <a:pt x="21" y="21"/>
                </a:lnTo>
                <a:lnTo>
                  <a:pt x="63" y="32"/>
                </a:lnTo>
                <a:lnTo>
                  <a:pt x="63" y="21"/>
                </a:lnTo>
                <a:lnTo>
                  <a:pt x="53" y="21"/>
                </a:lnTo>
                <a:lnTo>
                  <a:pt x="53" y="10"/>
                </a:lnTo>
                <a:lnTo>
                  <a:pt x="42" y="10"/>
                </a:lnTo>
                <a:lnTo>
                  <a:pt x="32" y="10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45" name="Freeform 1738"/>
          <p:cNvSpPr>
            <a:spLocks/>
          </p:cNvSpPr>
          <p:nvPr/>
        </p:nvSpPr>
        <p:spPr bwMode="auto">
          <a:xfrm>
            <a:off x="230066" y="3890963"/>
            <a:ext cx="1184031" cy="455612"/>
          </a:xfrm>
          <a:custGeom>
            <a:avLst/>
            <a:gdLst>
              <a:gd name="T0" fmla="*/ 33338 w 808"/>
              <a:gd name="T1" fmla="*/ 320675 h 287"/>
              <a:gd name="T2" fmla="*/ 66675 w 808"/>
              <a:gd name="T3" fmla="*/ 320675 h 287"/>
              <a:gd name="T4" fmla="*/ 100013 w 808"/>
              <a:gd name="T5" fmla="*/ 320675 h 287"/>
              <a:gd name="T6" fmla="*/ 150813 w 808"/>
              <a:gd name="T7" fmla="*/ 320675 h 287"/>
              <a:gd name="T8" fmla="*/ 200025 w 808"/>
              <a:gd name="T9" fmla="*/ 338137 h 287"/>
              <a:gd name="T10" fmla="*/ 233363 w 808"/>
              <a:gd name="T11" fmla="*/ 320675 h 287"/>
              <a:gd name="T12" fmla="*/ 284163 w 808"/>
              <a:gd name="T13" fmla="*/ 303212 h 287"/>
              <a:gd name="T14" fmla="*/ 333375 w 808"/>
              <a:gd name="T15" fmla="*/ 303212 h 287"/>
              <a:gd name="T16" fmla="*/ 400050 w 808"/>
              <a:gd name="T17" fmla="*/ 303212 h 287"/>
              <a:gd name="T18" fmla="*/ 433388 w 808"/>
              <a:gd name="T19" fmla="*/ 287337 h 287"/>
              <a:gd name="T20" fmla="*/ 482600 w 808"/>
              <a:gd name="T21" fmla="*/ 287337 h 287"/>
              <a:gd name="T22" fmla="*/ 515938 w 808"/>
              <a:gd name="T23" fmla="*/ 287337 h 287"/>
              <a:gd name="T24" fmla="*/ 549275 w 808"/>
              <a:gd name="T25" fmla="*/ 252412 h 287"/>
              <a:gd name="T26" fmla="*/ 582613 w 808"/>
              <a:gd name="T27" fmla="*/ 219075 h 287"/>
              <a:gd name="T28" fmla="*/ 582613 w 808"/>
              <a:gd name="T29" fmla="*/ 203200 h 287"/>
              <a:gd name="T30" fmla="*/ 600075 w 808"/>
              <a:gd name="T31" fmla="*/ 168275 h 287"/>
              <a:gd name="T32" fmla="*/ 600075 w 808"/>
              <a:gd name="T33" fmla="*/ 134937 h 287"/>
              <a:gd name="T34" fmla="*/ 600075 w 808"/>
              <a:gd name="T35" fmla="*/ 117475 h 287"/>
              <a:gd name="T36" fmla="*/ 633413 w 808"/>
              <a:gd name="T37" fmla="*/ 134937 h 287"/>
              <a:gd name="T38" fmla="*/ 649288 w 808"/>
              <a:gd name="T39" fmla="*/ 134937 h 287"/>
              <a:gd name="T40" fmla="*/ 682625 w 808"/>
              <a:gd name="T41" fmla="*/ 134937 h 287"/>
              <a:gd name="T42" fmla="*/ 715963 w 808"/>
              <a:gd name="T43" fmla="*/ 134937 h 287"/>
              <a:gd name="T44" fmla="*/ 733425 w 808"/>
              <a:gd name="T45" fmla="*/ 101600 h 287"/>
              <a:gd name="T46" fmla="*/ 749300 w 808"/>
              <a:gd name="T47" fmla="*/ 84137 h 287"/>
              <a:gd name="T48" fmla="*/ 749300 w 808"/>
              <a:gd name="T49" fmla="*/ 68262 h 287"/>
              <a:gd name="T50" fmla="*/ 715963 w 808"/>
              <a:gd name="T51" fmla="*/ 68262 h 287"/>
              <a:gd name="T52" fmla="*/ 700088 w 808"/>
              <a:gd name="T53" fmla="*/ 68262 h 287"/>
              <a:gd name="T54" fmla="*/ 700088 w 808"/>
              <a:gd name="T55" fmla="*/ 68262 h 287"/>
              <a:gd name="T56" fmla="*/ 666750 w 808"/>
              <a:gd name="T57" fmla="*/ 68262 h 287"/>
              <a:gd name="T58" fmla="*/ 633413 w 808"/>
              <a:gd name="T59" fmla="*/ 68262 h 287"/>
              <a:gd name="T60" fmla="*/ 633413 w 808"/>
              <a:gd name="T61" fmla="*/ 50800 h 287"/>
              <a:gd name="T62" fmla="*/ 615950 w 808"/>
              <a:gd name="T63" fmla="*/ 17462 h 287"/>
              <a:gd name="T64" fmla="*/ 615950 w 808"/>
              <a:gd name="T65" fmla="*/ 0 h 287"/>
              <a:gd name="T66" fmla="*/ 649288 w 808"/>
              <a:gd name="T67" fmla="*/ 0 h 287"/>
              <a:gd name="T68" fmla="*/ 700088 w 808"/>
              <a:gd name="T69" fmla="*/ 0 h 287"/>
              <a:gd name="T70" fmla="*/ 733425 w 808"/>
              <a:gd name="T71" fmla="*/ 17462 h 287"/>
              <a:gd name="T72" fmla="*/ 766763 w 808"/>
              <a:gd name="T73" fmla="*/ 17462 h 287"/>
              <a:gd name="T74" fmla="*/ 782638 w 808"/>
              <a:gd name="T75" fmla="*/ 17462 h 287"/>
              <a:gd name="T76" fmla="*/ 915988 w 808"/>
              <a:gd name="T77" fmla="*/ 50800 h 287"/>
              <a:gd name="T78" fmla="*/ 949325 w 808"/>
              <a:gd name="T79" fmla="*/ 68262 h 287"/>
              <a:gd name="T80" fmla="*/ 982663 w 808"/>
              <a:gd name="T81" fmla="*/ 68262 h 287"/>
              <a:gd name="T82" fmla="*/ 1016000 w 808"/>
              <a:gd name="T83" fmla="*/ 50800 h 287"/>
              <a:gd name="T84" fmla="*/ 1066800 w 808"/>
              <a:gd name="T85" fmla="*/ 33337 h 287"/>
              <a:gd name="T86" fmla="*/ 1082675 w 808"/>
              <a:gd name="T87" fmla="*/ 33337 h 287"/>
              <a:gd name="T88" fmla="*/ 1116013 w 808"/>
              <a:gd name="T89" fmla="*/ 33337 h 287"/>
              <a:gd name="T90" fmla="*/ 1116013 w 808"/>
              <a:gd name="T91" fmla="*/ 50800 h 287"/>
              <a:gd name="T92" fmla="*/ 1098550 w 808"/>
              <a:gd name="T93" fmla="*/ 84137 h 287"/>
              <a:gd name="T94" fmla="*/ 1098550 w 808"/>
              <a:gd name="T95" fmla="*/ 84137 h 287"/>
              <a:gd name="T96" fmla="*/ 1116013 w 808"/>
              <a:gd name="T97" fmla="*/ 101600 h 287"/>
              <a:gd name="T98" fmla="*/ 1131888 w 808"/>
              <a:gd name="T99" fmla="*/ 117475 h 287"/>
              <a:gd name="T100" fmla="*/ 1131888 w 808"/>
              <a:gd name="T101" fmla="*/ 117475 h 287"/>
              <a:gd name="T102" fmla="*/ 1131888 w 808"/>
              <a:gd name="T103" fmla="*/ 134937 h 287"/>
              <a:gd name="T104" fmla="*/ 915988 w 808"/>
              <a:gd name="T105" fmla="*/ 152400 h 287"/>
              <a:gd name="T106" fmla="*/ 1165225 w 808"/>
              <a:gd name="T107" fmla="*/ 203200 h 287"/>
              <a:gd name="T108" fmla="*/ 1198563 w 808"/>
              <a:gd name="T109" fmla="*/ 219075 h 287"/>
              <a:gd name="T110" fmla="*/ 1198563 w 808"/>
              <a:gd name="T111" fmla="*/ 236537 h 287"/>
              <a:gd name="T112" fmla="*/ 1216025 w 808"/>
              <a:gd name="T113" fmla="*/ 236537 h 287"/>
              <a:gd name="T114" fmla="*/ 1249363 w 808"/>
              <a:gd name="T115" fmla="*/ 236537 h 2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08" h="287">
                <a:moveTo>
                  <a:pt x="0" y="213"/>
                </a:moveTo>
                <a:lnTo>
                  <a:pt x="0" y="213"/>
                </a:lnTo>
                <a:lnTo>
                  <a:pt x="11" y="213"/>
                </a:lnTo>
                <a:lnTo>
                  <a:pt x="21" y="213"/>
                </a:lnTo>
                <a:lnTo>
                  <a:pt x="21" y="202"/>
                </a:lnTo>
                <a:lnTo>
                  <a:pt x="32" y="202"/>
                </a:lnTo>
                <a:lnTo>
                  <a:pt x="42" y="202"/>
                </a:lnTo>
                <a:lnTo>
                  <a:pt x="53" y="202"/>
                </a:lnTo>
                <a:lnTo>
                  <a:pt x="63" y="202"/>
                </a:lnTo>
                <a:lnTo>
                  <a:pt x="74" y="202"/>
                </a:lnTo>
                <a:lnTo>
                  <a:pt x="84" y="202"/>
                </a:lnTo>
                <a:lnTo>
                  <a:pt x="95" y="202"/>
                </a:lnTo>
                <a:lnTo>
                  <a:pt x="105" y="202"/>
                </a:lnTo>
                <a:lnTo>
                  <a:pt x="116" y="202"/>
                </a:lnTo>
                <a:lnTo>
                  <a:pt x="126" y="213"/>
                </a:lnTo>
                <a:lnTo>
                  <a:pt x="137" y="213"/>
                </a:lnTo>
                <a:lnTo>
                  <a:pt x="147" y="213"/>
                </a:lnTo>
                <a:lnTo>
                  <a:pt x="147" y="202"/>
                </a:lnTo>
                <a:lnTo>
                  <a:pt x="158" y="202"/>
                </a:lnTo>
                <a:lnTo>
                  <a:pt x="168" y="202"/>
                </a:lnTo>
                <a:lnTo>
                  <a:pt x="179" y="191"/>
                </a:lnTo>
                <a:lnTo>
                  <a:pt x="189" y="191"/>
                </a:lnTo>
                <a:lnTo>
                  <a:pt x="200" y="191"/>
                </a:lnTo>
                <a:lnTo>
                  <a:pt x="210" y="191"/>
                </a:lnTo>
                <a:lnTo>
                  <a:pt x="221" y="191"/>
                </a:lnTo>
                <a:lnTo>
                  <a:pt x="231" y="191"/>
                </a:lnTo>
                <a:lnTo>
                  <a:pt x="242" y="191"/>
                </a:lnTo>
                <a:lnTo>
                  <a:pt x="252" y="191"/>
                </a:lnTo>
                <a:lnTo>
                  <a:pt x="262" y="191"/>
                </a:lnTo>
                <a:lnTo>
                  <a:pt x="273" y="181"/>
                </a:lnTo>
                <a:lnTo>
                  <a:pt x="283" y="181"/>
                </a:lnTo>
                <a:lnTo>
                  <a:pt x="294" y="181"/>
                </a:lnTo>
                <a:lnTo>
                  <a:pt x="304" y="181"/>
                </a:lnTo>
                <a:lnTo>
                  <a:pt x="315" y="181"/>
                </a:lnTo>
                <a:lnTo>
                  <a:pt x="325" y="181"/>
                </a:lnTo>
                <a:lnTo>
                  <a:pt x="336" y="181"/>
                </a:lnTo>
                <a:lnTo>
                  <a:pt x="336" y="170"/>
                </a:lnTo>
                <a:lnTo>
                  <a:pt x="346" y="170"/>
                </a:lnTo>
                <a:lnTo>
                  <a:pt x="346" y="159"/>
                </a:lnTo>
                <a:lnTo>
                  <a:pt x="357" y="149"/>
                </a:lnTo>
                <a:lnTo>
                  <a:pt x="367" y="138"/>
                </a:lnTo>
                <a:lnTo>
                  <a:pt x="367" y="128"/>
                </a:lnTo>
                <a:lnTo>
                  <a:pt x="367" y="117"/>
                </a:lnTo>
                <a:lnTo>
                  <a:pt x="378" y="117"/>
                </a:lnTo>
                <a:lnTo>
                  <a:pt x="378" y="106"/>
                </a:lnTo>
                <a:lnTo>
                  <a:pt x="388" y="96"/>
                </a:lnTo>
                <a:lnTo>
                  <a:pt x="378" y="96"/>
                </a:lnTo>
                <a:lnTo>
                  <a:pt x="378" y="85"/>
                </a:lnTo>
                <a:lnTo>
                  <a:pt x="378" y="74"/>
                </a:lnTo>
                <a:lnTo>
                  <a:pt x="388" y="74"/>
                </a:lnTo>
                <a:lnTo>
                  <a:pt x="399" y="85"/>
                </a:lnTo>
                <a:lnTo>
                  <a:pt x="409" y="85"/>
                </a:lnTo>
                <a:lnTo>
                  <a:pt x="420" y="85"/>
                </a:lnTo>
                <a:lnTo>
                  <a:pt x="430" y="85"/>
                </a:lnTo>
                <a:lnTo>
                  <a:pt x="441" y="85"/>
                </a:lnTo>
                <a:lnTo>
                  <a:pt x="451" y="85"/>
                </a:lnTo>
                <a:lnTo>
                  <a:pt x="451" y="74"/>
                </a:lnTo>
                <a:lnTo>
                  <a:pt x="462" y="74"/>
                </a:lnTo>
                <a:lnTo>
                  <a:pt x="462" y="64"/>
                </a:lnTo>
                <a:lnTo>
                  <a:pt x="472" y="64"/>
                </a:lnTo>
                <a:lnTo>
                  <a:pt x="472" y="53"/>
                </a:lnTo>
                <a:lnTo>
                  <a:pt x="472" y="43"/>
                </a:lnTo>
                <a:lnTo>
                  <a:pt x="462" y="43"/>
                </a:lnTo>
                <a:lnTo>
                  <a:pt x="451" y="43"/>
                </a:lnTo>
                <a:lnTo>
                  <a:pt x="441" y="43"/>
                </a:lnTo>
                <a:lnTo>
                  <a:pt x="441" y="32"/>
                </a:lnTo>
                <a:lnTo>
                  <a:pt x="441" y="43"/>
                </a:lnTo>
                <a:lnTo>
                  <a:pt x="430" y="43"/>
                </a:lnTo>
                <a:lnTo>
                  <a:pt x="420" y="43"/>
                </a:lnTo>
                <a:lnTo>
                  <a:pt x="409" y="43"/>
                </a:lnTo>
                <a:lnTo>
                  <a:pt x="399" y="43"/>
                </a:lnTo>
                <a:lnTo>
                  <a:pt x="388" y="43"/>
                </a:lnTo>
                <a:lnTo>
                  <a:pt x="388" y="32"/>
                </a:lnTo>
                <a:lnTo>
                  <a:pt x="399" y="32"/>
                </a:lnTo>
                <a:lnTo>
                  <a:pt x="399" y="21"/>
                </a:lnTo>
                <a:lnTo>
                  <a:pt x="399" y="11"/>
                </a:lnTo>
                <a:lnTo>
                  <a:pt x="388" y="11"/>
                </a:lnTo>
                <a:lnTo>
                  <a:pt x="388" y="0"/>
                </a:lnTo>
                <a:lnTo>
                  <a:pt x="399" y="0"/>
                </a:lnTo>
                <a:lnTo>
                  <a:pt x="409" y="0"/>
                </a:lnTo>
                <a:lnTo>
                  <a:pt x="420" y="0"/>
                </a:lnTo>
                <a:lnTo>
                  <a:pt x="430" y="0"/>
                </a:lnTo>
                <a:lnTo>
                  <a:pt x="441" y="0"/>
                </a:lnTo>
                <a:lnTo>
                  <a:pt x="451" y="0"/>
                </a:lnTo>
                <a:lnTo>
                  <a:pt x="451" y="11"/>
                </a:lnTo>
                <a:lnTo>
                  <a:pt x="462" y="11"/>
                </a:lnTo>
                <a:lnTo>
                  <a:pt x="472" y="11"/>
                </a:lnTo>
                <a:lnTo>
                  <a:pt x="483" y="11"/>
                </a:lnTo>
                <a:lnTo>
                  <a:pt x="493" y="11"/>
                </a:lnTo>
                <a:lnTo>
                  <a:pt x="472" y="21"/>
                </a:lnTo>
                <a:lnTo>
                  <a:pt x="567" y="32"/>
                </a:lnTo>
                <a:lnTo>
                  <a:pt x="577" y="21"/>
                </a:lnTo>
                <a:lnTo>
                  <a:pt x="577" y="32"/>
                </a:lnTo>
                <a:lnTo>
                  <a:pt x="588" y="32"/>
                </a:lnTo>
                <a:lnTo>
                  <a:pt x="588" y="43"/>
                </a:lnTo>
                <a:lnTo>
                  <a:pt x="598" y="43"/>
                </a:lnTo>
                <a:lnTo>
                  <a:pt x="609" y="43"/>
                </a:lnTo>
                <a:lnTo>
                  <a:pt x="619" y="43"/>
                </a:lnTo>
                <a:lnTo>
                  <a:pt x="630" y="43"/>
                </a:lnTo>
                <a:lnTo>
                  <a:pt x="630" y="32"/>
                </a:lnTo>
                <a:lnTo>
                  <a:pt x="640" y="32"/>
                </a:lnTo>
                <a:lnTo>
                  <a:pt x="651" y="32"/>
                </a:lnTo>
                <a:lnTo>
                  <a:pt x="661" y="32"/>
                </a:lnTo>
                <a:lnTo>
                  <a:pt x="661" y="21"/>
                </a:lnTo>
                <a:lnTo>
                  <a:pt x="672" y="21"/>
                </a:lnTo>
                <a:lnTo>
                  <a:pt x="682" y="21"/>
                </a:lnTo>
                <a:lnTo>
                  <a:pt x="692" y="21"/>
                </a:lnTo>
                <a:lnTo>
                  <a:pt x="703" y="21"/>
                </a:lnTo>
                <a:lnTo>
                  <a:pt x="703" y="32"/>
                </a:lnTo>
                <a:lnTo>
                  <a:pt x="703" y="43"/>
                </a:lnTo>
                <a:lnTo>
                  <a:pt x="692" y="43"/>
                </a:lnTo>
                <a:lnTo>
                  <a:pt x="692" y="53"/>
                </a:lnTo>
                <a:lnTo>
                  <a:pt x="692" y="64"/>
                </a:lnTo>
                <a:lnTo>
                  <a:pt x="703" y="64"/>
                </a:lnTo>
                <a:lnTo>
                  <a:pt x="703" y="74"/>
                </a:lnTo>
                <a:lnTo>
                  <a:pt x="713" y="74"/>
                </a:lnTo>
                <a:lnTo>
                  <a:pt x="713" y="85"/>
                </a:lnTo>
                <a:lnTo>
                  <a:pt x="713" y="96"/>
                </a:lnTo>
                <a:lnTo>
                  <a:pt x="619" y="64"/>
                </a:lnTo>
                <a:lnTo>
                  <a:pt x="577" y="96"/>
                </a:lnTo>
                <a:lnTo>
                  <a:pt x="724" y="128"/>
                </a:lnTo>
                <a:lnTo>
                  <a:pt x="734" y="128"/>
                </a:lnTo>
                <a:lnTo>
                  <a:pt x="745" y="128"/>
                </a:lnTo>
                <a:lnTo>
                  <a:pt x="745" y="138"/>
                </a:lnTo>
                <a:lnTo>
                  <a:pt x="755" y="138"/>
                </a:lnTo>
                <a:lnTo>
                  <a:pt x="755" y="149"/>
                </a:lnTo>
                <a:lnTo>
                  <a:pt x="766" y="149"/>
                </a:lnTo>
                <a:lnTo>
                  <a:pt x="776" y="149"/>
                </a:lnTo>
                <a:lnTo>
                  <a:pt x="787" y="149"/>
                </a:lnTo>
                <a:lnTo>
                  <a:pt x="808" y="287"/>
                </a:lnTo>
                <a:lnTo>
                  <a:pt x="0" y="287"/>
                </a:lnTo>
                <a:lnTo>
                  <a:pt x="0" y="213"/>
                </a:lnTo>
                <a:close/>
              </a:path>
            </a:pathLst>
          </a:custGeom>
          <a:solidFill>
            <a:srgbClr val="AB67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46" name="Freeform 1739"/>
          <p:cNvSpPr>
            <a:spLocks/>
          </p:cNvSpPr>
          <p:nvPr/>
        </p:nvSpPr>
        <p:spPr bwMode="auto">
          <a:xfrm>
            <a:off x="230066" y="3875089"/>
            <a:ext cx="1184031" cy="471487"/>
          </a:xfrm>
          <a:custGeom>
            <a:avLst/>
            <a:gdLst>
              <a:gd name="T0" fmla="*/ 33338 w 808"/>
              <a:gd name="T1" fmla="*/ 336550 h 297"/>
              <a:gd name="T2" fmla="*/ 84138 w 808"/>
              <a:gd name="T3" fmla="*/ 336550 h 297"/>
              <a:gd name="T4" fmla="*/ 133350 w 808"/>
              <a:gd name="T5" fmla="*/ 336550 h 297"/>
              <a:gd name="T6" fmla="*/ 184150 w 808"/>
              <a:gd name="T7" fmla="*/ 336550 h 297"/>
              <a:gd name="T8" fmla="*/ 233363 w 808"/>
              <a:gd name="T9" fmla="*/ 336550 h 297"/>
              <a:gd name="T10" fmla="*/ 266700 w 808"/>
              <a:gd name="T11" fmla="*/ 319087 h 297"/>
              <a:gd name="T12" fmla="*/ 317500 w 808"/>
              <a:gd name="T13" fmla="*/ 319087 h 297"/>
              <a:gd name="T14" fmla="*/ 366713 w 808"/>
              <a:gd name="T15" fmla="*/ 319087 h 297"/>
              <a:gd name="T16" fmla="*/ 415925 w 808"/>
              <a:gd name="T17" fmla="*/ 319087 h 297"/>
              <a:gd name="T18" fmla="*/ 466725 w 808"/>
              <a:gd name="T19" fmla="*/ 303212 h 297"/>
              <a:gd name="T20" fmla="*/ 515938 w 808"/>
              <a:gd name="T21" fmla="*/ 303212 h 297"/>
              <a:gd name="T22" fmla="*/ 549275 w 808"/>
              <a:gd name="T23" fmla="*/ 268287 h 297"/>
              <a:gd name="T24" fmla="*/ 566738 w 808"/>
              <a:gd name="T25" fmla="*/ 219075 h 297"/>
              <a:gd name="T26" fmla="*/ 600075 w 808"/>
              <a:gd name="T27" fmla="*/ 201612 h 297"/>
              <a:gd name="T28" fmla="*/ 600075 w 808"/>
              <a:gd name="T29" fmla="*/ 150812 h 297"/>
              <a:gd name="T30" fmla="*/ 633413 w 808"/>
              <a:gd name="T31" fmla="*/ 133350 h 297"/>
              <a:gd name="T32" fmla="*/ 666750 w 808"/>
              <a:gd name="T33" fmla="*/ 150812 h 297"/>
              <a:gd name="T34" fmla="*/ 715963 w 808"/>
              <a:gd name="T35" fmla="*/ 150812 h 297"/>
              <a:gd name="T36" fmla="*/ 733425 w 808"/>
              <a:gd name="T37" fmla="*/ 117475 h 297"/>
              <a:gd name="T38" fmla="*/ 749300 w 808"/>
              <a:gd name="T39" fmla="*/ 84137 h 297"/>
              <a:gd name="T40" fmla="*/ 700088 w 808"/>
              <a:gd name="T41" fmla="*/ 84137 h 297"/>
              <a:gd name="T42" fmla="*/ 682625 w 808"/>
              <a:gd name="T43" fmla="*/ 84137 h 297"/>
              <a:gd name="T44" fmla="*/ 633413 w 808"/>
              <a:gd name="T45" fmla="*/ 84137 h 297"/>
              <a:gd name="T46" fmla="*/ 633413 w 808"/>
              <a:gd name="T47" fmla="*/ 66675 h 297"/>
              <a:gd name="T48" fmla="*/ 615950 w 808"/>
              <a:gd name="T49" fmla="*/ 33337 h 297"/>
              <a:gd name="T50" fmla="*/ 649288 w 808"/>
              <a:gd name="T51" fmla="*/ 15875 h 297"/>
              <a:gd name="T52" fmla="*/ 682625 w 808"/>
              <a:gd name="T53" fmla="*/ 0 h 297"/>
              <a:gd name="T54" fmla="*/ 715963 w 808"/>
              <a:gd name="T55" fmla="*/ 15875 h 297"/>
              <a:gd name="T56" fmla="*/ 749300 w 808"/>
              <a:gd name="T57" fmla="*/ 33337 h 297"/>
              <a:gd name="T58" fmla="*/ 749300 w 808"/>
              <a:gd name="T59" fmla="*/ 49212 h 297"/>
              <a:gd name="T60" fmla="*/ 915988 w 808"/>
              <a:gd name="T61" fmla="*/ 66675 h 297"/>
              <a:gd name="T62" fmla="*/ 949325 w 808"/>
              <a:gd name="T63" fmla="*/ 84137 h 297"/>
              <a:gd name="T64" fmla="*/ 1000125 w 808"/>
              <a:gd name="T65" fmla="*/ 84137 h 297"/>
              <a:gd name="T66" fmla="*/ 1033463 w 808"/>
              <a:gd name="T67" fmla="*/ 66675 h 297"/>
              <a:gd name="T68" fmla="*/ 1082675 w 808"/>
              <a:gd name="T69" fmla="*/ 49212 h 297"/>
              <a:gd name="T70" fmla="*/ 1116013 w 808"/>
              <a:gd name="T71" fmla="*/ 66675 h 297"/>
              <a:gd name="T72" fmla="*/ 1098550 w 808"/>
              <a:gd name="T73" fmla="*/ 100012 h 297"/>
              <a:gd name="T74" fmla="*/ 1116013 w 808"/>
              <a:gd name="T75" fmla="*/ 133350 h 297"/>
              <a:gd name="T76" fmla="*/ 982663 w 808"/>
              <a:gd name="T77" fmla="*/ 117475 h 297"/>
              <a:gd name="T78" fmla="*/ 1165225 w 808"/>
              <a:gd name="T79" fmla="*/ 219075 h 297"/>
              <a:gd name="T80" fmla="*/ 1198563 w 808"/>
              <a:gd name="T81" fmla="*/ 234950 h 297"/>
              <a:gd name="T82" fmla="*/ 1231900 w 808"/>
              <a:gd name="T83" fmla="*/ 252412 h 297"/>
              <a:gd name="T84" fmla="*/ 0 w 808"/>
              <a:gd name="T85" fmla="*/ 471487 h 2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08" h="297">
                <a:moveTo>
                  <a:pt x="0" y="223"/>
                </a:moveTo>
                <a:lnTo>
                  <a:pt x="11" y="223"/>
                </a:lnTo>
                <a:lnTo>
                  <a:pt x="21" y="212"/>
                </a:lnTo>
                <a:lnTo>
                  <a:pt x="32" y="212"/>
                </a:lnTo>
                <a:lnTo>
                  <a:pt x="42" y="212"/>
                </a:lnTo>
                <a:lnTo>
                  <a:pt x="53" y="212"/>
                </a:lnTo>
                <a:lnTo>
                  <a:pt x="63" y="212"/>
                </a:lnTo>
                <a:lnTo>
                  <a:pt x="74" y="212"/>
                </a:lnTo>
                <a:lnTo>
                  <a:pt x="84" y="212"/>
                </a:lnTo>
                <a:lnTo>
                  <a:pt x="95" y="212"/>
                </a:lnTo>
                <a:lnTo>
                  <a:pt x="105" y="212"/>
                </a:lnTo>
                <a:lnTo>
                  <a:pt x="116" y="212"/>
                </a:lnTo>
                <a:lnTo>
                  <a:pt x="126" y="223"/>
                </a:lnTo>
                <a:lnTo>
                  <a:pt x="137" y="223"/>
                </a:lnTo>
                <a:lnTo>
                  <a:pt x="147" y="212"/>
                </a:lnTo>
                <a:lnTo>
                  <a:pt x="158" y="212"/>
                </a:lnTo>
                <a:lnTo>
                  <a:pt x="168" y="212"/>
                </a:lnTo>
                <a:lnTo>
                  <a:pt x="168" y="201"/>
                </a:lnTo>
                <a:lnTo>
                  <a:pt x="179" y="201"/>
                </a:lnTo>
                <a:lnTo>
                  <a:pt x="189" y="201"/>
                </a:lnTo>
                <a:lnTo>
                  <a:pt x="200" y="201"/>
                </a:lnTo>
                <a:lnTo>
                  <a:pt x="210" y="201"/>
                </a:lnTo>
                <a:lnTo>
                  <a:pt x="221" y="201"/>
                </a:lnTo>
                <a:lnTo>
                  <a:pt x="231" y="201"/>
                </a:lnTo>
                <a:lnTo>
                  <a:pt x="242" y="201"/>
                </a:lnTo>
                <a:lnTo>
                  <a:pt x="252" y="201"/>
                </a:lnTo>
                <a:lnTo>
                  <a:pt x="262" y="201"/>
                </a:lnTo>
                <a:lnTo>
                  <a:pt x="273" y="191"/>
                </a:lnTo>
                <a:lnTo>
                  <a:pt x="283" y="191"/>
                </a:lnTo>
                <a:lnTo>
                  <a:pt x="294" y="191"/>
                </a:lnTo>
                <a:lnTo>
                  <a:pt x="304" y="191"/>
                </a:lnTo>
                <a:lnTo>
                  <a:pt x="315" y="191"/>
                </a:lnTo>
                <a:lnTo>
                  <a:pt x="325" y="191"/>
                </a:lnTo>
                <a:lnTo>
                  <a:pt x="336" y="191"/>
                </a:lnTo>
                <a:lnTo>
                  <a:pt x="336" y="180"/>
                </a:lnTo>
                <a:lnTo>
                  <a:pt x="346" y="169"/>
                </a:lnTo>
                <a:lnTo>
                  <a:pt x="357" y="159"/>
                </a:lnTo>
                <a:lnTo>
                  <a:pt x="367" y="148"/>
                </a:lnTo>
                <a:lnTo>
                  <a:pt x="357" y="138"/>
                </a:lnTo>
                <a:lnTo>
                  <a:pt x="367" y="138"/>
                </a:lnTo>
                <a:lnTo>
                  <a:pt x="367" y="127"/>
                </a:lnTo>
                <a:lnTo>
                  <a:pt x="378" y="127"/>
                </a:lnTo>
                <a:lnTo>
                  <a:pt x="378" y="116"/>
                </a:lnTo>
                <a:lnTo>
                  <a:pt x="378" y="106"/>
                </a:lnTo>
                <a:lnTo>
                  <a:pt x="378" y="95"/>
                </a:lnTo>
                <a:lnTo>
                  <a:pt x="378" y="84"/>
                </a:lnTo>
                <a:lnTo>
                  <a:pt x="388" y="84"/>
                </a:lnTo>
                <a:lnTo>
                  <a:pt x="399" y="84"/>
                </a:lnTo>
                <a:lnTo>
                  <a:pt x="399" y="95"/>
                </a:lnTo>
                <a:lnTo>
                  <a:pt x="409" y="95"/>
                </a:lnTo>
                <a:lnTo>
                  <a:pt x="420" y="95"/>
                </a:lnTo>
                <a:lnTo>
                  <a:pt x="430" y="95"/>
                </a:lnTo>
                <a:lnTo>
                  <a:pt x="441" y="95"/>
                </a:lnTo>
                <a:lnTo>
                  <a:pt x="451" y="95"/>
                </a:lnTo>
                <a:lnTo>
                  <a:pt x="451" y="84"/>
                </a:lnTo>
                <a:lnTo>
                  <a:pt x="462" y="84"/>
                </a:lnTo>
                <a:lnTo>
                  <a:pt x="462" y="74"/>
                </a:lnTo>
                <a:lnTo>
                  <a:pt x="472" y="74"/>
                </a:lnTo>
                <a:lnTo>
                  <a:pt x="472" y="63"/>
                </a:lnTo>
                <a:lnTo>
                  <a:pt x="472" y="53"/>
                </a:lnTo>
                <a:lnTo>
                  <a:pt x="462" y="53"/>
                </a:lnTo>
                <a:lnTo>
                  <a:pt x="451" y="53"/>
                </a:lnTo>
                <a:lnTo>
                  <a:pt x="441" y="53"/>
                </a:lnTo>
                <a:lnTo>
                  <a:pt x="441" y="42"/>
                </a:lnTo>
                <a:lnTo>
                  <a:pt x="441" y="53"/>
                </a:lnTo>
                <a:lnTo>
                  <a:pt x="430" y="53"/>
                </a:lnTo>
                <a:lnTo>
                  <a:pt x="420" y="53"/>
                </a:lnTo>
                <a:lnTo>
                  <a:pt x="409" y="53"/>
                </a:lnTo>
                <a:lnTo>
                  <a:pt x="399" y="53"/>
                </a:lnTo>
                <a:lnTo>
                  <a:pt x="388" y="53"/>
                </a:lnTo>
                <a:lnTo>
                  <a:pt x="388" y="42"/>
                </a:lnTo>
                <a:lnTo>
                  <a:pt x="399" y="42"/>
                </a:lnTo>
                <a:lnTo>
                  <a:pt x="399" y="31"/>
                </a:lnTo>
                <a:lnTo>
                  <a:pt x="399" y="21"/>
                </a:lnTo>
                <a:lnTo>
                  <a:pt x="388" y="21"/>
                </a:lnTo>
                <a:lnTo>
                  <a:pt x="388" y="10"/>
                </a:lnTo>
                <a:lnTo>
                  <a:pt x="399" y="10"/>
                </a:lnTo>
                <a:lnTo>
                  <a:pt x="409" y="10"/>
                </a:lnTo>
                <a:lnTo>
                  <a:pt x="409" y="0"/>
                </a:lnTo>
                <a:lnTo>
                  <a:pt x="420" y="0"/>
                </a:lnTo>
                <a:lnTo>
                  <a:pt x="430" y="0"/>
                </a:lnTo>
                <a:lnTo>
                  <a:pt x="430" y="10"/>
                </a:lnTo>
                <a:lnTo>
                  <a:pt x="441" y="10"/>
                </a:lnTo>
                <a:lnTo>
                  <a:pt x="451" y="10"/>
                </a:lnTo>
                <a:lnTo>
                  <a:pt x="451" y="21"/>
                </a:lnTo>
                <a:lnTo>
                  <a:pt x="462" y="21"/>
                </a:lnTo>
                <a:lnTo>
                  <a:pt x="472" y="21"/>
                </a:lnTo>
                <a:lnTo>
                  <a:pt x="483" y="21"/>
                </a:lnTo>
                <a:lnTo>
                  <a:pt x="493" y="21"/>
                </a:lnTo>
                <a:lnTo>
                  <a:pt x="472" y="31"/>
                </a:lnTo>
                <a:lnTo>
                  <a:pt x="567" y="42"/>
                </a:lnTo>
                <a:lnTo>
                  <a:pt x="577" y="31"/>
                </a:lnTo>
                <a:lnTo>
                  <a:pt x="577" y="42"/>
                </a:lnTo>
                <a:lnTo>
                  <a:pt x="588" y="42"/>
                </a:lnTo>
                <a:lnTo>
                  <a:pt x="588" y="53"/>
                </a:lnTo>
                <a:lnTo>
                  <a:pt x="598" y="53"/>
                </a:lnTo>
                <a:lnTo>
                  <a:pt x="609" y="53"/>
                </a:lnTo>
                <a:lnTo>
                  <a:pt x="619" y="53"/>
                </a:lnTo>
                <a:lnTo>
                  <a:pt x="630" y="53"/>
                </a:lnTo>
                <a:lnTo>
                  <a:pt x="630" y="42"/>
                </a:lnTo>
                <a:lnTo>
                  <a:pt x="640" y="42"/>
                </a:lnTo>
                <a:lnTo>
                  <a:pt x="651" y="42"/>
                </a:lnTo>
                <a:lnTo>
                  <a:pt x="661" y="31"/>
                </a:lnTo>
                <a:lnTo>
                  <a:pt x="672" y="31"/>
                </a:lnTo>
                <a:lnTo>
                  <a:pt x="682" y="31"/>
                </a:lnTo>
                <a:lnTo>
                  <a:pt x="692" y="31"/>
                </a:lnTo>
                <a:lnTo>
                  <a:pt x="703" y="31"/>
                </a:lnTo>
                <a:lnTo>
                  <a:pt x="703" y="42"/>
                </a:lnTo>
                <a:lnTo>
                  <a:pt x="703" y="53"/>
                </a:lnTo>
                <a:lnTo>
                  <a:pt x="692" y="53"/>
                </a:lnTo>
                <a:lnTo>
                  <a:pt x="692" y="63"/>
                </a:lnTo>
                <a:lnTo>
                  <a:pt x="692" y="74"/>
                </a:lnTo>
                <a:lnTo>
                  <a:pt x="703" y="74"/>
                </a:lnTo>
                <a:lnTo>
                  <a:pt x="703" y="84"/>
                </a:lnTo>
                <a:lnTo>
                  <a:pt x="713" y="84"/>
                </a:lnTo>
                <a:lnTo>
                  <a:pt x="713" y="95"/>
                </a:lnTo>
                <a:lnTo>
                  <a:pt x="619" y="74"/>
                </a:lnTo>
                <a:lnTo>
                  <a:pt x="577" y="106"/>
                </a:lnTo>
                <a:lnTo>
                  <a:pt x="724" y="138"/>
                </a:lnTo>
                <a:lnTo>
                  <a:pt x="734" y="138"/>
                </a:lnTo>
                <a:lnTo>
                  <a:pt x="745" y="138"/>
                </a:lnTo>
                <a:lnTo>
                  <a:pt x="755" y="138"/>
                </a:lnTo>
                <a:lnTo>
                  <a:pt x="755" y="148"/>
                </a:lnTo>
                <a:lnTo>
                  <a:pt x="755" y="159"/>
                </a:lnTo>
                <a:lnTo>
                  <a:pt x="766" y="159"/>
                </a:lnTo>
                <a:lnTo>
                  <a:pt x="776" y="159"/>
                </a:lnTo>
                <a:lnTo>
                  <a:pt x="787" y="159"/>
                </a:lnTo>
                <a:lnTo>
                  <a:pt x="808" y="297"/>
                </a:lnTo>
                <a:lnTo>
                  <a:pt x="0" y="297"/>
                </a:lnTo>
                <a:lnTo>
                  <a:pt x="0" y="223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47" name="Freeform 1740"/>
          <p:cNvSpPr>
            <a:spLocks/>
          </p:cNvSpPr>
          <p:nvPr/>
        </p:nvSpPr>
        <p:spPr bwMode="auto">
          <a:xfrm>
            <a:off x="1367205" y="3857625"/>
            <a:ext cx="1465" cy="17463"/>
          </a:xfrm>
          <a:custGeom>
            <a:avLst/>
            <a:gdLst>
              <a:gd name="T0" fmla="*/ 0 w 1587"/>
              <a:gd name="T1" fmla="*/ 17463 h 11"/>
              <a:gd name="T2" fmla="*/ 0 w 1587"/>
              <a:gd name="T3" fmla="*/ 17463 h 11"/>
              <a:gd name="T4" fmla="*/ 0 w 1587"/>
              <a:gd name="T5" fmla="*/ 17463 h 11"/>
              <a:gd name="T6" fmla="*/ 0 w 1587"/>
              <a:gd name="T7" fmla="*/ 0 h 11"/>
              <a:gd name="T8" fmla="*/ 0 w 1587"/>
              <a:gd name="T9" fmla="*/ 0 h 11"/>
              <a:gd name="T10" fmla="*/ 0 w 1587"/>
              <a:gd name="T11" fmla="*/ 0 h 11"/>
              <a:gd name="T12" fmla="*/ 0 w 1587"/>
              <a:gd name="T13" fmla="*/ 17463 h 11"/>
              <a:gd name="T14" fmla="*/ 0 w 1587"/>
              <a:gd name="T15" fmla="*/ 17463 h 11"/>
              <a:gd name="T16" fmla="*/ 0 w 1587"/>
              <a:gd name="T17" fmla="*/ 17463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11">
                <a:moveTo>
                  <a:pt x="0" y="11"/>
                </a:moveTo>
                <a:lnTo>
                  <a:pt x="0" y="11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48" name="Freeform 1741"/>
          <p:cNvSpPr>
            <a:spLocks/>
          </p:cNvSpPr>
          <p:nvPr/>
        </p:nvSpPr>
        <p:spPr bwMode="auto">
          <a:xfrm>
            <a:off x="1383323" y="3671889"/>
            <a:ext cx="76200" cy="134937"/>
          </a:xfrm>
          <a:custGeom>
            <a:avLst/>
            <a:gdLst>
              <a:gd name="T0" fmla="*/ 33338 w 52"/>
              <a:gd name="T1" fmla="*/ 50800 h 85"/>
              <a:gd name="T2" fmla="*/ 33338 w 52"/>
              <a:gd name="T3" fmla="*/ 50800 h 85"/>
              <a:gd name="T4" fmla="*/ 33338 w 52"/>
              <a:gd name="T5" fmla="*/ 50800 h 85"/>
              <a:gd name="T6" fmla="*/ 33338 w 52"/>
              <a:gd name="T7" fmla="*/ 33337 h 85"/>
              <a:gd name="T8" fmla="*/ 49213 w 52"/>
              <a:gd name="T9" fmla="*/ 33337 h 85"/>
              <a:gd name="T10" fmla="*/ 49213 w 52"/>
              <a:gd name="T11" fmla="*/ 33337 h 85"/>
              <a:gd name="T12" fmla="*/ 49213 w 52"/>
              <a:gd name="T13" fmla="*/ 17462 h 85"/>
              <a:gd name="T14" fmla="*/ 49213 w 52"/>
              <a:gd name="T15" fmla="*/ 17462 h 85"/>
              <a:gd name="T16" fmla="*/ 49213 w 52"/>
              <a:gd name="T17" fmla="*/ 17462 h 85"/>
              <a:gd name="T18" fmla="*/ 66675 w 52"/>
              <a:gd name="T19" fmla="*/ 17462 h 85"/>
              <a:gd name="T20" fmla="*/ 66675 w 52"/>
              <a:gd name="T21" fmla="*/ 17462 h 85"/>
              <a:gd name="T22" fmla="*/ 66675 w 52"/>
              <a:gd name="T23" fmla="*/ 0 h 85"/>
              <a:gd name="T24" fmla="*/ 66675 w 52"/>
              <a:gd name="T25" fmla="*/ 0 h 85"/>
              <a:gd name="T26" fmla="*/ 66675 w 52"/>
              <a:gd name="T27" fmla="*/ 0 h 85"/>
              <a:gd name="T28" fmla="*/ 82550 w 52"/>
              <a:gd name="T29" fmla="*/ 0 h 85"/>
              <a:gd name="T30" fmla="*/ 82550 w 52"/>
              <a:gd name="T31" fmla="*/ 0 h 85"/>
              <a:gd name="T32" fmla="*/ 82550 w 52"/>
              <a:gd name="T33" fmla="*/ 0 h 85"/>
              <a:gd name="T34" fmla="*/ 82550 w 52"/>
              <a:gd name="T35" fmla="*/ 0 h 85"/>
              <a:gd name="T36" fmla="*/ 82550 w 52"/>
              <a:gd name="T37" fmla="*/ 0 h 85"/>
              <a:gd name="T38" fmla="*/ 82550 w 52"/>
              <a:gd name="T39" fmla="*/ 0 h 85"/>
              <a:gd name="T40" fmla="*/ 66675 w 52"/>
              <a:gd name="T41" fmla="*/ 0 h 85"/>
              <a:gd name="T42" fmla="*/ 66675 w 52"/>
              <a:gd name="T43" fmla="*/ 17462 h 85"/>
              <a:gd name="T44" fmla="*/ 66675 w 52"/>
              <a:gd name="T45" fmla="*/ 17462 h 85"/>
              <a:gd name="T46" fmla="*/ 66675 w 52"/>
              <a:gd name="T47" fmla="*/ 17462 h 85"/>
              <a:gd name="T48" fmla="*/ 66675 w 52"/>
              <a:gd name="T49" fmla="*/ 17462 h 85"/>
              <a:gd name="T50" fmla="*/ 66675 w 52"/>
              <a:gd name="T51" fmla="*/ 17462 h 85"/>
              <a:gd name="T52" fmla="*/ 66675 w 52"/>
              <a:gd name="T53" fmla="*/ 33337 h 85"/>
              <a:gd name="T54" fmla="*/ 49213 w 52"/>
              <a:gd name="T55" fmla="*/ 33337 h 85"/>
              <a:gd name="T56" fmla="*/ 49213 w 52"/>
              <a:gd name="T57" fmla="*/ 33337 h 85"/>
              <a:gd name="T58" fmla="*/ 49213 w 52"/>
              <a:gd name="T59" fmla="*/ 33337 h 85"/>
              <a:gd name="T60" fmla="*/ 49213 w 52"/>
              <a:gd name="T61" fmla="*/ 50800 h 85"/>
              <a:gd name="T62" fmla="*/ 49213 w 52"/>
              <a:gd name="T63" fmla="*/ 50800 h 85"/>
              <a:gd name="T64" fmla="*/ 49213 w 52"/>
              <a:gd name="T65" fmla="*/ 50800 h 85"/>
              <a:gd name="T66" fmla="*/ 33338 w 52"/>
              <a:gd name="T67" fmla="*/ 68262 h 85"/>
              <a:gd name="T68" fmla="*/ 33338 w 52"/>
              <a:gd name="T69" fmla="*/ 68262 h 85"/>
              <a:gd name="T70" fmla="*/ 33338 w 52"/>
              <a:gd name="T71" fmla="*/ 68262 h 85"/>
              <a:gd name="T72" fmla="*/ 33338 w 52"/>
              <a:gd name="T73" fmla="*/ 84137 h 85"/>
              <a:gd name="T74" fmla="*/ 33338 w 52"/>
              <a:gd name="T75" fmla="*/ 84137 h 85"/>
              <a:gd name="T76" fmla="*/ 33338 w 52"/>
              <a:gd name="T77" fmla="*/ 84137 h 85"/>
              <a:gd name="T78" fmla="*/ 33338 w 52"/>
              <a:gd name="T79" fmla="*/ 84137 h 85"/>
              <a:gd name="T80" fmla="*/ 15875 w 52"/>
              <a:gd name="T81" fmla="*/ 101600 h 85"/>
              <a:gd name="T82" fmla="*/ 15875 w 52"/>
              <a:gd name="T83" fmla="*/ 101600 h 85"/>
              <a:gd name="T84" fmla="*/ 15875 w 52"/>
              <a:gd name="T85" fmla="*/ 101600 h 85"/>
              <a:gd name="T86" fmla="*/ 15875 w 52"/>
              <a:gd name="T87" fmla="*/ 117475 h 85"/>
              <a:gd name="T88" fmla="*/ 15875 w 52"/>
              <a:gd name="T89" fmla="*/ 117475 h 85"/>
              <a:gd name="T90" fmla="*/ 15875 w 52"/>
              <a:gd name="T91" fmla="*/ 117475 h 85"/>
              <a:gd name="T92" fmla="*/ 15875 w 52"/>
              <a:gd name="T93" fmla="*/ 117475 h 85"/>
              <a:gd name="T94" fmla="*/ 0 w 52"/>
              <a:gd name="T95" fmla="*/ 134937 h 85"/>
              <a:gd name="T96" fmla="*/ 0 w 52"/>
              <a:gd name="T97" fmla="*/ 134937 h 85"/>
              <a:gd name="T98" fmla="*/ 0 w 52"/>
              <a:gd name="T99" fmla="*/ 117475 h 85"/>
              <a:gd name="T100" fmla="*/ 0 w 52"/>
              <a:gd name="T101" fmla="*/ 117475 h 85"/>
              <a:gd name="T102" fmla="*/ 0 w 52"/>
              <a:gd name="T103" fmla="*/ 117475 h 85"/>
              <a:gd name="T104" fmla="*/ 15875 w 52"/>
              <a:gd name="T105" fmla="*/ 101600 h 85"/>
              <a:gd name="T106" fmla="*/ 15875 w 52"/>
              <a:gd name="T107" fmla="*/ 101600 h 85"/>
              <a:gd name="T108" fmla="*/ 15875 w 52"/>
              <a:gd name="T109" fmla="*/ 84137 h 85"/>
              <a:gd name="T110" fmla="*/ 15875 w 52"/>
              <a:gd name="T111" fmla="*/ 84137 h 85"/>
              <a:gd name="T112" fmla="*/ 15875 w 52"/>
              <a:gd name="T113" fmla="*/ 84137 h 85"/>
              <a:gd name="T114" fmla="*/ 15875 w 52"/>
              <a:gd name="T115" fmla="*/ 68262 h 85"/>
              <a:gd name="T116" fmla="*/ 33338 w 52"/>
              <a:gd name="T117" fmla="*/ 68262 h 85"/>
              <a:gd name="T118" fmla="*/ 33338 w 52"/>
              <a:gd name="T119" fmla="*/ 50800 h 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2" h="85">
                <a:moveTo>
                  <a:pt x="21" y="32"/>
                </a:moveTo>
                <a:lnTo>
                  <a:pt x="21" y="32"/>
                </a:lnTo>
                <a:lnTo>
                  <a:pt x="21" y="21"/>
                </a:lnTo>
                <a:lnTo>
                  <a:pt x="31" y="21"/>
                </a:lnTo>
                <a:lnTo>
                  <a:pt x="31" y="11"/>
                </a:lnTo>
                <a:lnTo>
                  <a:pt x="42" y="11"/>
                </a:lnTo>
                <a:lnTo>
                  <a:pt x="42" y="0"/>
                </a:lnTo>
                <a:lnTo>
                  <a:pt x="52" y="0"/>
                </a:lnTo>
                <a:lnTo>
                  <a:pt x="42" y="0"/>
                </a:lnTo>
                <a:lnTo>
                  <a:pt x="42" y="11"/>
                </a:lnTo>
                <a:lnTo>
                  <a:pt x="42" y="21"/>
                </a:lnTo>
                <a:lnTo>
                  <a:pt x="31" y="21"/>
                </a:lnTo>
                <a:lnTo>
                  <a:pt x="31" y="32"/>
                </a:lnTo>
                <a:lnTo>
                  <a:pt x="21" y="43"/>
                </a:lnTo>
                <a:lnTo>
                  <a:pt x="21" y="53"/>
                </a:lnTo>
                <a:lnTo>
                  <a:pt x="10" y="64"/>
                </a:lnTo>
                <a:lnTo>
                  <a:pt x="10" y="74"/>
                </a:lnTo>
                <a:lnTo>
                  <a:pt x="0" y="85"/>
                </a:lnTo>
                <a:lnTo>
                  <a:pt x="0" y="74"/>
                </a:lnTo>
                <a:lnTo>
                  <a:pt x="10" y="64"/>
                </a:lnTo>
                <a:lnTo>
                  <a:pt x="10" y="53"/>
                </a:lnTo>
                <a:lnTo>
                  <a:pt x="10" y="43"/>
                </a:lnTo>
                <a:lnTo>
                  <a:pt x="21" y="43"/>
                </a:lnTo>
                <a:lnTo>
                  <a:pt x="21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49" name="Freeform 1742"/>
          <p:cNvSpPr>
            <a:spLocks/>
          </p:cNvSpPr>
          <p:nvPr/>
        </p:nvSpPr>
        <p:spPr bwMode="auto">
          <a:xfrm>
            <a:off x="1352551" y="3875088"/>
            <a:ext cx="14654" cy="150812"/>
          </a:xfrm>
          <a:custGeom>
            <a:avLst/>
            <a:gdLst>
              <a:gd name="T0" fmla="*/ 15875 w 10"/>
              <a:gd name="T1" fmla="*/ 0 h 95"/>
              <a:gd name="T2" fmla="*/ 15875 w 10"/>
              <a:gd name="T3" fmla="*/ 0 h 95"/>
              <a:gd name="T4" fmla="*/ 15875 w 10"/>
              <a:gd name="T5" fmla="*/ 15875 h 95"/>
              <a:gd name="T6" fmla="*/ 15875 w 10"/>
              <a:gd name="T7" fmla="*/ 15875 h 95"/>
              <a:gd name="T8" fmla="*/ 0 w 10"/>
              <a:gd name="T9" fmla="*/ 15875 h 95"/>
              <a:gd name="T10" fmla="*/ 0 w 10"/>
              <a:gd name="T11" fmla="*/ 33337 h 95"/>
              <a:gd name="T12" fmla="*/ 0 w 10"/>
              <a:gd name="T13" fmla="*/ 33337 h 95"/>
              <a:gd name="T14" fmla="*/ 0 w 10"/>
              <a:gd name="T15" fmla="*/ 33337 h 95"/>
              <a:gd name="T16" fmla="*/ 0 w 10"/>
              <a:gd name="T17" fmla="*/ 33337 h 95"/>
              <a:gd name="T18" fmla="*/ 0 w 10"/>
              <a:gd name="T19" fmla="*/ 33337 h 95"/>
              <a:gd name="T20" fmla="*/ 0 w 10"/>
              <a:gd name="T21" fmla="*/ 33337 h 95"/>
              <a:gd name="T22" fmla="*/ 0 w 10"/>
              <a:gd name="T23" fmla="*/ 33337 h 95"/>
              <a:gd name="T24" fmla="*/ 15875 w 10"/>
              <a:gd name="T25" fmla="*/ 49212 h 95"/>
              <a:gd name="T26" fmla="*/ 15875 w 10"/>
              <a:gd name="T27" fmla="*/ 49212 h 95"/>
              <a:gd name="T28" fmla="*/ 15875 w 10"/>
              <a:gd name="T29" fmla="*/ 49212 h 95"/>
              <a:gd name="T30" fmla="*/ 0 w 10"/>
              <a:gd name="T31" fmla="*/ 49212 h 95"/>
              <a:gd name="T32" fmla="*/ 0 w 10"/>
              <a:gd name="T33" fmla="*/ 66675 h 95"/>
              <a:gd name="T34" fmla="*/ 0 w 10"/>
              <a:gd name="T35" fmla="*/ 66675 h 95"/>
              <a:gd name="T36" fmla="*/ 0 w 10"/>
              <a:gd name="T37" fmla="*/ 66675 h 95"/>
              <a:gd name="T38" fmla="*/ 0 w 10"/>
              <a:gd name="T39" fmla="*/ 84137 h 95"/>
              <a:gd name="T40" fmla="*/ 0 w 10"/>
              <a:gd name="T41" fmla="*/ 84137 h 95"/>
              <a:gd name="T42" fmla="*/ 0 w 10"/>
              <a:gd name="T43" fmla="*/ 84137 h 95"/>
              <a:gd name="T44" fmla="*/ 0 w 10"/>
              <a:gd name="T45" fmla="*/ 100012 h 95"/>
              <a:gd name="T46" fmla="*/ 0 w 10"/>
              <a:gd name="T47" fmla="*/ 117475 h 95"/>
              <a:gd name="T48" fmla="*/ 0 w 10"/>
              <a:gd name="T49" fmla="*/ 133350 h 95"/>
              <a:gd name="T50" fmla="*/ 0 w 10"/>
              <a:gd name="T51" fmla="*/ 133350 h 95"/>
              <a:gd name="T52" fmla="*/ 0 w 10"/>
              <a:gd name="T53" fmla="*/ 133350 h 95"/>
              <a:gd name="T54" fmla="*/ 0 w 10"/>
              <a:gd name="T55" fmla="*/ 133350 h 95"/>
              <a:gd name="T56" fmla="*/ 0 w 10"/>
              <a:gd name="T57" fmla="*/ 150812 h 95"/>
              <a:gd name="T58" fmla="*/ 0 w 10"/>
              <a:gd name="T59" fmla="*/ 150812 h 95"/>
              <a:gd name="T60" fmla="*/ 0 w 10"/>
              <a:gd name="T61" fmla="*/ 150812 h 95"/>
              <a:gd name="T62" fmla="*/ 15875 w 10"/>
              <a:gd name="T63" fmla="*/ 150812 h 95"/>
              <a:gd name="T64" fmla="*/ 15875 w 10"/>
              <a:gd name="T65" fmla="*/ 150812 h 95"/>
              <a:gd name="T66" fmla="*/ 15875 w 10"/>
              <a:gd name="T67" fmla="*/ 150812 h 95"/>
              <a:gd name="T68" fmla="*/ 15875 w 10"/>
              <a:gd name="T69" fmla="*/ 117475 h 95"/>
              <a:gd name="T70" fmla="*/ 15875 w 10"/>
              <a:gd name="T71" fmla="*/ 100012 h 95"/>
              <a:gd name="T72" fmla="*/ 15875 w 10"/>
              <a:gd name="T73" fmla="*/ 66675 h 95"/>
              <a:gd name="T74" fmla="*/ 15875 w 10"/>
              <a:gd name="T75" fmla="*/ 49212 h 95"/>
              <a:gd name="T76" fmla="*/ 15875 w 10"/>
              <a:gd name="T77" fmla="*/ 33337 h 95"/>
              <a:gd name="T78" fmla="*/ 15875 w 10"/>
              <a:gd name="T79" fmla="*/ 33337 h 95"/>
              <a:gd name="T80" fmla="*/ 15875 w 10"/>
              <a:gd name="T81" fmla="*/ 15875 h 95"/>
              <a:gd name="T82" fmla="*/ 15875 w 10"/>
              <a:gd name="T83" fmla="*/ 15875 h 95"/>
              <a:gd name="T84" fmla="*/ 15875 w 10"/>
              <a:gd name="T85" fmla="*/ 0 h 95"/>
              <a:gd name="T86" fmla="*/ 15875 w 10"/>
              <a:gd name="T87" fmla="*/ 0 h 95"/>
              <a:gd name="T88" fmla="*/ 15875 w 10"/>
              <a:gd name="T89" fmla="*/ 0 h 9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" h="95">
                <a:moveTo>
                  <a:pt x="10" y="0"/>
                </a:moveTo>
                <a:lnTo>
                  <a:pt x="10" y="0"/>
                </a:lnTo>
                <a:lnTo>
                  <a:pt x="10" y="10"/>
                </a:lnTo>
                <a:lnTo>
                  <a:pt x="0" y="10"/>
                </a:lnTo>
                <a:lnTo>
                  <a:pt x="0" y="21"/>
                </a:lnTo>
                <a:lnTo>
                  <a:pt x="10" y="31"/>
                </a:lnTo>
                <a:lnTo>
                  <a:pt x="0" y="31"/>
                </a:lnTo>
                <a:lnTo>
                  <a:pt x="0" y="42"/>
                </a:lnTo>
                <a:lnTo>
                  <a:pt x="0" y="53"/>
                </a:lnTo>
                <a:lnTo>
                  <a:pt x="0" y="63"/>
                </a:lnTo>
                <a:lnTo>
                  <a:pt x="0" y="74"/>
                </a:lnTo>
                <a:lnTo>
                  <a:pt x="0" y="84"/>
                </a:lnTo>
                <a:lnTo>
                  <a:pt x="0" y="95"/>
                </a:lnTo>
                <a:lnTo>
                  <a:pt x="10" y="95"/>
                </a:lnTo>
                <a:lnTo>
                  <a:pt x="10" y="74"/>
                </a:lnTo>
                <a:lnTo>
                  <a:pt x="10" y="63"/>
                </a:lnTo>
                <a:lnTo>
                  <a:pt x="10" y="42"/>
                </a:lnTo>
                <a:lnTo>
                  <a:pt x="10" y="31"/>
                </a:lnTo>
                <a:lnTo>
                  <a:pt x="10" y="21"/>
                </a:lnTo>
                <a:lnTo>
                  <a:pt x="1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50" name="Freeform 1743"/>
          <p:cNvSpPr>
            <a:spLocks/>
          </p:cNvSpPr>
          <p:nvPr/>
        </p:nvSpPr>
        <p:spPr bwMode="auto">
          <a:xfrm>
            <a:off x="1321777" y="4008438"/>
            <a:ext cx="30774" cy="101600"/>
          </a:xfrm>
          <a:custGeom>
            <a:avLst/>
            <a:gdLst>
              <a:gd name="T0" fmla="*/ 33338 w 21"/>
              <a:gd name="T1" fmla="*/ 17463 h 64"/>
              <a:gd name="T2" fmla="*/ 33338 w 21"/>
              <a:gd name="T3" fmla="*/ 17463 h 64"/>
              <a:gd name="T4" fmla="*/ 33338 w 21"/>
              <a:gd name="T5" fmla="*/ 17463 h 64"/>
              <a:gd name="T6" fmla="*/ 33338 w 21"/>
              <a:gd name="T7" fmla="*/ 0 h 64"/>
              <a:gd name="T8" fmla="*/ 33338 w 21"/>
              <a:gd name="T9" fmla="*/ 0 h 64"/>
              <a:gd name="T10" fmla="*/ 33338 w 21"/>
              <a:gd name="T11" fmla="*/ 0 h 64"/>
              <a:gd name="T12" fmla="*/ 33338 w 21"/>
              <a:gd name="T13" fmla="*/ 0 h 64"/>
              <a:gd name="T14" fmla="*/ 15875 w 21"/>
              <a:gd name="T15" fmla="*/ 0 h 64"/>
              <a:gd name="T16" fmla="*/ 15875 w 21"/>
              <a:gd name="T17" fmla="*/ 0 h 64"/>
              <a:gd name="T18" fmla="*/ 15875 w 21"/>
              <a:gd name="T19" fmla="*/ 17463 h 64"/>
              <a:gd name="T20" fmla="*/ 15875 w 21"/>
              <a:gd name="T21" fmla="*/ 17463 h 64"/>
              <a:gd name="T22" fmla="*/ 15875 w 21"/>
              <a:gd name="T23" fmla="*/ 34925 h 64"/>
              <a:gd name="T24" fmla="*/ 15875 w 21"/>
              <a:gd name="T25" fmla="*/ 34925 h 64"/>
              <a:gd name="T26" fmla="*/ 15875 w 21"/>
              <a:gd name="T27" fmla="*/ 50800 h 64"/>
              <a:gd name="T28" fmla="*/ 15875 w 21"/>
              <a:gd name="T29" fmla="*/ 68263 h 64"/>
              <a:gd name="T30" fmla="*/ 0 w 21"/>
              <a:gd name="T31" fmla="*/ 68263 h 64"/>
              <a:gd name="T32" fmla="*/ 0 w 21"/>
              <a:gd name="T33" fmla="*/ 85725 h 64"/>
              <a:gd name="T34" fmla="*/ 0 w 21"/>
              <a:gd name="T35" fmla="*/ 85725 h 64"/>
              <a:gd name="T36" fmla="*/ 0 w 21"/>
              <a:gd name="T37" fmla="*/ 85725 h 64"/>
              <a:gd name="T38" fmla="*/ 0 w 21"/>
              <a:gd name="T39" fmla="*/ 85725 h 64"/>
              <a:gd name="T40" fmla="*/ 0 w 21"/>
              <a:gd name="T41" fmla="*/ 85725 h 64"/>
              <a:gd name="T42" fmla="*/ 0 w 21"/>
              <a:gd name="T43" fmla="*/ 85725 h 64"/>
              <a:gd name="T44" fmla="*/ 0 w 21"/>
              <a:gd name="T45" fmla="*/ 85725 h 64"/>
              <a:gd name="T46" fmla="*/ 15875 w 21"/>
              <a:gd name="T47" fmla="*/ 85725 h 64"/>
              <a:gd name="T48" fmla="*/ 15875 w 21"/>
              <a:gd name="T49" fmla="*/ 85725 h 64"/>
              <a:gd name="T50" fmla="*/ 15875 w 21"/>
              <a:gd name="T51" fmla="*/ 85725 h 64"/>
              <a:gd name="T52" fmla="*/ 15875 w 21"/>
              <a:gd name="T53" fmla="*/ 85725 h 64"/>
              <a:gd name="T54" fmla="*/ 15875 w 21"/>
              <a:gd name="T55" fmla="*/ 85725 h 64"/>
              <a:gd name="T56" fmla="*/ 15875 w 21"/>
              <a:gd name="T57" fmla="*/ 101600 h 64"/>
              <a:gd name="T58" fmla="*/ 15875 w 21"/>
              <a:gd name="T59" fmla="*/ 101600 h 64"/>
              <a:gd name="T60" fmla="*/ 15875 w 21"/>
              <a:gd name="T61" fmla="*/ 101600 h 64"/>
              <a:gd name="T62" fmla="*/ 15875 w 21"/>
              <a:gd name="T63" fmla="*/ 101600 h 64"/>
              <a:gd name="T64" fmla="*/ 15875 w 21"/>
              <a:gd name="T65" fmla="*/ 101600 h 64"/>
              <a:gd name="T66" fmla="*/ 15875 w 21"/>
              <a:gd name="T67" fmla="*/ 85725 h 64"/>
              <a:gd name="T68" fmla="*/ 33338 w 21"/>
              <a:gd name="T69" fmla="*/ 85725 h 64"/>
              <a:gd name="T70" fmla="*/ 33338 w 21"/>
              <a:gd name="T71" fmla="*/ 68263 h 64"/>
              <a:gd name="T72" fmla="*/ 33338 w 21"/>
              <a:gd name="T73" fmla="*/ 68263 h 64"/>
              <a:gd name="T74" fmla="*/ 33338 w 21"/>
              <a:gd name="T75" fmla="*/ 50800 h 64"/>
              <a:gd name="T76" fmla="*/ 33338 w 21"/>
              <a:gd name="T77" fmla="*/ 50800 h 64"/>
              <a:gd name="T78" fmla="*/ 33338 w 21"/>
              <a:gd name="T79" fmla="*/ 34925 h 64"/>
              <a:gd name="T80" fmla="*/ 33338 w 21"/>
              <a:gd name="T81" fmla="*/ 17463 h 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1" h="64">
                <a:moveTo>
                  <a:pt x="21" y="11"/>
                </a:moveTo>
                <a:lnTo>
                  <a:pt x="21" y="11"/>
                </a:lnTo>
                <a:lnTo>
                  <a:pt x="21" y="0"/>
                </a:lnTo>
                <a:lnTo>
                  <a:pt x="10" y="0"/>
                </a:lnTo>
                <a:lnTo>
                  <a:pt x="10" y="11"/>
                </a:lnTo>
                <a:lnTo>
                  <a:pt x="10" y="22"/>
                </a:lnTo>
                <a:lnTo>
                  <a:pt x="10" y="32"/>
                </a:lnTo>
                <a:lnTo>
                  <a:pt x="10" y="43"/>
                </a:lnTo>
                <a:lnTo>
                  <a:pt x="0" y="43"/>
                </a:lnTo>
                <a:lnTo>
                  <a:pt x="0" y="54"/>
                </a:lnTo>
                <a:lnTo>
                  <a:pt x="10" y="54"/>
                </a:lnTo>
                <a:lnTo>
                  <a:pt x="10" y="64"/>
                </a:lnTo>
                <a:lnTo>
                  <a:pt x="10" y="54"/>
                </a:lnTo>
                <a:lnTo>
                  <a:pt x="21" y="54"/>
                </a:lnTo>
                <a:lnTo>
                  <a:pt x="21" y="43"/>
                </a:lnTo>
                <a:lnTo>
                  <a:pt x="21" y="32"/>
                </a:lnTo>
                <a:lnTo>
                  <a:pt x="21" y="22"/>
                </a:lnTo>
                <a:lnTo>
                  <a:pt x="21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51" name="Freeform 1744"/>
          <p:cNvSpPr>
            <a:spLocks/>
          </p:cNvSpPr>
          <p:nvPr/>
        </p:nvSpPr>
        <p:spPr bwMode="auto">
          <a:xfrm>
            <a:off x="1321777" y="4008438"/>
            <a:ext cx="30774" cy="101600"/>
          </a:xfrm>
          <a:custGeom>
            <a:avLst/>
            <a:gdLst>
              <a:gd name="T0" fmla="*/ 33338 w 21"/>
              <a:gd name="T1" fmla="*/ 0 h 64"/>
              <a:gd name="T2" fmla="*/ 15875 w 21"/>
              <a:gd name="T3" fmla="*/ 0 h 64"/>
              <a:gd name="T4" fmla="*/ 15875 w 21"/>
              <a:gd name="T5" fmla="*/ 17463 h 64"/>
              <a:gd name="T6" fmla="*/ 15875 w 21"/>
              <a:gd name="T7" fmla="*/ 34925 h 64"/>
              <a:gd name="T8" fmla="*/ 15875 w 21"/>
              <a:gd name="T9" fmla="*/ 50800 h 64"/>
              <a:gd name="T10" fmla="*/ 0 w 21"/>
              <a:gd name="T11" fmla="*/ 68263 h 64"/>
              <a:gd name="T12" fmla="*/ 0 w 21"/>
              <a:gd name="T13" fmla="*/ 85725 h 64"/>
              <a:gd name="T14" fmla="*/ 15875 w 21"/>
              <a:gd name="T15" fmla="*/ 85725 h 64"/>
              <a:gd name="T16" fmla="*/ 15875 w 21"/>
              <a:gd name="T17" fmla="*/ 101600 h 64"/>
              <a:gd name="T18" fmla="*/ 15875 w 21"/>
              <a:gd name="T19" fmla="*/ 85725 h 64"/>
              <a:gd name="T20" fmla="*/ 15875 w 21"/>
              <a:gd name="T21" fmla="*/ 68263 h 64"/>
              <a:gd name="T22" fmla="*/ 33338 w 21"/>
              <a:gd name="T23" fmla="*/ 68263 h 64"/>
              <a:gd name="T24" fmla="*/ 33338 w 21"/>
              <a:gd name="T25" fmla="*/ 50800 h 64"/>
              <a:gd name="T26" fmla="*/ 33338 w 21"/>
              <a:gd name="T27" fmla="*/ 34925 h 64"/>
              <a:gd name="T28" fmla="*/ 33338 w 21"/>
              <a:gd name="T29" fmla="*/ 0 h 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" h="64">
                <a:moveTo>
                  <a:pt x="21" y="0"/>
                </a:moveTo>
                <a:lnTo>
                  <a:pt x="10" y="0"/>
                </a:lnTo>
                <a:lnTo>
                  <a:pt x="10" y="11"/>
                </a:lnTo>
                <a:lnTo>
                  <a:pt x="10" y="22"/>
                </a:lnTo>
                <a:lnTo>
                  <a:pt x="10" y="32"/>
                </a:lnTo>
                <a:lnTo>
                  <a:pt x="0" y="43"/>
                </a:lnTo>
                <a:lnTo>
                  <a:pt x="0" y="54"/>
                </a:lnTo>
                <a:lnTo>
                  <a:pt x="10" y="54"/>
                </a:lnTo>
                <a:lnTo>
                  <a:pt x="10" y="64"/>
                </a:lnTo>
                <a:lnTo>
                  <a:pt x="10" y="54"/>
                </a:lnTo>
                <a:lnTo>
                  <a:pt x="10" y="43"/>
                </a:lnTo>
                <a:lnTo>
                  <a:pt x="21" y="43"/>
                </a:lnTo>
                <a:lnTo>
                  <a:pt x="21" y="32"/>
                </a:lnTo>
                <a:lnTo>
                  <a:pt x="21" y="22"/>
                </a:lnTo>
                <a:lnTo>
                  <a:pt x="2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52" name="Freeform 1745"/>
          <p:cNvSpPr>
            <a:spLocks/>
          </p:cNvSpPr>
          <p:nvPr/>
        </p:nvSpPr>
        <p:spPr bwMode="auto">
          <a:xfrm>
            <a:off x="1383323" y="3671889"/>
            <a:ext cx="76200" cy="134937"/>
          </a:xfrm>
          <a:custGeom>
            <a:avLst/>
            <a:gdLst>
              <a:gd name="T0" fmla="*/ 33338 w 52"/>
              <a:gd name="T1" fmla="*/ 50800 h 85"/>
              <a:gd name="T2" fmla="*/ 33338 w 52"/>
              <a:gd name="T3" fmla="*/ 33337 h 85"/>
              <a:gd name="T4" fmla="*/ 49213 w 52"/>
              <a:gd name="T5" fmla="*/ 33337 h 85"/>
              <a:gd name="T6" fmla="*/ 49213 w 52"/>
              <a:gd name="T7" fmla="*/ 17462 h 85"/>
              <a:gd name="T8" fmla="*/ 66675 w 52"/>
              <a:gd name="T9" fmla="*/ 17462 h 85"/>
              <a:gd name="T10" fmla="*/ 66675 w 52"/>
              <a:gd name="T11" fmla="*/ 0 h 85"/>
              <a:gd name="T12" fmla="*/ 82550 w 52"/>
              <a:gd name="T13" fmla="*/ 0 h 85"/>
              <a:gd name="T14" fmla="*/ 66675 w 52"/>
              <a:gd name="T15" fmla="*/ 0 h 85"/>
              <a:gd name="T16" fmla="*/ 66675 w 52"/>
              <a:gd name="T17" fmla="*/ 17462 h 85"/>
              <a:gd name="T18" fmla="*/ 49213 w 52"/>
              <a:gd name="T19" fmla="*/ 33337 h 85"/>
              <a:gd name="T20" fmla="*/ 49213 w 52"/>
              <a:gd name="T21" fmla="*/ 50800 h 85"/>
              <a:gd name="T22" fmla="*/ 33338 w 52"/>
              <a:gd name="T23" fmla="*/ 68262 h 85"/>
              <a:gd name="T24" fmla="*/ 33338 w 52"/>
              <a:gd name="T25" fmla="*/ 84137 h 85"/>
              <a:gd name="T26" fmla="*/ 15875 w 52"/>
              <a:gd name="T27" fmla="*/ 101600 h 85"/>
              <a:gd name="T28" fmla="*/ 15875 w 52"/>
              <a:gd name="T29" fmla="*/ 117475 h 85"/>
              <a:gd name="T30" fmla="*/ 0 w 52"/>
              <a:gd name="T31" fmla="*/ 134937 h 85"/>
              <a:gd name="T32" fmla="*/ 0 w 52"/>
              <a:gd name="T33" fmla="*/ 117475 h 85"/>
              <a:gd name="T34" fmla="*/ 15875 w 52"/>
              <a:gd name="T35" fmla="*/ 101600 h 85"/>
              <a:gd name="T36" fmla="*/ 15875 w 52"/>
              <a:gd name="T37" fmla="*/ 84137 h 85"/>
              <a:gd name="T38" fmla="*/ 15875 w 52"/>
              <a:gd name="T39" fmla="*/ 68262 h 85"/>
              <a:gd name="T40" fmla="*/ 33338 w 52"/>
              <a:gd name="T41" fmla="*/ 68262 h 85"/>
              <a:gd name="T42" fmla="*/ 33338 w 52"/>
              <a:gd name="T43" fmla="*/ 50800 h 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2" h="85">
                <a:moveTo>
                  <a:pt x="21" y="32"/>
                </a:moveTo>
                <a:lnTo>
                  <a:pt x="21" y="21"/>
                </a:lnTo>
                <a:lnTo>
                  <a:pt x="31" y="21"/>
                </a:lnTo>
                <a:lnTo>
                  <a:pt x="31" y="11"/>
                </a:lnTo>
                <a:lnTo>
                  <a:pt x="42" y="11"/>
                </a:lnTo>
                <a:lnTo>
                  <a:pt x="42" y="0"/>
                </a:lnTo>
                <a:lnTo>
                  <a:pt x="52" y="0"/>
                </a:lnTo>
                <a:lnTo>
                  <a:pt x="42" y="0"/>
                </a:lnTo>
                <a:lnTo>
                  <a:pt x="42" y="11"/>
                </a:lnTo>
                <a:lnTo>
                  <a:pt x="31" y="21"/>
                </a:lnTo>
                <a:lnTo>
                  <a:pt x="31" y="32"/>
                </a:lnTo>
                <a:lnTo>
                  <a:pt x="21" y="43"/>
                </a:lnTo>
                <a:lnTo>
                  <a:pt x="21" y="53"/>
                </a:lnTo>
                <a:lnTo>
                  <a:pt x="10" y="64"/>
                </a:lnTo>
                <a:lnTo>
                  <a:pt x="10" y="74"/>
                </a:lnTo>
                <a:lnTo>
                  <a:pt x="0" y="85"/>
                </a:lnTo>
                <a:lnTo>
                  <a:pt x="0" y="74"/>
                </a:lnTo>
                <a:lnTo>
                  <a:pt x="10" y="64"/>
                </a:lnTo>
                <a:lnTo>
                  <a:pt x="10" y="53"/>
                </a:lnTo>
                <a:lnTo>
                  <a:pt x="10" y="43"/>
                </a:lnTo>
                <a:lnTo>
                  <a:pt x="21" y="43"/>
                </a:lnTo>
                <a:lnTo>
                  <a:pt x="21" y="32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53" name="Freeform 1746"/>
          <p:cNvSpPr>
            <a:spLocks/>
          </p:cNvSpPr>
          <p:nvPr/>
        </p:nvSpPr>
        <p:spPr bwMode="auto">
          <a:xfrm>
            <a:off x="1352551" y="3857626"/>
            <a:ext cx="14654" cy="168275"/>
          </a:xfrm>
          <a:custGeom>
            <a:avLst/>
            <a:gdLst>
              <a:gd name="T0" fmla="*/ 0 w 10"/>
              <a:gd name="T1" fmla="*/ 101600 h 106"/>
              <a:gd name="T2" fmla="*/ 0 w 10"/>
              <a:gd name="T3" fmla="*/ 117475 h 106"/>
              <a:gd name="T4" fmla="*/ 0 w 10"/>
              <a:gd name="T5" fmla="*/ 134938 h 106"/>
              <a:gd name="T6" fmla="*/ 0 w 10"/>
              <a:gd name="T7" fmla="*/ 150813 h 106"/>
              <a:gd name="T8" fmla="*/ 0 w 10"/>
              <a:gd name="T9" fmla="*/ 168275 h 106"/>
              <a:gd name="T10" fmla="*/ 15875 w 10"/>
              <a:gd name="T11" fmla="*/ 168275 h 106"/>
              <a:gd name="T12" fmla="*/ 15875 w 10"/>
              <a:gd name="T13" fmla="*/ 134938 h 106"/>
              <a:gd name="T14" fmla="*/ 15875 w 10"/>
              <a:gd name="T15" fmla="*/ 117475 h 106"/>
              <a:gd name="T16" fmla="*/ 15875 w 10"/>
              <a:gd name="T17" fmla="*/ 84138 h 106"/>
              <a:gd name="T18" fmla="*/ 15875 w 10"/>
              <a:gd name="T19" fmla="*/ 66675 h 106"/>
              <a:gd name="T20" fmla="*/ 15875 w 10"/>
              <a:gd name="T21" fmla="*/ 50800 h 106"/>
              <a:gd name="T22" fmla="*/ 15875 w 10"/>
              <a:gd name="T23" fmla="*/ 33338 h 106"/>
              <a:gd name="T24" fmla="*/ 15875 w 10"/>
              <a:gd name="T25" fmla="*/ 17463 h 106"/>
              <a:gd name="T26" fmla="*/ 15875 w 10"/>
              <a:gd name="T27" fmla="*/ 0 h 106"/>
              <a:gd name="T28" fmla="*/ 15875 w 10"/>
              <a:gd name="T29" fmla="*/ 17463 h 106"/>
              <a:gd name="T30" fmla="*/ 15875 w 10"/>
              <a:gd name="T31" fmla="*/ 33338 h 106"/>
              <a:gd name="T32" fmla="*/ 0 w 10"/>
              <a:gd name="T33" fmla="*/ 33338 h 106"/>
              <a:gd name="T34" fmla="*/ 0 w 10"/>
              <a:gd name="T35" fmla="*/ 50800 h 106"/>
              <a:gd name="T36" fmla="*/ 0 w 10"/>
              <a:gd name="T37" fmla="*/ 66675 h 106"/>
              <a:gd name="T38" fmla="*/ 15875 w 10"/>
              <a:gd name="T39" fmla="*/ 66675 h 106"/>
              <a:gd name="T40" fmla="*/ 0 w 10"/>
              <a:gd name="T41" fmla="*/ 66675 h 106"/>
              <a:gd name="T42" fmla="*/ 0 w 10"/>
              <a:gd name="T43" fmla="*/ 84138 h 106"/>
              <a:gd name="T44" fmla="*/ 0 w 10"/>
              <a:gd name="T45" fmla="*/ 101600 h 10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" h="106">
                <a:moveTo>
                  <a:pt x="0" y="64"/>
                </a:moveTo>
                <a:lnTo>
                  <a:pt x="0" y="74"/>
                </a:lnTo>
                <a:lnTo>
                  <a:pt x="0" y="85"/>
                </a:lnTo>
                <a:lnTo>
                  <a:pt x="0" y="95"/>
                </a:lnTo>
                <a:lnTo>
                  <a:pt x="0" y="106"/>
                </a:lnTo>
                <a:lnTo>
                  <a:pt x="10" y="106"/>
                </a:lnTo>
                <a:lnTo>
                  <a:pt x="10" y="85"/>
                </a:lnTo>
                <a:lnTo>
                  <a:pt x="10" y="74"/>
                </a:lnTo>
                <a:lnTo>
                  <a:pt x="10" y="53"/>
                </a:lnTo>
                <a:lnTo>
                  <a:pt x="10" y="42"/>
                </a:lnTo>
                <a:lnTo>
                  <a:pt x="10" y="32"/>
                </a:lnTo>
                <a:lnTo>
                  <a:pt x="10" y="21"/>
                </a:lnTo>
                <a:lnTo>
                  <a:pt x="10" y="11"/>
                </a:lnTo>
                <a:lnTo>
                  <a:pt x="10" y="0"/>
                </a:lnTo>
                <a:lnTo>
                  <a:pt x="10" y="11"/>
                </a:lnTo>
                <a:lnTo>
                  <a:pt x="10" y="21"/>
                </a:lnTo>
                <a:lnTo>
                  <a:pt x="0" y="21"/>
                </a:lnTo>
                <a:lnTo>
                  <a:pt x="0" y="32"/>
                </a:lnTo>
                <a:lnTo>
                  <a:pt x="0" y="42"/>
                </a:lnTo>
                <a:lnTo>
                  <a:pt x="10" y="42"/>
                </a:lnTo>
                <a:lnTo>
                  <a:pt x="0" y="42"/>
                </a:lnTo>
                <a:lnTo>
                  <a:pt x="0" y="53"/>
                </a:lnTo>
                <a:lnTo>
                  <a:pt x="0" y="64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54" name="Freeform 1747"/>
          <p:cNvSpPr>
            <a:spLocks/>
          </p:cNvSpPr>
          <p:nvPr/>
        </p:nvSpPr>
        <p:spPr bwMode="auto">
          <a:xfrm>
            <a:off x="1244112" y="3941763"/>
            <a:ext cx="46892" cy="66675"/>
          </a:xfrm>
          <a:custGeom>
            <a:avLst/>
            <a:gdLst>
              <a:gd name="T0" fmla="*/ 0 w 32"/>
              <a:gd name="T1" fmla="*/ 17463 h 42"/>
              <a:gd name="T2" fmla="*/ 17463 w 32"/>
              <a:gd name="T3" fmla="*/ 17463 h 42"/>
              <a:gd name="T4" fmla="*/ 17463 w 32"/>
              <a:gd name="T5" fmla="*/ 0 h 42"/>
              <a:gd name="T6" fmla="*/ 33338 w 32"/>
              <a:gd name="T7" fmla="*/ 0 h 42"/>
              <a:gd name="T8" fmla="*/ 33338 w 32"/>
              <a:gd name="T9" fmla="*/ 0 h 42"/>
              <a:gd name="T10" fmla="*/ 33338 w 32"/>
              <a:gd name="T11" fmla="*/ 0 h 42"/>
              <a:gd name="T12" fmla="*/ 33338 w 32"/>
              <a:gd name="T13" fmla="*/ 0 h 42"/>
              <a:gd name="T14" fmla="*/ 33338 w 32"/>
              <a:gd name="T15" fmla="*/ 0 h 42"/>
              <a:gd name="T16" fmla="*/ 33338 w 32"/>
              <a:gd name="T17" fmla="*/ 0 h 42"/>
              <a:gd name="T18" fmla="*/ 50800 w 32"/>
              <a:gd name="T19" fmla="*/ 17463 h 42"/>
              <a:gd name="T20" fmla="*/ 50800 w 32"/>
              <a:gd name="T21" fmla="*/ 17463 h 42"/>
              <a:gd name="T22" fmla="*/ 33338 w 32"/>
              <a:gd name="T23" fmla="*/ 17463 h 42"/>
              <a:gd name="T24" fmla="*/ 33338 w 32"/>
              <a:gd name="T25" fmla="*/ 17463 h 42"/>
              <a:gd name="T26" fmla="*/ 33338 w 32"/>
              <a:gd name="T27" fmla="*/ 33338 h 42"/>
              <a:gd name="T28" fmla="*/ 33338 w 32"/>
              <a:gd name="T29" fmla="*/ 33338 h 42"/>
              <a:gd name="T30" fmla="*/ 33338 w 32"/>
              <a:gd name="T31" fmla="*/ 33338 h 42"/>
              <a:gd name="T32" fmla="*/ 33338 w 32"/>
              <a:gd name="T33" fmla="*/ 50800 h 42"/>
              <a:gd name="T34" fmla="*/ 33338 w 32"/>
              <a:gd name="T35" fmla="*/ 50800 h 42"/>
              <a:gd name="T36" fmla="*/ 33338 w 32"/>
              <a:gd name="T37" fmla="*/ 66675 h 42"/>
              <a:gd name="T38" fmla="*/ 33338 w 32"/>
              <a:gd name="T39" fmla="*/ 66675 h 42"/>
              <a:gd name="T40" fmla="*/ 33338 w 32"/>
              <a:gd name="T41" fmla="*/ 66675 h 42"/>
              <a:gd name="T42" fmla="*/ 33338 w 32"/>
              <a:gd name="T43" fmla="*/ 66675 h 42"/>
              <a:gd name="T44" fmla="*/ 33338 w 32"/>
              <a:gd name="T45" fmla="*/ 66675 h 42"/>
              <a:gd name="T46" fmla="*/ 17463 w 32"/>
              <a:gd name="T47" fmla="*/ 66675 h 42"/>
              <a:gd name="T48" fmla="*/ 17463 w 32"/>
              <a:gd name="T49" fmla="*/ 50800 h 42"/>
              <a:gd name="T50" fmla="*/ 17463 w 32"/>
              <a:gd name="T51" fmla="*/ 50800 h 42"/>
              <a:gd name="T52" fmla="*/ 17463 w 32"/>
              <a:gd name="T53" fmla="*/ 50800 h 42"/>
              <a:gd name="T54" fmla="*/ 17463 w 32"/>
              <a:gd name="T55" fmla="*/ 50800 h 42"/>
              <a:gd name="T56" fmla="*/ 0 w 32"/>
              <a:gd name="T57" fmla="*/ 50800 h 42"/>
              <a:gd name="T58" fmla="*/ 0 w 32"/>
              <a:gd name="T59" fmla="*/ 50800 h 42"/>
              <a:gd name="T60" fmla="*/ 0 w 32"/>
              <a:gd name="T61" fmla="*/ 33338 h 42"/>
              <a:gd name="T62" fmla="*/ 0 w 32"/>
              <a:gd name="T63" fmla="*/ 33338 h 42"/>
              <a:gd name="T64" fmla="*/ 0 w 32"/>
              <a:gd name="T65" fmla="*/ 33338 h 42"/>
              <a:gd name="T66" fmla="*/ 0 w 32"/>
              <a:gd name="T67" fmla="*/ 33338 h 42"/>
              <a:gd name="T68" fmla="*/ 0 w 32"/>
              <a:gd name="T69" fmla="*/ 17463 h 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2" h="42">
                <a:moveTo>
                  <a:pt x="0" y="11"/>
                </a:moveTo>
                <a:lnTo>
                  <a:pt x="0" y="11"/>
                </a:lnTo>
                <a:lnTo>
                  <a:pt x="11" y="11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21" y="0"/>
                </a:lnTo>
                <a:lnTo>
                  <a:pt x="32" y="11"/>
                </a:lnTo>
                <a:lnTo>
                  <a:pt x="21" y="11"/>
                </a:lnTo>
                <a:lnTo>
                  <a:pt x="21" y="21"/>
                </a:lnTo>
                <a:lnTo>
                  <a:pt x="21" y="32"/>
                </a:lnTo>
                <a:lnTo>
                  <a:pt x="21" y="42"/>
                </a:lnTo>
                <a:lnTo>
                  <a:pt x="11" y="42"/>
                </a:lnTo>
                <a:lnTo>
                  <a:pt x="11" y="32"/>
                </a:lnTo>
                <a:lnTo>
                  <a:pt x="0" y="32"/>
                </a:lnTo>
                <a:lnTo>
                  <a:pt x="0" y="21"/>
                </a:lnTo>
                <a:lnTo>
                  <a:pt x="0" y="11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55" name="Freeform 1748"/>
          <p:cNvSpPr>
            <a:spLocks/>
          </p:cNvSpPr>
          <p:nvPr/>
        </p:nvSpPr>
        <p:spPr bwMode="auto">
          <a:xfrm>
            <a:off x="1244112" y="3941763"/>
            <a:ext cx="46892" cy="66675"/>
          </a:xfrm>
          <a:custGeom>
            <a:avLst/>
            <a:gdLst>
              <a:gd name="T0" fmla="*/ 0 w 32"/>
              <a:gd name="T1" fmla="*/ 17463 h 42"/>
              <a:gd name="T2" fmla="*/ 17463 w 32"/>
              <a:gd name="T3" fmla="*/ 17463 h 42"/>
              <a:gd name="T4" fmla="*/ 17463 w 32"/>
              <a:gd name="T5" fmla="*/ 0 h 42"/>
              <a:gd name="T6" fmla="*/ 33338 w 32"/>
              <a:gd name="T7" fmla="*/ 0 h 42"/>
              <a:gd name="T8" fmla="*/ 50800 w 32"/>
              <a:gd name="T9" fmla="*/ 17463 h 42"/>
              <a:gd name="T10" fmla="*/ 33338 w 32"/>
              <a:gd name="T11" fmla="*/ 17463 h 42"/>
              <a:gd name="T12" fmla="*/ 33338 w 32"/>
              <a:gd name="T13" fmla="*/ 33338 h 42"/>
              <a:gd name="T14" fmla="*/ 33338 w 32"/>
              <a:gd name="T15" fmla="*/ 50800 h 42"/>
              <a:gd name="T16" fmla="*/ 33338 w 32"/>
              <a:gd name="T17" fmla="*/ 66675 h 42"/>
              <a:gd name="T18" fmla="*/ 33338 w 32"/>
              <a:gd name="T19" fmla="*/ 50800 h 42"/>
              <a:gd name="T20" fmla="*/ 17463 w 32"/>
              <a:gd name="T21" fmla="*/ 50800 h 42"/>
              <a:gd name="T22" fmla="*/ 0 w 32"/>
              <a:gd name="T23" fmla="*/ 50800 h 42"/>
              <a:gd name="T24" fmla="*/ 0 w 32"/>
              <a:gd name="T25" fmla="*/ 33338 h 42"/>
              <a:gd name="T26" fmla="*/ 0 w 32"/>
              <a:gd name="T27" fmla="*/ 17463 h 4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" h="42">
                <a:moveTo>
                  <a:pt x="0" y="11"/>
                </a:moveTo>
                <a:lnTo>
                  <a:pt x="11" y="11"/>
                </a:lnTo>
                <a:lnTo>
                  <a:pt x="11" y="0"/>
                </a:lnTo>
                <a:lnTo>
                  <a:pt x="21" y="0"/>
                </a:lnTo>
                <a:lnTo>
                  <a:pt x="32" y="11"/>
                </a:lnTo>
                <a:lnTo>
                  <a:pt x="21" y="11"/>
                </a:lnTo>
                <a:lnTo>
                  <a:pt x="21" y="21"/>
                </a:lnTo>
                <a:lnTo>
                  <a:pt x="21" y="32"/>
                </a:lnTo>
                <a:lnTo>
                  <a:pt x="21" y="42"/>
                </a:lnTo>
                <a:lnTo>
                  <a:pt x="21" y="32"/>
                </a:lnTo>
                <a:lnTo>
                  <a:pt x="11" y="32"/>
                </a:lnTo>
                <a:lnTo>
                  <a:pt x="0" y="32"/>
                </a:lnTo>
                <a:lnTo>
                  <a:pt x="0" y="2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56" name="Freeform 1749"/>
          <p:cNvSpPr>
            <a:spLocks/>
          </p:cNvSpPr>
          <p:nvPr/>
        </p:nvSpPr>
        <p:spPr bwMode="auto">
          <a:xfrm>
            <a:off x="737089" y="3840164"/>
            <a:ext cx="61546" cy="34925"/>
          </a:xfrm>
          <a:custGeom>
            <a:avLst/>
            <a:gdLst>
              <a:gd name="T0" fmla="*/ 0 w 42"/>
              <a:gd name="T1" fmla="*/ 34925 h 22"/>
              <a:gd name="T2" fmla="*/ 0 w 42"/>
              <a:gd name="T3" fmla="*/ 34925 h 22"/>
              <a:gd name="T4" fmla="*/ 0 w 42"/>
              <a:gd name="T5" fmla="*/ 34925 h 22"/>
              <a:gd name="T6" fmla="*/ 0 w 42"/>
              <a:gd name="T7" fmla="*/ 34925 h 22"/>
              <a:gd name="T8" fmla="*/ 0 w 42"/>
              <a:gd name="T9" fmla="*/ 17463 h 22"/>
              <a:gd name="T10" fmla="*/ 0 w 42"/>
              <a:gd name="T11" fmla="*/ 17463 h 22"/>
              <a:gd name="T12" fmla="*/ 0 w 42"/>
              <a:gd name="T13" fmla="*/ 17463 h 22"/>
              <a:gd name="T14" fmla="*/ 17463 w 42"/>
              <a:gd name="T15" fmla="*/ 17463 h 22"/>
              <a:gd name="T16" fmla="*/ 17463 w 42"/>
              <a:gd name="T17" fmla="*/ 17463 h 22"/>
              <a:gd name="T18" fmla="*/ 17463 w 42"/>
              <a:gd name="T19" fmla="*/ 17463 h 22"/>
              <a:gd name="T20" fmla="*/ 17463 w 42"/>
              <a:gd name="T21" fmla="*/ 17463 h 22"/>
              <a:gd name="T22" fmla="*/ 17463 w 42"/>
              <a:gd name="T23" fmla="*/ 17463 h 22"/>
              <a:gd name="T24" fmla="*/ 17463 w 42"/>
              <a:gd name="T25" fmla="*/ 17463 h 22"/>
              <a:gd name="T26" fmla="*/ 33338 w 42"/>
              <a:gd name="T27" fmla="*/ 17463 h 22"/>
              <a:gd name="T28" fmla="*/ 33338 w 42"/>
              <a:gd name="T29" fmla="*/ 0 h 22"/>
              <a:gd name="T30" fmla="*/ 33338 w 42"/>
              <a:gd name="T31" fmla="*/ 0 h 22"/>
              <a:gd name="T32" fmla="*/ 33338 w 42"/>
              <a:gd name="T33" fmla="*/ 0 h 22"/>
              <a:gd name="T34" fmla="*/ 33338 w 42"/>
              <a:gd name="T35" fmla="*/ 0 h 22"/>
              <a:gd name="T36" fmla="*/ 50800 w 42"/>
              <a:gd name="T37" fmla="*/ 0 h 22"/>
              <a:gd name="T38" fmla="*/ 50800 w 42"/>
              <a:gd name="T39" fmla="*/ 0 h 22"/>
              <a:gd name="T40" fmla="*/ 50800 w 42"/>
              <a:gd name="T41" fmla="*/ 17463 h 22"/>
              <a:gd name="T42" fmla="*/ 50800 w 42"/>
              <a:gd name="T43" fmla="*/ 17463 h 22"/>
              <a:gd name="T44" fmla="*/ 50800 w 42"/>
              <a:gd name="T45" fmla="*/ 17463 h 22"/>
              <a:gd name="T46" fmla="*/ 50800 w 42"/>
              <a:gd name="T47" fmla="*/ 17463 h 22"/>
              <a:gd name="T48" fmla="*/ 50800 w 42"/>
              <a:gd name="T49" fmla="*/ 34925 h 22"/>
              <a:gd name="T50" fmla="*/ 50800 w 42"/>
              <a:gd name="T51" fmla="*/ 34925 h 22"/>
              <a:gd name="T52" fmla="*/ 50800 w 42"/>
              <a:gd name="T53" fmla="*/ 34925 h 22"/>
              <a:gd name="T54" fmla="*/ 66675 w 42"/>
              <a:gd name="T55" fmla="*/ 34925 h 22"/>
              <a:gd name="T56" fmla="*/ 66675 w 42"/>
              <a:gd name="T57" fmla="*/ 34925 h 22"/>
              <a:gd name="T58" fmla="*/ 66675 w 42"/>
              <a:gd name="T59" fmla="*/ 34925 h 22"/>
              <a:gd name="T60" fmla="*/ 0 w 42"/>
              <a:gd name="T61" fmla="*/ 34925 h 2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2" h="22">
                <a:moveTo>
                  <a:pt x="0" y="22"/>
                </a:move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21" y="11"/>
                </a:lnTo>
                <a:lnTo>
                  <a:pt x="21" y="0"/>
                </a:lnTo>
                <a:lnTo>
                  <a:pt x="32" y="0"/>
                </a:lnTo>
                <a:lnTo>
                  <a:pt x="32" y="11"/>
                </a:lnTo>
                <a:lnTo>
                  <a:pt x="32" y="22"/>
                </a:lnTo>
                <a:lnTo>
                  <a:pt x="42" y="22"/>
                </a:lnTo>
                <a:lnTo>
                  <a:pt x="0" y="22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57" name="Freeform 1750"/>
          <p:cNvSpPr>
            <a:spLocks/>
          </p:cNvSpPr>
          <p:nvPr/>
        </p:nvSpPr>
        <p:spPr bwMode="auto">
          <a:xfrm>
            <a:off x="1091712" y="3857625"/>
            <a:ext cx="30773" cy="17463"/>
          </a:xfrm>
          <a:custGeom>
            <a:avLst/>
            <a:gdLst>
              <a:gd name="T0" fmla="*/ 0 w 21"/>
              <a:gd name="T1" fmla="*/ 17463 h 11"/>
              <a:gd name="T2" fmla="*/ 0 w 21"/>
              <a:gd name="T3" fmla="*/ 17463 h 11"/>
              <a:gd name="T4" fmla="*/ 0 w 21"/>
              <a:gd name="T5" fmla="*/ 17463 h 11"/>
              <a:gd name="T6" fmla="*/ 0 w 21"/>
              <a:gd name="T7" fmla="*/ 0 h 11"/>
              <a:gd name="T8" fmla="*/ 0 w 21"/>
              <a:gd name="T9" fmla="*/ 0 h 11"/>
              <a:gd name="T10" fmla="*/ 0 w 21"/>
              <a:gd name="T11" fmla="*/ 0 h 11"/>
              <a:gd name="T12" fmla="*/ 0 w 21"/>
              <a:gd name="T13" fmla="*/ 0 h 11"/>
              <a:gd name="T14" fmla="*/ 15875 w 21"/>
              <a:gd name="T15" fmla="*/ 0 h 11"/>
              <a:gd name="T16" fmla="*/ 15875 w 21"/>
              <a:gd name="T17" fmla="*/ 0 h 11"/>
              <a:gd name="T18" fmla="*/ 15875 w 21"/>
              <a:gd name="T19" fmla="*/ 0 h 11"/>
              <a:gd name="T20" fmla="*/ 15875 w 21"/>
              <a:gd name="T21" fmla="*/ 0 h 11"/>
              <a:gd name="T22" fmla="*/ 15875 w 21"/>
              <a:gd name="T23" fmla="*/ 0 h 11"/>
              <a:gd name="T24" fmla="*/ 15875 w 21"/>
              <a:gd name="T25" fmla="*/ 0 h 11"/>
              <a:gd name="T26" fmla="*/ 15875 w 21"/>
              <a:gd name="T27" fmla="*/ 0 h 11"/>
              <a:gd name="T28" fmla="*/ 15875 w 21"/>
              <a:gd name="T29" fmla="*/ 0 h 11"/>
              <a:gd name="T30" fmla="*/ 33337 w 21"/>
              <a:gd name="T31" fmla="*/ 0 h 11"/>
              <a:gd name="T32" fmla="*/ 33337 w 21"/>
              <a:gd name="T33" fmla="*/ 0 h 11"/>
              <a:gd name="T34" fmla="*/ 33337 w 21"/>
              <a:gd name="T35" fmla="*/ 0 h 11"/>
              <a:gd name="T36" fmla="*/ 33337 w 21"/>
              <a:gd name="T37" fmla="*/ 17463 h 11"/>
              <a:gd name="T38" fmla="*/ 33337 w 21"/>
              <a:gd name="T39" fmla="*/ 17463 h 11"/>
              <a:gd name="T40" fmla="*/ 33337 w 21"/>
              <a:gd name="T41" fmla="*/ 17463 h 11"/>
              <a:gd name="T42" fmla="*/ 0 w 21"/>
              <a:gd name="T43" fmla="*/ 17463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0" y="11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58" name="Freeform 1751"/>
          <p:cNvSpPr>
            <a:spLocks/>
          </p:cNvSpPr>
          <p:nvPr/>
        </p:nvSpPr>
        <p:spPr bwMode="auto">
          <a:xfrm>
            <a:off x="860182" y="3773489"/>
            <a:ext cx="77665" cy="84137"/>
          </a:xfrm>
          <a:custGeom>
            <a:avLst/>
            <a:gdLst>
              <a:gd name="T0" fmla="*/ 33337 w 53"/>
              <a:gd name="T1" fmla="*/ 15875 h 53"/>
              <a:gd name="T2" fmla="*/ 50800 w 53"/>
              <a:gd name="T3" fmla="*/ 0 h 53"/>
              <a:gd name="T4" fmla="*/ 50800 w 53"/>
              <a:gd name="T5" fmla="*/ 0 h 53"/>
              <a:gd name="T6" fmla="*/ 50800 w 53"/>
              <a:gd name="T7" fmla="*/ 0 h 53"/>
              <a:gd name="T8" fmla="*/ 66675 w 53"/>
              <a:gd name="T9" fmla="*/ 0 h 53"/>
              <a:gd name="T10" fmla="*/ 66675 w 53"/>
              <a:gd name="T11" fmla="*/ 0 h 53"/>
              <a:gd name="T12" fmla="*/ 66675 w 53"/>
              <a:gd name="T13" fmla="*/ 15875 h 53"/>
              <a:gd name="T14" fmla="*/ 66675 w 53"/>
              <a:gd name="T15" fmla="*/ 15875 h 53"/>
              <a:gd name="T16" fmla="*/ 84137 w 53"/>
              <a:gd name="T17" fmla="*/ 33337 h 53"/>
              <a:gd name="T18" fmla="*/ 84137 w 53"/>
              <a:gd name="T19" fmla="*/ 33337 h 53"/>
              <a:gd name="T20" fmla="*/ 84137 w 53"/>
              <a:gd name="T21" fmla="*/ 33337 h 53"/>
              <a:gd name="T22" fmla="*/ 84137 w 53"/>
              <a:gd name="T23" fmla="*/ 50800 h 53"/>
              <a:gd name="T24" fmla="*/ 84137 w 53"/>
              <a:gd name="T25" fmla="*/ 50800 h 53"/>
              <a:gd name="T26" fmla="*/ 84137 w 53"/>
              <a:gd name="T27" fmla="*/ 66675 h 53"/>
              <a:gd name="T28" fmla="*/ 84137 w 53"/>
              <a:gd name="T29" fmla="*/ 66675 h 53"/>
              <a:gd name="T30" fmla="*/ 84137 w 53"/>
              <a:gd name="T31" fmla="*/ 84137 h 53"/>
              <a:gd name="T32" fmla="*/ 84137 w 53"/>
              <a:gd name="T33" fmla="*/ 84137 h 53"/>
              <a:gd name="T34" fmla="*/ 66675 w 53"/>
              <a:gd name="T35" fmla="*/ 84137 h 53"/>
              <a:gd name="T36" fmla="*/ 66675 w 53"/>
              <a:gd name="T37" fmla="*/ 84137 h 53"/>
              <a:gd name="T38" fmla="*/ 66675 w 53"/>
              <a:gd name="T39" fmla="*/ 84137 h 53"/>
              <a:gd name="T40" fmla="*/ 50800 w 53"/>
              <a:gd name="T41" fmla="*/ 84137 h 53"/>
              <a:gd name="T42" fmla="*/ 50800 w 53"/>
              <a:gd name="T43" fmla="*/ 84137 h 53"/>
              <a:gd name="T44" fmla="*/ 50800 w 53"/>
              <a:gd name="T45" fmla="*/ 84137 h 53"/>
              <a:gd name="T46" fmla="*/ 50800 w 53"/>
              <a:gd name="T47" fmla="*/ 84137 h 53"/>
              <a:gd name="T48" fmla="*/ 33337 w 53"/>
              <a:gd name="T49" fmla="*/ 84137 h 53"/>
              <a:gd name="T50" fmla="*/ 33337 w 53"/>
              <a:gd name="T51" fmla="*/ 66675 h 53"/>
              <a:gd name="T52" fmla="*/ 33337 w 53"/>
              <a:gd name="T53" fmla="*/ 66675 h 53"/>
              <a:gd name="T54" fmla="*/ 33337 w 53"/>
              <a:gd name="T55" fmla="*/ 66675 h 53"/>
              <a:gd name="T56" fmla="*/ 17462 w 53"/>
              <a:gd name="T57" fmla="*/ 66675 h 53"/>
              <a:gd name="T58" fmla="*/ 17462 w 53"/>
              <a:gd name="T59" fmla="*/ 66675 h 53"/>
              <a:gd name="T60" fmla="*/ 17462 w 53"/>
              <a:gd name="T61" fmla="*/ 50800 h 53"/>
              <a:gd name="T62" fmla="*/ 17462 w 53"/>
              <a:gd name="T63" fmla="*/ 50800 h 53"/>
              <a:gd name="T64" fmla="*/ 17462 w 53"/>
              <a:gd name="T65" fmla="*/ 50800 h 53"/>
              <a:gd name="T66" fmla="*/ 0 w 53"/>
              <a:gd name="T67" fmla="*/ 50800 h 53"/>
              <a:gd name="T68" fmla="*/ 0 w 53"/>
              <a:gd name="T69" fmla="*/ 33337 h 53"/>
              <a:gd name="T70" fmla="*/ 0 w 53"/>
              <a:gd name="T71" fmla="*/ 33337 h 53"/>
              <a:gd name="T72" fmla="*/ 0 w 53"/>
              <a:gd name="T73" fmla="*/ 33337 h 53"/>
              <a:gd name="T74" fmla="*/ 0 w 53"/>
              <a:gd name="T75" fmla="*/ 15875 h 53"/>
              <a:gd name="T76" fmla="*/ 0 w 53"/>
              <a:gd name="T77" fmla="*/ 15875 h 53"/>
              <a:gd name="T78" fmla="*/ 17462 w 53"/>
              <a:gd name="T79" fmla="*/ 15875 h 53"/>
              <a:gd name="T80" fmla="*/ 17462 w 53"/>
              <a:gd name="T81" fmla="*/ 15875 h 53"/>
              <a:gd name="T82" fmla="*/ 17462 w 53"/>
              <a:gd name="T83" fmla="*/ 15875 h 53"/>
              <a:gd name="T84" fmla="*/ 17462 w 53"/>
              <a:gd name="T85" fmla="*/ 0 h 53"/>
              <a:gd name="T86" fmla="*/ 33337 w 53"/>
              <a:gd name="T87" fmla="*/ 15875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" h="53">
                <a:moveTo>
                  <a:pt x="21" y="10"/>
                </a:moveTo>
                <a:lnTo>
                  <a:pt x="21" y="10"/>
                </a:ln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42" y="10"/>
                </a:lnTo>
                <a:lnTo>
                  <a:pt x="42" y="21"/>
                </a:lnTo>
                <a:lnTo>
                  <a:pt x="53" y="21"/>
                </a:lnTo>
                <a:lnTo>
                  <a:pt x="53" y="32"/>
                </a:lnTo>
                <a:lnTo>
                  <a:pt x="53" y="42"/>
                </a:lnTo>
                <a:lnTo>
                  <a:pt x="53" y="53"/>
                </a:lnTo>
                <a:lnTo>
                  <a:pt x="42" y="53"/>
                </a:lnTo>
                <a:lnTo>
                  <a:pt x="32" y="53"/>
                </a:lnTo>
                <a:lnTo>
                  <a:pt x="21" y="53"/>
                </a:lnTo>
                <a:lnTo>
                  <a:pt x="21" y="42"/>
                </a:lnTo>
                <a:lnTo>
                  <a:pt x="11" y="42"/>
                </a:lnTo>
                <a:lnTo>
                  <a:pt x="11" y="32"/>
                </a:lnTo>
                <a:lnTo>
                  <a:pt x="0" y="32"/>
                </a:lnTo>
                <a:lnTo>
                  <a:pt x="0" y="21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59" name="Freeform 1752"/>
          <p:cNvSpPr>
            <a:spLocks/>
          </p:cNvSpPr>
          <p:nvPr/>
        </p:nvSpPr>
        <p:spPr bwMode="auto">
          <a:xfrm>
            <a:off x="737089" y="3959225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0 w 21"/>
              <a:gd name="T5" fmla="*/ 0 h 1588"/>
              <a:gd name="T6" fmla="*/ 0 w 21"/>
              <a:gd name="T7" fmla="*/ 0 h 1588"/>
              <a:gd name="T8" fmla="*/ 17462 w 21"/>
              <a:gd name="T9" fmla="*/ 0 h 1588"/>
              <a:gd name="T10" fmla="*/ 17462 w 21"/>
              <a:gd name="T11" fmla="*/ 0 h 1588"/>
              <a:gd name="T12" fmla="*/ 17462 w 21"/>
              <a:gd name="T13" fmla="*/ 0 h 1588"/>
              <a:gd name="T14" fmla="*/ 17462 w 21"/>
              <a:gd name="T15" fmla="*/ 0 h 1588"/>
              <a:gd name="T16" fmla="*/ 17462 w 21"/>
              <a:gd name="T17" fmla="*/ 0 h 1588"/>
              <a:gd name="T18" fmla="*/ 17462 w 21"/>
              <a:gd name="T19" fmla="*/ 0 h 1588"/>
              <a:gd name="T20" fmla="*/ 17462 w 21"/>
              <a:gd name="T21" fmla="*/ 0 h 1588"/>
              <a:gd name="T22" fmla="*/ 17462 w 21"/>
              <a:gd name="T23" fmla="*/ 0 h 1588"/>
              <a:gd name="T24" fmla="*/ 17462 w 21"/>
              <a:gd name="T25" fmla="*/ 0 h 1588"/>
              <a:gd name="T26" fmla="*/ 17462 w 21"/>
              <a:gd name="T27" fmla="*/ 0 h 1588"/>
              <a:gd name="T28" fmla="*/ 17462 w 21"/>
              <a:gd name="T29" fmla="*/ 0 h 1588"/>
              <a:gd name="T30" fmla="*/ 17462 w 21"/>
              <a:gd name="T31" fmla="*/ 0 h 1588"/>
              <a:gd name="T32" fmla="*/ 17462 w 21"/>
              <a:gd name="T33" fmla="*/ 0 h 1588"/>
              <a:gd name="T34" fmla="*/ 17462 w 21"/>
              <a:gd name="T35" fmla="*/ 0 h 1588"/>
              <a:gd name="T36" fmla="*/ 17462 w 21"/>
              <a:gd name="T37" fmla="*/ 0 h 1588"/>
              <a:gd name="T38" fmla="*/ 33337 w 21"/>
              <a:gd name="T39" fmla="*/ 0 h 1588"/>
              <a:gd name="T40" fmla="*/ 33337 w 21"/>
              <a:gd name="T41" fmla="*/ 0 h 1588"/>
              <a:gd name="T42" fmla="*/ 0 w 21"/>
              <a:gd name="T43" fmla="*/ 0 h 15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60" name="Freeform 1753"/>
          <p:cNvSpPr>
            <a:spLocks/>
          </p:cNvSpPr>
          <p:nvPr/>
        </p:nvSpPr>
        <p:spPr bwMode="auto">
          <a:xfrm>
            <a:off x="722435" y="3875088"/>
            <a:ext cx="92319" cy="84137"/>
          </a:xfrm>
          <a:custGeom>
            <a:avLst/>
            <a:gdLst>
              <a:gd name="T0" fmla="*/ 49212 w 63"/>
              <a:gd name="T1" fmla="*/ 84137 h 53"/>
              <a:gd name="T2" fmla="*/ 49212 w 63"/>
              <a:gd name="T3" fmla="*/ 66675 h 53"/>
              <a:gd name="T4" fmla="*/ 49212 w 63"/>
              <a:gd name="T5" fmla="*/ 66675 h 53"/>
              <a:gd name="T6" fmla="*/ 49212 w 63"/>
              <a:gd name="T7" fmla="*/ 49212 h 53"/>
              <a:gd name="T8" fmla="*/ 49212 w 63"/>
              <a:gd name="T9" fmla="*/ 33337 h 53"/>
              <a:gd name="T10" fmla="*/ 49212 w 63"/>
              <a:gd name="T11" fmla="*/ 49212 h 53"/>
              <a:gd name="T12" fmla="*/ 49212 w 63"/>
              <a:gd name="T13" fmla="*/ 49212 h 53"/>
              <a:gd name="T14" fmla="*/ 33337 w 63"/>
              <a:gd name="T15" fmla="*/ 66675 h 53"/>
              <a:gd name="T16" fmla="*/ 33337 w 63"/>
              <a:gd name="T17" fmla="*/ 66675 h 53"/>
              <a:gd name="T18" fmla="*/ 33337 w 63"/>
              <a:gd name="T19" fmla="*/ 66675 h 53"/>
              <a:gd name="T20" fmla="*/ 33337 w 63"/>
              <a:gd name="T21" fmla="*/ 66675 h 53"/>
              <a:gd name="T22" fmla="*/ 15875 w 63"/>
              <a:gd name="T23" fmla="*/ 66675 h 53"/>
              <a:gd name="T24" fmla="*/ 15875 w 63"/>
              <a:gd name="T25" fmla="*/ 66675 h 53"/>
              <a:gd name="T26" fmla="*/ 15875 w 63"/>
              <a:gd name="T27" fmla="*/ 66675 h 53"/>
              <a:gd name="T28" fmla="*/ 15875 w 63"/>
              <a:gd name="T29" fmla="*/ 33337 h 53"/>
              <a:gd name="T30" fmla="*/ 15875 w 63"/>
              <a:gd name="T31" fmla="*/ 33337 h 53"/>
              <a:gd name="T32" fmla="*/ 15875 w 63"/>
              <a:gd name="T33" fmla="*/ 33337 h 53"/>
              <a:gd name="T34" fmla="*/ 0 w 63"/>
              <a:gd name="T35" fmla="*/ 15875 h 53"/>
              <a:gd name="T36" fmla="*/ 0 w 63"/>
              <a:gd name="T37" fmla="*/ 15875 h 53"/>
              <a:gd name="T38" fmla="*/ 0 w 63"/>
              <a:gd name="T39" fmla="*/ 15875 h 53"/>
              <a:gd name="T40" fmla="*/ 15875 w 63"/>
              <a:gd name="T41" fmla="*/ 15875 h 53"/>
              <a:gd name="T42" fmla="*/ 15875 w 63"/>
              <a:gd name="T43" fmla="*/ 0 h 53"/>
              <a:gd name="T44" fmla="*/ 82550 w 63"/>
              <a:gd name="T45" fmla="*/ 0 h 53"/>
              <a:gd name="T46" fmla="*/ 82550 w 63"/>
              <a:gd name="T47" fmla="*/ 15875 h 53"/>
              <a:gd name="T48" fmla="*/ 82550 w 63"/>
              <a:gd name="T49" fmla="*/ 15875 h 53"/>
              <a:gd name="T50" fmla="*/ 82550 w 63"/>
              <a:gd name="T51" fmla="*/ 33337 h 53"/>
              <a:gd name="T52" fmla="*/ 82550 w 63"/>
              <a:gd name="T53" fmla="*/ 33337 h 53"/>
              <a:gd name="T54" fmla="*/ 82550 w 63"/>
              <a:gd name="T55" fmla="*/ 33337 h 53"/>
              <a:gd name="T56" fmla="*/ 82550 w 63"/>
              <a:gd name="T57" fmla="*/ 33337 h 53"/>
              <a:gd name="T58" fmla="*/ 100012 w 63"/>
              <a:gd name="T59" fmla="*/ 33337 h 53"/>
              <a:gd name="T60" fmla="*/ 100012 w 63"/>
              <a:gd name="T61" fmla="*/ 49212 h 53"/>
              <a:gd name="T62" fmla="*/ 100012 w 63"/>
              <a:gd name="T63" fmla="*/ 49212 h 53"/>
              <a:gd name="T64" fmla="*/ 100012 w 63"/>
              <a:gd name="T65" fmla="*/ 49212 h 53"/>
              <a:gd name="T66" fmla="*/ 100012 w 63"/>
              <a:gd name="T67" fmla="*/ 66675 h 53"/>
              <a:gd name="T68" fmla="*/ 100012 w 63"/>
              <a:gd name="T69" fmla="*/ 66675 h 53"/>
              <a:gd name="T70" fmla="*/ 82550 w 63"/>
              <a:gd name="T71" fmla="*/ 66675 h 53"/>
              <a:gd name="T72" fmla="*/ 82550 w 63"/>
              <a:gd name="T73" fmla="*/ 84137 h 53"/>
              <a:gd name="T74" fmla="*/ 82550 w 63"/>
              <a:gd name="T75" fmla="*/ 84137 h 53"/>
              <a:gd name="T76" fmla="*/ 82550 w 63"/>
              <a:gd name="T77" fmla="*/ 84137 h 53"/>
              <a:gd name="T78" fmla="*/ 82550 w 63"/>
              <a:gd name="T79" fmla="*/ 84137 h 53"/>
              <a:gd name="T80" fmla="*/ 82550 w 63"/>
              <a:gd name="T81" fmla="*/ 84137 h 53"/>
              <a:gd name="T82" fmla="*/ 82550 w 63"/>
              <a:gd name="T83" fmla="*/ 84137 h 53"/>
              <a:gd name="T84" fmla="*/ 82550 w 63"/>
              <a:gd name="T85" fmla="*/ 84137 h 53"/>
              <a:gd name="T86" fmla="*/ 66675 w 63"/>
              <a:gd name="T87" fmla="*/ 84137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" h="53">
                <a:moveTo>
                  <a:pt x="31" y="53"/>
                </a:moveTo>
                <a:lnTo>
                  <a:pt x="31" y="53"/>
                </a:lnTo>
                <a:lnTo>
                  <a:pt x="31" y="42"/>
                </a:lnTo>
                <a:lnTo>
                  <a:pt x="31" y="31"/>
                </a:lnTo>
                <a:lnTo>
                  <a:pt x="31" y="21"/>
                </a:lnTo>
                <a:lnTo>
                  <a:pt x="31" y="31"/>
                </a:lnTo>
                <a:lnTo>
                  <a:pt x="31" y="42"/>
                </a:lnTo>
                <a:lnTo>
                  <a:pt x="21" y="42"/>
                </a:lnTo>
                <a:lnTo>
                  <a:pt x="10" y="42"/>
                </a:lnTo>
                <a:lnTo>
                  <a:pt x="10" y="31"/>
                </a:lnTo>
                <a:lnTo>
                  <a:pt x="10" y="21"/>
                </a:lnTo>
                <a:lnTo>
                  <a:pt x="10" y="10"/>
                </a:ln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52" y="0"/>
                </a:lnTo>
                <a:lnTo>
                  <a:pt x="52" y="10"/>
                </a:lnTo>
                <a:lnTo>
                  <a:pt x="52" y="21"/>
                </a:lnTo>
                <a:lnTo>
                  <a:pt x="63" y="21"/>
                </a:lnTo>
                <a:lnTo>
                  <a:pt x="63" y="31"/>
                </a:lnTo>
                <a:lnTo>
                  <a:pt x="63" y="42"/>
                </a:lnTo>
                <a:lnTo>
                  <a:pt x="52" y="42"/>
                </a:lnTo>
                <a:lnTo>
                  <a:pt x="52" y="53"/>
                </a:lnTo>
                <a:lnTo>
                  <a:pt x="42" y="53"/>
                </a:lnTo>
                <a:lnTo>
                  <a:pt x="31" y="53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61" name="Freeform 1754"/>
          <p:cNvSpPr>
            <a:spLocks/>
          </p:cNvSpPr>
          <p:nvPr/>
        </p:nvSpPr>
        <p:spPr bwMode="auto">
          <a:xfrm>
            <a:off x="1274885" y="3924301"/>
            <a:ext cx="61546" cy="34925"/>
          </a:xfrm>
          <a:custGeom>
            <a:avLst/>
            <a:gdLst>
              <a:gd name="T0" fmla="*/ 17463 w 42"/>
              <a:gd name="T1" fmla="*/ 34925 h 22"/>
              <a:gd name="T2" fmla="*/ 17463 w 42"/>
              <a:gd name="T3" fmla="*/ 34925 h 22"/>
              <a:gd name="T4" fmla="*/ 17463 w 42"/>
              <a:gd name="T5" fmla="*/ 34925 h 22"/>
              <a:gd name="T6" fmla="*/ 17463 w 42"/>
              <a:gd name="T7" fmla="*/ 34925 h 22"/>
              <a:gd name="T8" fmla="*/ 0 w 42"/>
              <a:gd name="T9" fmla="*/ 17463 h 22"/>
              <a:gd name="T10" fmla="*/ 0 w 42"/>
              <a:gd name="T11" fmla="*/ 17463 h 22"/>
              <a:gd name="T12" fmla="*/ 17463 w 42"/>
              <a:gd name="T13" fmla="*/ 17463 h 22"/>
              <a:gd name="T14" fmla="*/ 0 w 42"/>
              <a:gd name="T15" fmla="*/ 17463 h 22"/>
              <a:gd name="T16" fmla="*/ 0 w 42"/>
              <a:gd name="T17" fmla="*/ 17463 h 22"/>
              <a:gd name="T18" fmla="*/ 0 w 42"/>
              <a:gd name="T19" fmla="*/ 0 h 22"/>
              <a:gd name="T20" fmla="*/ 0 w 42"/>
              <a:gd name="T21" fmla="*/ 0 h 22"/>
              <a:gd name="T22" fmla="*/ 0 w 42"/>
              <a:gd name="T23" fmla="*/ 0 h 22"/>
              <a:gd name="T24" fmla="*/ 0 w 42"/>
              <a:gd name="T25" fmla="*/ 0 h 22"/>
              <a:gd name="T26" fmla="*/ 17463 w 42"/>
              <a:gd name="T27" fmla="*/ 0 h 22"/>
              <a:gd name="T28" fmla="*/ 17463 w 42"/>
              <a:gd name="T29" fmla="*/ 0 h 22"/>
              <a:gd name="T30" fmla="*/ 17463 w 42"/>
              <a:gd name="T31" fmla="*/ 0 h 22"/>
              <a:gd name="T32" fmla="*/ 17463 w 42"/>
              <a:gd name="T33" fmla="*/ 0 h 22"/>
              <a:gd name="T34" fmla="*/ 17463 w 42"/>
              <a:gd name="T35" fmla="*/ 0 h 22"/>
              <a:gd name="T36" fmla="*/ 17463 w 42"/>
              <a:gd name="T37" fmla="*/ 0 h 22"/>
              <a:gd name="T38" fmla="*/ 17463 w 42"/>
              <a:gd name="T39" fmla="*/ 0 h 22"/>
              <a:gd name="T40" fmla="*/ 17463 w 42"/>
              <a:gd name="T41" fmla="*/ 0 h 22"/>
              <a:gd name="T42" fmla="*/ 17463 w 42"/>
              <a:gd name="T43" fmla="*/ 0 h 22"/>
              <a:gd name="T44" fmla="*/ 17463 w 42"/>
              <a:gd name="T45" fmla="*/ 0 h 22"/>
              <a:gd name="T46" fmla="*/ 17463 w 42"/>
              <a:gd name="T47" fmla="*/ 0 h 22"/>
              <a:gd name="T48" fmla="*/ 33338 w 42"/>
              <a:gd name="T49" fmla="*/ 0 h 22"/>
              <a:gd name="T50" fmla="*/ 33338 w 42"/>
              <a:gd name="T51" fmla="*/ 0 h 22"/>
              <a:gd name="T52" fmla="*/ 33338 w 42"/>
              <a:gd name="T53" fmla="*/ 0 h 22"/>
              <a:gd name="T54" fmla="*/ 33338 w 42"/>
              <a:gd name="T55" fmla="*/ 0 h 22"/>
              <a:gd name="T56" fmla="*/ 33338 w 42"/>
              <a:gd name="T57" fmla="*/ 0 h 22"/>
              <a:gd name="T58" fmla="*/ 33338 w 42"/>
              <a:gd name="T59" fmla="*/ 0 h 22"/>
              <a:gd name="T60" fmla="*/ 33338 w 42"/>
              <a:gd name="T61" fmla="*/ 0 h 22"/>
              <a:gd name="T62" fmla="*/ 33338 w 42"/>
              <a:gd name="T63" fmla="*/ 0 h 22"/>
              <a:gd name="T64" fmla="*/ 33338 w 42"/>
              <a:gd name="T65" fmla="*/ 17463 h 22"/>
              <a:gd name="T66" fmla="*/ 33338 w 42"/>
              <a:gd name="T67" fmla="*/ 17463 h 22"/>
              <a:gd name="T68" fmla="*/ 33338 w 42"/>
              <a:gd name="T69" fmla="*/ 17463 h 22"/>
              <a:gd name="T70" fmla="*/ 33338 w 42"/>
              <a:gd name="T71" fmla="*/ 17463 h 22"/>
              <a:gd name="T72" fmla="*/ 33338 w 42"/>
              <a:gd name="T73" fmla="*/ 17463 h 22"/>
              <a:gd name="T74" fmla="*/ 50800 w 42"/>
              <a:gd name="T75" fmla="*/ 17463 h 22"/>
              <a:gd name="T76" fmla="*/ 50800 w 42"/>
              <a:gd name="T77" fmla="*/ 34925 h 22"/>
              <a:gd name="T78" fmla="*/ 50800 w 42"/>
              <a:gd name="T79" fmla="*/ 34925 h 22"/>
              <a:gd name="T80" fmla="*/ 50800 w 42"/>
              <a:gd name="T81" fmla="*/ 34925 h 22"/>
              <a:gd name="T82" fmla="*/ 66675 w 42"/>
              <a:gd name="T83" fmla="*/ 34925 h 22"/>
              <a:gd name="T84" fmla="*/ 66675 w 42"/>
              <a:gd name="T85" fmla="*/ 34925 h 22"/>
              <a:gd name="T86" fmla="*/ 50800 w 42"/>
              <a:gd name="T87" fmla="*/ 34925 h 22"/>
              <a:gd name="T88" fmla="*/ 50800 w 42"/>
              <a:gd name="T89" fmla="*/ 34925 h 22"/>
              <a:gd name="T90" fmla="*/ 50800 w 42"/>
              <a:gd name="T91" fmla="*/ 34925 h 22"/>
              <a:gd name="T92" fmla="*/ 50800 w 42"/>
              <a:gd name="T93" fmla="*/ 34925 h 22"/>
              <a:gd name="T94" fmla="*/ 50800 w 42"/>
              <a:gd name="T95" fmla="*/ 34925 h 22"/>
              <a:gd name="T96" fmla="*/ 50800 w 42"/>
              <a:gd name="T97" fmla="*/ 34925 h 22"/>
              <a:gd name="T98" fmla="*/ 50800 w 42"/>
              <a:gd name="T99" fmla="*/ 34925 h 22"/>
              <a:gd name="T100" fmla="*/ 17463 w 42"/>
              <a:gd name="T101" fmla="*/ 34925 h 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2" h="22">
                <a:moveTo>
                  <a:pt x="11" y="22"/>
                </a:moveTo>
                <a:lnTo>
                  <a:pt x="11" y="22"/>
                </a:lnTo>
                <a:lnTo>
                  <a:pt x="0" y="11"/>
                </a:lnTo>
                <a:lnTo>
                  <a:pt x="11" y="11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32" y="11"/>
                </a:lnTo>
                <a:lnTo>
                  <a:pt x="32" y="22"/>
                </a:lnTo>
                <a:lnTo>
                  <a:pt x="42" y="22"/>
                </a:lnTo>
                <a:lnTo>
                  <a:pt x="32" y="22"/>
                </a:lnTo>
                <a:lnTo>
                  <a:pt x="11" y="22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62" name="Freeform 1755"/>
          <p:cNvSpPr>
            <a:spLocks/>
          </p:cNvSpPr>
          <p:nvPr/>
        </p:nvSpPr>
        <p:spPr bwMode="auto">
          <a:xfrm>
            <a:off x="1060938" y="3875089"/>
            <a:ext cx="76200" cy="66675"/>
          </a:xfrm>
          <a:custGeom>
            <a:avLst/>
            <a:gdLst>
              <a:gd name="T0" fmla="*/ 33338 w 52"/>
              <a:gd name="T1" fmla="*/ 0 h 42"/>
              <a:gd name="T2" fmla="*/ 33338 w 52"/>
              <a:gd name="T3" fmla="*/ 0 h 42"/>
              <a:gd name="T4" fmla="*/ 15875 w 52"/>
              <a:gd name="T5" fmla="*/ 0 h 42"/>
              <a:gd name="T6" fmla="*/ 15875 w 52"/>
              <a:gd name="T7" fmla="*/ 15875 h 42"/>
              <a:gd name="T8" fmla="*/ 15875 w 52"/>
              <a:gd name="T9" fmla="*/ 15875 h 42"/>
              <a:gd name="T10" fmla="*/ 15875 w 52"/>
              <a:gd name="T11" fmla="*/ 15875 h 42"/>
              <a:gd name="T12" fmla="*/ 15875 w 52"/>
              <a:gd name="T13" fmla="*/ 15875 h 42"/>
              <a:gd name="T14" fmla="*/ 0 w 52"/>
              <a:gd name="T15" fmla="*/ 15875 h 42"/>
              <a:gd name="T16" fmla="*/ 0 w 52"/>
              <a:gd name="T17" fmla="*/ 15875 h 42"/>
              <a:gd name="T18" fmla="*/ 0 w 52"/>
              <a:gd name="T19" fmla="*/ 33338 h 42"/>
              <a:gd name="T20" fmla="*/ 0 w 52"/>
              <a:gd name="T21" fmla="*/ 33338 h 42"/>
              <a:gd name="T22" fmla="*/ 0 w 52"/>
              <a:gd name="T23" fmla="*/ 33338 h 42"/>
              <a:gd name="T24" fmla="*/ 0 w 52"/>
              <a:gd name="T25" fmla="*/ 33338 h 42"/>
              <a:gd name="T26" fmla="*/ 15875 w 52"/>
              <a:gd name="T27" fmla="*/ 33338 h 42"/>
              <a:gd name="T28" fmla="*/ 15875 w 52"/>
              <a:gd name="T29" fmla="*/ 49213 h 42"/>
              <a:gd name="T30" fmla="*/ 15875 w 52"/>
              <a:gd name="T31" fmla="*/ 49213 h 42"/>
              <a:gd name="T32" fmla="*/ 15875 w 52"/>
              <a:gd name="T33" fmla="*/ 49213 h 42"/>
              <a:gd name="T34" fmla="*/ 15875 w 52"/>
              <a:gd name="T35" fmla="*/ 49213 h 42"/>
              <a:gd name="T36" fmla="*/ 33338 w 52"/>
              <a:gd name="T37" fmla="*/ 66675 h 42"/>
              <a:gd name="T38" fmla="*/ 33338 w 52"/>
              <a:gd name="T39" fmla="*/ 66675 h 42"/>
              <a:gd name="T40" fmla="*/ 33338 w 52"/>
              <a:gd name="T41" fmla="*/ 66675 h 42"/>
              <a:gd name="T42" fmla="*/ 33338 w 52"/>
              <a:gd name="T43" fmla="*/ 66675 h 42"/>
              <a:gd name="T44" fmla="*/ 33338 w 52"/>
              <a:gd name="T45" fmla="*/ 66675 h 42"/>
              <a:gd name="T46" fmla="*/ 49213 w 52"/>
              <a:gd name="T47" fmla="*/ 66675 h 42"/>
              <a:gd name="T48" fmla="*/ 49213 w 52"/>
              <a:gd name="T49" fmla="*/ 66675 h 42"/>
              <a:gd name="T50" fmla="*/ 49213 w 52"/>
              <a:gd name="T51" fmla="*/ 66675 h 42"/>
              <a:gd name="T52" fmla="*/ 66675 w 52"/>
              <a:gd name="T53" fmla="*/ 66675 h 42"/>
              <a:gd name="T54" fmla="*/ 66675 w 52"/>
              <a:gd name="T55" fmla="*/ 66675 h 42"/>
              <a:gd name="T56" fmla="*/ 66675 w 52"/>
              <a:gd name="T57" fmla="*/ 66675 h 42"/>
              <a:gd name="T58" fmla="*/ 66675 w 52"/>
              <a:gd name="T59" fmla="*/ 66675 h 42"/>
              <a:gd name="T60" fmla="*/ 66675 w 52"/>
              <a:gd name="T61" fmla="*/ 49213 h 42"/>
              <a:gd name="T62" fmla="*/ 66675 w 52"/>
              <a:gd name="T63" fmla="*/ 49213 h 42"/>
              <a:gd name="T64" fmla="*/ 82550 w 52"/>
              <a:gd name="T65" fmla="*/ 49213 h 42"/>
              <a:gd name="T66" fmla="*/ 82550 w 52"/>
              <a:gd name="T67" fmla="*/ 33338 h 42"/>
              <a:gd name="T68" fmla="*/ 82550 w 52"/>
              <a:gd name="T69" fmla="*/ 33338 h 42"/>
              <a:gd name="T70" fmla="*/ 66675 w 52"/>
              <a:gd name="T71" fmla="*/ 33338 h 42"/>
              <a:gd name="T72" fmla="*/ 66675 w 52"/>
              <a:gd name="T73" fmla="*/ 15875 h 42"/>
              <a:gd name="T74" fmla="*/ 82550 w 52"/>
              <a:gd name="T75" fmla="*/ 15875 h 42"/>
              <a:gd name="T76" fmla="*/ 66675 w 52"/>
              <a:gd name="T77" fmla="*/ 0 h 42"/>
              <a:gd name="T78" fmla="*/ 33338 w 52"/>
              <a:gd name="T79" fmla="*/ 0 h 4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2" h="42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10" y="10"/>
                </a:lnTo>
                <a:lnTo>
                  <a:pt x="0" y="10"/>
                </a:lnTo>
                <a:lnTo>
                  <a:pt x="0" y="21"/>
                </a:lnTo>
                <a:lnTo>
                  <a:pt x="10" y="21"/>
                </a:lnTo>
                <a:lnTo>
                  <a:pt x="10" y="31"/>
                </a:lnTo>
                <a:lnTo>
                  <a:pt x="21" y="42"/>
                </a:lnTo>
                <a:lnTo>
                  <a:pt x="31" y="42"/>
                </a:lnTo>
                <a:lnTo>
                  <a:pt x="42" y="42"/>
                </a:lnTo>
                <a:lnTo>
                  <a:pt x="42" y="31"/>
                </a:lnTo>
                <a:lnTo>
                  <a:pt x="52" y="31"/>
                </a:lnTo>
                <a:lnTo>
                  <a:pt x="52" y="21"/>
                </a:lnTo>
                <a:lnTo>
                  <a:pt x="42" y="21"/>
                </a:lnTo>
                <a:lnTo>
                  <a:pt x="42" y="10"/>
                </a:lnTo>
                <a:lnTo>
                  <a:pt x="52" y="10"/>
                </a:lnTo>
                <a:lnTo>
                  <a:pt x="42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63" name="Freeform 1756"/>
          <p:cNvSpPr>
            <a:spLocks/>
          </p:cNvSpPr>
          <p:nvPr/>
        </p:nvSpPr>
        <p:spPr bwMode="auto">
          <a:xfrm>
            <a:off x="691661" y="3959225"/>
            <a:ext cx="106974" cy="134938"/>
          </a:xfrm>
          <a:custGeom>
            <a:avLst/>
            <a:gdLst>
              <a:gd name="T0" fmla="*/ 49213 w 73"/>
              <a:gd name="T1" fmla="*/ 0 h 85"/>
              <a:gd name="T2" fmla="*/ 49213 w 73"/>
              <a:gd name="T3" fmla="*/ 15875 h 85"/>
              <a:gd name="T4" fmla="*/ 33338 w 73"/>
              <a:gd name="T5" fmla="*/ 15875 h 85"/>
              <a:gd name="T6" fmla="*/ 33338 w 73"/>
              <a:gd name="T7" fmla="*/ 15875 h 85"/>
              <a:gd name="T8" fmla="*/ 15875 w 73"/>
              <a:gd name="T9" fmla="*/ 33338 h 85"/>
              <a:gd name="T10" fmla="*/ 15875 w 73"/>
              <a:gd name="T11" fmla="*/ 33338 h 85"/>
              <a:gd name="T12" fmla="*/ 0 w 73"/>
              <a:gd name="T13" fmla="*/ 49213 h 85"/>
              <a:gd name="T14" fmla="*/ 15875 w 73"/>
              <a:gd name="T15" fmla="*/ 84138 h 85"/>
              <a:gd name="T16" fmla="*/ 15875 w 73"/>
              <a:gd name="T17" fmla="*/ 84138 h 85"/>
              <a:gd name="T18" fmla="*/ 15875 w 73"/>
              <a:gd name="T19" fmla="*/ 84138 h 85"/>
              <a:gd name="T20" fmla="*/ 33338 w 73"/>
              <a:gd name="T21" fmla="*/ 84138 h 85"/>
              <a:gd name="T22" fmla="*/ 33338 w 73"/>
              <a:gd name="T23" fmla="*/ 84138 h 85"/>
              <a:gd name="T24" fmla="*/ 49213 w 73"/>
              <a:gd name="T25" fmla="*/ 84138 h 85"/>
              <a:gd name="T26" fmla="*/ 49213 w 73"/>
              <a:gd name="T27" fmla="*/ 84138 h 85"/>
              <a:gd name="T28" fmla="*/ 33338 w 73"/>
              <a:gd name="T29" fmla="*/ 66675 h 85"/>
              <a:gd name="T30" fmla="*/ 33338 w 73"/>
              <a:gd name="T31" fmla="*/ 66675 h 85"/>
              <a:gd name="T32" fmla="*/ 33338 w 73"/>
              <a:gd name="T33" fmla="*/ 66675 h 85"/>
              <a:gd name="T34" fmla="*/ 49213 w 73"/>
              <a:gd name="T35" fmla="*/ 66675 h 85"/>
              <a:gd name="T36" fmla="*/ 49213 w 73"/>
              <a:gd name="T37" fmla="*/ 66675 h 85"/>
              <a:gd name="T38" fmla="*/ 49213 w 73"/>
              <a:gd name="T39" fmla="*/ 66675 h 85"/>
              <a:gd name="T40" fmla="*/ 49213 w 73"/>
              <a:gd name="T41" fmla="*/ 84138 h 85"/>
              <a:gd name="T42" fmla="*/ 66675 w 73"/>
              <a:gd name="T43" fmla="*/ 84138 h 85"/>
              <a:gd name="T44" fmla="*/ 66675 w 73"/>
              <a:gd name="T45" fmla="*/ 84138 h 85"/>
              <a:gd name="T46" fmla="*/ 66675 w 73"/>
              <a:gd name="T47" fmla="*/ 84138 h 85"/>
              <a:gd name="T48" fmla="*/ 66675 w 73"/>
              <a:gd name="T49" fmla="*/ 66675 h 85"/>
              <a:gd name="T50" fmla="*/ 66675 w 73"/>
              <a:gd name="T51" fmla="*/ 66675 h 85"/>
              <a:gd name="T52" fmla="*/ 66675 w 73"/>
              <a:gd name="T53" fmla="*/ 49213 h 85"/>
              <a:gd name="T54" fmla="*/ 66675 w 73"/>
              <a:gd name="T55" fmla="*/ 49213 h 85"/>
              <a:gd name="T56" fmla="*/ 66675 w 73"/>
              <a:gd name="T57" fmla="*/ 49213 h 85"/>
              <a:gd name="T58" fmla="*/ 66675 w 73"/>
              <a:gd name="T59" fmla="*/ 49213 h 85"/>
              <a:gd name="T60" fmla="*/ 49213 w 73"/>
              <a:gd name="T61" fmla="*/ 33338 h 85"/>
              <a:gd name="T62" fmla="*/ 49213 w 73"/>
              <a:gd name="T63" fmla="*/ 33338 h 85"/>
              <a:gd name="T64" fmla="*/ 49213 w 73"/>
              <a:gd name="T65" fmla="*/ 33338 h 85"/>
              <a:gd name="T66" fmla="*/ 49213 w 73"/>
              <a:gd name="T67" fmla="*/ 33338 h 85"/>
              <a:gd name="T68" fmla="*/ 49213 w 73"/>
              <a:gd name="T69" fmla="*/ 15875 h 85"/>
              <a:gd name="T70" fmla="*/ 49213 w 73"/>
              <a:gd name="T71" fmla="*/ 33338 h 85"/>
              <a:gd name="T72" fmla="*/ 66675 w 73"/>
              <a:gd name="T73" fmla="*/ 33338 h 85"/>
              <a:gd name="T74" fmla="*/ 66675 w 73"/>
              <a:gd name="T75" fmla="*/ 33338 h 85"/>
              <a:gd name="T76" fmla="*/ 66675 w 73"/>
              <a:gd name="T77" fmla="*/ 33338 h 85"/>
              <a:gd name="T78" fmla="*/ 82550 w 73"/>
              <a:gd name="T79" fmla="*/ 33338 h 85"/>
              <a:gd name="T80" fmla="*/ 82550 w 73"/>
              <a:gd name="T81" fmla="*/ 49213 h 85"/>
              <a:gd name="T82" fmla="*/ 82550 w 73"/>
              <a:gd name="T83" fmla="*/ 66675 h 85"/>
              <a:gd name="T84" fmla="*/ 82550 w 73"/>
              <a:gd name="T85" fmla="*/ 66675 h 85"/>
              <a:gd name="T86" fmla="*/ 82550 w 73"/>
              <a:gd name="T87" fmla="*/ 84138 h 85"/>
              <a:gd name="T88" fmla="*/ 66675 w 73"/>
              <a:gd name="T89" fmla="*/ 84138 h 85"/>
              <a:gd name="T90" fmla="*/ 66675 w 73"/>
              <a:gd name="T91" fmla="*/ 100013 h 85"/>
              <a:gd name="T92" fmla="*/ 82550 w 73"/>
              <a:gd name="T93" fmla="*/ 100013 h 85"/>
              <a:gd name="T94" fmla="*/ 82550 w 73"/>
              <a:gd name="T95" fmla="*/ 100013 h 85"/>
              <a:gd name="T96" fmla="*/ 82550 w 73"/>
              <a:gd name="T97" fmla="*/ 117475 h 85"/>
              <a:gd name="T98" fmla="*/ 82550 w 73"/>
              <a:gd name="T99" fmla="*/ 117475 h 85"/>
              <a:gd name="T100" fmla="*/ 82550 w 73"/>
              <a:gd name="T101" fmla="*/ 134938 h 85"/>
              <a:gd name="T102" fmla="*/ 100013 w 73"/>
              <a:gd name="T103" fmla="*/ 117475 h 85"/>
              <a:gd name="T104" fmla="*/ 100013 w 73"/>
              <a:gd name="T105" fmla="*/ 100013 h 85"/>
              <a:gd name="T106" fmla="*/ 100013 w 73"/>
              <a:gd name="T107" fmla="*/ 84138 h 85"/>
              <a:gd name="T108" fmla="*/ 100013 w 73"/>
              <a:gd name="T109" fmla="*/ 66675 h 85"/>
              <a:gd name="T110" fmla="*/ 100013 w 73"/>
              <a:gd name="T111" fmla="*/ 66675 h 85"/>
              <a:gd name="T112" fmla="*/ 100013 w 73"/>
              <a:gd name="T113" fmla="*/ 49213 h 85"/>
              <a:gd name="T114" fmla="*/ 100013 w 73"/>
              <a:gd name="T115" fmla="*/ 49213 h 85"/>
              <a:gd name="T116" fmla="*/ 100013 w 73"/>
              <a:gd name="T117" fmla="*/ 49213 h 85"/>
              <a:gd name="T118" fmla="*/ 100013 w 73"/>
              <a:gd name="T119" fmla="*/ 33338 h 85"/>
              <a:gd name="T120" fmla="*/ 82550 w 73"/>
              <a:gd name="T121" fmla="*/ 15875 h 85"/>
              <a:gd name="T122" fmla="*/ 82550 w 73"/>
              <a:gd name="T123" fmla="*/ 15875 h 85"/>
              <a:gd name="T124" fmla="*/ 82550 w 73"/>
              <a:gd name="T125" fmla="*/ 0 h 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3" h="85">
                <a:moveTo>
                  <a:pt x="31" y="0"/>
                </a:moveTo>
                <a:lnTo>
                  <a:pt x="31" y="0"/>
                </a:lnTo>
                <a:lnTo>
                  <a:pt x="31" y="10"/>
                </a:lnTo>
                <a:lnTo>
                  <a:pt x="21" y="10"/>
                </a:lnTo>
                <a:lnTo>
                  <a:pt x="10" y="21"/>
                </a:lnTo>
                <a:lnTo>
                  <a:pt x="0" y="31"/>
                </a:lnTo>
                <a:lnTo>
                  <a:pt x="0" y="42"/>
                </a:lnTo>
                <a:lnTo>
                  <a:pt x="10" y="53"/>
                </a:lnTo>
                <a:lnTo>
                  <a:pt x="21" y="53"/>
                </a:lnTo>
                <a:lnTo>
                  <a:pt x="31" y="53"/>
                </a:lnTo>
                <a:lnTo>
                  <a:pt x="21" y="53"/>
                </a:lnTo>
                <a:lnTo>
                  <a:pt x="21" y="42"/>
                </a:lnTo>
                <a:lnTo>
                  <a:pt x="31" y="42"/>
                </a:lnTo>
                <a:lnTo>
                  <a:pt x="31" y="53"/>
                </a:lnTo>
                <a:lnTo>
                  <a:pt x="42" y="53"/>
                </a:lnTo>
                <a:lnTo>
                  <a:pt x="42" y="42"/>
                </a:lnTo>
                <a:lnTo>
                  <a:pt x="42" y="31"/>
                </a:lnTo>
                <a:lnTo>
                  <a:pt x="31" y="31"/>
                </a:lnTo>
                <a:lnTo>
                  <a:pt x="31" y="21"/>
                </a:lnTo>
                <a:lnTo>
                  <a:pt x="31" y="10"/>
                </a:lnTo>
                <a:lnTo>
                  <a:pt x="31" y="21"/>
                </a:lnTo>
                <a:lnTo>
                  <a:pt x="42" y="21"/>
                </a:lnTo>
                <a:lnTo>
                  <a:pt x="52" y="21"/>
                </a:lnTo>
                <a:lnTo>
                  <a:pt x="52" y="31"/>
                </a:lnTo>
                <a:lnTo>
                  <a:pt x="52" y="42"/>
                </a:lnTo>
                <a:lnTo>
                  <a:pt x="52" y="53"/>
                </a:lnTo>
                <a:lnTo>
                  <a:pt x="42" y="53"/>
                </a:lnTo>
                <a:lnTo>
                  <a:pt x="42" y="63"/>
                </a:lnTo>
                <a:lnTo>
                  <a:pt x="52" y="63"/>
                </a:lnTo>
                <a:lnTo>
                  <a:pt x="52" y="74"/>
                </a:lnTo>
                <a:lnTo>
                  <a:pt x="52" y="85"/>
                </a:lnTo>
                <a:lnTo>
                  <a:pt x="63" y="74"/>
                </a:lnTo>
                <a:lnTo>
                  <a:pt x="63" y="63"/>
                </a:lnTo>
                <a:lnTo>
                  <a:pt x="73" y="53"/>
                </a:lnTo>
                <a:lnTo>
                  <a:pt x="63" y="53"/>
                </a:lnTo>
                <a:lnTo>
                  <a:pt x="63" y="42"/>
                </a:lnTo>
                <a:lnTo>
                  <a:pt x="63" y="31"/>
                </a:lnTo>
                <a:lnTo>
                  <a:pt x="63" y="21"/>
                </a:lnTo>
                <a:lnTo>
                  <a:pt x="52" y="10"/>
                </a:lnTo>
                <a:lnTo>
                  <a:pt x="52" y="0"/>
                </a:lnTo>
                <a:lnTo>
                  <a:pt x="31" y="0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64" name="Freeform 1757"/>
          <p:cNvSpPr>
            <a:spLocks/>
          </p:cNvSpPr>
          <p:nvPr/>
        </p:nvSpPr>
        <p:spPr bwMode="auto">
          <a:xfrm>
            <a:off x="767862" y="3959225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0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17463 w 11"/>
              <a:gd name="T11" fmla="*/ 0 h 1588"/>
              <a:gd name="T12" fmla="*/ 17463 w 11"/>
              <a:gd name="T13" fmla="*/ 0 h 1588"/>
              <a:gd name="T14" fmla="*/ 0 w 11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65" name="Freeform 1758"/>
          <p:cNvSpPr>
            <a:spLocks/>
          </p:cNvSpPr>
          <p:nvPr/>
        </p:nvSpPr>
        <p:spPr bwMode="auto">
          <a:xfrm>
            <a:off x="783982" y="3959225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15875 w 10"/>
              <a:gd name="T15" fmla="*/ 0 h 1588"/>
              <a:gd name="T16" fmla="*/ 0 w 10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66" name="Freeform 1759"/>
          <p:cNvSpPr>
            <a:spLocks/>
          </p:cNvSpPr>
          <p:nvPr/>
        </p:nvSpPr>
        <p:spPr bwMode="auto">
          <a:xfrm>
            <a:off x="1274885" y="3959225"/>
            <a:ext cx="77666" cy="117475"/>
          </a:xfrm>
          <a:custGeom>
            <a:avLst/>
            <a:gdLst>
              <a:gd name="T0" fmla="*/ 17463 w 53"/>
              <a:gd name="T1" fmla="*/ 0 h 74"/>
              <a:gd name="T2" fmla="*/ 17463 w 53"/>
              <a:gd name="T3" fmla="*/ 0 h 74"/>
              <a:gd name="T4" fmla="*/ 17463 w 53"/>
              <a:gd name="T5" fmla="*/ 0 h 74"/>
              <a:gd name="T6" fmla="*/ 17463 w 53"/>
              <a:gd name="T7" fmla="*/ 0 h 74"/>
              <a:gd name="T8" fmla="*/ 17463 w 53"/>
              <a:gd name="T9" fmla="*/ 0 h 74"/>
              <a:gd name="T10" fmla="*/ 17463 w 53"/>
              <a:gd name="T11" fmla="*/ 0 h 74"/>
              <a:gd name="T12" fmla="*/ 17463 w 53"/>
              <a:gd name="T13" fmla="*/ 0 h 74"/>
              <a:gd name="T14" fmla="*/ 17463 w 53"/>
              <a:gd name="T15" fmla="*/ 0 h 74"/>
              <a:gd name="T16" fmla="*/ 0 w 53"/>
              <a:gd name="T17" fmla="*/ 0 h 74"/>
              <a:gd name="T18" fmla="*/ 0 w 53"/>
              <a:gd name="T19" fmla="*/ 15875 h 74"/>
              <a:gd name="T20" fmla="*/ 0 w 53"/>
              <a:gd name="T21" fmla="*/ 15875 h 74"/>
              <a:gd name="T22" fmla="*/ 0 w 53"/>
              <a:gd name="T23" fmla="*/ 15875 h 74"/>
              <a:gd name="T24" fmla="*/ 0 w 53"/>
              <a:gd name="T25" fmla="*/ 33338 h 74"/>
              <a:gd name="T26" fmla="*/ 0 w 53"/>
              <a:gd name="T27" fmla="*/ 33338 h 74"/>
              <a:gd name="T28" fmla="*/ 0 w 53"/>
              <a:gd name="T29" fmla="*/ 33338 h 74"/>
              <a:gd name="T30" fmla="*/ 0 w 53"/>
              <a:gd name="T31" fmla="*/ 49213 h 74"/>
              <a:gd name="T32" fmla="*/ 0 w 53"/>
              <a:gd name="T33" fmla="*/ 49213 h 74"/>
              <a:gd name="T34" fmla="*/ 0 w 53"/>
              <a:gd name="T35" fmla="*/ 66675 h 74"/>
              <a:gd name="T36" fmla="*/ 0 w 53"/>
              <a:gd name="T37" fmla="*/ 66675 h 74"/>
              <a:gd name="T38" fmla="*/ 0 w 53"/>
              <a:gd name="T39" fmla="*/ 66675 h 74"/>
              <a:gd name="T40" fmla="*/ 0 w 53"/>
              <a:gd name="T41" fmla="*/ 66675 h 74"/>
              <a:gd name="T42" fmla="*/ 17463 w 53"/>
              <a:gd name="T43" fmla="*/ 66675 h 74"/>
              <a:gd name="T44" fmla="*/ 17463 w 53"/>
              <a:gd name="T45" fmla="*/ 84138 h 74"/>
              <a:gd name="T46" fmla="*/ 17463 w 53"/>
              <a:gd name="T47" fmla="*/ 84138 h 74"/>
              <a:gd name="T48" fmla="*/ 33338 w 53"/>
              <a:gd name="T49" fmla="*/ 100013 h 74"/>
              <a:gd name="T50" fmla="*/ 33338 w 53"/>
              <a:gd name="T51" fmla="*/ 100013 h 74"/>
              <a:gd name="T52" fmla="*/ 33338 w 53"/>
              <a:gd name="T53" fmla="*/ 117475 h 74"/>
              <a:gd name="T54" fmla="*/ 50800 w 53"/>
              <a:gd name="T55" fmla="*/ 117475 h 74"/>
              <a:gd name="T56" fmla="*/ 50800 w 53"/>
              <a:gd name="T57" fmla="*/ 117475 h 74"/>
              <a:gd name="T58" fmla="*/ 50800 w 53"/>
              <a:gd name="T59" fmla="*/ 117475 h 74"/>
              <a:gd name="T60" fmla="*/ 66675 w 53"/>
              <a:gd name="T61" fmla="*/ 100013 h 74"/>
              <a:gd name="T62" fmla="*/ 66675 w 53"/>
              <a:gd name="T63" fmla="*/ 84138 h 74"/>
              <a:gd name="T64" fmla="*/ 66675 w 53"/>
              <a:gd name="T65" fmla="*/ 66675 h 74"/>
              <a:gd name="T66" fmla="*/ 66675 w 53"/>
              <a:gd name="T67" fmla="*/ 49213 h 74"/>
              <a:gd name="T68" fmla="*/ 66675 w 53"/>
              <a:gd name="T69" fmla="*/ 49213 h 74"/>
              <a:gd name="T70" fmla="*/ 66675 w 53"/>
              <a:gd name="T71" fmla="*/ 49213 h 74"/>
              <a:gd name="T72" fmla="*/ 66675 w 53"/>
              <a:gd name="T73" fmla="*/ 33338 h 74"/>
              <a:gd name="T74" fmla="*/ 66675 w 53"/>
              <a:gd name="T75" fmla="*/ 33338 h 74"/>
              <a:gd name="T76" fmla="*/ 66675 w 53"/>
              <a:gd name="T77" fmla="*/ 15875 h 74"/>
              <a:gd name="T78" fmla="*/ 50800 w 53"/>
              <a:gd name="T79" fmla="*/ 15875 h 74"/>
              <a:gd name="T80" fmla="*/ 50800 w 53"/>
              <a:gd name="T81" fmla="*/ 0 h 74"/>
              <a:gd name="T82" fmla="*/ 66675 w 53"/>
              <a:gd name="T83" fmla="*/ 0 h 74"/>
              <a:gd name="T84" fmla="*/ 66675 w 53"/>
              <a:gd name="T85" fmla="*/ 0 h 74"/>
              <a:gd name="T86" fmla="*/ 66675 w 53"/>
              <a:gd name="T87" fmla="*/ 0 h 74"/>
              <a:gd name="T88" fmla="*/ 66675 w 53"/>
              <a:gd name="T89" fmla="*/ 0 h 74"/>
              <a:gd name="T90" fmla="*/ 84138 w 53"/>
              <a:gd name="T91" fmla="*/ 15875 h 74"/>
              <a:gd name="T92" fmla="*/ 84138 w 53"/>
              <a:gd name="T93" fmla="*/ 15875 h 74"/>
              <a:gd name="T94" fmla="*/ 84138 w 53"/>
              <a:gd name="T95" fmla="*/ 15875 h 74"/>
              <a:gd name="T96" fmla="*/ 84138 w 53"/>
              <a:gd name="T97" fmla="*/ 33338 h 74"/>
              <a:gd name="T98" fmla="*/ 84138 w 53"/>
              <a:gd name="T99" fmla="*/ 49213 h 74"/>
              <a:gd name="T100" fmla="*/ 84138 w 53"/>
              <a:gd name="T101" fmla="*/ 49213 h 74"/>
              <a:gd name="T102" fmla="*/ 84138 w 53"/>
              <a:gd name="T103" fmla="*/ 49213 h 74"/>
              <a:gd name="T104" fmla="*/ 84138 w 53"/>
              <a:gd name="T105" fmla="*/ 49213 h 74"/>
              <a:gd name="T106" fmla="*/ 66675 w 53"/>
              <a:gd name="T107" fmla="*/ 49213 h 74"/>
              <a:gd name="T108" fmla="*/ 66675 w 53"/>
              <a:gd name="T109" fmla="*/ 49213 h 74"/>
              <a:gd name="T110" fmla="*/ 66675 w 53"/>
              <a:gd name="T111" fmla="*/ 33338 h 74"/>
              <a:gd name="T112" fmla="*/ 66675 w 53"/>
              <a:gd name="T113" fmla="*/ 33338 h 74"/>
              <a:gd name="T114" fmla="*/ 66675 w 53"/>
              <a:gd name="T115" fmla="*/ 33338 h 74"/>
              <a:gd name="T116" fmla="*/ 50800 w 53"/>
              <a:gd name="T117" fmla="*/ 15875 h 74"/>
              <a:gd name="T118" fmla="*/ 50800 w 53"/>
              <a:gd name="T119" fmla="*/ 0 h 74"/>
              <a:gd name="T120" fmla="*/ 50800 w 53"/>
              <a:gd name="T121" fmla="*/ 0 h 7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3" h="74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0" y="31"/>
                </a:lnTo>
                <a:lnTo>
                  <a:pt x="0" y="42"/>
                </a:lnTo>
                <a:lnTo>
                  <a:pt x="11" y="42"/>
                </a:lnTo>
                <a:lnTo>
                  <a:pt x="11" y="53"/>
                </a:lnTo>
                <a:lnTo>
                  <a:pt x="21" y="63"/>
                </a:lnTo>
                <a:lnTo>
                  <a:pt x="21" y="74"/>
                </a:lnTo>
                <a:lnTo>
                  <a:pt x="32" y="74"/>
                </a:lnTo>
                <a:lnTo>
                  <a:pt x="42" y="74"/>
                </a:lnTo>
                <a:lnTo>
                  <a:pt x="42" y="63"/>
                </a:lnTo>
                <a:lnTo>
                  <a:pt x="42" y="53"/>
                </a:lnTo>
                <a:lnTo>
                  <a:pt x="42" y="42"/>
                </a:lnTo>
                <a:lnTo>
                  <a:pt x="42" y="31"/>
                </a:lnTo>
                <a:lnTo>
                  <a:pt x="42" y="21"/>
                </a:lnTo>
                <a:lnTo>
                  <a:pt x="42" y="10"/>
                </a:lnTo>
                <a:lnTo>
                  <a:pt x="32" y="10"/>
                </a:lnTo>
                <a:lnTo>
                  <a:pt x="32" y="0"/>
                </a:lnTo>
                <a:lnTo>
                  <a:pt x="42" y="0"/>
                </a:lnTo>
                <a:lnTo>
                  <a:pt x="53" y="0"/>
                </a:lnTo>
                <a:lnTo>
                  <a:pt x="53" y="10"/>
                </a:lnTo>
                <a:lnTo>
                  <a:pt x="53" y="21"/>
                </a:lnTo>
                <a:lnTo>
                  <a:pt x="53" y="31"/>
                </a:lnTo>
                <a:lnTo>
                  <a:pt x="42" y="31"/>
                </a:lnTo>
                <a:lnTo>
                  <a:pt x="42" y="21"/>
                </a:lnTo>
                <a:lnTo>
                  <a:pt x="42" y="10"/>
                </a:lnTo>
                <a:lnTo>
                  <a:pt x="32" y="10"/>
                </a:lnTo>
                <a:lnTo>
                  <a:pt x="32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67" name="Freeform 1760"/>
          <p:cNvSpPr>
            <a:spLocks/>
          </p:cNvSpPr>
          <p:nvPr/>
        </p:nvSpPr>
        <p:spPr bwMode="auto">
          <a:xfrm>
            <a:off x="523143" y="4025900"/>
            <a:ext cx="121626" cy="152400"/>
          </a:xfrm>
          <a:custGeom>
            <a:avLst/>
            <a:gdLst>
              <a:gd name="T0" fmla="*/ 15875 w 83"/>
              <a:gd name="T1" fmla="*/ 50800 h 96"/>
              <a:gd name="T2" fmla="*/ 15875 w 83"/>
              <a:gd name="T3" fmla="*/ 101600 h 96"/>
              <a:gd name="T4" fmla="*/ 0 w 83"/>
              <a:gd name="T5" fmla="*/ 134938 h 96"/>
              <a:gd name="T6" fmla="*/ 15875 w 83"/>
              <a:gd name="T7" fmla="*/ 134938 h 96"/>
              <a:gd name="T8" fmla="*/ 33337 w 83"/>
              <a:gd name="T9" fmla="*/ 134938 h 96"/>
              <a:gd name="T10" fmla="*/ 33337 w 83"/>
              <a:gd name="T11" fmla="*/ 134938 h 96"/>
              <a:gd name="T12" fmla="*/ 49212 w 83"/>
              <a:gd name="T13" fmla="*/ 134938 h 96"/>
              <a:gd name="T14" fmla="*/ 49212 w 83"/>
              <a:gd name="T15" fmla="*/ 117475 h 96"/>
              <a:gd name="T16" fmla="*/ 66675 w 83"/>
              <a:gd name="T17" fmla="*/ 117475 h 96"/>
              <a:gd name="T18" fmla="*/ 66675 w 83"/>
              <a:gd name="T19" fmla="*/ 117475 h 96"/>
              <a:gd name="T20" fmla="*/ 82550 w 83"/>
              <a:gd name="T21" fmla="*/ 117475 h 96"/>
              <a:gd name="T22" fmla="*/ 82550 w 83"/>
              <a:gd name="T23" fmla="*/ 117475 h 96"/>
              <a:gd name="T24" fmla="*/ 82550 w 83"/>
              <a:gd name="T25" fmla="*/ 117475 h 96"/>
              <a:gd name="T26" fmla="*/ 98425 w 83"/>
              <a:gd name="T27" fmla="*/ 134938 h 96"/>
              <a:gd name="T28" fmla="*/ 98425 w 83"/>
              <a:gd name="T29" fmla="*/ 134938 h 96"/>
              <a:gd name="T30" fmla="*/ 98425 w 83"/>
              <a:gd name="T31" fmla="*/ 152400 h 96"/>
              <a:gd name="T32" fmla="*/ 98425 w 83"/>
              <a:gd name="T33" fmla="*/ 152400 h 96"/>
              <a:gd name="T34" fmla="*/ 98425 w 83"/>
              <a:gd name="T35" fmla="*/ 152400 h 96"/>
              <a:gd name="T36" fmla="*/ 115887 w 83"/>
              <a:gd name="T37" fmla="*/ 152400 h 96"/>
              <a:gd name="T38" fmla="*/ 115887 w 83"/>
              <a:gd name="T39" fmla="*/ 134938 h 96"/>
              <a:gd name="T40" fmla="*/ 115887 w 83"/>
              <a:gd name="T41" fmla="*/ 117475 h 96"/>
              <a:gd name="T42" fmla="*/ 115887 w 83"/>
              <a:gd name="T43" fmla="*/ 117475 h 96"/>
              <a:gd name="T44" fmla="*/ 115887 w 83"/>
              <a:gd name="T45" fmla="*/ 117475 h 96"/>
              <a:gd name="T46" fmla="*/ 115887 w 83"/>
              <a:gd name="T47" fmla="*/ 117475 h 96"/>
              <a:gd name="T48" fmla="*/ 115887 w 83"/>
              <a:gd name="T49" fmla="*/ 134938 h 96"/>
              <a:gd name="T50" fmla="*/ 115887 w 83"/>
              <a:gd name="T51" fmla="*/ 152400 h 96"/>
              <a:gd name="T52" fmla="*/ 115887 w 83"/>
              <a:gd name="T53" fmla="*/ 152400 h 96"/>
              <a:gd name="T54" fmla="*/ 131762 w 83"/>
              <a:gd name="T55" fmla="*/ 134938 h 96"/>
              <a:gd name="T56" fmla="*/ 131762 w 83"/>
              <a:gd name="T57" fmla="*/ 134938 h 96"/>
              <a:gd name="T58" fmla="*/ 131762 w 83"/>
              <a:gd name="T59" fmla="*/ 134938 h 96"/>
              <a:gd name="T60" fmla="*/ 131762 w 83"/>
              <a:gd name="T61" fmla="*/ 134938 h 96"/>
              <a:gd name="T62" fmla="*/ 131762 w 83"/>
              <a:gd name="T63" fmla="*/ 101600 h 96"/>
              <a:gd name="T64" fmla="*/ 131762 w 83"/>
              <a:gd name="T65" fmla="*/ 84138 h 96"/>
              <a:gd name="T66" fmla="*/ 131762 w 83"/>
              <a:gd name="T67" fmla="*/ 68263 h 96"/>
              <a:gd name="T68" fmla="*/ 115887 w 83"/>
              <a:gd name="T69" fmla="*/ 50800 h 96"/>
              <a:gd name="T70" fmla="*/ 115887 w 83"/>
              <a:gd name="T71" fmla="*/ 33338 h 96"/>
              <a:gd name="T72" fmla="*/ 115887 w 83"/>
              <a:gd name="T73" fmla="*/ 33338 h 96"/>
              <a:gd name="T74" fmla="*/ 98425 w 83"/>
              <a:gd name="T75" fmla="*/ 17463 h 96"/>
              <a:gd name="T76" fmla="*/ 98425 w 83"/>
              <a:gd name="T77" fmla="*/ 17463 h 96"/>
              <a:gd name="T78" fmla="*/ 82550 w 83"/>
              <a:gd name="T79" fmla="*/ 0 h 96"/>
              <a:gd name="T80" fmla="*/ 82550 w 83"/>
              <a:gd name="T81" fmla="*/ 0 h 96"/>
              <a:gd name="T82" fmla="*/ 66675 w 83"/>
              <a:gd name="T83" fmla="*/ 17463 h 96"/>
              <a:gd name="T84" fmla="*/ 49212 w 83"/>
              <a:gd name="T85" fmla="*/ 17463 h 96"/>
              <a:gd name="T86" fmla="*/ 33337 w 83"/>
              <a:gd name="T87" fmla="*/ 33338 h 96"/>
              <a:gd name="T88" fmla="*/ 15875 w 83"/>
              <a:gd name="T89" fmla="*/ 33338 h 9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" h="96">
                <a:moveTo>
                  <a:pt x="0" y="21"/>
                </a:moveTo>
                <a:lnTo>
                  <a:pt x="10" y="32"/>
                </a:lnTo>
                <a:lnTo>
                  <a:pt x="10" y="43"/>
                </a:lnTo>
                <a:lnTo>
                  <a:pt x="10" y="53"/>
                </a:lnTo>
                <a:lnTo>
                  <a:pt x="10" y="64"/>
                </a:lnTo>
                <a:lnTo>
                  <a:pt x="0" y="64"/>
                </a:lnTo>
                <a:lnTo>
                  <a:pt x="0" y="74"/>
                </a:lnTo>
                <a:lnTo>
                  <a:pt x="0" y="85"/>
                </a:lnTo>
                <a:lnTo>
                  <a:pt x="10" y="85"/>
                </a:lnTo>
                <a:lnTo>
                  <a:pt x="21" y="85"/>
                </a:lnTo>
                <a:lnTo>
                  <a:pt x="31" y="85"/>
                </a:lnTo>
                <a:lnTo>
                  <a:pt x="31" y="74"/>
                </a:lnTo>
                <a:lnTo>
                  <a:pt x="42" y="74"/>
                </a:lnTo>
                <a:lnTo>
                  <a:pt x="52" y="74"/>
                </a:lnTo>
                <a:lnTo>
                  <a:pt x="62" y="74"/>
                </a:lnTo>
                <a:lnTo>
                  <a:pt x="62" y="85"/>
                </a:lnTo>
                <a:lnTo>
                  <a:pt x="62" y="96"/>
                </a:lnTo>
                <a:lnTo>
                  <a:pt x="73" y="96"/>
                </a:lnTo>
                <a:lnTo>
                  <a:pt x="73" y="85"/>
                </a:lnTo>
                <a:lnTo>
                  <a:pt x="73" y="74"/>
                </a:lnTo>
                <a:lnTo>
                  <a:pt x="62" y="74"/>
                </a:lnTo>
                <a:lnTo>
                  <a:pt x="73" y="74"/>
                </a:lnTo>
                <a:lnTo>
                  <a:pt x="73" y="85"/>
                </a:lnTo>
                <a:lnTo>
                  <a:pt x="73" y="96"/>
                </a:lnTo>
                <a:lnTo>
                  <a:pt x="83" y="96"/>
                </a:lnTo>
                <a:lnTo>
                  <a:pt x="83" y="85"/>
                </a:lnTo>
                <a:lnTo>
                  <a:pt x="83" y="74"/>
                </a:lnTo>
                <a:lnTo>
                  <a:pt x="83" y="64"/>
                </a:lnTo>
                <a:lnTo>
                  <a:pt x="83" y="53"/>
                </a:lnTo>
                <a:lnTo>
                  <a:pt x="83" y="43"/>
                </a:lnTo>
                <a:lnTo>
                  <a:pt x="83" y="32"/>
                </a:lnTo>
                <a:lnTo>
                  <a:pt x="73" y="32"/>
                </a:lnTo>
                <a:lnTo>
                  <a:pt x="73" y="21"/>
                </a:lnTo>
                <a:lnTo>
                  <a:pt x="62" y="21"/>
                </a:lnTo>
                <a:lnTo>
                  <a:pt x="62" y="11"/>
                </a:lnTo>
                <a:lnTo>
                  <a:pt x="62" y="0"/>
                </a:lnTo>
                <a:lnTo>
                  <a:pt x="52" y="0"/>
                </a:lnTo>
                <a:lnTo>
                  <a:pt x="42" y="0"/>
                </a:lnTo>
                <a:lnTo>
                  <a:pt x="42" y="11"/>
                </a:lnTo>
                <a:lnTo>
                  <a:pt x="31" y="11"/>
                </a:lnTo>
                <a:lnTo>
                  <a:pt x="21" y="11"/>
                </a:lnTo>
                <a:lnTo>
                  <a:pt x="21" y="21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FF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68" name="Freeform 1761"/>
          <p:cNvSpPr>
            <a:spLocks/>
          </p:cNvSpPr>
          <p:nvPr/>
        </p:nvSpPr>
        <p:spPr bwMode="auto">
          <a:xfrm>
            <a:off x="860182" y="3773489"/>
            <a:ext cx="77665" cy="84137"/>
          </a:xfrm>
          <a:custGeom>
            <a:avLst/>
            <a:gdLst>
              <a:gd name="T0" fmla="*/ 33337 w 53"/>
              <a:gd name="T1" fmla="*/ 15875 h 53"/>
              <a:gd name="T2" fmla="*/ 33337 w 53"/>
              <a:gd name="T3" fmla="*/ 0 h 53"/>
              <a:gd name="T4" fmla="*/ 50800 w 53"/>
              <a:gd name="T5" fmla="*/ 0 h 53"/>
              <a:gd name="T6" fmla="*/ 66675 w 53"/>
              <a:gd name="T7" fmla="*/ 0 h 53"/>
              <a:gd name="T8" fmla="*/ 66675 w 53"/>
              <a:gd name="T9" fmla="*/ 15875 h 53"/>
              <a:gd name="T10" fmla="*/ 66675 w 53"/>
              <a:gd name="T11" fmla="*/ 33337 h 53"/>
              <a:gd name="T12" fmla="*/ 84137 w 53"/>
              <a:gd name="T13" fmla="*/ 33337 h 53"/>
              <a:gd name="T14" fmla="*/ 84137 w 53"/>
              <a:gd name="T15" fmla="*/ 50800 h 53"/>
              <a:gd name="T16" fmla="*/ 84137 w 53"/>
              <a:gd name="T17" fmla="*/ 66675 h 53"/>
              <a:gd name="T18" fmla="*/ 84137 w 53"/>
              <a:gd name="T19" fmla="*/ 84137 h 53"/>
              <a:gd name="T20" fmla="*/ 66675 w 53"/>
              <a:gd name="T21" fmla="*/ 84137 h 53"/>
              <a:gd name="T22" fmla="*/ 50800 w 53"/>
              <a:gd name="T23" fmla="*/ 84137 h 53"/>
              <a:gd name="T24" fmla="*/ 33337 w 53"/>
              <a:gd name="T25" fmla="*/ 84137 h 53"/>
              <a:gd name="T26" fmla="*/ 33337 w 53"/>
              <a:gd name="T27" fmla="*/ 66675 h 53"/>
              <a:gd name="T28" fmla="*/ 17462 w 53"/>
              <a:gd name="T29" fmla="*/ 66675 h 53"/>
              <a:gd name="T30" fmla="*/ 17462 w 53"/>
              <a:gd name="T31" fmla="*/ 50800 h 53"/>
              <a:gd name="T32" fmla="*/ 0 w 53"/>
              <a:gd name="T33" fmla="*/ 50800 h 53"/>
              <a:gd name="T34" fmla="*/ 0 w 53"/>
              <a:gd name="T35" fmla="*/ 33337 h 53"/>
              <a:gd name="T36" fmla="*/ 0 w 53"/>
              <a:gd name="T37" fmla="*/ 15875 h 53"/>
              <a:gd name="T38" fmla="*/ 17462 w 53"/>
              <a:gd name="T39" fmla="*/ 15875 h 53"/>
              <a:gd name="T40" fmla="*/ 17462 w 53"/>
              <a:gd name="T41" fmla="*/ 0 h 53"/>
              <a:gd name="T42" fmla="*/ 33337 w 53"/>
              <a:gd name="T43" fmla="*/ 0 h 53"/>
              <a:gd name="T44" fmla="*/ 33337 w 53"/>
              <a:gd name="T45" fmla="*/ 15875 h 5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3" h="53">
                <a:moveTo>
                  <a:pt x="21" y="10"/>
                </a:moveTo>
                <a:lnTo>
                  <a:pt x="21" y="0"/>
                </a:lnTo>
                <a:lnTo>
                  <a:pt x="32" y="0"/>
                </a:lnTo>
                <a:lnTo>
                  <a:pt x="42" y="0"/>
                </a:lnTo>
                <a:lnTo>
                  <a:pt x="42" y="10"/>
                </a:lnTo>
                <a:lnTo>
                  <a:pt x="42" y="21"/>
                </a:lnTo>
                <a:lnTo>
                  <a:pt x="53" y="21"/>
                </a:lnTo>
                <a:lnTo>
                  <a:pt x="53" y="32"/>
                </a:lnTo>
                <a:lnTo>
                  <a:pt x="53" y="42"/>
                </a:lnTo>
                <a:lnTo>
                  <a:pt x="53" y="53"/>
                </a:lnTo>
                <a:lnTo>
                  <a:pt x="42" y="53"/>
                </a:lnTo>
                <a:lnTo>
                  <a:pt x="32" y="53"/>
                </a:lnTo>
                <a:lnTo>
                  <a:pt x="21" y="53"/>
                </a:lnTo>
                <a:lnTo>
                  <a:pt x="21" y="42"/>
                </a:lnTo>
                <a:lnTo>
                  <a:pt x="11" y="42"/>
                </a:lnTo>
                <a:lnTo>
                  <a:pt x="11" y="32"/>
                </a:lnTo>
                <a:lnTo>
                  <a:pt x="0" y="32"/>
                </a:lnTo>
                <a:lnTo>
                  <a:pt x="0" y="21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lnTo>
                  <a:pt x="21" y="0"/>
                </a:lnTo>
                <a:lnTo>
                  <a:pt x="21" y="1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69" name="Freeform 1762"/>
          <p:cNvSpPr>
            <a:spLocks/>
          </p:cNvSpPr>
          <p:nvPr/>
        </p:nvSpPr>
        <p:spPr bwMode="auto">
          <a:xfrm>
            <a:off x="722435" y="3840163"/>
            <a:ext cx="92319" cy="119062"/>
          </a:xfrm>
          <a:custGeom>
            <a:avLst/>
            <a:gdLst>
              <a:gd name="T0" fmla="*/ 0 w 63"/>
              <a:gd name="T1" fmla="*/ 50800 h 75"/>
              <a:gd name="T2" fmla="*/ 15875 w 63"/>
              <a:gd name="T3" fmla="*/ 50800 h 75"/>
              <a:gd name="T4" fmla="*/ 15875 w 63"/>
              <a:gd name="T5" fmla="*/ 68262 h 75"/>
              <a:gd name="T6" fmla="*/ 15875 w 63"/>
              <a:gd name="T7" fmla="*/ 84137 h 75"/>
              <a:gd name="T8" fmla="*/ 15875 w 63"/>
              <a:gd name="T9" fmla="*/ 101600 h 75"/>
              <a:gd name="T10" fmla="*/ 33337 w 63"/>
              <a:gd name="T11" fmla="*/ 101600 h 75"/>
              <a:gd name="T12" fmla="*/ 49212 w 63"/>
              <a:gd name="T13" fmla="*/ 84137 h 75"/>
              <a:gd name="T14" fmla="*/ 49212 w 63"/>
              <a:gd name="T15" fmla="*/ 68262 h 75"/>
              <a:gd name="T16" fmla="*/ 49212 w 63"/>
              <a:gd name="T17" fmla="*/ 84137 h 75"/>
              <a:gd name="T18" fmla="*/ 49212 w 63"/>
              <a:gd name="T19" fmla="*/ 101600 h 75"/>
              <a:gd name="T20" fmla="*/ 49212 w 63"/>
              <a:gd name="T21" fmla="*/ 119062 h 75"/>
              <a:gd name="T22" fmla="*/ 66675 w 63"/>
              <a:gd name="T23" fmla="*/ 119062 h 75"/>
              <a:gd name="T24" fmla="*/ 82550 w 63"/>
              <a:gd name="T25" fmla="*/ 119062 h 75"/>
              <a:gd name="T26" fmla="*/ 82550 w 63"/>
              <a:gd name="T27" fmla="*/ 101600 h 75"/>
              <a:gd name="T28" fmla="*/ 100012 w 63"/>
              <a:gd name="T29" fmla="*/ 101600 h 75"/>
              <a:gd name="T30" fmla="*/ 100012 w 63"/>
              <a:gd name="T31" fmla="*/ 84137 h 75"/>
              <a:gd name="T32" fmla="*/ 100012 w 63"/>
              <a:gd name="T33" fmla="*/ 68262 h 75"/>
              <a:gd name="T34" fmla="*/ 82550 w 63"/>
              <a:gd name="T35" fmla="*/ 68262 h 75"/>
              <a:gd name="T36" fmla="*/ 82550 w 63"/>
              <a:gd name="T37" fmla="*/ 50800 h 75"/>
              <a:gd name="T38" fmla="*/ 82550 w 63"/>
              <a:gd name="T39" fmla="*/ 34925 h 75"/>
              <a:gd name="T40" fmla="*/ 66675 w 63"/>
              <a:gd name="T41" fmla="*/ 34925 h 75"/>
              <a:gd name="T42" fmla="*/ 66675 w 63"/>
              <a:gd name="T43" fmla="*/ 17462 h 75"/>
              <a:gd name="T44" fmla="*/ 66675 w 63"/>
              <a:gd name="T45" fmla="*/ 0 h 75"/>
              <a:gd name="T46" fmla="*/ 49212 w 63"/>
              <a:gd name="T47" fmla="*/ 0 h 75"/>
              <a:gd name="T48" fmla="*/ 33337 w 63"/>
              <a:gd name="T49" fmla="*/ 17462 h 75"/>
              <a:gd name="T50" fmla="*/ 15875 w 63"/>
              <a:gd name="T51" fmla="*/ 17462 h 75"/>
              <a:gd name="T52" fmla="*/ 15875 w 63"/>
              <a:gd name="T53" fmla="*/ 34925 h 75"/>
              <a:gd name="T54" fmla="*/ 15875 w 63"/>
              <a:gd name="T55" fmla="*/ 50800 h 75"/>
              <a:gd name="T56" fmla="*/ 0 w 63"/>
              <a:gd name="T57" fmla="*/ 50800 h 7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" h="75">
                <a:moveTo>
                  <a:pt x="0" y="32"/>
                </a:moveTo>
                <a:lnTo>
                  <a:pt x="10" y="32"/>
                </a:lnTo>
                <a:lnTo>
                  <a:pt x="10" y="43"/>
                </a:lnTo>
                <a:lnTo>
                  <a:pt x="10" y="53"/>
                </a:lnTo>
                <a:lnTo>
                  <a:pt x="10" y="64"/>
                </a:lnTo>
                <a:lnTo>
                  <a:pt x="21" y="64"/>
                </a:lnTo>
                <a:lnTo>
                  <a:pt x="31" y="53"/>
                </a:lnTo>
                <a:lnTo>
                  <a:pt x="31" y="43"/>
                </a:lnTo>
                <a:lnTo>
                  <a:pt x="31" y="53"/>
                </a:lnTo>
                <a:lnTo>
                  <a:pt x="31" y="64"/>
                </a:lnTo>
                <a:lnTo>
                  <a:pt x="31" y="75"/>
                </a:lnTo>
                <a:lnTo>
                  <a:pt x="42" y="75"/>
                </a:lnTo>
                <a:lnTo>
                  <a:pt x="52" y="75"/>
                </a:lnTo>
                <a:lnTo>
                  <a:pt x="52" y="64"/>
                </a:lnTo>
                <a:lnTo>
                  <a:pt x="63" y="64"/>
                </a:lnTo>
                <a:lnTo>
                  <a:pt x="63" y="53"/>
                </a:lnTo>
                <a:lnTo>
                  <a:pt x="63" y="43"/>
                </a:lnTo>
                <a:lnTo>
                  <a:pt x="52" y="43"/>
                </a:lnTo>
                <a:lnTo>
                  <a:pt x="52" y="32"/>
                </a:lnTo>
                <a:lnTo>
                  <a:pt x="52" y="22"/>
                </a:lnTo>
                <a:lnTo>
                  <a:pt x="42" y="22"/>
                </a:lnTo>
                <a:lnTo>
                  <a:pt x="42" y="11"/>
                </a:lnTo>
                <a:lnTo>
                  <a:pt x="42" y="0"/>
                </a:lnTo>
                <a:lnTo>
                  <a:pt x="31" y="0"/>
                </a:lnTo>
                <a:lnTo>
                  <a:pt x="21" y="11"/>
                </a:lnTo>
                <a:lnTo>
                  <a:pt x="10" y="11"/>
                </a:lnTo>
                <a:lnTo>
                  <a:pt x="10" y="22"/>
                </a:lnTo>
                <a:lnTo>
                  <a:pt x="10" y="32"/>
                </a:lnTo>
                <a:lnTo>
                  <a:pt x="0" y="32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70" name="Freeform 1763"/>
          <p:cNvSpPr>
            <a:spLocks/>
          </p:cNvSpPr>
          <p:nvPr/>
        </p:nvSpPr>
        <p:spPr bwMode="auto">
          <a:xfrm>
            <a:off x="691662" y="3941763"/>
            <a:ext cx="92320" cy="152400"/>
          </a:xfrm>
          <a:custGeom>
            <a:avLst/>
            <a:gdLst>
              <a:gd name="T0" fmla="*/ 33338 w 63"/>
              <a:gd name="T1" fmla="*/ 33338 h 96"/>
              <a:gd name="T2" fmla="*/ 15875 w 63"/>
              <a:gd name="T3" fmla="*/ 50800 h 96"/>
              <a:gd name="T4" fmla="*/ 0 w 63"/>
              <a:gd name="T5" fmla="*/ 66675 h 96"/>
              <a:gd name="T6" fmla="*/ 0 w 63"/>
              <a:gd name="T7" fmla="*/ 84138 h 96"/>
              <a:gd name="T8" fmla="*/ 15875 w 63"/>
              <a:gd name="T9" fmla="*/ 101600 h 96"/>
              <a:gd name="T10" fmla="*/ 33338 w 63"/>
              <a:gd name="T11" fmla="*/ 101600 h 96"/>
              <a:gd name="T12" fmla="*/ 49213 w 63"/>
              <a:gd name="T13" fmla="*/ 101600 h 96"/>
              <a:gd name="T14" fmla="*/ 33338 w 63"/>
              <a:gd name="T15" fmla="*/ 84138 h 96"/>
              <a:gd name="T16" fmla="*/ 49213 w 63"/>
              <a:gd name="T17" fmla="*/ 84138 h 96"/>
              <a:gd name="T18" fmla="*/ 49213 w 63"/>
              <a:gd name="T19" fmla="*/ 101600 h 96"/>
              <a:gd name="T20" fmla="*/ 66675 w 63"/>
              <a:gd name="T21" fmla="*/ 101600 h 96"/>
              <a:gd name="T22" fmla="*/ 66675 w 63"/>
              <a:gd name="T23" fmla="*/ 84138 h 96"/>
              <a:gd name="T24" fmla="*/ 66675 w 63"/>
              <a:gd name="T25" fmla="*/ 66675 h 96"/>
              <a:gd name="T26" fmla="*/ 49213 w 63"/>
              <a:gd name="T27" fmla="*/ 66675 h 96"/>
              <a:gd name="T28" fmla="*/ 49213 w 63"/>
              <a:gd name="T29" fmla="*/ 50800 h 96"/>
              <a:gd name="T30" fmla="*/ 49213 w 63"/>
              <a:gd name="T31" fmla="*/ 33338 h 96"/>
              <a:gd name="T32" fmla="*/ 49213 w 63"/>
              <a:gd name="T33" fmla="*/ 50800 h 96"/>
              <a:gd name="T34" fmla="*/ 66675 w 63"/>
              <a:gd name="T35" fmla="*/ 50800 h 96"/>
              <a:gd name="T36" fmla="*/ 82550 w 63"/>
              <a:gd name="T37" fmla="*/ 50800 h 96"/>
              <a:gd name="T38" fmla="*/ 82550 w 63"/>
              <a:gd name="T39" fmla="*/ 66675 h 96"/>
              <a:gd name="T40" fmla="*/ 82550 w 63"/>
              <a:gd name="T41" fmla="*/ 84138 h 96"/>
              <a:gd name="T42" fmla="*/ 82550 w 63"/>
              <a:gd name="T43" fmla="*/ 101600 h 96"/>
              <a:gd name="T44" fmla="*/ 66675 w 63"/>
              <a:gd name="T45" fmla="*/ 101600 h 96"/>
              <a:gd name="T46" fmla="*/ 66675 w 63"/>
              <a:gd name="T47" fmla="*/ 117475 h 96"/>
              <a:gd name="T48" fmla="*/ 82550 w 63"/>
              <a:gd name="T49" fmla="*/ 117475 h 96"/>
              <a:gd name="T50" fmla="*/ 82550 w 63"/>
              <a:gd name="T51" fmla="*/ 134938 h 96"/>
              <a:gd name="T52" fmla="*/ 82550 w 63"/>
              <a:gd name="T53" fmla="*/ 152400 h 96"/>
              <a:gd name="T54" fmla="*/ 100013 w 63"/>
              <a:gd name="T55" fmla="*/ 134938 h 96"/>
              <a:gd name="T56" fmla="*/ 100013 w 63"/>
              <a:gd name="T57" fmla="*/ 117475 h 96"/>
              <a:gd name="T58" fmla="*/ 100013 w 63"/>
              <a:gd name="T59" fmla="*/ 101600 h 96"/>
              <a:gd name="T60" fmla="*/ 100013 w 63"/>
              <a:gd name="T61" fmla="*/ 84138 h 96"/>
              <a:gd name="T62" fmla="*/ 100013 w 63"/>
              <a:gd name="T63" fmla="*/ 66675 h 96"/>
              <a:gd name="T64" fmla="*/ 100013 w 63"/>
              <a:gd name="T65" fmla="*/ 50800 h 96"/>
              <a:gd name="T66" fmla="*/ 82550 w 63"/>
              <a:gd name="T67" fmla="*/ 33338 h 96"/>
              <a:gd name="T68" fmla="*/ 82550 w 63"/>
              <a:gd name="T69" fmla="*/ 17463 h 96"/>
              <a:gd name="T70" fmla="*/ 66675 w 63"/>
              <a:gd name="T71" fmla="*/ 17463 h 96"/>
              <a:gd name="T72" fmla="*/ 66675 w 63"/>
              <a:gd name="T73" fmla="*/ 0 h 96"/>
              <a:gd name="T74" fmla="*/ 49213 w 63"/>
              <a:gd name="T75" fmla="*/ 17463 h 96"/>
              <a:gd name="T76" fmla="*/ 49213 w 63"/>
              <a:gd name="T77" fmla="*/ 33338 h 96"/>
              <a:gd name="T78" fmla="*/ 33338 w 63"/>
              <a:gd name="T79" fmla="*/ 33338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" h="96">
                <a:moveTo>
                  <a:pt x="21" y="21"/>
                </a:moveTo>
                <a:lnTo>
                  <a:pt x="10" y="32"/>
                </a:lnTo>
                <a:lnTo>
                  <a:pt x="0" y="42"/>
                </a:lnTo>
                <a:lnTo>
                  <a:pt x="0" y="53"/>
                </a:lnTo>
                <a:lnTo>
                  <a:pt x="10" y="64"/>
                </a:lnTo>
                <a:lnTo>
                  <a:pt x="21" y="64"/>
                </a:lnTo>
                <a:lnTo>
                  <a:pt x="31" y="64"/>
                </a:lnTo>
                <a:lnTo>
                  <a:pt x="21" y="53"/>
                </a:lnTo>
                <a:lnTo>
                  <a:pt x="31" y="53"/>
                </a:lnTo>
                <a:lnTo>
                  <a:pt x="31" y="64"/>
                </a:lnTo>
                <a:lnTo>
                  <a:pt x="42" y="64"/>
                </a:lnTo>
                <a:lnTo>
                  <a:pt x="42" y="53"/>
                </a:lnTo>
                <a:lnTo>
                  <a:pt x="42" y="42"/>
                </a:lnTo>
                <a:lnTo>
                  <a:pt x="31" y="42"/>
                </a:lnTo>
                <a:lnTo>
                  <a:pt x="31" y="32"/>
                </a:lnTo>
                <a:lnTo>
                  <a:pt x="31" y="21"/>
                </a:lnTo>
                <a:lnTo>
                  <a:pt x="31" y="32"/>
                </a:lnTo>
                <a:lnTo>
                  <a:pt x="42" y="32"/>
                </a:lnTo>
                <a:lnTo>
                  <a:pt x="52" y="32"/>
                </a:lnTo>
                <a:lnTo>
                  <a:pt x="52" y="42"/>
                </a:lnTo>
                <a:lnTo>
                  <a:pt x="52" y="53"/>
                </a:lnTo>
                <a:lnTo>
                  <a:pt x="52" y="64"/>
                </a:lnTo>
                <a:lnTo>
                  <a:pt x="42" y="64"/>
                </a:lnTo>
                <a:lnTo>
                  <a:pt x="42" y="74"/>
                </a:lnTo>
                <a:lnTo>
                  <a:pt x="52" y="74"/>
                </a:lnTo>
                <a:lnTo>
                  <a:pt x="52" y="85"/>
                </a:lnTo>
                <a:lnTo>
                  <a:pt x="52" y="96"/>
                </a:lnTo>
                <a:lnTo>
                  <a:pt x="63" y="85"/>
                </a:lnTo>
                <a:lnTo>
                  <a:pt x="63" y="74"/>
                </a:lnTo>
                <a:lnTo>
                  <a:pt x="63" y="64"/>
                </a:lnTo>
                <a:lnTo>
                  <a:pt x="63" y="53"/>
                </a:lnTo>
                <a:lnTo>
                  <a:pt x="63" y="42"/>
                </a:lnTo>
                <a:lnTo>
                  <a:pt x="63" y="32"/>
                </a:lnTo>
                <a:lnTo>
                  <a:pt x="52" y="21"/>
                </a:lnTo>
                <a:lnTo>
                  <a:pt x="52" y="11"/>
                </a:lnTo>
                <a:lnTo>
                  <a:pt x="42" y="11"/>
                </a:lnTo>
                <a:lnTo>
                  <a:pt x="42" y="0"/>
                </a:lnTo>
                <a:lnTo>
                  <a:pt x="31" y="11"/>
                </a:lnTo>
                <a:lnTo>
                  <a:pt x="31" y="21"/>
                </a:lnTo>
                <a:lnTo>
                  <a:pt x="21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71" name="Freeform 1764"/>
          <p:cNvSpPr>
            <a:spLocks/>
          </p:cNvSpPr>
          <p:nvPr/>
        </p:nvSpPr>
        <p:spPr bwMode="auto">
          <a:xfrm>
            <a:off x="523143" y="4025900"/>
            <a:ext cx="121626" cy="152400"/>
          </a:xfrm>
          <a:custGeom>
            <a:avLst/>
            <a:gdLst>
              <a:gd name="T0" fmla="*/ 0 w 83"/>
              <a:gd name="T1" fmla="*/ 33338 h 96"/>
              <a:gd name="T2" fmla="*/ 15875 w 83"/>
              <a:gd name="T3" fmla="*/ 50800 h 96"/>
              <a:gd name="T4" fmla="*/ 15875 w 83"/>
              <a:gd name="T5" fmla="*/ 68263 h 96"/>
              <a:gd name="T6" fmla="*/ 15875 w 83"/>
              <a:gd name="T7" fmla="*/ 84138 h 96"/>
              <a:gd name="T8" fmla="*/ 15875 w 83"/>
              <a:gd name="T9" fmla="*/ 101600 h 96"/>
              <a:gd name="T10" fmla="*/ 0 w 83"/>
              <a:gd name="T11" fmla="*/ 101600 h 96"/>
              <a:gd name="T12" fmla="*/ 0 w 83"/>
              <a:gd name="T13" fmla="*/ 117475 h 96"/>
              <a:gd name="T14" fmla="*/ 0 w 83"/>
              <a:gd name="T15" fmla="*/ 134938 h 96"/>
              <a:gd name="T16" fmla="*/ 15875 w 83"/>
              <a:gd name="T17" fmla="*/ 134938 h 96"/>
              <a:gd name="T18" fmla="*/ 33337 w 83"/>
              <a:gd name="T19" fmla="*/ 134938 h 96"/>
              <a:gd name="T20" fmla="*/ 49212 w 83"/>
              <a:gd name="T21" fmla="*/ 134938 h 96"/>
              <a:gd name="T22" fmla="*/ 49212 w 83"/>
              <a:gd name="T23" fmla="*/ 117475 h 96"/>
              <a:gd name="T24" fmla="*/ 66675 w 83"/>
              <a:gd name="T25" fmla="*/ 117475 h 96"/>
              <a:gd name="T26" fmla="*/ 82550 w 83"/>
              <a:gd name="T27" fmla="*/ 117475 h 96"/>
              <a:gd name="T28" fmla="*/ 98425 w 83"/>
              <a:gd name="T29" fmla="*/ 117475 h 96"/>
              <a:gd name="T30" fmla="*/ 98425 w 83"/>
              <a:gd name="T31" fmla="*/ 134938 h 96"/>
              <a:gd name="T32" fmla="*/ 98425 w 83"/>
              <a:gd name="T33" fmla="*/ 152400 h 96"/>
              <a:gd name="T34" fmla="*/ 115887 w 83"/>
              <a:gd name="T35" fmla="*/ 152400 h 96"/>
              <a:gd name="T36" fmla="*/ 115887 w 83"/>
              <a:gd name="T37" fmla="*/ 134938 h 96"/>
              <a:gd name="T38" fmla="*/ 115887 w 83"/>
              <a:gd name="T39" fmla="*/ 117475 h 96"/>
              <a:gd name="T40" fmla="*/ 98425 w 83"/>
              <a:gd name="T41" fmla="*/ 117475 h 96"/>
              <a:gd name="T42" fmla="*/ 115887 w 83"/>
              <a:gd name="T43" fmla="*/ 117475 h 96"/>
              <a:gd name="T44" fmla="*/ 115887 w 83"/>
              <a:gd name="T45" fmla="*/ 134938 h 96"/>
              <a:gd name="T46" fmla="*/ 115887 w 83"/>
              <a:gd name="T47" fmla="*/ 152400 h 96"/>
              <a:gd name="T48" fmla="*/ 131762 w 83"/>
              <a:gd name="T49" fmla="*/ 152400 h 96"/>
              <a:gd name="T50" fmla="*/ 131762 w 83"/>
              <a:gd name="T51" fmla="*/ 134938 h 96"/>
              <a:gd name="T52" fmla="*/ 131762 w 83"/>
              <a:gd name="T53" fmla="*/ 117475 h 96"/>
              <a:gd name="T54" fmla="*/ 131762 w 83"/>
              <a:gd name="T55" fmla="*/ 101600 h 96"/>
              <a:gd name="T56" fmla="*/ 131762 w 83"/>
              <a:gd name="T57" fmla="*/ 84138 h 96"/>
              <a:gd name="T58" fmla="*/ 131762 w 83"/>
              <a:gd name="T59" fmla="*/ 68263 h 96"/>
              <a:gd name="T60" fmla="*/ 131762 w 83"/>
              <a:gd name="T61" fmla="*/ 50800 h 96"/>
              <a:gd name="T62" fmla="*/ 115887 w 83"/>
              <a:gd name="T63" fmla="*/ 50800 h 96"/>
              <a:gd name="T64" fmla="*/ 115887 w 83"/>
              <a:gd name="T65" fmla="*/ 33338 h 96"/>
              <a:gd name="T66" fmla="*/ 98425 w 83"/>
              <a:gd name="T67" fmla="*/ 17463 h 96"/>
              <a:gd name="T68" fmla="*/ 98425 w 83"/>
              <a:gd name="T69" fmla="*/ 0 h 96"/>
              <a:gd name="T70" fmla="*/ 82550 w 83"/>
              <a:gd name="T71" fmla="*/ 0 h 96"/>
              <a:gd name="T72" fmla="*/ 66675 w 83"/>
              <a:gd name="T73" fmla="*/ 0 h 96"/>
              <a:gd name="T74" fmla="*/ 66675 w 83"/>
              <a:gd name="T75" fmla="*/ 17463 h 96"/>
              <a:gd name="T76" fmla="*/ 49212 w 83"/>
              <a:gd name="T77" fmla="*/ 17463 h 96"/>
              <a:gd name="T78" fmla="*/ 33337 w 83"/>
              <a:gd name="T79" fmla="*/ 17463 h 96"/>
              <a:gd name="T80" fmla="*/ 33337 w 83"/>
              <a:gd name="T81" fmla="*/ 33338 h 96"/>
              <a:gd name="T82" fmla="*/ 15875 w 83"/>
              <a:gd name="T83" fmla="*/ 33338 h 96"/>
              <a:gd name="T84" fmla="*/ 0 w 83"/>
              <a:gd name="T85" fmla="*/ 33338 h 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3" h="96">
                <a:moveTo>
                  <a:pt x="0" y="21"/>
                </a:moveTo>
                <a:lnTo>
                  <a:pt x="10" y="32"/>
                </a:lnTo>
                <a:lnTo>
                  <a:pt x="10" y="43"/>
                </a:lnTo>
                <a:lnTo>
                  <a:pt x="10" y="53"/>
                </a:lnTo>
                <a:lnTo>
                  <a:pt x="10" y="64"/>
                </a:lnTo>
                <a:lnTo>
                  <a:pt x="0" y="64"/>
                </a:lnTo>
                <a:lnTo>
                  <a:pt x="0" y="74"/>
                </a:lnTo>
                <a:lnTo>
                  <a:pt x="0" y="85"/>
                </a:lnTo>
                <a:lnTo>
                  <a:pt x="10" y="85"/>
                </a:lnTo>
                <a:lnTo>
                  <a:pt x="21" y="85"/>
                </a:lnTo>
                <a:lnTo>
                  <a:pt x="31" y="85"/>
                </a:lnTo>
                <a:lnTo>
                  <a:pt x="31" y="74"/>
                </a:lnTo>
                <a:lnTo>
                  <a:pt x="42" y="74"/>
                </a:lnTo>
                <a:lnTo>
                  <a:pt x="52" y="74"/>
                </a:lnTo>
                <a:lnTo>
                  <a:pt x="62" y="74"/>
                </a:lnTo>
                <a:lnTo>
                  <a:pt x="62" y="85"/>
                </a:lnTo>
                <a:lnTo>
                  <a:pt x="62" y="96"/>
                </a:lnTo>
                <a:lnTo>
                  <a:pt x="73" y="96"/>
                </a:lnTo>
                <a:lnTo>
                  <a:pt x="73" y="85"/>
                </a:lnTo>
                <a:lnTo>
                  <a:pt x="73" y="74"/>
                </a:lnTo>
                <a:lnTo>
                  <a:pt x="62" y="74"/>
                </a:lnTo>
                <a:lnTo>
                  <a:pt x="73" y="74"/>
                </a:lnTo>
                <a:lnTo>
                  <a:pt x="73" y="85"/>
                </a:lnTo>
                <a:lnTo>
                  <a:pt x="73" y="96"/>
                </a:lnTo>
                <a:lnTo>
                  <a:pt x="83" y="96"/>
                </a:lnTo>
                <a:lnTo>
                  <a:pt x="83" y="85"/>
                </a:lnTo>
                <a:lnTo>
                  <a:pt x="83" y="74"/>
                </a:lnTo>
                <a:lnTo>
                  <a:pt x="83" y="64"/>
                </a:lnTo>
                <a:lnTo>
                  <a:pt x="83" y="53"/>
                </a:lnTo>
                <a:lnTo>
                  <a:pt x="83" y="43"/>
                </a:lnTo>
                <a:lnTo>
                  <a:pt x="83" y="32"/>
                </a:lnTo>
                <a:lnTo>
                  <a:pt x="73" y="32"/>
                </a:lnTo>
                <a:lnTo>
                  <a:pt x="73" y="21"/>
                </a:lnTo>
                <a:lnTo>
                  <a:pt x="62" y="11"/>
                </a:lnTo>
                <a:lnTo>
                  <a:pt x="62" y="0"/>
                </a:lnTo>
                <a:lnTo>
                  <a:pt x="52" y="0"/>
                </a:lnTo>
                <a:lnTo>
                  <a:pt x="42" y="0"/>
                </a:lnTo>
                <a:lnTo>
                  <a:pt x="42" y="11"/>
                </a:lnTo>
                <a:lnTo>
                  <a:pt x="31" y="11"/>
                </a:lnTo>
                <a:lnTo>
                  <a:pt x="21" y="11"/>
                </a:lnTo>
                <a:lnTo>
                  <a:pt x="21" y="21"/>
                </a:lnTo>
                <a:lnTo>
                  <a:pt x="10" y="21"/>
                </a:lnTo>
                <a:lnTo>
                  <a:pt x="0" y="2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72" name="Freeform 1765"/>
          <p:cNvSpPr>
            <a:spLocks/>
          </p:cNvSpPr>
          <p:nvPr/>
        </p:nvSpPr>
        <p:spPr bwMode="auto">
          <a:xfrm>
            <a:off x="1321777" y="3959226"/>
            <a:ext cx="30774" cy="49213"/>
          </a:xfrm>
          <a:custGeom>
            <a:avLst/>
            <a:gdLst>
              <a:gd name="T0" fmla="*/ 15875 w 21"/>
              <a:gd name="T1" fmla="*/ 49213 h 31"/>
              <a:gd name="T2" fmla="*/ 15875 w 21"/>
              <a:gd name="T3" fmla="*/ 33338 h 31"/>
              <a:gd name="T4" fmla="*/ 15875 w 21"/>
              <a:gd name="T5" fmla="*/ 15875 h 31"/>
              <a:gd name="T6" fmla="*/ 0 w 21"/>
              <a:gd name="T7" fmla="*/ 15875 h 31"/>
              <a:gd name="T8" fmla="*/ 0 w 21"/>
              <a:gd name="T9" fmla="*/ 0 h 31"/>
              <a:gd name="T10" fmla="*/ 15875 w 21"/>
              <a:gd name="T11" fmla="*/ 0 h 31"/>
              <a:gd name="T12" fmla="*/ 33338 w 21"/>
              <a:gd name="T13" fmla="*/ 0 h 31"/>
              <a:gd name="T14" fmla="*/ 33338 w 21"/>
              <a:gd name="T15" fmla="*/ 15875 h 31"/>
              <a:gd name="T16" fmla="*/ 33338 w 21"/>
              <a:gd name="T17" fmla="*/ 33338 h 31"/>
              <a:gd name="T18" fmla="*/ 33338 w 21"/>
              <a:gd name="T19" fmla="*/ 49213 h 31"/>
              <a:gd name="T20" fmla="*/ 15875 w 21"/>
              <a:gd name="T21" fmla="*/ 49213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31">
                <a:moveTo>
                  <a:pt x="10" y="31"/>
                </a:moveTo>
                <a:lnTo>
                  <a:pt x="10" y="21"/>
                </a:ln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21" y="21"/>
                </a:lnTo>
                <a:lnTo>
                  <a:pt x="21" y="31"/>
                </a:lnTo>
                <a:lnTo>
                  <a:pt x="10" y="3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73" name="Freeform 1766"/>
          <p:cNvSpPr>
            <a:spLocks/>
          </p:cNvSpPr>
          <p:nvPr/>
        </p:nvSpPr>
        <p:spPr bwMode="auto">
          <a:xfrm>
            <a:off x="1060938" y="3840163"/>
            <a:ext cx="76200" cy="101600"/>
          </a:xfrm>
          <a:custGeom>
            <a:avLst/>
            <a:gdLst>
              <a:gd name="T0" fmla="*/ 33338 w 52"/>
              <a:gd name="T1" fmla="*/ 17463 h 64"/>
              <a:gd name="T2" fmla="*/ 49213 w 52"/>
              <a:gd name="T3" fmla="*/ 17463 h 64"/>
              <a:gd name="T4" fmla="*/ 49213 w 52"/>
              <a:gd name="T5" fmla="*/ 0 h 64"/>
              <a:gd name="T6" fmla="*/ 49213 w 52"/>
              <a:gd name="T7" fmla="*/ 17463 h 64"/>
              <a:gd name="T8" fmla="*/ 66675 w 52"/>
              <a:gd name="T9" fmla="*/ 17463 h 64"/>
              <a:gd name="T10" fmla="*/ 66675 w 52"/>
              <a:gd name="T11" fmla="*/ 34925 h 64"/>
              <a:gd name="T12" fmla="*/ 66675 w 52"/>
              <a:gd name="T13" fmla="*/ 50800 h 64"/>
              <a:gd name="T14" fmla="*/ 66675 w 52"/>
              <a:gd name="T15" fmla="*/ 68263 h 64"/>
              <a:gd name="T16" fmla="*/ 82550 w 52"/>
              <a:gd name="T17" fmla="*/ 68263 h 64"/>
              <a:gd name="T18" fmla="*/ 82550 w 52"/>
              <a:gd name="T19" fmla="*/ 84138 h 64"/>
              <a:gd name="T20" fmla="*/ 66675 w 52"/>
              <a:gd name="T21" fmla="*/ 84138 h 64"/>
              <a:gd name="T22" fmla="*/ 66675 w 52"/>
              <a:gd name="T23" fmla="*/ 101600 h 64"/>
              <a:gd name="T24" fmla="*/ 49213 w 52"/>
              <a:gd name="T25" fmla="*/ 101600 h 64"/>
              <a:gd name="T26" fmla="*/ 33338 w 52"/>
              <a:gd name="T27" fmla="*/ 101600 h 64"/>
              <a:gd name="T28" fmla="*/ 15875 w 52"/>
              <a:gd name="T29" fmla="*/ 84138 h 64"/>
              <a:gd name="T30" fmla="*/ 15875 w 52"/>
              <a:gd name="T31" fmla="*/ 68263 h 64"/>
              <a:gd name="T32" fmla="*/ 0 w 52"/>
              <a:gd name="T33" fmla="*/ 68263 h 64"/>
              <a:gd name="T34" fmla="*/ 0 w 52"/>
              <a:gd name="T35" fmla="*/ 50800 h 64"/>
              <a:gd name="T36" fmla="*/ 15875 w 52"/>
              <a:gd name="T37" fmla="*/ 50800 h 64"/>
              <a:gd name="T38" fmla="*/ 15875 w 52"/>
              <a:gd name="T39" fmla="*/ 34925 h 64"/>
              <a:gd name="T40" fmla="*/ 33338 w 52"/>
              <a:gd name="T41" fmla="*/ 34925 h 64"/>
              <a:gd name="T42" fmla="*/ 33338 w 52"/>
              <a:gd name="T43" fmla="*/ 17463 h 6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2" h="64">
                <a:moveTo>
                  <a:pt x="21" y="11"/>
                </a:moveTo>
                <a:lnTo>
                  <a:pt x="31" y="11"/>
                </a:lnTo>
                <a:lnTo>
                  <a:pt x="31" y="0"/>
                </a:lnTo>
                <a:lnTo>
                  <a:pt x="31" y="11"/>
                </a:lnTo>
                <a:lnTo>
                  <a:pt x="42" y="11"/>
                </a:lnTo>
                <a:lnTo>
                  <a:pt x="42" y="22"/>
                </a:lnTo>
                <a:lnTo>
                  <a:pt x="42" y="32"/>
                </a:lnTo>
                <a:lnTo>
                  <a:pt x="42" y="43"/>
                </a:lnTo>
                <a:lnTo>
                  <a:pt x="52" y="43"/>
                </a:lnTo>
                <a:lnTo>
                  <a:pt x="52" y="53"/>
                </a:lnTo>
                <a:lnTo>
                  <a:pt x="42" y="53"/>
                </a:lnTo>
                <a:lnTo>
                  <a:pt x="42" y="64"/>
                </a:lnTo>
                <a:lnTo>
                  <a:pt x="31" y="64"/>
                </a:lnTo>
                <a:lnTo>
                  <a:pt x="21" y="64"/>
                </a:lnTo>
                <a:lnTo>
                  <a:pt x="10" y="53"/>
                </a:lnTo>
                <a:lnTo>
                  <a:pt x="10" y="43"/>
                </a:lnTo>
                <a:lnTo>
                  <a:pt x="0" y="43"/>
                </a:lnTo>
                <a:lnTo>
                  <a:pt x="0" y="32"/>
                </a:lnTo>
                <a:lnTo>
                  <a:pt x="10" y="32"/>
                </a:lnTo>
                <a:lnTo>
                  <a:pt x="10" y="22"/>
                </a:lnTo>
                <a:lnTo>
                  <a:pt x="21" y="22"/>
                </a:lnTo>
                <a:lnTo>
                  <a:pt x="21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74" name="Freeform 1767"/>
          <p:cNvSpPr>
            <a:spLocks/>
          </p:cNvSpPr>
          <p:nvPr/>
        </p:nvSpPr>
        <p:spPr bwMode="auto">
          <a:xfrm>
            <a:off x="1274885" y="3924300"/>
            <a:ext cx="61546" cy="152400"/>
          </a:xfrm>
          <a:custGeom>
            <a:avLst/>
            <a:gdLst>
              <a:gd name="T0" fmla="*/ 17463 w 42"/>
              <a:gd name="T1" fmla="*/ 0 h 96"/>
              <a:gd name="T2" fmla="*/ 0 w 42"/>
              <a:gd name="T3" fmla="*/ 0 h 96"/>
              <a:gd name="T4" fmla="*/ 0 w 42"/>
              <a:gd name="T5" fmla="*/ 17463 h 96"/>
              <a:gd name="T6" fmla="*/ 17463 w 42"/>
              <a:gd name="T7" fmla="*/ 34925 h 96"/>
              <a:gd name="T8" fmla="*/ 0 w 42"/>
              <a:gd name="T9" fmla="*/ 34925 h 96"/>
              <a:gd name="T10" fmla="*/ 0 w 42"/>
              <a:gd name="T11" fmla="*/ 50800 h 96"/>
              <a:gd name="T12" fmla="*/ 0 w 42"/>
              <a:gd name="T13" fmla="*/ 68263 h 96"/>
              <a:gd name="T14" fmla="*/ 0 w 42"/>
              <a:gd name="T15" fmla="*/ 84138 h 96"/>
              <a:gd name="T16" fmla="*/ 0 w 42"/>
              <a:gd name="T17" fmla="*/ 101600 h 96"/>
              <a:gd name="T18" fmla="*/ 17463 w 42"/>
              <a:gd name="T19" fmla="*/ 101600 h 96"/>
              <a:gd name="T20" fmla="*/ 17463 w 42"/>
              <a:gd name="T21" fmla="*/ 119063 h 96"/>
              <a:gd name="T22" fmla="*/ 33338 w 42"/>
              <a:gd name="T23" fmla="*/ 134938 h 96"/>
              <a:gd name="T24" fmla="*/ 33338 w 42"/>
              <a:gd name="T25" fmla="*/ 152400 h 96"/>
              <a:gd name="T26" fmla="*/ 50800 w 42"/>
              <a:gd name="T27" fmla="*/ 152400 h 96"/>
              <a:gd name="T28" fmla="*/ 66675 w 42"/>
              <a:gd name="T29" fmla="*/ 152400 h 96"/>
              <a:gd name="T30" fmla="*/ 66675 w 42"/>
              <a:gd name="T31" fmla="*/ 134938 h 96"/>
              <a:gd name="T32" fmla="*/ 66675 w 42"/>
              <a:gd name="T33" fmla="*/ 119063 h 96"/>
              <a:gd name="T34" fmla="*/ 66675 w 42"/>
              <a:gd name="T35" fmla="*/ 101600 h 96"/>
              <a:gd name="T36" fmla="*/ 66675 w 42"/>
              <a:gd name="T37" fmla="*/ 84138 h 96"/>
              <a:gd name="T38" fmla="*/ 66675 w 42"/>
              <a:gd name="T39" fmla="*/ 68263 h 96"/>
              <a:gd name="T40" fmla="*/ 66675 w 42"/>
              <a:gd name="T41" fmla="*/ 50800 h 96"/>
              <a:gd name="T42" fmla="*/ 50800 w 42"/>
              <a:gd name="T43" fmla="*/ 50800 h 96"/>
              <a:gd name="T44" fmla="*/ 50800 w 42"/>
              <a:gd name="T45" fmla="*/ 34925 h 96"/>
              <a:gd name="T46" fmla="*/ 50800 w 42"/>
              <a:gd name="T47" fmla="*/ 17463 h 96"/>
              <a:gd name="T48" fmla="*/ 33338 w 42"/>
              <a:gd name="T49" fmla="*/ 17463 h 96"/>
              <a:gd name="T50" fmla="*/ 33338 w 42"/>
              <a:gd name="T51" fmla="*/ 0 h 96"/>
              <a:gd name="T52" fmla="*/ 17463 w 42"/>
              <a:gd name="T53" fmla="*/ 0 h 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2" h="96">
                <a:moveTo>
                  <a:pt x="11" y="0"/>
                </a:moveTo>
                <a:lnTo>
                  <a:pt x="0" y="0"/>
                </a:lnTo>
                <a:lnTo>
                  <a:pt x="0" y="11"/>
                </a:lnTo>
                <a:lnTo>
                  <a:pt x="11" y="22"/>
                </a:lnTo>
                <a:lnTo>
                  <a:pt x="0" y="22"/>
                </a:lnTo>
                <a:lnTo>
                  <a:pt x="0" y="32"/>
                </a:lnTo>
                <a:lnTo>
                  <a:pt x="0" y="43"/>
                </a:lnTo>
                <a:lnTo>
                  <a:pt x="0" y="53"/>
                </a:lnTo>
                <a:lnTo>
                  <a:pt x="0" y="64"/>
                </a:lnTo>
                <a:lnTo>
                  <a:pt x="11" y="64"/>
                </a:lnTo>
                <a:lnTo>
                  <a:pt x="11" y="75"/>
                </a:lnTo>
                <a:lnTo>
                  <a:pt x="21" y="85"/>
                </a:lnTo>
                <a:lnTo>
                  <a:pt x="21" y="96"/>
                </a:lnTo>
                <a:lnTo>
                  <a:pt x="32" y="96"/>
                </a:lnTo>
                <a:lnTo>
                  <a:pt x="42" y="96"/>
                </a:lnTo>
                <a:lnTo>
                  <a:pt x="42" y="85"/>
                </a:lnTo>
                <a:lnTo>
                  <a:pt x="42" y="75"/>
                </a:lnTo>
                <a:lnTo>
                  <a:pt x="42" y="64"/>
                </a:lnTo>
                <a:lnTo>
                  <a:pt x="42" y="53"/>
                </a:lnTo>
                <a:lnTo>
                  <a:pt x="42" y="43"/>
                </a:lnTo>
                <a:lnTo>
                  <a:pt x="42" y="32"/>
                </a:lnTo>
                <a:lnTo>
                  <a:pt x="32" y="32"/>
                </a:lnTo>
                <a:lnTo>
                  <a:pt x="32" y="22"/>
                </a:lnTo>
                <a:lnTo>
                  <a:pt x="32" y="11"/>
                </a:lnTo>
                <a:lnTo>
                  <a:pt x="21" y="11"/>
                </a:lnTo>
                <a:lnTo>
                  <a:pt x="21" y="0"/>
                </a:lnTo>
                <a:lnTo>
                  <a:pt x="1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75" name="Freeform 1768"/>
          <p:cNvSpPr>
            <a:spLocks/>
          </p:cNvSpPr>
          <p:nvPr/>
        </p:nvSpPr>
        <p:spPr bwMode="auto">
          <a:xfrm>
            <a:off x="383931" y="3740151"/>
            <a:ext cx="16120" cy="15875"/>
          </a:xfrm>
          <a:custGeom>
            <a:avLst/>
            <a:gdLst>
              <a:gd name="T0" fmla="*/ 17463 w 11"/>
              <a:gd name="T1" fmla="*/ 15875 h 10"/>
              <a:gd name="T2" fmla="*/ 0 w 11"/>
              <a:gd name="T3" fmla="*/ 15875 h 10"/>
              <a:gd name="T4" fmla="*/ 0 w 11"/>
              <a:gd name="T5" fmla="*/ 0 h 10"/>
              <a:gd name="T6" fmla="*/ 0 w 11"/>
              <a:gd name="T7" fmla="*/ 0 h 10"/>
              <a:gd name="T8" fmla="*/ 0 w 11"/>
              <a:gd name="T9" fmla="*/ 0 h 10"/>
              <a:gd name="T10" fmla="*/ 0 w 11"/>
              <a:gd name="T11" fmla="*/ 0 h 10"/>
              <a:gd name="T12" fmla="*/ 17463 w 11"/>
              <a:gd name="T13" fmla="*/ 15875 h 10"/>
              <a:gd name="T14" fmla="*/ 17463 w 11"/>
              <a:gd name="T15" fmla="*/ 15875 h 10"/>
              <a:gd name="T16" fmla="*/ 17463 w 11"/>
              <a:gd name="T17" fmla="*/ 15875 h 10"/>
              <a:gd name="T18" fmla="*/ 17463 w 11"/>
              <a:gd name="T19" fmla="*/ 15875 h 10"/>
              <a:gd name="T20" fmla="*/ 17463 w 11"/>
              <a:gd name="T21" fmla="*/ 15875 h 10"/>
              <a:gd name="T22" fmla="*/ 17463 w 11"/>
              <a:gd name="T23" fmla="*/ 15875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0">
                <a:moveTo>
                  <a:pt x="11" y="10"/>
                </a:moveTo>
                <a:lnTo>
                  <a:pt x="0" y="10"/>
                </a:lnTo>
                <a:lnTo>
                  <a:pt x="0" y="0"/>
                </a:lnTo>
                <a:lnTo>
                  <a:pt x="11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76" name="Freeform 1769"/>
          <p:cNvSpPr>
            <a:spLocks/>
          </p:cNvSpPr>
          <p:nvPr/>
        </p:nvSpPr>
        <p:spPr bwMode="auto">
          <a:xfrm>
            <a:off x="369277" y="3621089"/>
            <a:ext cx="76200" cy="134937"/>
          </a:xfrm>
          <a:custGeom>
            <a:avLst/>
            <a:gdLst>
              <a:gd name="T0" fmla="*/ 33338 w 52"/>
              <a:gd name="T1" fmla="*/ 134937 h 85"/>
              <a:gd name="T2" fmla="*/ 33338 w 52"/>
              <a:gd name="T3" fmla="*/ 134937 h 85"/>
              <a:gd name="T4" fmla="*/ 33338 w 52"/>
              <a:gd name="T5" fmla="*/ 134937 h 85"/>
              <a:gd name="T6" fmla="*/ 33338 w 52"/>
              <a:gd name="T7" fmla="*/ 134937 h 85"/>
              <a:gd name="T8" fmla="*/ 33338 w 52"/>
              <a:gd name="T9" fmla="*/ 119062 h 85"/>
              <a:gd name="T10" fmla="*/ 15875 w 52"/>
              <a:gd name="T11" fmla="*/ 119062 h 85"/>
              <a:gd name="T12" fmla="*/ 15875 w 52"/>
              <a:gd name="T13" fmla="*/ 119062 h 85"/>
              <a:gd name="T14" fmla="*/ 15875 w 52"/>
              <a:gd name="T15" fmla="*/ 101600 h 85"/>
              <a:gd name="T16" fmla="*/ 15875 w 52"/>
              <a:gd name="T17" fmla="*/ 101600 h 85"/>
              <a:gd name="T18" fmla="*/ 15875 w 52"/>
              <a:gd name="T19" fmla="*/ 101600 h 85"/>
              <a:gd name="T20" fmla="*/ 15875 w 52"/>
              <a:gd name="T21" fmla="*/ 84137 h 85"/>
              <a:gd name="T22" fmla="*/ 0 w 52"/>
              <a:gd name="T23" fmla="*/ 68262 h 85"/>
              <a:gd name="T24" fmla="*/ 0 w 52"/>
              <a:gd name="T25" fmla="*/ 68262 h 85"/>
              <a:gd name="T26" fmla="*/ 0 w 52"/>
              <a:gd name="T27" fmla="*/ 50800 h 85"/>
              <a:gd name="T28" fmla="*/ 0 w 52"/>
              <a:gd name="T29" fmla="*/ 50800 h 85"/>
              <a:gd name="T30" fmla="*/ 0 w 52"/>
              <a:gd name="T31" fmla="*/ 33337 h 85"/>
              <a:gd name="T32" fmla="*/ 0 w 52"/>
              <a:gd name="T33" fmla="*/ 17462 h 85"/>
              <a:gd name="T34" fmla="*/ 0 w 52"/>
              <a:gd name="T35" fmla="*/ 17462 h 85"/>
              <a:gd name="T36" fmla="*/ 0 w 52"/>
              <a:gd name="T37" fmla="*/ 17462 h 85"/>
              <a:gd name="T38" fmla="*/ 0 w 52"/>
              <a:gd name="T39" fmla="*/ 17462 h 85"/>
              <a:gd name="T40" fmla="*/ 0 w 52"/>
              <a:gd name="T41" fmla="*/ 0 h 85"/>
              <a:gd name="T42" fmla="*/ 0 w 52"/>
              <a:gd name="T43" fmla="*/ 0 h 85"/>
              <a:gd name="T44" fmla="*/ 0 w 52"/>
              <a:gd name="T45" fmla="*/ 0 h 85"/>
              <a:gd name="T46" fmla="*/ 0 w 52"/>
              <a:gd name="T47" fmla="*/ 0 h 85"/>
              <a:gd name="T48" fmla="*/ 0 w 52"/>
              <a:gd name="T49" fmla="*/ 0 h 85"/>
              <a:gd name="T50" fmla="*/ 0 w 52"/>
              <a:gd name="T51" fmla="*/ 0 h 85"/>
              <a:gd name="T52" fmla="*/ 15875 w 52"/>
              <a:gd name="T53" fmla="*/ 0 h 85"/>
              <a:gd name="T54" fmla="*/ 15875 w 52"/>
              <a:gd name="T55" fmla="*/ 17462 h 85"/>
              <a:gd name="T56" fmla="*/ 15875 w 52"/>
              <a:gd name="T57" fmla="*/ 17462 h 85"/>
              <a:gd name="T58" fmla="*/ 15875 w 52"/>
              <a:gd name="T59" fmla="*/ 17462 h 85"/>
              <a:gd name="T60" fmla="*/ 33338 w 52"/>
              <a:gd name="T61" fmla="*/ 17462 h 85"/>
              <a:gd name="T62" fmla="*/ 33338 w 52"/>
              <a:gd name="T63" fmla="*/ 33337 h 85"/>
              <a:gd name="T64" fmla="*/ 33338 w 52"/>
              <a:gd name="T65" fmla="*/ 33337 h 85"/>
              <a:gd name="T66" fmla="*/ 33338 w 52"/>
              <a:gd name="T67" fmla="*/ 33337 h 85"/>
              <a:gd name="T68" fmla="*/ 49213 w 52"/>
              <a:gd name="T69" fmla="*/ 50800 h 85"/>
              <a:gd name="T70" fmla="*/ 49213 w 52"/>
              <a:gd name="T71" fmla="*/ 50800 h 85"/>
              <a:gd name="T72" fmla="*/ 49213 w 52"/>
              <a:gd name="T73" fmla="*/ 50800 h 85"/>
              <a:gd name="T74" fmla="*/ 66675 w 52"/>
              <a:gd name="T75" fmla="*/ 50800 h 85"/>
              <a:gd name="T76" fmla="*/ 66675 w 52"/>
              <a:gd name="T77" fmla="*/ 68262 h 85"/>
              <a:gd name="T78" fmla="*/ 66675 w 52"/>
              <a:gd name="T79" fmla="*/ 68262 h 85"/>
              <a:gd name="T80" fmla="*/ 66675 w 52"/>
              <a:gd name="T81" fmla="*/ 84137 h 85"/>
              <a:gd name="T82" fmla="*/ 66675 w 52"/>
              <a:gd name="T83" fmla="*/ 84137 h 85"/>
              <a:gd name="T84" fmla="*/ 82550 w 52"/>
              <a:gd name="T85" fmla="*/ 84137 h 85"/>
              <a:gd name="T86" fmla="*/ 82550 w 52"/>
              <a:gd name="T87" fmla="*/ 84137 h 85"/>
              <a:gd name="T88" fmla="*/ 82550 w 52"/>
              <a:gd name="T89" fmla="*/ 101600 h 85"/>
              <a:gd name="T90" fmla="*/ 66675 w 52"/>
              <a:gd name="T91" fmla="*/ 101600 h 85"/>
              <a:gd name="T92" fmla="*/ 66675 w 52"/>
              <a:gd name="T93" fmla="*/ 119062 h 85"/>
              <a:gd name="T94" fmla="*/ 66675 w 52"/>
              <a:gd name="T95" fmla="*/ 134937 h 85"/>
              <a:gd name="T96" fmla="*/ 66675 w 52"/>
              <a:gd name="T97" fmla="*/ 134937 h 85"/>
              <a:gd name="T98" fmla="*/ 66675 w 52"/>
              <a:gd name="T99" fmla="*/ 134937 h 85"/>
              <a:gd name="T100" fmla="*/ 33338 w 52"/>
              <a:gd name="T101" fmla="*/ 134937 h 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2" h="85">
                <a:moveTo>
                  <a:pt x="21" y="85"/>
                </a:moveTo>
                <a:lnTo>
                  <a:pt x="21" y="85"/>
                </a:lnTo>
                <a:lnTo>
                  <a:pt x="21" y="75"/>
                </a:lnTo>
                <a:lnTo>
                  <a:pt x="10" y="75"/>
                </a:lnTo>
                <a:lnTo>
                  <a:pt x="10" y="64"/>
                </a:lnTo>
                <a:lnTo>
                  <a:pt x="10" y="53"/>
                </a:lnTo>
                <a:lnTo>
                  <a:pt x="0" y="43"/>
                </a:lnTo>
                <a:lnTo>
                  <a:pt x="0" y="32"/>
                </a:lnTo>
                <a:lnTo>
                  <a:pt x="0" y="21"/>
                </a:lnTo>
                <a:lnTo>
                  <a:pt x="0" y="11"/>
                </a:lnTo>
                <a:lnTo>
                  <a:pt x="0" y="0"/>
                </a:lnTo>
                <a:lnTo>
                  <a:pt x="10" y="0"/>
                </a:lnTo>
                <a:lnTo>
                  <a:pt x="10" y="11"/>
                </a:lnTo>
                <a:lnTo>
                  <a:pt x="21" y="11"/>
                </a:lnTo>
                <a:lnTo>
                  <a:pt x="21" y="21"/>
                </a:lnTo>
                <a:lnTo>
                  <a:pt x="31" y="32"/>
                </a:lnTo>
                <a:lnTo>
                  <a:pt x="42" y="32"/>
                </a:lnTo>
                <a:lnTo>
                  <a:pt x="42" y="43"/>
                </a:lnTo>
                <a:lnTo>
                  <a:pt x="42" y="53"/>
                </a:lnTo>
                <a:lnTo>
                  <a:pt x="52" y="53"/>
                </a:lnTo>
                <a:lnTo>
                  <a:pt x="52" y="64"/>
                </a:lnTo>
                <a:lnTo>
                  <a:pt x="42" y="64"/>
                </a:lnTo>
                <a:lnTo>
                  <a:pt x="42" y="75"/>
                </a:lnTo>
                <a:lnTo>
                  <a:pt x="42" y="85"/>
                </a:lnTo>
                <a:lnTo>
                  <a:pt x="21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77" name="Rectangle 1770"/>
          <p:cNvSpPr>
            <a:spLocks noChangeArrowheads="1"/>
          </p:cNvSpPr>
          <p:nvPr/>
        </p:nvSpPr>
        <p:spPr bwMode="auto">
          <a:xfrm>
            <a:off x="430823" y="3756025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278" name="Freeform 1771"/>
          <p:cNvSpPr>
            <a:spLocks/>
          </p:cNvSpPr>
          <p:nvPr/>
        </p:nvSpPr>
        <p:spPr bwMode="auto">
          <a:xfrm>
            <a:off x="445477" y="3689350"/>
            <a:ext cx="16120" cy="50800"/>
          </a:xfrm>
          <a:custGeom>
            <a:avLst/>
            <a:gdLst>
              <a:gd name="T0" fmla="*/ 0 w 11"/>
              <a:gd name="T1" fmla="*/ 15875 h 32"/>
              <a:gd name="T2" fmla="*/ 0 w 11"/>
              <a:gd name="T3" fmla="*/ 15875 h 32"/>
              <a:gd name="T4" fmla="*/ 0 w 11"/>
              <a:gd name="T5" fmla="*/ 15875 h 32"/>
              <a:gd name="T6" fmla="*/ 0 w 11"/>
              <a:gd name="T7" fmla="*/ 33338 h 32"/>
              <a:gd name="T8" fmla="*/ 0 w 11"/>
              <a:gd name="T9" fmla="*/ 33338 h 32"/>
              <a:gd name="T10" fmla="*/ 0 w 11"/>
              <a:gd name="T11" fmla="*/ 33338 h 32"/>
              <a:gd name="T12" fmla="*/ 0 w 11"/>
              <a:gd name="T13" fmla="*/ 33338 h 32"/>
              <a:gd name="T14" fmla="*/ 0 w 11"/>
              <a:gd name="T15" fmla="*/ 50800 h 32"/>
              <a:gd name="T16" fmla="*/ 0 w 11"/>
              <a:gd name="T17" fmla="*/ 50800 h 32"/>
              <a:gd name="T18" fmla="*/ 0 w 11"/>
              <a:gd name="T19" fmla="*/ 50800 h 32"/>
              <a:gd name="T20" fmla="*/ 17463 w 11"/>
              <a:gd name="T21" fmla="*/ 33338 h 32"/>
              <a:gd name="T22" fmla="*/ 17463 w 11"/>
              <a:gd name="T23" fmla="*/ 33338 h 32"/>
              <a:gd name="T24" fmla="*/ 0 w 11"/>
              <a:gd name="T25" fmla="*/ 33338 h 32"/>
              <a:gd name="T26" fmla="*/ 0 w 11"/>
              <a:gd name="T27" fmla="*/ 15875 h 32"/>
              <a:gd name="T28" fmla="*/ 0 w 11"/>
              <a:gd name="T29" fmla="*/ 15875 h 32"/>
              <a:gd name="T30" fmla="*/ 0 w 11"/>
              <a:gd name="T31" fmla="*/ 0 h 32"/>
              <a:gd name="T32" fmla="*/ 0 w 11"/>
              <a:gd name="T33" fmla="*/ 0 h 32"/>
              <a:gd name="T34" fmla="*/ 0 w 11"/>
              <a:gd name="T35" fmla="*/ 0 h 32"/>
              <a:gd name="T36" fmla="*/ 0 w 11"/>
              <a:gd name="T37" fmla="*/ 0 h 32"/>
              <a:gd name="T38" fmla="*/ 0 w 11"/>
              <a:gd name="T39" fmla="*/ 0 h 32"/>
              <a:gd name="T40" fmla="*/ 0 w 11"/>
              <a:gd name="T41" fmla="*/ 0 h 32"/>
              <a:gd name="T42" fmla="*/ 0 w 11"/>
              <a:gd name="T43" fmla="*/ 15875 h 32"/>
              <a:gd name="T44" fmla="*/ 0 w 11"/>
              <a:gd name="T45" fmla="*/ 15875 h 32"/>
              <a:gd name="T46" fmla="*/ 0 w 11"/>
              <a:gd name="T47" fmla="*/ 15875 h 32"/>
              <a:gd name="T48" fmla="*/ 0 w 11"/>
              <a:gd name="T49" fmla="*/ 15875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2">
                <a:moveTo>
                  <a:pt x="0" y="10"/>
                </a:moveTo>
                <a:lnTo>
                  <a:pt x="0" y="10"/>
                </a:lnTo>
                <a:lnTo>
                  <a:pt x="0" y="21"/>
                </a:lnTo>
                <a:lnTo>
                  <a:pt x="0" y="32"/>
                </a:lnTo>
                <a:lnTo>
                  <a:pt x="11" y="21"/>
                </a:lnTo>
                <a:lnTo>
                  <a:pt x="0" y="21"/>
                </a:lnTo>
                <a:lnTo>
                  <a:pt x="0" y="1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79" name="Freeform 1772"/>
          <p:cNvSpPr>
            <a:spLocks/>
          </p:cNvSpPr>
          <p:nvPr/>
        </p:nvSpPr>
        <p:spPr bwMode="auto">
          <a:xfrm>
            <a:off x="400051" y="3756026"/>
            <a:ext cx="30773" cy="119063"/>
          </a:xfrm>
          <a:custGeom>
            <a:avLst/>
            <a:gdLst>
              <a:gd name="T0" fmla="*/ 0 w 21"/>
              <a:gd name="T1" fmla="*/ 119063 h 75"/>
              <a:gd name="T2" fmla="*/ 0 w 21"/>
              <a:gd name="T3" fmla="*/ 119063 h 75"/>
              <a:gd name="T4" fmla="*/ 0 w 21"/>
              <a:gd name="T5" fmla="*/ 84138 h 75"/>
              <a:gd name="T6" fmla="*/ 0 w 21"/>
              <a:gd name="T7" fmla="*/ 50800 h 75"/>
              <a:gd name="T8" fmla="*/ 0 w 21"/>
              <a:gd name="T9" fmla="*/ 17463 h 75"/>
              <a:gd name="T10" fmla="*/ 0 w 21"/>
              <a:gd name="T11" fmla="*/ 0 h 75"/>
              <a:gd name="T12" fmla="*/ 0 w 21"/>
              <a:gd name="T13" fmla="*/ 0 h 75"/>
              <a:gd name="T14" fmla="*/ 0 w 21"/>
              <a:gd name="T15" fmla="*/ 17463 h 75"/>
              <a:gd name="T16" fmla="*/ 0 w 21"/>
              <a:gd name="T17" fmla="*/ 17463 h 75"/>
              <a:gd name="T18" fmla="*/ 15875 w 21"/>
              <a:gd name="T19" fmla="*/ 17463 h 75"/>
              <a:gd name="T20" fmla="*/ 15875 w 21"/>
              <a:gd name="T21" fmla="*/ 33338 h 75"/>
              <a:gd name="T22" fmla="*/ 15875 w 21"/>
              <a:gd name="T23" fmla="*/ 33338 h 75"/>
              <a:gd name="T24" fmla="*/ 15875 w 21"/>
              <a:gd name="T25" fmla="*/ 33338 h 75"/>
              <a:gd name="T26" fmla="*/ 15875 w 21"/>
              <a:gd name="T27" fmla="*/ 33338 h 75"/>
              <a:gd name="T28" fmla="*/ 15875 w 21"/>
              <a:gd name="T29" fmla="*/ 50800 h 75"/>
              <a:gd name="T30" fmla="*/ 15875 w 21"/>
              <a:gd name="T31" fmla="*/ 50800 h 75"/>
              <a:gd name="T32" fmla="*/ 15875 w 21"/>
              <a:gd name="T33" fmla="*/ 50800 h 75"/>
              <a:gd name="T34" fmla="*/ 15875 w 21"/>
              <a:gd name="T35" fmla="*/ 50800 h 75"/>
              <a:gd name="T36" fmla="*/ 15875 w 21"/>
              <a:gd name="T37" fmla="*/ 50800 h 75"/>
              <a:gd name="T38" fmla="*/ 15875 w 21"/>
              <a:gd name="T39" fmla="*/ 50800 h 75"/>
              <a:gd name="T40" fmla="*/ 33337 w 21"/>
              <a:gd name="T41" fmla="*/ 50800 h 75"/>
              <a:gd name="T42" fmla="*/ 33337 w 21"/>
              <a:gd name="T43" fmla="*/ 50800 h 75"/>
              <a:gd name="T44" fmla="*/ 33337 w 21"/>
              <a:gd name="T45" fmla="*/ 50800 h 75"/>
              <a:gd name="T46" fmla="*/ 33337 w 21"/>
              <a:gd name="T47" fmla="*/ 50800 h 75"/>
              <a:gd name="T48" fmla="*/ 33337 w 21"/>
              <a:gd name="T49" fmla="*/ 68263 h 75"/>
              <a:gd name="T50" fmla="*/ 33337 w 21"/>
              <a:gd name="T51" fmla="*/ 84138 h 75"/>
              <a:gd name="T52" fmla="*/ 15875 w 21"/>
              <a:gd name="T53" fmla="*/ 101600 h 75"/>
              <a:gd name="T54" fmla="*/ 15875 w 21"/>
              <a:gd name="T55" fmla="*/ 119063 h 75"/>
              <a:gd name="T56" fmla="*/ 0 w 21"/>
              <a:gd name="T57" fmla="*/ 119063 h 7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75">
                <a:moveTo>
                  <a:pt x="0" y="75"/>
                </a:moveTo>
                <a:lnTo>
                  <a:pt x="0" y="75"/>
                </a:lnTo>
                <a:lnTo>
                  <a:pt x="0" y="53"/>
                </a:lnTo>
                <a:lnTo>
                  <a:pt x="0" y="32"/>
                </a:lnTo>
                <a:lnTo>
                  <a:pt x="0" y="11"/>
                </a:lnTo>
                <a:lnTo>
                  <a:pt x="0" y="0"/>
                </a:lnTo>
                <a:lnTo>
                  <a:pt x="0" y="11"/>
                </a:lnTo>
                <a:lnTo>
                  <a:pt x="10" y="11"/>
                </a:lnTo>
                <a:lnTo>
                  <a:pt x="10" y="21"/>
                </a:lnTo>
                <a:lnTo>
                  <a:pt x="10" y="32"/>
                </a:lnTo>
                <a:lnTo>
                  <a:pt x="21" y="32"/>
                </a:lnTo>
                <a:lnTo>
                  <a:pt x="21" y="43"/>
                </a:lnTo>
                <a:lnTo>
                  <a:pt x="21" y="53"/>
                </a:lnTo>
                <a:lnTo>
                  <a:pt x="10" y="64"/>
                </a:lnTo>
                <a:lnTo>
                  <a:pt x="10" y="7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80" name="Freeform 1773"/>
          <p:cNvSpPr>
            <a:spLocks/>
          </p:cNvSpPr>
          <p:nvPr/>
        </p:nvSpPr>
        <p:spPr bwMode="auto">
          <a:xfrm>
            <a:off x="414704" y="3756026"/>
            <a:ext cx="16119" cy="119063"/>
          </a:xfrm>
          <a:custGeom>
            <a:avLst/>
            <a:gdLst>
              <a:gd name="T0" fmla="*/ 0 w 11"/>
              <a:gd name="T1" fmla="*/ 119063 h 75"/>
              <a:gd name="T2" fmla="*/ 17462 w 11"/>
              <a:gd name="T3" fmla="*/ 101600 h 75"/>
              <a:gd name="T4" fmla="*/ 17462 w 11"/>
              <a:gd name="T5" fmla="*/ 84138 h 75"/>
              <a:gd name="T6" fmla="*/ 17462 w 11"/>
              <a:gd name="T7" fmla="*/ 68263 h 75"/>
              <a:gd name="T8" fmla="*/ 17462 w 11"/>
              <a:gd name="T9" fmla="*/ 50800 h 75"/>
              <a:gd name="T10" fmla="*/ 17462 w 11"/>
              <a:gd name="T11" fmla="*/ 33338 h 75"/>
              <a:gd name="T12" fmla="*/ 17462 w 11"/>
              <a:gd name="T13" fmla="*/ 0 h 75"/>
              <a:gd name="T14" fmla="*/ 17462 w 11"/>
              <a:gd name="T15" fmla="*/ 0 h 75"/>
              <a:gd name="T16" fmla="*/ 17462 w 11"/>
              <a:gd name="T17" fmla="*/ 17463 h 75"/>
              <a:gd name="T18" fmla="*/ 17462 w 11"/>
              <a:gd name="T19" fmla="*/ 17463 h 75"/>
              <a:gd name="T20" fmla="*/ 17462 w 11"/>
              <a:gd name="T21" fmla="*/ 17463 h 75"/>
              <a:gd name="T22" fmla="*/ 17462 w 11"/>
              <a:gd name="T23" fmla="*/ 17463 h 75"/>
              <a:gd name="T24" fmla="*/ 17462 w 11"/>
              <a:gd name="T25" fmla="*/ 17463 h 75"/>
              <a:gd name="T26" fmla="*/ 17462 w 11"/>
              <a:gd name="T27" fmla="*/ 17463 h 75"/>
              <a:gd name="T28" fmla="*/ 17462 w 11"/>
              <a:gd name="T29" fmla="*/ 33338 h 75"/>
              <a:gd name="T30" fmla="*/ 17462 w 11"/>
              <a:gd name="T31" fmla="*/ 50800 h 75"/>
              <a:gd name="T32" fmla="*/ 17462 w 11"/>
              <a:gd name="T33" fmla="*/ 68263 h 75"/>
              <a:gd name="T34" fmla="*/ 17462 w 11"/>
              <a:gd name="T35" fmla="*/ 84138 h 75"/>
              <a:gd name="T36" fmla="*/ 17462 w 11"/>
              <a:gd name="T37" fmla="*/ 101600 h 75"/>
              <a:gd name="T38" fmla="*/ 17462 w 11"/>
              <a:gd name="T39" fmla="*/ 101600 h 75"/>
              <a:gd name="T40" fmla="*/ 17462 w 11"/>
              <a:gd name="T41" fmla="*/ 101600 h 75"/>
              <a:gd name="T42" fmla="*/ 17462 w 11"/>
              <a:gd name="T43" fmla="*/ 119063 h 75"/>
              <a:gd name="T44" fmla="*/ 17462 w 11"/>
              <a:gd name="T45" fmla="*/ 119063 h 75"/>
              <a:gd name="T46" fmla="*/ 17462 w 11"/>
              <a:gd name="T47" fmla="*/ 119063 h 75"/>
              <a:gd name="T48" fmla="*/ 0 w 11"/>
              <a:gd name="T49" fmla="*/ 119063 h 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75">
                <a:moveTo>
                  <a:pt x="0" y="75"/>
                </a:moveTo>
                <a:lnTo>
                  <a:pt x="11" y="64"/>
                </a:lnTo>
                <a:lnTo>
                  <a:pt x="11" y="53"/>
                </a:lnTo>
                <a:lnTo>
                  <a:pt x="11" y="43"/>
                </a:lnTo>
                <a:lnTo>
                  <a:pt x="11" y="32"/>
                </a:lnTo>
                <a:lnTo>
                  <a:pt x="11" y="21"/>
                </a:lnTo>
                <a:lnTo>
                  <a:pt x="11" y="0"/>
                </a:lnTo>
                <a:lnTo>
                  <a:pt x="11" y="11"/>
                </a:lnTo>
                <a:lnTo>
                  <a:pt x="11" y="21"/>
                </a:lnTo>
                <a:lnTo>
                  <a:pt x="11" y="32"/>
                </a:lnTo>
                <a:lnTo>
                  <a:pt x="11" y="43"/>
                </a:lnTo>
                <a:lnTo>
                  <a:pt x="11" y="53"/>
                </a:lnTo>
                <a:lnTo>
                  <a:pt x="11" y="64"/>
                </a:lnTo>
                <a:lnTo>
                  <a:pt x="11" y="7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81" name="Freeform 1774"/>
          <p:cNvSpPr>
            <a:spLocks/>
          </p:cNvSpPr>
          <p:nvPr/>
        </p:nvSpPr>
        <p:spPr bwMode="auto">
          <a:xfrm>
            <a:off x="400051" y="3756025"/>
            <a:ext cx="30773" cy="33338"/>
          </a:xfrm>
          <a:custGeom>
            <a:avLst/>
            <a:gdLst>
              <a:gd name="T0" fmla="*/ 0 w 21"/>
              <a:gd name="T1" fmla="*/ 0 h 21"/>
              <a:gd name="T2" fmla="*/ 0 w 21"/>
              <a:gd name="T3" fmla="*/ 17463 h 21"/>
              <a:gd name="T4" fmla="*/ 15875 w 21"/>
              <a:gd name="T5" fmla="*/ 17463 h 21"/>
              <a:gd name="T6" fmla="*/ 15875 w 21"/>
              <a:gd name="T7" fmla="*/ 17463 h 21"/>
              <a:gd name="T8" fmla="*/ 15875 w 21"/>
              <a:gd name="T9" fmla="*/ 33338 h 21"/>
              <a:gd name="T10" fmla="*/ 15875 w 21"/>
              <a:gd name="T11" fmla="*/ 33338 h 21"/>
              <a:gd name="T12" fmla="*/ 15875 w 21"/>
              <a:gd name="T13" fmla="*/ 33338 h 21"/>
              <a:gd name="T14" fmla="*/ 15875 w 21"/>
              <a:gd name="T15" fmla="*/ 33338 h 21"/>
              <a:gd name="T16" fmla="*/ 15875 w 21"/>
              <a:gd name="T17" fmla="*/ 33338 h 21"/>
              <a:gd name="T18" fmla="*/ 15875 w 21"/>
              <a:gd name="T19" fmla="*/ 33338 h 21"/>
              <a:gd name="T20" fmla="*/ 15875 w 21"/>
              <a:gd name="T21" fmla="*/ 33338 h 21"/>
              <a:gd name="T22" fmla="*/ 33337 w 21"/>
              <a:gd name="T23" fmla="*/ 17463 h 21"/>
              <a:gd name="T24" fmla="*/ 33337 w 21"/>
              <a:gd name="T25" fmla="*/ 17463 h 21"/>
              <a:gd name="T26" fmla="*/ 33337 w 21"/>
              <a:gd name="T27" fmla="*/ 0 h 21"/>
              <a:gd name="T28" fmla="*/ 0 w 21"/>
              <a:gd name="T29" fmla="*/ 0 h 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" h="21">
                <a:moveTo>
                  <a:pt x="0" y="0"/>
                </a:moveTo>
                <a:lnTo>
                  <a:pt x="0" y="11"/>
                </a:lnTo>
                <a:lnTo>
                  <a:pt x="10" y="11"/>
                </a:lnTo>
                <a:lnTo>
                  <a:pt x="10" y="21"/>
                </a:lnTo>
                <a:lnTo>
                  <a:pt x="21" y="11"/>
                </a:ln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82" name="Freeform 1775"/>
          <p:cNvSpPr>
            <a:spLocks/>
          </p:cNvSpPr>
          <p:nvPr/>
        </p:nvSpPr>
        <p:spPr bwMode="auto">
          <a:xfrm>
            <a:off x="400051" y="3875088"/>
            <a:ext cx="14654" cy="84137"/>
          </a:xfrm>
          <a:custGeom>
            <a:avLst/>
            <a:gdLst>
              <a:gd name="T0" fmla="*/ 0 w 10"/>
              <a:gd name="T1" fmla="*/ 0 h 53"/>
              <a:gd name="T2" fmla="*/ 0 w 10"/>
              <a:gd name="T3" fmla="*/ 15875 h 53"/>
              <a:gd name="T4" fmla="*/ 0 w 10"/>
              <a:gd name="T5" fmla="*/ 49212 h 53"/>
              <a:gd name="T6" fmla="*/ 0 w 10"/>
              <a:gd name="T7" fmla="*/ 84137 h 53"/>
              <a:gd name="T8" fmla="*/ 15875 w 10"/>
              <a:gd name="T9" fmla="*/ 66675 h 53"/>
              <a:gd name="T10" fmla="*/ 15875 w 10"/>
              <a:gd name="T11" fmla="*/ 49212 h 53"/>
              <a:gd name="T12" fmla="*/ 15875 w 10"/>
              <a:gd name="T13" fmla="*/ 15875 h 53"/>
              <a:gd name="T14" fmla="*/ 15875 w 10"/>
              <a:gd name="T15" fmla="*/ 0 h 53"/>
              <a:gd name="T16" fmla="*/ 0 w 10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53">
                <a:moveTo>
                  <a:pt x="0" y="0"/>
                </a:moveTo>
                <a:lnTo>
                  <a:pt x="0" y="10"/>
                </a:lnTo>
                <a:lnTo>
                  <a:pt x="0" y="31"/>
                </a:lnTo>
                <a:lnTo>
                  <a:pt x="0" y="53"/>
                </a:lnTo>
                <a:lnTo>
                  <a:pt x="10" y="42"/>
                </a:lnTo>
                <a:lnTo>
                  <a:pt x="10" y="31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83" name="Freeform 1776"/>
          <p:cNvSpPr>
            <a:spLocks/>
          </p:cNvSpPr>
          <p:nvPr/>
        </p:nvSpPr>
        <p:spPr bwMode="auto">
          <a:xfrm>
            <a:off x="400051" y="3875089"/>
            <a:ext cx="30773" cy="168275"/>
          </a:xfrm>
          <a:custGeom>
            <a:avLst/>
            <a:gdLst>
              <a:gd name="T0" fmla="*/ 15875 w 21"/>
              <a:gd name="T1" fmla="*/ 0 h 106"/>
              <a:gd name="T2" fmla="*/ 15875 w 21"/>
              <a:gd name="T3" fmla="*/ 0 h 106"/>
              <a:gd name="T4" fmla="*/ 15875 w 21"/>
              <a:gd name="T5" fmla="*/ 15875 h 106"/>
              <a:gd name="T6" fmla="*/ 15875 w 21"/>
              <a:gd name="T7" fmla="*/ 33338 h 106"/>
              <a:gd name="T8" fmla="*/ 15875 w 21"/>
              <a:gd name="T9" fmla="*/ 49213 h 106"/>
              <a:gd name="T10" fmla="*/ 15875 w 21"/>
              <a:gd name="T11" fmla="*/ 66675 h 106"/>
              <a:gd name="T12" fmla="*/ 0 w 21"/>
              <a:gd name="T13" fmla="*/ 84138 h 106"/>
              <a:gd name="T14" fmla="*/ 0 w 21"/>
              <a:gd name="T15" fmla="*/ 100013 h 106"/>
              <a:gd name="T16" fmla="*/ 0 w 21"/>
              <a:gd name="T17" fmla="*/ 117475 h 106"/>
              <a:gd name="T18" fmla="*/ 0 w 21"/>
              <a:gd name="T19" fmla="*/ 133350 h 106"/>
              <a:gd name="T20" fmla="*/ 0 w 21"/>
              <a:gd name="T21" fmla="*/ 150813 h 106"/>
              <a:gd name="T22" fmla="*/ 0 w 21"/>
              <a:gd name="T23" fmla="*/ 168275 h 106"/>
              <a:gd name="T24" fmla="*/ 0 w 21"/>
              <a:gd name="T25" fmla="*/ 168275 h 106"/>
              <a:gd name="T26" fmla="*/ 0 w 21"/>
              <a:gd name="T27" fmla="*/ 168275 h 106"/>
              <a:gd name="T28" fmla="*/ 15875 w 21"/>
              <a:gd name="T29" fmla="*/ 168275 h 106"/>
              <a:gd name="T30" fmla="*/ 15875 w 21"/>
              <a:gd name="T31" fmla="*/ 150813 h 106"/>
              <a:gd name="T32" fmla="*/ 15875 w 21"/>
              <a:gd name="T33" fmla="*/ 150813 h 106"/>
              <a:gd name="T34" fmla="*/ 15875 w 21"/>
              <a:gd name="T35" fmla="*/ 133350 h 106"/>
              <a:gd name="T36" fmla="*/ 15875 w 21"/>
              <a:gd name="T37" fmla="*/ 133350 h 106"/>
              <a:gd name="T38" fmla="*/ 15875 w 21"/>
              <a:gd name="T39" fmla="*/ 133350 h 106"/>
              <a:gd name="T40" fmla="*/ 15875 w 21"/>
              <a:gd name="T41" fmla="*/ 117475 h 106"/>
              <a:gd name="T42" fmla="*/ 15875 w 21"/>
              <a:gd name="T43" fmla="*/ 117475 h 106"/>
              <a:gd name="T44" fmla="*/ 15875 w 21"/>
              <a:gd name="T45" fmla="*/ 117475 h 106"/>
              <a:gd name="T46" fmla="*/ 15875 w 21"/>
              <a:gd name="T47" fmla="*/ 117475 h 106"/>
              <a:gd name="T48" fmla="*/ 15875 w 21"/>
              <a:gd name="T49" fmla="*/ 133350 h 106"/>
              <a:gd name="T50" fmla="*/ 15875 w 21"/>
              <a:gd name="T51" fmla="*/ 133350 h 106"/>
              <a:gd name="T52" fmla="*/ 15875 w 21"/>
              <a:gd name="T53" fmla="*/ 133350 h 106"/>
              <a:gd name="T54" fmla="*/ 15875 w 21"/>
              <a:gd name="T55" fmla="*/ 133350 h 106"/>
              <a:gd name="T56" fmla="*/ 15875 w 21"/>
              <a:gd name="T57" fmla="*/ 117475 h 106"/>
              <a:gd name="T58" fmla="*/ 15875 w 21"/>
              <a:gd name="T59" fmla="*/ 117475 h 106"/>
              <a:gd name="T60" fmla="*/ 15875 w 21"/>
              <a:gd name="T61" fmla="*/ 117475 h 106"/>
              <a:gd name="T62" fmla="*/ 15875 w 21"/>
              <a:gd name="T63" fmla="*/ 117475 h 106"/>
              <a:gd name="T64" fmla="*/ 15875 w 21"/>
              <a:gd name="T65" fmla="*/ 100013 h 106"/>
              <a:gd name="T66" fmla="*/ 15875 w 21"/>
              <a:gd name="T67" fmla="*/ 100013 h 106"/>
              <a:gd name="T68" fmla="*/ 15875 w 21"/>
              <a:gd name="T69" fmla="*/ 100013 h 106"/>
              <a:gd name="T70" fmla="*/ 33337 w 21"/>
              <a:gd name="T71" fmla="*/ 100013 h 106"/>
              <a:gd name="T72" fmla="*/ 33337 w 21"/>
              <a:gd name="T73" fmla="*/ 84138 h 106"/>
              <a:gd name="T74" fmla="*/ 33337 w 21"/>
              <a:gd name="T75" fmla="*/ 66675 h 106"/>
              <a:gd name="T76" fmla="*/ 33337 w 21"/>
              <a:gd name="T77" fmla="*/ 49213 h 106"/>
              <a:gd name="T78" fmla="*/ 15875 w 21"/>
              <a:gd name="T79" fmla="*/ 33338 h 106"/>
              <a:gd name="T80" fmla="*/ 33337 w 21"/>
              <a:gd name="T81" fmla="*/ 33338 h 106"/>
              <a:gd name="T82" fmla="*/ 33337 w 21"/>
              <a:gd name="T83" fmla="*/ 33338 h 106"/>
              <a:gd name="T84" fmla="*/ 33337 w 21"/>
              <a:gd name="T85" fmla="*/ 33338 h 106"/>
              <a:gd name="T86" fmla="*/ 33337 w 21"/>
              <a:gd name="T87" fmla="*/ 15875 h 106"/>
              <a:gd name="T88" fmla="*/ 33337 w 21"/>
              <a:gd name="T89" fmla="*/ 15875 h 106"/>
              <a:gd name="T90" fmla="*/ 33337 w 21"/>
              <a:gd name="T91" fmla="*/ 15875 h 106"/>
              <a:gd name="T92" fmla="*/ 33337 w 21"/>
              <a:gd name="T93" fmla="*/ 15875 h 106"/>
              <a:gd name="T94" fmla="*/ 33337 w 21"/>
              <a:gd name="T95" fmla="*/ 15875 h 106"/>
              <a:gd name="T96" fmla="*/ 33337 w 21"/>
              <a:gd name="T97" fmla="*/ 15875 h 106"/>
              <a:gd name="T98" fmla="*/ 33337 w 21"/>
              <a:gd name="T99" fmla="*/ 0 h 106"/>
              <a:gd name="T100" fmla="*/ 33337 w 21"/>
              <a:gd name="T101" fmla="*/ 0 h 106"/>
              <a:gd name="T102" fmla="*/ 15875 w 21"/>
              <a:gd name="T103" fmla="*/ 0 h 10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" h="106">
                <a:moveTo>
                  <a:pt x="10" y="0"/>
                </a:moveTo>
                <a:lnTo>
                  <a:pt x="10" y="0"/>
                </a:lnTo>
                <a:lnTo>
                  <a:pt x="10" y="10"/>
                </a:lnTo>
                <a:lnTo>
                  <a:pt x="10" y="21"/>
                </a:lnTo>
                <a:lnTo>
                  <a:pt x="10" y="31"/>
                </a:lnTo>
                <a:lnTo>
                  <a:pt x="10" y="42"/>
                </a:lnTo>
                <a:lnTo>
                  <a:pt x="0" y="53"/>
                </a:lnTo>
                <a:lnTo>
                  <a:pt x="0" y="63"/>
                </a:lnTo>
                <a:lnTo>
                  <a:pt x="0" y="74"/>
                </a:lnTo>
                <a:lnTo>
                  <a:pt x="0" y="84"/>
                </a:lnTo>
                <a:lnTo>
                  <a:pt x="0" y="95"/>
                </a:lnTo>
                <a:lnTo>
                  <a:pt x="0" y="106"/>
                </a:lnTo>
                <a:lnTo>
                  <a:pt x="10" y="106"/>
                </a:lnTo>
                <a:lnTo>
                  <a:pt x="10" y="95"/>
                </a:lnTo>
                <a:lnTo>
                  <a:pt x="10" y="84"/>
                </a:lnTo>
                <a:lnTo>
                  <a:pt x="10" y="74"/>
                </a:lnTo>
                <a:lnTo>
                  <a:pt x="10" y="84"/>
                </a:lnTo>
                <a:lnTo>
                  <a:pt x="10" y="74"/>
                </a:lnTo>
                <a:lnTo>
                  <a:pt x="10" y="63"/>
                </a:lnTo>
                <a:lnTo>
                  <a:pt x="21" y="63"/>
                </a:lnTo>
                <a:lnTo>
                  <a:pt x="21" y="53"/>
                </a:lnTo>
                <a:lnTo>
                  <a:pt x="21" y="42"/>
                </a:lnTo>
                <a:lnTo>
                  <a:pt x="21" y="31"/>
                </a:lnTo>
                <a:lnTo>
                  <a:pt x="10" y="21"/>
                </a:lnTo>
                <a:lnTo>
                  <a:pt x="21" y="21"/>
                </a:lnTo>
                <a:lnTo>
                  <a:pt x="21" y="10"/>
                </a:lnTo>
                <a:lnTo>
                  <a:pt x="21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84" name="Freeform 1777"/>
          <p:cNvSpPr>
            <a:spLocks/>
          </p:cNvSpPr>
          <p:nvPr/>
        </p:nvSpPr>
        <p:spPr bwMode="auto">
          <a:xfrm>
            <a:off x="660889" y="3975100"/>
            <a:ext cx="76200" cy="84138"/>
          </a:xfrm>
          <a:custGeom>
            <a:avLst/>
            <a:gdLst>
              <a:gd name="T0" fmla="*/ 66675 w 52"/>
              <a:gd name="T1" fmla="*/ 0 h 53"/>
              <a:gd name="T2" fmla="*/ 66675 w 52"/>
              <a:gd name="T3" fmla="*/ 0 h 53"/>
              <a:gd name="T4" fmla="*/ 49213 w 52"/>
              <a:gd name="T5" fmla="*/ 0 h 53"/>
              <a:gd name="T6" fmla="*/ 49213 w 52"/>
              <a:gd name="T7" fmla="*/ 0 h 53"/>
              <a:gd name="T8" fmla="*/ 49213 w 52"/>
              <a:gd name="T9" fmla="*/ 0 h 53"/>
              <a:gd name="T10" fmla="*/ 33338 w 52"/>
              <a:gd name="T11" fmla="*/ 0 h 53"/>
              <a:gd name="T12" fmla="*/ 33338 w 52"/>
              <a:gd name="T13" fmla="*/ 0 h 53"/>
              <a:gd name="T14" fmla="*/ 15875 w 52"/>
              <a:gd name="T15" fmla="*/ 0 h 53"/>
              <a:gd name="T16" fmla="*/ 15875 w 52"/>
              <a:gd name="T17" fmla="*/ 0 h 53"/>
              <a:gd name="T18" fmla="*/ 15875 w 52"/>
              <a:gd name="T19" fmla="*/ 17463 h 53"/>
              <a:gd name="T20" fmla="*/ 15875 w 52"/>
              <a:gd name="T21" fmla="*/ 33338 h 53"/>
              <a:gd name="T22" fmla="*/ 0 w 52"/>
              <a:gd name="T23" fmla="*/ 33338 h 53"/>
              <a:gd name="T24" fmla="*/ 0 w 52"/>
              <a:gd name="T25" fmla="*/ 50800 h 53"/>
              <a:gd name="T26" fmla="*/ 0 w 52"/>
              <a:gd name="T27" fmla="*/ 50800 h 53"/>
              <a:gd name="T28" fmla="*/ 15875 w 52"/>
              <a:gd name="T29" fmla="*/ 50800 h 53"/>
              <a:gd name="T30" fmla="*/ 15875 w 52"/>
              <a:gd name="T31" fmla="*/ 68263 h 53"/>
              <a:gd name="T32" fmla="*/ 15875 w 52"/>
              <a:gd name="T33" fmla="*/ 68263 h 53"/>
              <a:gd name="T34" fmla="*/ 15875 w 52"/>
              <a:gd name="T35" fmla="*/ 68263 h 53"/>
              <a:gd name="T36" fmla="*/ 15875 w 52"/>
              <a:gd name="T37" fmla="*/ 68263 h 53"/>
              <a:gd name="T38" fmla="*/ 33338 w 52"/>
              <a:gd name="T39" fmla="*/ 68263 h 53"/>
              <a:gd name="T40" fmla="*/ 33338 w 52"/>
              <a:gd name="T41" fmla="*/ 84138 h 53"/>
              <a:gd name="T42" fmla="*/ 33338 w 52"/>
              <a:gd name="T43" fmla="*/ 84138 h 53"/>
              <a:gd name="T44" fmla="*/ 49213 w 52"/>
              <a:gd name="T45" fmla="*/ 84138 h 53"/>
              <a:gd name="T46" fmla="*/ 49213 w 52"/>
              <a:gd name="T47" fmla="*/ 84138 h 53"/>
              <a:gd name="T48" fmla="*/ 49213 w 52"/>
              <a:gd name="T49" fmla="*/ 68263 h 53"/>
              <a:gd name="T50" fmla="*/ 49213 w 52"/>
              <a:gd name="T51" fmla="*/ 68263 h 53"/>
              <a:gd name="T52" fmla="*/ 33338 w 52"/>
              <a:gd name="T53" fmla="*/ 50800 h 53"/>
              <a:gd name="T54" fmla="*/ 33338 w 52"/>
              <a:gd name="T55" fmla="*/ 33338 h 53"/>
              <a:gd name="T56" fmla="*/ 33338 w 52"/>
              <a:gd name="T57" fmla="*/ 17463 h 53"/>
              <a:gd name="T58" fmla="*/ 49213 w 52"/>
              <a:gd name="T59" fmla="*/ 17463 h 53"/>
              <a:gd name="T60" fmla="*/ 49213 w 52"/>
              <a:gd name="T61" fmla="*/ 17463 h 53"/>
              <a:gd name="T62" fmla="*/ 49213 w 52"/>
              <a:gd name="T63" fmla="*/ 17463 h 53"/>
              <a:gd name="T64" fmla="*/ 66675 w 52"/>
              <a:gd name="T65" fmla="*/ 0 h 53"/>
              <a:gd name="T66" fmla="*/ 66675 w 52"/>
              <a:gd name="T67" fmla="*/ 0 h 53"/>
              <a:gd name="T68" fmla="*/ 66675 w 52"/>
              <a:gd name="T69" fmla="*/ 0 h 53"/>
              <a:gd name="T70" fmla="*/ 82550 w 52"/>
              <a:gd name="T71" fmla="*/ 0 h 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3">
                <a:moveTo>
                  <a:pt x="52" y="0"/>
                </a:move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10" y="11"/>
                </a:lnTo>
                <a:lnTo>
                  <a:pt x="10" y="21"/>
                </a:lnTo>
                <a:lnTo>
                  <a:pt x="0" y="21"/>
                </a:lnTo>
                <a:lnTo>
                  <a:pt x="0" y="32"/>
                </a:lnTo>
                <a:lnTo>
                  <a:pt x="10" y="32"/>
                </a:lnTo>
                <a:lnTo>
                  <a:pt x="10" y="43"/>
                </a:lnTo>
                <a:lnTo>
                  <a:pt x="21" y="43"/>
                </a:lnTo>
                <a:lnTo>
                  <a:pt x="21" y="53"/>
                </a:lnTo>
                <a:lnTo>
                  <a:pt x="31" y="53"/>
                </a:lnTo>
                <a:lnTo>
                  <a:pt x="31" y="43"/>
                </a:lnTo>
                <a:lnTo>
                  <a:pt x="21" y="32"/>
                </a:lnTo>
                <a:lnTo>
                  <a:pt x="21" y="21"/>
                </a:lnTo>
                <a:lnTo>
                  <a:pt x="21" y="11"/>
                </a:lnTo>
                <a:lnTo>
                  <a:pt x="31" y="11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85" name="Freeform 1778"/>
          <p:cNvSpPr>
            <a:spLocks/>
          </p:cNvSpPr>
          <p:nvPr/>
        </p:nvSpPr>
        <p:spPr bwMode="auto">
          <a:xfrm>
            <a:off x="461597" y="4059238"/>
            <a:ext cx="76200" cy="119062"/>
          </a:xfrm>
          <a:custGeom>
            <a:avLst/>
            <a:gdLst>
              <a:gd name="T0" fmla="*/ 15875 w 52"/>
              <a:gd name="T1" fmla="*/ 0 h 75"/>
              <a:gd name="T2" fmla="*/ 15875 w 52"/>
              <a:gd name="T3" fmla="*/ 17462 h 75"/>
              <a:gd name="T4" fmla="*/ 15875 w 52"/>
              <a:gd name="T5" fmla="*/ 17462 h 75"/>
              <a:gd name="T6" fmla="*/ 15875 w 52"/>
              <a:gd name="T7" fmla="*/ 17462 h 75"/>
              <a:gd name="T8" fmla="*/ 15875 w 52"/>
              <a:gd name="T9" fmla="*/ 34925 h 75"/>
              <a:gd name="T10" fmla="*/ 0 w 52"/>
              <a:gd name="T11" fmla="*/ 34925 h 75"/>
              <a:gd name="T12" fmla="*/ 0 w 52"/>
              <a:gd name="T13" fmla="*/ 50800 h 75"/>
              <a:gd name="T14" fmla="*/ 0 w 52"/>
              <a:gd name="T15" fmla="*/ 50800 h 75"/>
              <a:gd name="T16" fmla="*/ 0 w 52"/>
              <a:gd name="T17" fmla="*/ 50800 h 75"/>
              <a:gd name="T18" fmla="*/ 0 w 52"/>
              <a:gd name="T19" fmla="*/ 50800 h 75"/>
              <a:gd name="T20" fmla="*/ 0 w 52"/>
              <a:gd name="T21" fmla="*/ 68262 h 75"/>
              <a:gd name="T22" fmla="*/ 0 w 52"/>
              <a:gd name="T23" fmla="*/ 68262 h 75"/>
              <a:gd name="T24" fmla="*/ 0 w 52"/>
              <a:gd name="T25" fmla="*/ 68262 h 75"/>
              <a:gd name="T26" fmla="*/ 0 w 52"/>
              <a:gd name="T27" fmla="*/ 68262 h 75"/>
              <a:gd name="T28" fmla="*/ 0 w 52"/>
              <a:gd name="T29" fmla="*/ 68262 h 75"/>
              <a:gd name="T30" fmla="*/ 0 w 52"/>
              <a:gd name="T31" fmla="*/ 68262 h 75"/>
              <a:gd name="T32" fmla="*/ 0 w 52"/>
              <a:gd name="T33" fmla="*/ 84137 h 75"/>
              <a:gd name="T34" fmla="*/ 0 w 52"/>
              <a:gd name="T35" fmla="*/ 84137 h 75"/>
              <a:gd name="T36" fmla="*/ 0 w 52"/>
              <a:gd name="T37" fmla="*/ 84137 h 75"/>
              <a:gd name="T38" fmla="*/ 0 w 52"/>
              <a:gd name="T39" fmla="*/ 84137 h 75"/>
              <a:gd name="T40" fmla="*/ 0 w 52"/>
              <a:gd name="T41" fmla="*/ 84137 h 75"/>
              <a:gd name="T42" fmla="*/ 0 w 52"/>
              <a:gd name="T43" fmla="*/ 119062 h 75"/>
              <a:gd name="T44" fmla="*/ 0 w 52"/>
              <a:gd name="T45" fmla="*/ 119062 h 75"/>
              <a:gd name="T46" fmla="*/ 15875 w 52"/>
              <a:gd name="T47" fmla="*/ 119062 h 75"/>
              <a:gd name="T48" fmla="*/ 15875 w 52"/>
              <a:gd name="T49" fmla="*/ 119062 h 75"/>
              <a:gd name="T50" fmla="*/ 15875 w 52"/>
              <a:gd name="T51" fmla="*/ 119062 h 75"/>
              <a:gd name="T52" fmla="*/ 15875 w 52"/>
              <a:gd name="T53" fmla="*/ 119062 h 75"/>
              <a:gd name="T54" fmla="*/ 33338 w 52"/>
              <a:gd name="T55" fmla="*/ 101600 h 75"/>
              <a:gd name="T56" fmla="*/ 33338 w 52"/>
              <a:gd name="T57" fmla="*/ 101600 h 75"/>
              <a:gd name="T58" fmla="*/ 33338 w 52"/>
              <a:gd name="T59" fmla="*/ 101600 h 75"/>
              <a:gd name="T60" fmla="*/ 49213 w 52"/>
              <a:gd name="T61" fmla="*/ 101600 h 75"/>
              <a:gd name="T62" fmla="*/ 49213 w 52"/>
              <a:gd name="T63" fmla="*/ 101600 h 75"/>
              <a:gd name="T64" fmla="*/ 49213 w 52"/>
              <a:gd name="T65" fmla="*/ 101600 h 75"/>
              <a:gd name="T66" fmla="*/ 49213 w 52"/>
              <a:gd name="T67" fmla="*/ 101600 h 75"/>
              <a:gd name="T68" fmla="*/ 66675 w 52"/>
              <a:gd name="T69" fmla="*/ 101600 h 75"/>
              <a:gd name="T70" fmla="*/ 66675 w 52"/>
              <a:gd name="T71" fmla="*/ 101600 h 75"/>
              <a:gd name="T72" fmla="*/ 66675 w 52"/>
              <a:gd name="T73" fmla="*/ 101600 h 75"/>
              <a:gd name="T74" fmla="*/ 66675 w 52"/>
              <a:gd name="T75" fmla="*/ 101600 h 75"/>
              <a:gd name="T76" fmla="*/ 66675 w 52"/>
              <a:gd name="T77" fmla="*/ 84137 h 75"/>
              <a:gd name="T78" fmla="*/ 66675 w 52"/>
              <a:gd name="T79" fmla="*/ 84137 h 75"/>
              <a:gd name="T80" fmla="*/ 82550 w 52"/>
              <a:gd name="T81" fmla="*/ 68262 h 75"/>
              <a:gd name="T82" fmla="*/ 82550 w 52"/>
              <a:gd name="T83" fmla="*/ 50800 h 75"/>
              <a:gd name="T84" fmla="*/ 82550 w 52"/>
              <a:gd name="T85" fmla="*/ 34925 h 75"/>
              <a:gd name="T86" fmla="*/ 82550 w 52"/>
              <a:gd name="T87" fmla="*/ 34925 h 75"/>
              <a:gd name="T88" fmla="*/ 82550 w 52"/>
              <a:gd name="T89" fmla="*/ 17462 h 75"/>
              <a:gd name="T90" fmla="*/ 82550 w 52"/>
              <a:gd name="T91" fmla="*/ 0 h 75"/>
              <a:gd name="T92" fmla="*/ 66675 w 52"/>
              <a:gd name="T93" fmla="*/ 0 h 75"/>
              <a:gd name="T94" fmla="*/ 66675 w 52"/>
              <a:gd name="T95" fmla="*/ 0 h 75"/>
              <a:gd name="T96" fmla="*/ 66675 w 52"/>
              <a:gd name="T97" fmla="*/ 0 h 75"/>
              <a:gd name="T98" fmla="*/ 66675 w 52"/>
              <a:gd name="T99" fmla="*/ 0 h 75"/>
              <a:gd name="T100" fmla="*/ 66675 w 52"/>
              <a:gd name="T101" fmla="*/ 0 h 75"/>
              <a:gd name="T102" fmla="*/ 49213 w 52"/>
              <a:gd name="T103" fmla="*/ 0 h 75"/>
              <a:gd name="T104" fmla="*/ 49213 w 52"/>
              <a:gd name="T105" fmla="*/ 0 h 75"/>
              <a:gd name="T106" fmla="*/ 49213 w 52"/>
              <a:gd name="T107" fmla="*/ 0 h 75"/>
              <a:gd name="T108" fmla="*/ 49213 w 52"/>
              <a:gd name="T109" fmla="*/ 0 h 75"/>
              <a:gd name="T110" fmla="*/ 49213 w 52"/>
              <a:gd name="T111" fmla="*/ 0 h 75"/>
              <a:gd name="T112" fmla="*/ 33338 w 52"/>
              <a:gd name="T113" fmla="*/ 0 h 75"/>
              <a:gd name="T114" fmla="*/ 33338 w 52"/>
              <a:gd name="T115" fmla="*/ 0 h 75"/>
              <a:gd name="T116" fmla="*/ 33338 w 52"/>
              <a:gd name="T117" fmla="*/ 0 h 75"/>
              <a:gd name="T118" fmla="*/ 33338 w 52"/>
              <a:gd name="T119" fmla="*/ 0 h 75"/>
              <a:gd name="T120" fmla="*/ 15875 w 52"/>
              <a:gd name="T121" fmla="*/ 0 h 75"/>
              <a:gd name="T122" fmla="*/ 15875 w 52"/>
              <a:gd name="T123" fmla="*/ 0 h 75"/>
              <a:gd name="T124" fmla="*/ 15875 w 52"/>
              <a:gd name="T125" fmla="*/ 0 h 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2" h="75">
                <a:moveTo>
                  <a:pt x="10" y="0"/>
                </a:moveTo>
                <a:lnTo>
                  <a:pt x="10" y="11"/>
                </a:lnTo>
                <a:lnTo>
                  <a:pt x="10" y="22"/>
                </a:lnTo>
                <a:lnTo>
                  <a:pt x="0" y="22"/>
                </a:lnTo>
                <a:lnTo>
                  <a:pt x="0" y="32"/>
                </a:lnTo>
                <a:lnTo>
                  <a:pt x="0" y="43"/>
                </a:lnTo>
                <a:lnTo>
                  <a:pt x="0" y="53"/>
                </a:lnTo>
                <a:lnTo>
                  <a:pt x="0" y="75"/>
                </a:lnTo>
                <a:lnTo>
                  <a:pt x="10" y="75"/>
                </a:lnTo>
                <a:lnTo>
                  <a:pt x="21" y="64"/>
                </a:lnTo>
                <a:lnTo>
                  <a:pt x="31" y="64"/>
                </a:lnTo>
                <a:lnTo>
                  <a:pt x="42" y="64"/>
                </a:lnTo>
                <a:lnTo>
                  <a:pt x="42" y="53"/>
                </a:lnTo>
                <a:lnTo>
                  <a:pt x="52" y="43"/>
                </a:lnTo>
                <a:lnTo>
                  <a:pt x="52" y="32"/>
                </a:lnTo>
                <a:lnTo>
                  <a:pt x="52" y="22"/>
                </a:lnTo>
                <a:lnTo>
                  <a:pt x="52" y="11"/>
                </a:lnTo>
                <a:lnTo>
                  <a:pt x="52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86" name="Freeform 1779"/>
          <p:cNvSpPr>
            <a:spLocks/>
          </p:cNvSpPr>
          <p:nvPr/>
        </p:nvSpPr>
        <p:spPr bwMode="auto">
          <a:xfrm>
            <a:off x="660889" y="3975100"/>
            <a:ext cx="76200" cy="84138"/>
          </a:xfrm>
          <a:custGeom>
            <a:avLst/>
            <a:gdLst>
              <a:gd name="T0" fmla="*/ 82550 w 52"/>
              <a:gd name="T1" fmla="*/ 0 h 53"/>
              <a:gd name="T2" fmla="*/ 66675 w 52"/>
              <a:gd name="T3" fmla="*/ 0 h 53"/>
              <a:gd name="T4" fmla="*/ 49213 w 52"/>
              <a:gd name="T5" fmla="*/ 0 h 53"/>
              <a:gd name="T6" fmla="*/ 33338 w 52"/>
              <a:gd name="T7" fmla="*/ 0 h 53"/>
              <a:gd name="T8" fmla="*/ 15875 w 52"/>
              <a:gd name="T9" fmla="*/ 0 h 53"/>
              <a:gd name="T10" fmla="*/ 15875 w 52"/>
              <a:gd name="T11" fmla="*/ 17463 h 53"/>
              <a:gd name="T12" fmla="*/ 15875 w 52"/>
              <a:gd name="T13" fmla="*/ 33338 h 53"/>
              <a:gd name="T14" fmla="*/ 0 w 52"/>
              <a:gd name="T15" fmla="*/ 33338 h 53"/>
              <a:gd name="T16" fmla="*/ 0 w 52"/>
              <a:gd name="T17" fmla="*/ 50800 h 53"/>
              <a:gd name="T18" fmla="*/ 15875 w 52"/>
              <a:gd name="T19" fmla="*/ 50800 h 53"/>
              <a:gd name="T20" fmla="*/ 15875 w 52"/>
              <a:gd name="T21" fmla="*/ 68263 h 53"/>
              <a:gd name="T22" fmla="*/ 33338 w 52"/>
              <a:gd name="T23" fmla="*/ 68263 h 53"/>
              <a:gd name="T24" fmla="*/ 33338 w 52"/>
              <a:gd name="T25" fmla="*/ 84138 h 53"/>
              <a:gd name="T26" fmla="*/ 49213 w 52"/>
              <a:gd name="T27" fmla="*/ 84138 h 53"/>
              <a:gd name="T28" fmla="*/ 49213 w 52"/>
              <a:gd name="T29" fmla="*/ 68263 h 53"/>
              <a:gd name="T30" fmla="*/ 33338 w 52"/>
              <a:gd name="T31" fmla="*/ 50800 h 53"/>
              <a:gd name="T32" fmla="*/ 33338 w 52"/>
              <a:gd name="T33" fmla="*/ 33338 h 53"/>
              <a:gd name="T34" fmla="*/ 33338 w 52"/>
              <a:gd name="T35" fmla="*/ 17463 h 53"/>
              <a:gd name="T36" fmla="*/ 49213 w 52"/>
              <a:gd name="T37" fmla="*/ 17463 h 53"/>
              <a:gd name="T38" fmla="*/ 49213 w 52"/>
              <a:gd name="T39" fmla="*/ 0 h 53"/>
              <a:gd name="T40" fmla="*/ 66675 w 52"/>
              <a:gd name="T41" fmla="*/ 0 h 53"/>
              <a:gd name="T42" fmla="*/ 82550 w 52"/>
              <a:gd name="T43" fmla="*/ 0 h 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2" h="53">
                <a:moveTo>
                  <a:pt x="52" y="0"/>
                </a:move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lnTo>
                  <a:pt x="10" y="11"/>
                </a:lnTo>
                <a:lnTo>
                  <a:pt x="10" y="21"/>
                </a:lnTo>
                <a:lnTo>
                  <a:pt x="0" y="21"/>
                </a:lnTo>
                <a:lnTo>
                  <a:pt x="0" y="32"/>
                </a:lnTo>
                <a:lnTo>
                  <a:pt x="10" y="32"/>
                </a:lnTo>
                <a:lnTo>
                  <a:pt x="10" y="43"/>
                </a:lnTo>
                <a:lnTo>
                  <a:pt x="21" y="43"/>
                </a:lnTo>
                <a:lnTo>
                  <a:pt x="21" y="53"/>
                </a:lnTo>
                <a:lnTo>
                  <a:pt x="31" y="53"/>
                </a:lnTo>
                <a:lnTo>
                  <a:pt x="31" y="43"/>
                </a:lnTo>
                <a:lnTo>
                  <a:pt x="21" y="32"/>
                </a:lnTo>
                <a:lnTo>
                  <a:pt x="21" y="21"/>
                </a:lnTo>
                <a:lnTo>
                  <a:pt x="21" y="11"/>
                </a:lnTo>
                <a:lnTo>
                  <a:pt x="31" y="11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87" name="Freeform 1780"/>
          <p:cNvSpPr>
            <a:spLocks/>
          </p:cNvSpPr>
          <p:nvPr/>
        </p:nvSpPr>
        <p:spPr bwMode="auto">
          <a:xfrm>
            <a:off x="461597" y="4059238"/>
            <a:ext cx="76200" cy="119062"/>
          </a:xfrm>
          <a:custGeom>
            <a:avLst/>
            <a:gdLst>
              <a:gd name="T0" fmla="*/ 15875 w 52"/>
              <a:gd name="T1" fmla="*/ 0 h 75"/>
              <a:gd name="T2" fmla="*/ 15875 w 52"/>
              <a:gd name="T3" fmla="*/ 17462 h 75"/>
              <a:gd name="T4" fmla="*/ 15875 w 52"/>
              <a:gd name="T5" fmla="*/ 34925 h 75"/>
              <a:gd name="T6" fmla="*/ 0 w 52"/>
              <a:gd name="T7" fmla="*/ 34925 h 75"/>
              <a:gd name="T8" fmla="*/ 0 w 52"/>
              <a:gd name="T9" fmla="*/ 50800 h 75"/>
              <a:gd name="T10" fmla="*/ 0 w 52"/>
              <a:gd name="T11" fmla="*/ 68262 h 75"/>
              <a:gd name="T12" fmla="*/ 0 w 52"/>
              <a:gd name="T13" fmla="*/ 84137 h 75"/>
              <a:gd name="T14" fmla="*/ 0 w 52"/>
              <a:gd name="T15" fmla="*/ 119062 h 75"/>
              <a:gd name="T16" fmla="*/ 15875 w 52"/>
              <a:gd name="T17" fmla="*/ 119062 h 75"/>
              <a:gd name="T18" fmla="*/ 15875 w 52"/>
              <a:gd name="T19" fmla="*/ 101600 h 75"/>
              <a:gd name="T20" fmla="*/ 33338 w 52"/>
              <a:gd name="T21" fmla="*/ 101600 h 75"/>
              <a:gd name="T22" fmla="*/ 49213 w 52"/>
              <a:gd name="T23" fmla="*/ 101600 h 75"/>
              <a:gd name="T24" fmla="*/ 66675 w 52"/>
              <a:gd name="T25" fmla="*/ 101600 h 75"/>
              <a:gd name="T26" fmla="*/ 66675 w 52"/>
              <a:gd name="T27" fmla="*/ 84137 h 75"/>
              <a:gd name="T28" fmla="*/ 66675 w 52"/>
              <a:gd name="T29" fmla="*/ 68262 h 75"/>
              <a:gd name="T30" fmla="*/ 82550 w 52"/>
              <a:gd name="T31" fmla="*/ 50800 h 75"/>
              <a:gd name="T32" fmla="*/ 82550 w 52"/>
              <a:gd name="T33" fmla="*/ 34925 h 75"/>
              <a:gd name="T34" fmla="*/ 82550 w 52"/>
              <a:gd name="T35" fmla="*/ 17462 h 75"/>
              <a:gd name="T36" fmla="*/ 82550 w 52"/>
              <a:gd name="T37" fmla="*/ 0 h 75"/>
              <a:gd name="T38" fmla="*/ 66675 w 52"/>
              <a:gd name="T39" fmla="*/ 0 h 75"/>
              <a:gd name="T40" fmla="*/ 49213 w 52"/>
              <a:gd name="T41" fmla="*/ 0 h 75"/>
              <a:gd name="T42" fmla="*/ 33338 w 52"/>
              <a:gd name="T43" fmla="*/ 0 h 75"/>
              <a:gd name="T44" fmla="*/ 15875 w 52"/>
              <a:gd name="T45" fmla="*/ 0 h 7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2" h="75">
                <a:moveTo>
                  <a:pt x="10" y="0"/>
                </a:moveTo>
                <a:lnTo>
                  <a:pt x="10" y="11"/>
                </a:lnTo>
                <a:lnTo>
                  <a:pt x="10" y="22"/>
                </a:lnTo>
                <a:lnTo>
                  <a:pt x="0" y="22"/>
                </a:lnTo>
                <a:lnTo>
                  <a:pt x="0" y="32"/>
                </a:lnTo>
                <a:lnTo>
                  <a:pt x="0" y="43"/>
                </a:lnTo>
                <a:lnTo>
                  <a:pt x="0" y="53"/>
                </a:lnTo>
                <a:lnTo>
                  <a:pt x="0" y="75"/>
                </a:lnTo>
                <a:lnTo>
                  <a:pt x="10" y="75"/>
                </a:lnTo>
                <a:lnTo>
                  <a:pt x="10" y="64"/>
                </a:lnTo>
                <a:lnTo>
                  <a:pt x="21" y="64"/>
                </a:lnTo>
                <a:lnTo>
                  <a:pt x="31" y="64"/>
                </a:lnTo>
                <a:lnTo>
                  <a:pt x="42" y="64"/>
                </a:lnTo>
                <a:lnTo>
                  <a:pt x="42" y="53"/>
                </a:lnTo>
                <a:lnTo>
                  <a:pt x="42" y="43"/>
                </a:lnTo>
                <a:lnTo>
                  <a:pt x="52" y="32"/>
                </a:lnTo>
                <a:lnTo>
                  <a:pt x="52" y="22"/>
                </a:lnTo>
                <a:lnTo>
                  <a:pt x="52" y="11"/>
                </a:lnTo>
                <a:lnTo>
                  <a:pt x="52" y="0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88" name="Freeform 1781"/>
          <p:cNvSpPr>
            <a:spLocks/>
          </p:cNvSpPr>
          <p:nvPr/>
        </p:nvSpPr>
        <p:spPr bwMode="auto">
          <a:xfrm>
            <a:off x="445477" y="3689350"/>
            <a:ext cx="1466" cy="50800"/>
          </a:xfrm>
          <a:custGeom>
            <a:avLst/>
            <a:gdLst>
              <a:gd name="T0" fmla="*/ 0 w 1588"/>
              <a:gd name="T1" fmla="*/ 15875 h 32"/>
              <a:gd name="T2" fmla="*/ 0 w 1588"/>
              <a:gd name="T3" fmla="*/ 33338 h 32"/>
              <a:gd name="T4" fmla="*/ 0 w 1588"/>
              <a:gd name="T5" fmla="*/ 50800 h 32"/>
              <a:gd name="T6" fmla="*/ 0 w 1588"/>
              <a:gd name="T7" fmla="*/ 33338 h 32"/>
              <a:gd name="T8" fmla="*/ 0 w 1588"/>
              <a:gd name="T9" fmla="*/ 15875 h 32"/>
              <a:gd name="T10" fmla="*/ 0 w 1588"/>
              <a:gd name="T11" fmla="*/ 0 h 32"/>
              <a:gd name="T12" fmla="*/ 0 w 1588"/>
              <a:gd name="T13" fmla="*/ 15875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8" h="32">
                <a:moveTo>
                  <a:pt x="0" y="10"/>
                </a:moveTo>
                <a:lnTo>
                  <a:pt x="0" y="21"/>
                </a:lnTo>
                <a:lnTo>
                  <a:pt x="0" y="32"/>
                </a:lnTo>
                <a:lnTo>
                  <a:pt x="0" y="21"/>
                </a:lnTo>
                <a:lnTo>
                  <a:pt x="0" y="1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89" name="Freeform 1782"/>
          <p:cNvSpPr>
            <a:spLocks/>
          </p:cNvSpPr>
          <p:nvPr/>
        </p:nvSpPr>
        <p:spPr bwMode="auto">
          <a:xfrm>
            <a:off x="369277" y="3621088"/>
            <a:ext cx="76200" cy="168275"/>
          </a:xfrm>
          <a:custGeom>
            <a:avLst/>
            <a:gdLst>
              <a:gd name="T0" fmla="*/ 0 w 52"/>
              <a:gd name="T1" fmla="*/ 17463 h 106"/>
              <a:gd name="T2" fmla="*/ 0 w 52"/>
              <a:gd name="T3" fmla="*/ 33338 h 106"/>
              <a:gd name="T4" fmla="*/ 0 w 52"/>
              <a:gd name="T5" fmla="*/ 50800 h 106"/>
              <a:gd name="T6" fmla="*/ 0 w 52"/>
              <a:gd name="T7" fmla="*/ 68263 h 106"/>
              <a:gd name="T8" fmla="*/ 15875 w 52"/>
              <a:gd name="T9" fmla="*/ 84138 h 106"/>
              <a:gd name="T10" fmla="*/ 15875 w 52"/>
              <a:gd name="T11" fmla="*/ 101600 h 106"/>
              <a:gd name="T12" fmla="*/ 15875 w 52"/>
              <a:gd name="T13" fmla="*/ 119063 h 106"/>
              <a:gd name="T14" fmla="*/ 33338 w 52"/>
              <a:gd name="T15" fmla="*/ 119063 h 106"/>
              <a:gd name="T16" fmla="*/ 33338 w 52"/>
              <a:gd name="T17" fmla="*/ 134938 h 106"/>
              <a:gd name="T18" fmla="*/ 33338 w 52"/>
              <a:gd name="T19" fmla="*/ 152400 h 106"/>
              <a:gd name="T20" fmla="*/ 49213 w 52"/>
              <a:gd name="T21" fmla="*/ 152400 h 106"/>
              <a:gd name="T22" fmla="*/ 49213 w 52"/>
              <a:gd name="T23" fmla="*/ 168275 h 106"/>
              <a:gd name="T24" fmla="*/ 49213 w 52"/>
              <a:gd name="T25" fmla="*/ 152400 h 106"/>
              <a:gd name="T26" fmla="*/ 66675 w 52"/>
              <a:gd name="T27" fmla="*/ 152400 h 106"/>
              <a:gd name="T28" fmla="*/ 66675 w 52"/>
              <a:gd name="T29" fmla="*/ 134938 h 106"/>
              <a:gd name="T30" fmla="*/ 66675 w 52"/>
              <a:gd name="T31" fmla="*/ 119063 h 106"/>
              <a:gd name="T32" fmla="*/ 66675 w 52"/>
              <a:gd name="T33" fmla="*/ 101600 h 106"/>
              <a:gd name="T34" fmla="*/ 82550 w 52"/>
              <a:gd name="T35" fmla="*/ 84138 h 106"/>
              <a:gd name="T36" fmla="*/ 66675 w 52"/>
              <a:gd name="T37" fmla="*/ 84138 h 106"/>
              <a:gd name="T38" fmla="*/ 66675 w 52"/>
              <a:gd name="T39" fmla="*/ 68263 h 106"/>
              <a:gd name="T40" fmla="*/ 49213 w 52"/>
              <a:gd name="T41" fmla="*/ 50800 h 106"/>
              <a:gd name="T42" fmla="*/ 49213 w 52"/>
              <a:gd name="T43" fmla="*/ 33338 h 106"/>
              <a:gd name="T44" fmla="*/ 33338 w 52"/>
              <a:gd name="T45" fmla="*/ 33338 h 106"/>
              <a:gd name="T46" fmla="*/ 33338 w 52"/>
              <a:gd name="T47" fmla="*/ 17463 h 106"/>
              <a:gd name="T48" fmla="*/ 15875 w 52"/>
              <a:gd name="T49" fmla="*/ 17463 h 106"/>
              <a:gd name="T50" fmla="*/ 15875 w 52"/>
              <a:gd name="T51" fmla="*/ 0 h 106"/>
              <a:gd name="T52" fmla="*/ 0 w 52"/>
              <a:gd name="T53" fmla="*/ 0 h 106"/>
              <a:gd name="T54" fmla="*/ 0 w 52"/>
              <a:gd name="T55" fmla="*/ 17463 h 10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2" h="106">
                <a:moveTo>
                  <a:pt x="0" y="11"/>
                </a:moveTo>
                <a:lnTo>
                  <a:pt x="0" y="21"/>
                </a:lnTo>
                <a:lnTo>
                  <a:pt x="0" y="32"/>
                </a:lnTo>
                <a:lnTo>
                  <a:pt x="0" y="43"/>
                </a:lnTo>
                <a:lnTo>
                  <a:pt x="10" y="53"/>
                </a:lnTo>
                <a:lnTo>
                  <a:pt x="10" y="64"/>
                </a:lnTo>
                <a:lnTo>
                  <a:pt x="10" y="75"/>
                </a:lnTo>
                <a:lnTo>
                  <a:pt x="21" y="75"/>
                </a:lnTo>
                <a:lnTo>
                  <a:pt x="21" y="85"/>
                </a:lnTo>
                <a:lnTo>
                  <a:pt x="21" y="96"/>
                </a:lnTo>
                <a:lnTo>
                  <a:pt x="31" y="96"/>
                </a:lnTo>
                <a:lnTo>
                  <a:pt x="31" y="106"/>
                </a:lnTo>
                <a:lnTo>
                  <a:pt x="31" y="96"/>
                </a:lnTo>
                <a:lnTo>
                  <a:pt x="42" y="96"/>
                </a:lnTo>
                <a:lnTo>
                  <a:pt x="42" y="85"/>
                </a:lnTo>
                <a:lnTo>
                  <a:pt x="42" y="75"/>
                </a:lnTo>
                <a:lnTo>
                  <a:pt x="42" y="64"/>
                </a:lnTo>
                <a:lnTo>
                  <a:pt x="52" y="53"/>
                </a:lnTo>
                <a:lnTo>
                  <a:pt x="42" y="53"/>
                </a:lnTo>
                <a:lnTo>
                  <a:pt x="42" y="43"/>
                </a:lnTo>
                <a:lnTo>
                  <a:pt x="31" y="32"/>
                </a:lnTo>
                <a:lnTo>
                  <a:pt x="31" y="21"/>
                </a:lnTo>
                <a:lnTo>
                  <a:pt x="21" y="21"/>
                </a:lnTo>
                <a:lnTo>
                  <a:pt x="21" y="11"/>
                </a:lnTo>
                <a:lnTo>
                  <a:pt x="10" y="11"/>
                </a:lnTo>
                <a:lnTo>
                  <a:pt x="10" y="0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90" name="Freeform 1783"/>
          <p:cNvSpPr>
            <a:spLocks/>
          </p:cNvSpPr>
          <p:nvPr/>
        </p:nvSpPr>
        <p:spPr bwMode="auto">
          <a:xfrm>
            <a:off x="383931" y="3740150"/>
            <a:ext cx="46892" cy="219075"/>
          </a:xfrm>
          <a:custGeom>
            <a:avLst/>
            <a:gdLst>
              <a:gd name="T0" fmla="*/ 0 w 32"/>
              <a:gd name="T1" fmla="*/ 0 h 138"/>
              <a:gd name="T2" fmla="*/ 0 w 32"/>
              <a:gd name="T3" fmla="*/ 15875 h 138"/>
              <a:gd name="T4" fmla="*/ 17463 w 32"/>
              <a:gd name="T5" fmla="*/ 33338 h 138"/>
              <a:gd name="T6" fmla="*/ 17463 w 32"/>
              <a:gd name="T7" fmla="*/ 66675 h 138"/>
              <a:gd name="T8" fmla="*/ 17463 w 32"/>
              <a:gd name="T9" fmla="*/ 100013 h 138"/>
              <a:gd name="T10" fmla="*/ 17463 w 32"/>
              <a:gd name="T11" fmla="*/ 117475 h 138"/>
              <a:gd name="T12" fmla="*/ 17463 w 32"/>
              <a:gd name="T13" fmla="*/ 150813 h 138"/>
              <a:gd name="T14" fmla="*/ 17463 w 32"/>
              <a:gd name="T15" fmla="*/ 184150 h 138"/>
              <a:gd name="T16" fmla="*/ 17463 w 32"/>
              <a:gd name="T17" fmla="*/ 219075 h 138"/>
              <a:gd name="T18" fmla="*/ 33338 w 32"/>
              <a:gd name="T19" fmla="*/ 201613 h 138"/>
              <a:gd name="T20" fmla="*/ 33338 w 32"/>
              <a:gd name="T21" fmla="*/ 168275 h 138"/>
              <a:gd name="T22" fmla="*/ 33338 w 32"/>
              <a:gd name="T23" fmla="*/ 150813 h 138"/>
              <a:gd name="T24" fmla="*/ 33338 w 32"/>
              <a:gd name="T25" fmla="*/ 134938 h 138"/>
              <a:gd name="T26" fmla="*/ 33338 w 32"/>
              <a:gd name="T27" fmla="*/ 117475 h 138"/>
              <a:gd name="T28" fmla="*/ 33338 w 32"/>
              <a:gd name="T29" fmla="*/ 100013 h 138"/>
              <a:gd name="T30" fmla="*/ 50800 w 32"/>
              <a:gd name="T31" fmla="*/ 84138 h 138"/>
              <a:gd name="T32" fmla="*/ 50800 w 32"/>
              <a:gd name="T33" fmla="*/ 66675 h 138"/>
              <a:gd name="T34" fmla="*/ 50800 w 32"/>
              <a:gd name="T35" fmla="*/ 49213 h 138"/>
              <a:gd name="T36" fmla="*/ 33338 w 32"/>
              <a:gd name="T37" fmla="*/ 66675 h 138"/>
              <a:gd name="T38" fmla="*/ 33338 w 32"/>
              <a:gd name="T39" fmla="*/ 49213 h 138"/>
              <a:gd name="T40" fmla="*/ 33338 w 32"/>
              <a:gd name="T41" fmla="*/ 33338 h 138"/>
              <a:gd name="T42" fmla="*/ 17463 w 32"/>
              <a:gd name="T43" fmla="*/ 33338 h 138"/>
              <a:gd name="T44" fmla="*/ 17463 w 32"/>
              <a:gd name="T45" fmla="*/ 15875 h 138"/>
              <a:gd name="T46" fmla="*/ 0 w 32"/>
              <a:gd name="T47" fmla="*/ 0 h 1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" h="138">
                <a:moveTo>
                  <a:pt x="0" y="0"/>
                </a:moveTo>
                <a:lnTo>
                  <a:pt x="0" y="10"/>
                </a:lnTo>
                <a:lnTo>
                  <a:pt x="11" y="21"/>
                </a:lnTo>
                <a:lnTo>
                  <a:pt x="11" y="42"/>
                </a:lnTo>
                <a:lnTo>
                  <a:pt x="11" y="63"/>
                </a:lnTo>
                <a:lnTo>
                  <a:pt x="11" y="74"/>
                </a:lnTo>
                <a:lnTo>
                  <a:pt x="11" y="95"/>
                </a:lnTo>
                <a:lnTo>
                  <a:pt x="11" y="116"/>
                </a:lnTo>
                <a:lnTo>
                  <a:pt x="11" y="138"/>
                </a:lnTo>
                <a:lnTo>
                  <a:pt x="21" y="127"/>
                </a:lnTo>
                <a:lnTo>
                  <a:pt x="21" y="106"/>
                </a:lnTo>
                <a:lnTo>
                  <a:pt x="21" y="95"/>
                </a:lnTo>
                <a:lnTo>
                  <a:pt x="21" y="85"/>
                </a:lnTo>
                <a:lnTo>
                  <a:pt x="21" y="74"/>
                </a:lnTo>
                <a:lnTo>
                  <a:pt x="21" y="63"/>
                </a:lnTo>
                <a:lnTo>
                  <a:pt x="32" y="53"/>
                </a:lnTo>
                <a:lnTo>
                  <a:pt x="32" y="42"/>
                </a:lnTo>
                <a:lnTo>
                  <a:pt x="32" y="31"/>
                </a:lnTo>
                <a:lnTo>
                  <a:pt x="21" y="42"/>
                </a:lnTo>
                <a:lnTo>
                  <a:pt x="21" y="31"/>
                </a:lnTo>
                <a:lnTo>
                  <a:pt x="21" y="21"/>
                </a:lnTo>
                <a:lnTo>
                  <a:pt x="11" y="21"/>
                </a:lnTo>
                <a:lnTo>
                  <a:pt x="11" y="1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91" name="Freeform 1784"/>
          <p:cNvSpPr>
            <a:spLocks/>
          </p:cNvSpPr>
          <p:nvPr/>
        </p:nvSpPr>
        <p:spPr bwMode="auto">
          <a:xfrm>
            <a:off x="400051" y="3756025"/>
            <a:ext cx="30773" cy="287338"/>
          </a:xfrm>
          <a:custGeom>
            <a:avLst/>
            <a:gdLst>
              <a:gd name="T0" fmla="*/ 33337 w 21"/>
              <a:gd name="T1" fmla="*/ 0 h 181"/>
              <a:gd name="T2" fmla="*/ 33337 w 21"/>
              <a:gd name="T3" fmla="*/ 33338 h 181"/>
              <a:gd name="T4" fmla="*/ 33337 w 21"/>
              <a:gd name="T5" fmla="*/ 50800 h 181"/>
              <a:gd name="T6" fmla="*/ 33337 w 21"/>
              <a:gd name="T7" fmla="*/ 68263 h 181"/>
              <a:gd name="T8" fmla="*/ 33337 w 21"/>
              <a:gd name="T9" fmla="*/ 84138 h 181"/>
              <a:gd name="T10" fmla="*/ 33337 w 21"/>
              <a:gd name="T11" fmla="*/ 101600 h 181"/>
              <a:gd name="T12" fmla="*/ 15875 w 21"/>
              <a:gd name="T13" fmla="*/ 119063 h 181"/>
              <a:gd name="T14" fmla="*/ 15875 w 21"/>
              <a:gd name="T15" fmla="*/ 134938 h 181"/>
              <a:gd name="T16" fmla="*/ 15875 w 21"/>
              <a:gd name="T17" fmla="*/ 152400 h 181"/>
              <a:gd name="T18" fmla="*/ 15875 w 21"/>
              <a:gd name="T19" fmla="*/ 168275 h 181"/>
              <a:gd name="T20" fmla="*/ 15875 w 21"/>
              <a:gd name="T21" fmla="*/ 185738 h 181"/>
              <a:gd name="T22" fmla="*/ 0 w 21"/>
              <a:gd name="T23" fmla="*/ 203200 h 181"/>
              <a:gd name="T24" fmla="*/ 0 w 21"/>
              <a:gd name="T25" fmla="*/ 219075 h 181"/>
              <a:gd name="T26" fmla="*/ 0 w 21"/>
              <a:gd name="T27" fmla="*/ 236538 h 181"/>
              <a:gd name="T28" fmla="*/ 0 w 21"/>
              <a:gd name="T29" fmla="*/ 252413 h 181"/>
              <a:gd name="T30" fmla="*/ 0 w 21"/>
              <a:gd name="T31" fmla="*/ 269875 h 181"/>
              <a:gd name="T32" fmla="*/ 0 w 21"/>
              <a:gd name="T33" fmla="*/ 287338 h 181"/>
              <a:gd name="T34" fmla="*/ 15875 w 21"/>
              <a:gd name="T35" fmla="*/ 269875 h 181"/>
              <a:gd name="T36" fmla="*/ 15875 w 21"/>
              <a:gd name="T37" fmla="*/ 252413 h 181"/>
              <a:gd name="T38" fmla="*/ 15875 w 21"/>
              <a:gd name="T39" fmla="*/ 236538 h 181"/>
              <a:gd name="T40" fmla="*/ 15875 w 21"/>
              <a:gd name="T41" fmla="*/ 252413 h 181"/>
              <a:gd name="T42" fmla="*/ 15875 w 21"/>
              <a:gd name="T43" fmla="*/ 236538 h 181"/>
              <a:gd name="T44" fmla="*/ 15875 w 21"/>
              <a:gd name="T45" fmla="*/ 219075 h 181"/>
              <a:gd name="T46" fmla="*/ 33337 w 21"/>
              <a:gd name="T47" fmla="*/ 203200 h 181"/>
              <a:gd name="T48" fmla="*/ 33337 w 21"/>
              <a:gd name="T49" fmla="*/ 185738 h 181"/>
              <a:gd name="T50" fmla="*/ 33337 w 21"/>
              <a:gd name="T51" fmla="*/ 168275 h 181"/>
              <a:gd name="T52" fmla="*/ 15875 w 21"/>
              <a:gd name="T53" fmla="*/ 152400 h 181"/>
              <a:gd name="T54" fmla="*/ 33337 w 21"/>
              <a:gd name="T55" fmla="*/ 152400 h 181"/>
              <a:gd name="T56" fmla="*/ 33337 w 21"/>
              <a:gd name="T57" fmla="*/ 134938 h 181"/>
              <a:gd name="T58" fmla="*/ 33337 w 21"/>
              <a:gd name="T59" fmla="*/ 119063 h 181"/>
              <a:gd name="T60" fmla="*/ 33337 w 21"/>
              <a:gd name="T61" fmla="*/ 101600 h 181"/>
              <a:gd name="T62" fmla="*/ 33337 w 21"/>
              <a:gd name="T63" fmla="*/ 84138 h 181"/>
              <a:gd name="T64" fmla="*/ 33337 w 21"/>
              <a:gd name="T65" fmla="*/ 68263 h 181"/>
              <a:gd name="T66" fmla="*/ 33337 w 21"/>
              <a:gd name="T67" fmla="*/ 50800 h 181"/>
              <a:gd name="T68" fmla="*/ 33337 w 21"/>
              <a:gd name="T69" fmla="*/ 33338 h 181"/>
              <a:gd name="T70" fmla="*/ 33337 w 21"/>
              <a:gd name="T71" fmla="*/ 17463 h 181"/>
              <a:gd name="T72" fmla="*/ 33337 w 21"/>
              <a:gd name="T73" fmla="*/ 0 h 1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" h="181">
                <a:moveTo>
                  <a:pt x="21" y="0"/>
                </a:moveTo>
                <a:lnTo>
                  <a:pt x="21" y="21"/>
                </a:lnTo>
                <a:lnTo>
                  <a:pt x="21" y="32"/>
                </a:lnTo>
                <a:lnTo>
                  <a:pt x="21" y="43"/>
                </a:lnTo>
                <a:lnTo>
                  <a:pt x="21" y="53"/>
                </a:lnTo>
                <a:lnTo>
                  <a:pt x="21" y="64"/>
                </a:lnTo>
                <a:lnTo>
                  <a:pt x="10" y="75"/>
                </a:lnTo>
                <a:lnTo>
                  <a:pt x="10" y="85"/>
                </a:lnTo>
                <a:lnTo>
                  <a:pt x="10" y="96"/>
                </a:lnTo>
                <a:lnTo>
                  <a:pt x="10" y="106"/>
                </a:lnTo>
                <a:lnTo>
                  <a:pt x="10" y="117"/>
                </a:lnTo>
                <a:lnTo>
                  <a:pt x="0" y="128"/>
                </a:lnTo>
                <a:lnTo>
                  <a:pt x="0" y="138"/>
                </a:lnTo>
                <a:lnTo>
                  <a:pt x="0" y="149"/>
                </a:lnTo>
                <a:lnTo>
                  <a:pt x="0" y="159"/>
                </a:lnTo>
                <a:lnTo>
                  <a:pt x="0" y="170"/>
                </a:lnTo>
                <a:lnTo>
                  <a:pt x="0" y="181"/>
                </a:lnTo>
                <a:lnTo>
                  <a:pt x="10" y="170"/>
                </a:lnTo>
                <a:lnTo>
                  <a:pt x="10" y="159"/>
                </a:lnTo>
                <a:lnTo>
                  <a:pt x="10" y="149"/>
                </a:lnTo>
                <a:lnTo>
                  <a:pt x="10" y="159"/>
                </a:lnTo>
                <a:lnTo>
                  <a:pt x="10" y="149"/>
                </a:lnTo>
                <a:lnTo>
                  <a:pt x="10" y="138"/>
                </a:lnTo>
                <a:lnTo>
                  <a:pt x="21" y="128"/>
                </a:lnTo>
                <a:lnTo>
                  <a:pt x="21" y="117"/>
                </a:lnTo>
                <a:lnTo>
                  <a:pt x="21" y="106"/>
                </a:lnTo>
                <a:lnTo>
                  <a:pt x="10" y="96"/>
                </a:lnTo>
                <a:lnTo>
                  <a:pt x="21" y="96"/>
                </a:lnTo>
                <a:lnTo>
                  <a:pt x="21" y="85"/>
                </a:lnTo>
                <a:lnTo>
                  <a:pt x="21" y="75"/>
                </a:lnTo>
                <a:lnTo>
                  <a:pt x="21" y="64"/>
                </a:lnTo>
                <a:lnTo>
                  <a:pt x="21" y="53"/>
                </a:lnTo>
                <a:lnTo>
                  <a:pt x="21" y="43"/>
                </a:lnTo>
                <a:lnTo>
                  <a:pt x="21" y="32"/>
                </a:lnTo>
                <a:lnTo>
                  <a:pt x="21" y="21"/>
                </a:lnTo>
                <a:lnTo>
                  <a:pt x="21" y="11"/>
                </a:lnTo>
                <a:lnTo>
                  <a:pt x="2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92" name="Freeform 1785"/>
          <p:cNvSpPr>
            <a:spLocks/>
          </p:cNvSpPr>
          <p:nvPr/>
        </p:nvSpPr>
        <p:spPr bwMode="auto">
          <a:xfrm>
            <a:off x="1030166" y="3671888"/>
            <a:ext cx="14654" cy="17462"/>
          </a:xfrm>
          <a:custGeom>
            <a:avLst/>
            <a:gdLst>
              <a:gd name="T0" fmla="*/ 0 w 10"/>
              <a:gd name="T1" fmla="*/ 17462 h 11"/>
              <a:gd name="T2" fmla="*/ 0 w 10"/>
              <a:gd name="T3" fmla="*/ 17462 h 11"/>
              <a:gd name="T4" fmla="*/ 0 w 10"/>
              <a:gd name="T5" fmla="*/ 0 h 11"/>
              <a:gd name="T6" fmla="*/ 15875 w 10"/>
              <a:gd name="T7" fmla="*/ 0 h 11"/>
              <a:gd name="T8" fmla="*/ 15875 w 10"/>
              <a:gd name="T9" fmla="*/ 17462 h 11"/>
              <a:gd name="T10" fmla="*/ 15875 w 10"/>
              <a:gd name="T11" fmla="*/ 17462 h 11"/>
              <a:gd name="T12" fmla="*/ 0 w 10"/>
              <a:gd name="T13" fmla="*/ 17462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1">
                <a:moveTo>
                  <a:pt x="0" y="11"/>
                </a:moveTo>
                <a:lnTo>
                  <a:pt x="0" y="11"/>
                </a:lnTo>
                <a:lnTo>
                  <a:pt x="0" y="0"/>
                </a:lnTo>
                <a:lnTo>
                  <a:pt x="10" y="0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39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93" name="Freeform 1786"/>
          <p:cNvSpPr>
            <a:spLocks/>
          </p:cNvSpPr>
          <p:nvPr/>
        </p:nvSpPr>
        <p:spPr bwMode="auto">
          <a:xfrm>
            <a:off x="1030166" y="3654426"/>
            <a:ext cx="30773" cy="34925"/>
          </a:xfrm>
          <a:custGeom>
            <a:avLst/>
            <a:gdLst>
              <a:gd name="T0" fmla="*/ 15875 w 21"/>
              <a:gd name="T1" fmla="*/ 34925 h 22"/>
              <a:gd name="T2" fmla="*/ 15875 w 21"/>
              <a:gd name="T3" fmla="*/ 34925 h 22"/>
              <a:gd name="T4" fmla="*/ 15875 w 21"/>
              <a:gd name="T5" fmla="*/ 17463 h 22"/>
              <a:gd name="T6" fmla="*/ 15875 w 21"/>
              <a:gd name="T7" fmla="*/ 17463 h 22"/>
              <a:gd name="T8" fmla="*/ 15875 w 21"/>
              <a:gd name="T9" fmla="*/ 17463 h 22"/>
              <a:gd name="T10" fmla="*/ 15875 w 21"/>
              <a:gd name="T11" fmla="*/ 17463 h 22"/>
              <a:gd name="T12" fmla="*/ 15875 w 21"/>
              <a:gd name="T13" fmla="*/ 17463 h 22"/>
              <a:gd name="T14" fmla="*/ 0 w 21"/>
              <a:gd name="T15" fmla="*/ 17463 h 22"/>
              <a:gd name="T16" fmla="*/ 15875 w 21"/>
              <a:gd name="T17" fmla="*/ 17463 h 22"/>
              <a:gd name="T18" fmla="*/ 15875 w 21"/>
              <a:gd name="T19" fmla="*/ 17463 h 22"/>
              <a:gd name="T20" fmla="*/ 15875 w 21"/>
              <a:gd name="T21" fmla="*/ 0 h 22"/>
              <a:gd name="T22" fmla="*/ 15875 w 21"/>
              <a:gd name="T23" fmla="*/ 0 h 22"/>
              <a:gd name="T24" fmla="*/ 15875 w 21"/>
              <a:gd name="T25" fmla="*/ 0 h 22"/>
              <a:gd name="T26" fmla="*/ 15875 w 21"/>
              <a:gd name="T27" fmla="*/ 0 h 22"/>
              <a:gd name="T28" fmla="*/ 33337 w 21"/>
              <a:gd name="T29" fmla="*/ 0 h 22"/>
              <a:gd name="T30" fmla="*/ 33337 w 21"/>
              <a:gd name="T31" fmla="*/ 0 h 22"/>
              <a:gd name="T32" fmla="*/ 33337 w 21"/>
              <a:gd name="T33" fmla="*/ 0 h 22"/>
              <a:gd name="T34" fmla="*/ 33337 w 21"/>
              <a:gd name="T35" fmla="*/ 0 h 22"/>
              <a:gd name="T36" fmla="*/ 15875 w 21"/>
              <a:gd name="T37" fmla="*/ 17463 h 22"/>
              <a:gd name="T38" fmla="*/ 15875 w 21"/>
              <a:gd name="T39" fmla="*/ 17463 h 22"/>
              <a:gd name="T40" fmla="*/ 15875 w 21"/>
              <a:gd name="T41" fmla="*/ 17463 h 22"/>
              <a:gd name="T42" fmla="*/ 15875 w 21"/>
              <a:gd name="T43" fmla="*/ 17463 h 22"/>
              <a:gd name="T44" fmla="*/ 15875 w 21"/>
              <a:gd name="T45" fmla="*/ 17463 h 22"/>
              <a:gd name="T46" fmla="*/ 15875 w 21"/>
              <a:gd name="T47" fmla="*/ 17463 h 22"/>
              <a:gd name="T48" fmla="*/ 15875 w 21"/>
              <a:gd name="T49" fmla="*/ 17463 h 22"/>
              <a:gd name="T50" fmla="*/ 15875 w 21"/>
              <a:gd name="T51" fmla="*/ 34925 h 22"/>
              <a:gd name="T52" fmla="*/ 15875 w 21"/>
              <a:gd name="T53" fmla="*/ 34925 h 22"/>
              <a:gd name="T54" fmla="*/ 15875 w 21"/>
              <a:gd name="T55" fmla="*/ 34925 h 2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" h="22">
                <a:moveTo>
                  <a:pt x="10" y="22"/>
                </a:moveTo>
                <a:lnTo>
                  <a:pt x="10" y="22"/>
                </a:lnTo>
                <a:lnTo>
                  <a:pt x="10" y="11"/>
                </a:lnTo>
                <a:lnTo>
                  <a:pt x="0" y="11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lnTo>
                  <a:pt x="10" y="11"/>
                </a:lnTo>
                <a:lnTo>
                  <a:pt x="10" y="22"/>
                </a:lnTo>
                <a:close/>
              </a:path>
            </a:pathLst>
          </a:custGeom>
          <a:solidFill>
            <a:srgbClr val="39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94" name="Freeform 1787"/>
          <p:cNvSpPr>
            <a:spLocks/>
          </p:cNvSpPr>
          <p:nvPr/>
        </p:nvSpPr>
        <p:spPr bwMode="auto">
          <a:xfrm>
            <a:off x="1060939" y="3587750"/>
            <a:ext cx="45427" cy="101600"/>
          </a:xfrm>
          <a:custGeom>
            <a:avLst/>
            <a:gdLst>
              <a:gd name="T0" fmla="*/ 15875 w 31"/>
              <a:gd name="T1" fmla="*/ 101600 h 64"/>
              <a:gd name="T2" fmla="*/ 15875 w 31"/>
              <a:gd name="T3" fmla="*/ 84138 h 64"/>
              <a:gd name="T4" fmla="*/ 15875 w 31"/>
              <a:gd name="T5" fmla="*/ 84138 h 64"/>
              <a:gd name="T6" fmla="*/ 0 w 31"/>
              <a:gd name="T7" fmla="*/ 66675 h 64"/>
              <a:gd name="T8" fmla="*/ 15875 w 31"/>
              <a:gd name="T9" fmla="*/ 66675 h 64"/>
              <a:gd name="T10" fmla="*/ 15875 w 31"/>
              <a:gd name="T11" fmla="*/ 66675 h 64"/>
              <a:gd name="T12" fmla="*/ 15875 w 31"/>
              <a:gd name="T13" fmla="*/ 66675 h 64"/>
              <a:gd name="T14" fmla="*/ 15875 w 31"/>
              <a:gd name="T15" fmla="*/ 50800 h 64"/>
              <a:gd name="T16" fmla="*/ 15875 w 31"/>
              <a:gd name="T17" fmla="*/ 50800 h 64"/>
              <a:gd name="T18" fmla="*/ 33338 w 31"/>
              <a:gd name="T19" fmla="*/ 50800 h 64"/>
              <a:gd name="T20" fmla="*/ 33338 w 31"/>
              <a:gd name="T21" fmla="*/ 50800 h 64"/>
              <a:gd name="T22" fmla="*/ 33338 w 31"/>
              <a:gd name="T23" fmla="*/ 33338 h 64"/>
              <a:gd name="T24" fmla="*/ 33338 w 31"/>
              <a:gd name="T25" fmla="*/ 33338 h 64"/>
              <a:gd name="T26" fmla="*/ 33338 w 31"/>
              <a:gd name="T27" fmla="*/ 33338 h 64"/>
              <a:gd name="T28" fmla="*/ 33338 w 31"/>
              <a:gd name="T29" fmla="*/ 17463 h 64"/>
              <a:gd name="T30" fmla="*/ 33338 w 31"/>
              <a:gd name="T31" fmla="*/ 17463 h 64"/>
              <a:gd name="T32" fmla="*/ 49213 w 31"/>
              <a:gd name="T33" fmla="*/ 17463 h 64"/>
              <a:gd name="T34" fmla="*/ 49213 w 31"/>
              <a:gd name="T35" fmla="*/ 0 h 64"/>
              <a:gd name="T36" fmla="*/ 49213 w 31"/>
              <a:gd name="T37" fmla="*/ 0 h 64"/>
              <a:gd name="T38" fmla="*/ 49213 w 31"/>
              <a:gd name="T39" fmla="*/ 0 h 64"/>
              <a:gd name="T40" fmla="*/ 49213 w 31"/>
              <a:gd name="T41" fmla="*/ 0 h 64"/>
              <a:gd name="T42" fmla="*/ 49213 w 31"/>
              <a:gd name="T43" fmla="*/ 17463 h 64"/>
              <a:gd name="T44" fmla="*/ 49213 w 31"/>
              <a:gd name="T45" fmla="*/ 17463 h 64"/>
              <a:gd name="T46" fmla="*/ 49213 w 31"/>
              <a:gd name="T47" fmla="*/ 33338 h 64"/>
              <a:gd name="T48" fmla="*/ 49213 w 31"/>
              <a:gd name="T49" fmla="*/ 33338 h 64"/>
              <a:gd name="T50" fmla="*/ 49213 w 31"/>
              <a:gd name="T51" fmla="*/ 50800 h 64"/>
              <a:gd name="T52" fmla="*/ 49213 w 31"/>
              <a:gd name="T53" fmla="*/ 66675 h 64"/>
              <a:gd name="T54" fmla="*/ 49213 w 31"/>
              <a:gd name="T55" fmla="*/ 66675 h 64"/>
              <a:gd name="T56" fmla="*/ 49213 w 31"/>
              <a:gd name="T57" fmla="*/ 66675 h 64"/>
              <a:gd name="T58" fmla="*/ 33338 w 31"/>
              <a:gd name="T59" fmla="*/ 84138 h 64"/>
              <a:gd name="T60" fmla="*/ 33338 w 31"/>
              <a:gd name="T61" fmla="*/ 84138 h 64"/>
              <a:gd name="T62" fmla="*/ 33338 w 31"/>
              <a:gd name="T63" fmla="*/ 84138 h 64"/>
              <a:gd name="T64" fmla="*/ 33338 w 31"/>
              <a:gd name="T65" fmla="*/ 101600 h 64"/>
              <a:gd name="T66" fmla="*/ 15875 w 31"/>
              <a:gd name="T67" fmla="*/ 101600 h 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1" h="64">
                <a:moveTo>
                  <a:pt x="10" y="64"/>
                </a:moveTo>
                <a:lnTo>
                  <a:pt x="10" y="53"/>
                </a:lnTo>
                <a:lnTo>
                  <a:pt x="0" y="42"/>
                </a:lnTo>
                <a:lnTo>
                  <a:pt x="10" y="42"/>
                </a:lnTo>
                <a:lnTo>
                  <a:pt x="10" y="32"/>
                </a:lnTo>
                <a:lnTo>
                  <a:pt x="21" y="32"/>
                </a:lnTo>
                <a:lnTo>
                  <a:pt x="21" y="21"/>
                </a:lnTo>
                <a:lnTo>
                  <a:pt x="21" y="11"/>
                </a:lnTo>
                <a:lnTo>
                  <a:pt x="31" y="11"/>
                </a:lnTo>
                <a:lnTo>
                  <a:pt x="31" y="0"/>
                </a:lnTo>
                <a:lnTo>
                  <a:pt x="31" y="11"/>
                </a:lnTo>
                <a:lnTo>
                  <a:pt x="31" y="21"/>
                </a:lnTo>
                <a:lnTo>
                  <a:pt x="31" y="32"/>
                </a:lnTo>
                <a:lnTo>
                  <a:pt x="31" y="42"/>
                </a:lnTo>
                <a:lnTo>
                  <a:pt x="21" y="53"/>
                </a:lnTo>
                <a:lnTo>
                  <a:pt x="21" y="64"/>
                </a:lnTo>
                <a:lnTo>
                  <a:pt x="10" y="64"/>
                </a:lnTo>
                <a:close/>
              </a:path>
            </a:pathLst>
          </a:custGeom>
          <a:solidFill>
            <a:srgbClr val="39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95" name="Freeform 1788"/>
          <p:cNvSpPr>
            <a:spLocks/>
          </p:cNvSpPr>
          <p:nvPr/>
        </p:nvSpPr>
        <p:spPr bwMode="auto">
          <a:xfrm>
            <a:off x="1091712" y="3671888"/>
            <a:ext cx="14654" cy="17462"/>
          </a:xfrm>
          <a:custGeom>
            <a:avLst/>
            <a:gdLst>
              <a:gd name="T0" fmla="*/ 0 w 10"/>
              <a:gd name="T1" fmla="*/ 17462 h 11"/>
              <a:gd name="T2" fmla="*/ 0 w 10"/>
              <a:gd name="T3" fmla="*/ 17462 h 11"/>
              <a:gd name="T4" fmla="*/ 0 w 10"/>
              <a:gd name="T5" fmla="*/ 0 h 11"/>
              <a:gd name="T6" fmla="*/ 15875 w 10"/>
              <a:gd name="T7" fmla="*/ 0 h 11"/>
              <a:gd name="T8" fmla="*/ 15875 w 10"/>
              <a:gd name="T9" fmla="*/ 17462 h 11"/>
              <a:gd name="T10" fmla="*/ 0 w 10"/>
              <a:gd name="T11" fmla="*/ 17462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1">
                <a:moveTo>
                  <a:pt x="0" y="11"/>
                </a:moveTo>
                <a:lnTo>
                  <a:pt x="0" y="11"/>
                </a:lnTo>
                <a:lnTo>
                  <a:pt x="0" y="0"/>
                </a:lnTo>
                <a:lnTo>
                  <a:pt x="10" y="0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39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96" name="Freeform 1789"/>
          <p:cNvSpPr>
            <a:spLocks/>
          </p:cNvSpPr>
          <p:nvPr/>
        </p:nvSpPr>
        <p:spPr bwMode="auto">
          <a:xfrm>
            <a:off x="1106366" y="3840164"/>
            <a:ext cx="30773" cy="34925"/>
          </a:xfrm>
          <a:custGeom>
            <a:avLst/>
            <a:gdLst>
              <a:gd name="T0" fmla="*/ 17462 w 21"/>
              <a:gd name="T1" fmla="*/ 34925 h 22"/>
              <a:gd name="T2" fmla="*/ 17462 w 21"/>
              <a:gd name="T3" fmla="*/ 34925 h 22"/>
              <a:gd name="T4" fmla="*/ 17462 w 21"/>
              <a:gd name="T5" fmla="*/ 34925 h 22"/>
              <a:gd name="T6" fmla="*/ 17462 w 21"/>
              <a:gd name="T7" fmla="*/ 34925 h 22"/>
              <a:gd name="T8" fmla="*/ 17462 w 21"/>
              <a:gd name="T9" fmla="*/ 17463 h 22"/>
              <a:gd name="T10" fmla="*/ 17462 w 21"/>
              <a:gd name="T11" fmla="*/ 17463 h 22"/>
              <a:gd name="T12" fmla="*/ 17462 w 21"/>
              <a:gd name="T13" fmla="*/ 17463 h 22"/>
              <a:gd name="T14" fmla="*/ 17462 w 21"/>
              <a:gd name="T15" fmla="*/ 17463 h 22"/>
              <a:gd name="T16" fmla="*/ 0 w 21"/>
              <a:gd name="T17" fmla="*/ 17463 h 22"/>
              <a:gd name="T18" fmla="*/ 0 w 21"/>
              <a:gd name="T19" fmla="*/ 17463 h 22"/>
              <a:gd name="T20" fmla="*/ 0 w 21"/>
              <a:gd name="T21" fmla="*/ 17463 h 22"/>
              <a:gd name="T22" fmla="*/ 17462 w 21"/>
              <a:gd name="T23" fmla="*/ 0 h 22"/>
              <a:gd name="T24" fmla="*/ 17462 w 21"/>
              <a:gd name="T25" fmla="*/ 0 h 22"/>
              <a:gd name="T26" fmla="*/ 17462 w 21"/>
              <a:gd name="T27" fmla="*/ 0 h 22"/>
              <a:gd name="T28" fmla="*/ 17462 w 21"/>
              <a:gd name="T29" fmla="*/ 0 h 22"/>
              <a:gd name="T30" fmla="*/ 17462 w 21"/>
              <a:gd name="T31" fmla="*/ 0 h 22"/>
              <a:gd name="T32" fmla="*/ 17462 w 21"/>
              <a:gd name="T33" fmla="*/ 0 h 22"/>
              <a:gd name="T34" fmla="*/ 33337 w 21"/>
              <a:gd name="T35" fmla="*/ 17463 h 22"/>
              <a:gd name="T36" fmla="*/ 33337 w 21"/>
              <a:gd name="T37" fmla="*/ 34925 h 22"/>
              <a:gd name="T38" fmla="*/ 33337 w 21"/>
              <a:gd name="T39" fmla="*/ 34925 h 22"/>
              <a:gd name="T40" fmla="*/ 33337 w 21"/>
              <a:gd name="T41" fmla="*/ 34925 h 22"/>
              <a:gd name="T42" fmla="*/ 17462 w 21"/>
              <a:gd name="T43" fmla="*/ 34925 h 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22">
                <a:moveTo>
                  <a:pt x="11" y="22"/>
                </a:moveTo>
                <a:lnTo>
                  <a:pt x="11" y="22"/>
                </a:lnTo>
                <a:lnTo>
                  <a:pt x="11" y="11"/>
                </a:lnTo>
                <a:lnTo>
                  <a:pt x="0" y="11"/>
                </a:lnTo>
                <a:lnTo>
                  <a:pt x="11" y="0"/>
                </a:lnTo>
                <a:lnTo>
                  <a:pt x="21" y="11"/>
                </a:lnTo>
                <a:lnTo>
                  <a:pt x="21" y="22"/>
                </a:lnTo>
                <a:lnTo>
                  <a:pt x="11" y="22"/>
                </a:lnTo>
                <a:close/>
              </a:path>
            </a:pathLst>
          </a:custGeom>
          <a:solidFill>
            <a:srgbClr val="39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97" name="Freeform 1790"/>
          <p:cNvSpPr>
            <a:spLocks/>
          </p:cNvSpPr>
          <p:nvPr/>
        </p:nvSpPr>
        <p:spPr bwMode="auto">
          <a:xfrm>
            <a:off x="1030166" y="3689351"/>
            <a:ext cx="30773" cy="117475"/>
          </a:xfrm>
          <a:custGeom>
            <a:avLst/>
            <a:gdLst>
              <a:gd name="T0" fmla="*/ 0 w 21"/>
              <a:gd name="T1" fmla="*/ 0 h 74"/>
              <a:gd name="T2" fmla="*/ 0 w 21"/>
              <a:gd name="T3" fmla="*/ 15875 h 74"/>
              <a:gd name="T4" fmla="*/ 0 w 21"/>
              <a:gd name="T5" fmla="*/ 33338 h 74"/>
              <a:gd name="T6" fmla="*/ 0 w 21"/>
              <a:gd name="T7" fmla="*/ 50800 h 74"/>
              <a:gd name="T8" fmla="*/ 0 w 21"/>
              <a:gd name="T9" fmla="*/ 66675 h 74"/>
              <a:gd name="T10" fmla="*/ 0 w 21"/>
              <a:gd name="T11" fmla="*/ 84138 h 74"/>
              <a:gd name="T12" fmla="*/ 0 w 21"/>
              <a:gd name="T13" fmla="*/ 100013 h 74"/>
              <a:gd name="T14" fmla="*/ 0 w 21"/>
              <a:gd name="T15" fmla="*/ 117475 h 74"/>
              <a:gd name="T16" fmla="*/ 0 w 21"/>
              <a:gd name="T17" fmla="*/ 117475 h 74"/>
              <a:gd name="T18" fmla="*/ 0 w 21"/>
              <a:gd name="T19" fmla="*/ 117475 h 74"/>
              <a:gd name="T20" fmla="*/ 0 w 21"/>
              <a:gd name="T21" fmla="*/ 117475 h 74"/>
              <a:gd name="T22" fmla="*/ 0 w 21"/>
              <a:gd name="T23" fmla="*/ 117475 h 74"/>
              <a:gd name="T24" fmla="*/ 15875 w 21"/>
              <a:gd name="T25" fmla="*/ 117475 h 74"/>
              <a:gd name="T26" fmla="*/ 15875 w 21"/>
              <a:gd name="T27" fmla="*/ 117475 h 74"/>
              <a:gd name="T28" fmla="*/ 15875 w 21"/>
              <a:gd name="T29" fmla="*/ 117475 h 74"/>
              <a:gd name="T30" fmla="*/ 15875 w 21"/>
              <a:gd name="T31" fmla="*/ 117475 h 74"/>
              <a:gd name="T32" fmla="*/ 15875 w 21"/>
              <a:gd name="T33" fmla="*/ 100013 h 74"/>
              <a:gd name="T34" fmla="*/ 15875 w 21"/>
              <a:gd name="T35" fmla="*/ 84138 h 74"/>
              <a:gd name="T36" fmla="*/ 15875 w 21"/>
              <a:gd name="T37" fmla="*/ 66675 h 74"/>
              <a:gd name="T38" fmla="*/ 33337 w 21"/>
              <a:gd name="T39" fmla="*/ 50800 h 74"/>
              <a:gd name="T40" fmla="*/ 33337 w 21"/>
              <a:gd name="T41" fmla="*/ 33338 h 74"/>
              <a:gd name="T42" fmla="*/ 33337 w 21"/>
              <a:gd name="T43" fmla="*/ 33338 h 74"/>
              <a:gd name="T44" fmla="*/ 33337 w 21"/>
              <a:gd name="T45" fmla="*/ 15875 h 74"/>
              <a:gd name="T46" fmla="*/ 33337 w 21"/>
              <a:gd name="T47" fmla="*/ 15875 h 74"/>
              <a:gd name="T48" fmla="*/ 33337 w 21"/>
              <a:gd name="T49" fmla="*/ 15875 h 74"/>
              <a:gd name="T50" fmla="*/ 15875 w 21"/>
              <a:gd name="T51" fmla="*/ 0 h 74"/>
              <a:gd name="T52" fmla="*/ 15875 w 21"/>
              <a:gd name="T53" fmla="*/ 0 h 74"/>
              <a:gd name="T54" fmla="*/ 15875 w 21"/>
              <a:gd name="T55" fmla="*/ 0 h 74"/>
              <a:gd name="T56" fmla="*/ 15875 w 21"/>
              <a:gd name="T57" fmla="*/ 0 h 74"/>
              <a:gd name="T58" fmla="*/ 15875 w 21"/>
              <a:gd name="T59" fmla="*/ 0 h 74"/>
              <a:gd name="T60" fmla="*/ 0 w 21"/>
              <a:gd name="T61" fmla="*/ 0 h 7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" h="74">
                <a:moveTo>
                  <a:pt x="0" y="0"/>
                </a:moveTo>
                <a:lnTo>
                  <a:pt x="0" y="10"/>
                </a:lnTo>
                <a:lnTo>
                  <a:pt x="0" y="21"/>
                </a:lnTo>
                <a:lnTo>
                  <a:pt x="0" y="32"/>
                </a:lnTo>
                <a:lnTo>
                  <a:pt x="0" y="42"/>
                </a:lnTo>
                <a:lnTo>
                  <a:pt x="0" y="53"/>
                </a:lnTo>
                <a:lnTo>
                  <a:pt x="0" y="63"/>
                </a:lnTo>
                <a:lnTo>
                  <a:pt x="0" y="74"/>
                </a:lnTo>
                <a:lnTo>
                  <a:pt x="10" y="74"/>
                </a:lnTo>
                <a:lnTo>
                  <a:pt x="10" y="63"/>
                </a:lnTo>
                <a:lnTo>
                  <a:pt x="10" y="53"/>
                </a:lnTo>
                <a:lnTo>
                  <a:pt x="10" y="42"/>
                </a:lnTo>
                <a:lnTo>
                  <a:pt x="21" y="32"/>
                </a:lnTo>
                <a:lnTo>
                  <a:pt x="21" y="21"/>
                </a:lnTo>
                <a:lnTo>
                  <a:pt x="21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39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98" name="Freeform 1791"/>
          <p:cNvSpPr>
            <a:spLocks/>
          </p:cNvSpPr>
          <p:nvPr/>
        </p:nvSpPr>
        <p:spPr bwMode="auto">
          <a:xfrm>
            <a:off x="1044820" y="3689351"/>
            <a:ext cx="16119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0 h 10"/>
              <a:gd name="T4" fmla="*/ 0 w 11"/>
              <a:gd name="T5" fmla="*/ 0 h 10"/>
              <a:gd name="T6" fmla="*/ 0 w 11"/>
              <a:gd name="T7" fmla="*/ 0 h 10"/>
              <a:gd name="T8" fmla="*/ 0 w 11"/>
              <a:gd name="T9" fmla="*/ 0 h 10"/>
              <a:gd name="T10" fmla="*/ 0 w 11"/>
              <a:gd name="T11" fmla="*/ 0 h 10"/>
              <a:gd name="T12" fmla="*/ 0 w 11"/>
              <a:gd name="T13" fmla="*/ 0 h 10"/>
              <a:gd name="T14" fmla="*/ 0 w 11"/>
              <a:gd name="T15" fmla="*/ 0 h 10"/>
              <a:gd name="T16" fmla="*/ 17462 w 11"/>
              <a:gd name="T17" fmla="*/ 0 h 10"/>
              <a:gd name="T18" fmla="*/ 17462 w 11"/>
              <a:gd name="T19" fmla="*/ 15875 h 10"/>
              <a:gd name="T20" fmla="*/ 17462 w 11"/>
              <a:gd name="T21" fmla="*/ 15875 h 10"/>
              <a:gd name="T22" fmla="*/ 17462 w 11"/>
              <a:gd name="T23" fmla="*/ 15875 h 10"/>
              <a:gd name="T24" fmla="*/ 17462 w 11"/>
              <a:gd name="T25" fmla="*/ 0 h 10"/>
              <a:gd name="T26" fmla="*/ 17462 w 11"/>
              <a:gd name="T27" fmla="*/ 0 h 10"/>
              <a:gd name="T28" fmla="*/ 0 w 11"/>
              <a:gd name="T29" fmla="*/ 0 h 10"/>
              <a:gd name="T30" fmla="*/ 0 w 11"/>
              <a:gd name="T31" fmla="*/ 0 h 10"/>
              <a:gd name="T32" fmla="*/ 0 w 11"/>
              <a:gd name="T33" fmla="*/ 0 h 10"/>
              <a:gd name="T34" fmla="*/ 0 w 11"/>
              <a:gd name="T35" fmla="*/ 0 h 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39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99" name="Freeform 1792"/>
          <p:cNvSpPr>
            <a:spLocks/>
          </p:cNvSpPr>
          <p:nvPr/>
        </p:nvSpPr>
        <p:spPr bwMode="auto">
          <a:xfrm>
            <a:off x="1075593" y="3689351"/>
            <a:ext cx="16120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0 h 10"/>
              <a:gd name="T4" fmla="*/ 0 w 11"/>
              <a:gd name="T5" fmla="*/ 0 h 10"/>
              <a:gd name="T6" fmla="*/ 0 w 11"/>
              <a:gd name="T7" fmla="*/ 15875 h 10"/>
              <a:gd name="T8" fmla="*/ 0 w 11"/>
              <a:gd name="T9" fmla="*/ 15875 h 10"/>
              <a:gd name="T10" fmla="*/ 0 w 11"/>
              <a:gd name="T11" fmla="*/ 15875 h 10"/>
              <a:gd name="T12" fmla="*/ 17463 w 11"/>
              <a:gd name="T13" fmla="*/ 15875 h 10"/>
              <a:gd name="T14" fmla="*/ 17463 w 11"/>
              <a:gd name="T15" fmla="*/ 15875 h 10"/>
              <a:gd name="T16" fmla="*/ 17463 w 11"/>
              <a:gd name="T17" fmla="*/ 0 h 10"/>
              <a:gd name="T18" fmla="*/ 17463 w 11"/>
              <a:gd name="T19" fmla="*/ 0 h 10"/>
              <a:gd name="T20" fmla="*/ 17463 w 11"/>
              <a:gd name="T21" fmla="*/ 0 h 10"/>
              <a:gd name="T22" fmla="*/ 0 w 11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39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0" name="Freeform 1793"/>
          <p:cNvSpPr>
            <a:spLocks/>
          </p:cNvSpPr>
          <p:nvPr/>
        </p:nvSpPr>
        <p:spPr bwMode="auto">
          <a:xfrm>
            <a:off x="1075592" y="3689351"/>
            <a:ext cx="30774" cy="168275"/>
          </a:xfrm>
          <a:custGeom>
            <a:avLst/>
            <a:gdLst>
              <a:gd name="T0" fmla="*/ 17463 w 21"/>
              <a:gd name="T1" fmla="*/ 0 h 106"/>
              <a:gd name="T2" fmla="*/ 17463 w 21"/>
              <a:gd name="T3" fmla="*/ 15875 h 106"/>
              <a:gd name="T4" fmla="*/ 0 w 21"/>
              <a:gd name="T5" fmla="*/ 15875 h 106"/>
              <a:gd name="T6" fmla="*/ 0 w 21"/>
              <a:gd name="T7" fmla="*/ 15875 h 106"/>
              <a:gd name="T8" fmla="*/ 0 w 21"/>
              <a:gd name="T9" fmla="*/ 15875 h 106"/>
              <a:gd name="T10" fmla="*/ 0 w 21"/>
              <a:gd name="T11" fmla="*/ 0 h 106"/>
              <a:gd name="T12" fmla="*/ 0 w 21"/>
              <a:gd name="T13" fmla="*/ 0 h 106"/>
              <a:gd name="T14" fmla="*/ 0 w 21"/>
              <a:gd name="T15" fmla="*/ 0 h 106"/>
              <a:gd name="T16" fmla="*/ 0 w 21"/>
              <a:gd name="T17" fmla="*/ 15875 h 106"/>
              <a:gd name="T18" fmla="*/ 0 w 21"/>
              <a:gd name="T19" fmla="*/ 15875 h 106"/>
              <a:gd name="T20" fmla="*/ 0 w 21"/>
              <a:gd name="T21" fmla="*/ 33338 h 106"/>
              <a:gd name="T22" fmla="*/ 0 w 21"/>
              <a:gd name="T23" fmla="*/ 66675 h 106"/>
              <a:gd name="T24" fmla="*/ 0 w 21"/>
              <a:gd name="T25" fmla="*/ 84138 h 106"/>
              <a:gd name="T26" fmla="*/ 0 w 21"/>
              <a:gd name="T27" fmla="*/ 100013 h 106"/>
              <a:gd name="T28" fmla="*/ 0 w 21"/>
              <a:gd name="T29" fmla="*/ 100013 h 106"/>
              <a:gd name="T30" fmla="*/ 0 w 21"/>
              <a:gd name="T31" fmla="*/ 100013 h 106"/>
              <a:gd name="T32" fmla="*/ 17463 w 21"/>
              <a:gd name="T33" fmla="*/ 100013 h 106"/>
              <a:gd name="T34" fmla="*/ 17463 w 21"/>
              <a:gd name="T35" fmla="*/ 117475 h 106"/>
              <a:gd name="T36" fmla="*/ 17463 w 21"/>
              <a:gd name="T37" fmla="*/ 150813 h 106"/>
              <a:gd name="T38" fmla="*/ 17463 w 21"/>
              <a:gd name="T39" fmla="*/ 168275 h 106"/>
              <a:gd name="T40" fmla="*/ 17463 w 21"/>
              <a:gd name="T41" fmla="*/ 168275 h 106"/>
              <a:gd name="T42" fmla="*/ 17463 w 21"/>
              <a:gd name="T43" fmla="*/ 168275 h 106"/>
              <a:gd name="T44" fmla="*/ 33338 w 21"/>
              <a:gd name="T45" fmla="*/ 168275 h 106"/>
              <a:gd name="T46" fmla="*/ 33338 w 21"/>
              <a:gd name="T47" fmla="*/ 134938 h 106"/>
              <a:gd name="T48" fmla="*/ 33338 w 21"/>
              <a:gd name="T49" fmla="*/ 66675 h 106"/>
              <a:gd name="T50" fmla="*/ 33338 w 21"/>
              <a:gd name="T51" fmla="*/ 33338 h 106"/>
              <a:gd name="T52" fmla="*/ 17463 w 21"/>
              <a:gd name="T53" fmla="*/ 50800 h 106"/>
              <a:gd name="T54" fmla="*/ 17463 w 21"/>
              <a:gd name="T55" fmla="*/ 66675 h 106"/>
              <a:gd name="T56" fmla="*/ 17463 w 21"/>
              <a:gd name="T57" fmla="*/ 66675 h 106"/>
              <a:gd name="T58" fmla="*/ 17463 w 21"/>
              <a:gd name="T59" fmla="*/ 66675 h 106"/>
              <a:gd name="T60" fmla="*/ 17463 w 21"/>
              <a:gd name="T61" fmla="*/ 33338 h 106"/>
              <a:gd name="T62" fmla="*/ 17463 w 21"/>
              <a:gd name="T63" fmla="*/ 15875 h 106"/>
              <a:gd name="T64" fmla="*/ 33338 w 21"/>
              <a:gd name="T65" fmla="*/ 0 h 106"/>
              <a:gd name="T66" fmla="*/ 17463 w 21"/>
              <a:gd name="T67" fmla="*/ 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" h="106">
                <a:moveTo>
                  <a:pt x="11" y="0"/>
                </a:moveTo>
                <a:lnTo>
                  <a:pt x="11" y="0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0" y="32"/>
                </a:lnTo>
                <a:lnTo>
                  <a:pt x="0" y="42"/>
                </a:lnTo>
                <a:lnTo>
                  <a:pt x="0" y="53"/>
                </a:lnTo>
                <a:lnTo>
                  <a:pt x="0" y="63"/>
                </a:lnTo>
                <a:lnTo>
                  <a:pt x="11" y="63"/>
                </a:lnTo>
                <a:lnTo>
                  <a:pt x="11" y="53"/>
                </a:lnTo>
                <a:lnTo>
                  <a:pt x="11" y="74"/>
                </a:lnTo>
                <a:lnTo>
                  <a:pt x="11" y="85"/>
                </a:lnTo>
                <a:lnTo>
                  <a:pt x="11" y="95"/>
                </a:lnTo>
                <a:lnTo>
                  <a:pt x="11" y="106"/>
                </a:lnTo>
                <a:lnTo>
                  <a:pt x="21" y="106"/>
                </a:lnTo>
                <a:lnTo>
                  <a:pt x="21" y="85"/>
                </a:lnTo>
                <a:lnTo>
                  <a:pt x="21" y="63"/>
                </a:lnTo>
                <a:lnTo>
                  <a:pt x="21" y="42"/>
                </a:lnTo>
                <a:lnTo>
                  <a:pt x="21" y="32"/>
                </a:lnTo>
                <a:lnTo>
                  <a:pt x="21" y="21"/>
                </a:lnTo>
                <a:lnTo>
                  <a:pt x="11" y="32"/>
                </a:lnTo>
                <a:lnTo>
                  <a:pt x="11" y="42"/>
                </a:lnTo>
                <a:lnTo>
                  <a:pt x="11" y="32"/>
                </a:lnTo>
                <a:lnTo>
                  <a:pt x="11" y="21"/>
                </a:lnTo>
                <a:lnTo>
                  <a:pt x="11" y="10"/>
                </a:lnTo>
                <a:lnTo>
                  <a:pt x="21" y="10"/>
                </a:lnTo>
                <a:lnTo>
                  <a:pt x="21" y="0"/>
                </a:lnTo>
                <a:lnTo>
                  <a:pt x="11" y="0"/>
                </a:lnTo>
                <a:close/>
              </a:path>
            </a:pathLst>
          </a:custGeom>
          <a:solidFill>
            <a:srgbClr val="39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1" name="Freeform 1794"/>
          <p:cNvSpPr>
            <a:spLocks/>
          </p:cNvSpPr>
          <p:nvPr/>
        </p:nvSpPr>
        <p:spPr bwMode="auto">
          <a:xfrm>
            <a:off x="937847" y="3806825"/>
            <a:ext cx="14654" cy="50800"/>
          </a:xfrm>
          <a:custGeom>
            <a:avLst/>
            <a:gdLst>
              <a:gd name="T0" fmla="*/ 0 w 10"/>
              <a:gd name="T1" fmla="*/ 0 h 32"/>
              <a:gd name="T2" fmla="*/ 0 w 10"/>
              <a:gd name="T3" fmla="*/ 0 h 32"/>
              <a:gd name="T4" fmla="*/ 0 w 10"/>
              <a:gd name="T5" fmla="*/ 0 h 32"/>
              <a:gd name="T6" fmla="*/ 0 w 10"/>
              <a:gd name="T7" fmla="*/ 0 h 32"/>
              <a:gd name="T8" fmla="*/ 0 w 10"/>
              <a:gd name="T9" fmla="*/ 0 h 32"/>
              <a:gd name="T10" fmla="*/ 0 w 10"/>
              <a:gd name="T11" fmla="*/ 0 h 32"/>
              <a:gd name="T12" fmla="*/ 0 w 10"/>
              <a:gd name="T13" fmla="*/ 0 h 32"/>
              <a:gd name="T14" fmla="*/ 0 w 10"/>
              <a:gd name="T15" fmla="*/ 17463 h 32"/>
              <a:gd name="T16" fmla="*/ 0 w 10"/>
              <a:gd name="T17" fmla="*/ 17463 h 32"/>
              <a:gd name="T18" fmla="*/ 0 w 10"/>
              <a:gd name="T19" fmla="*/ 17463 h 32"/>
              <a:gd name="T20" fmla="*/ 0 w 10"/>
              <a:gd name="T21" fmla="*/ 17463 h 32"/>
              <a:gd name="T22" fmla="*/ 0 w 10"/>
              <a:gd name="T23" fmla="*/ 33338 h 32"/>
              <a:gd name="T24" fmla="*/ 0 w 10"/>
              <a:gd name="T25" fmla="*/ 33338 h 32"/>
              <a:gd name="T26" fmla="*/ 0 w 10"/>
              <a:gd name="T27" fmla="*/ 33338 h 32"/>
              <a:gd name="T28" fmla="*/ 0 w 10"/>
              <a:gd name="T29" fmla="*/ 50800 h 32"/>
              <a:gd name="T30" fmla="*/ 0 w 10"/>
              <a:gd name="T31" fmla="*/ 50800 h 32"/>
              <a:gd name="T32" fmla="*/ 0 w 10"/>
              <a:gd name="T33" fmla="*/ 50800 h 32"/>
              <a:gd name="T34" fmla="*/ 0 w 10"/>
              <a:gd name="T35" fmla="*/ 50800 h 32"/>
              <a:gd name="T36" fmla="*/ 0 w 10"/>
              <a:gd name="T37" fmla="*/ 50800 h 32"/>
              <a:gd name="T38" fmla="*/ 0 w 10"/>
              <a:gd name="T39" fmla="*/ 50800 h 32"/>
              <a:gd name="T40" fmla="*/ 0 w 10"/>
              <a:gd name="T41" fmla="*/ 50800 h 32"/>
              <a:gd name="T42" fmla="*/ 0 w 10"/>
              <a:gd name="T43" fmla="*/ 50800 h 32"/>
              <a:gd name="T44" fmla="*/ 0 w 10"/>
              <a:gd name="T45" fmla="*/ 50800 h 32"/>
              <a:gd name="T46" fmla="*/ 0 w 10"/>
              <a:gd name="T47" fmla="*/ 50800 h 32"/>
              <a:gd name="T48" fmla="*/ 0 w 10"/>
              <a:gd name="T49" fmla="*/ 50800 h 32"/>
              <a:gd name="T50" fmla="*/ 0 w 10"/>
              <a:gd name="T51" fmla="*/ 50800 h 32"/>
              <a:gd name="T52" fmla="*/ 0 w 10"/>
              <a:gd name="T53" fmla="*/ 50800 h 32"/>
              <a:gd name="T54" fmla="*/ 15875 w 10"/>
              <a:gd name="T55" fmla="*/ 50800 h 32"/>
              <a:gd name="T56" fmla="*/ 15875 w 10"/>
              <a:gd name="T57" fmla="*/ 33338 h 32"/>
              <a:gd name="T58" fmla="*/ 15875 w 10"/>
              <a:gd name="T59" fmla="*/ 33338 h 32"/>
              <a:gd name="T60" fmla="*/ 15875 w 10"/>
              <a:gd name="T61" fmla="*/ 33338 h 32"/>
              <a:gd name="T62" fmla="*/ 15875 w 10"/>
              <a:gd name="T63" fmla="*/ 33338 h 32"/>
              <a:gd name="T64" fmla="*/ 15875 w 10"/>
              <a:gd name="T65" fmla="*/ 33338 h 32"/>
              <a:gd name="T66" fmla="*/ 15875 w 10"/>
              <a:gd name="T67" fmla="*/ 17463 h 32"/>
              <a:gd name="T68" fmla="*/ 15875 w 10"/>
              <a:gd name="T69" fmla="*/ 17463 h 32"/>
              <a:gd name="T70" fmla="*/ 15875 w 10"/>
              <a:gd name="T71" fmla="*/ 17463 h 32"/>
              <a:gd name="T72" fmla="*/ 15875 w 10"/>
              <a:gd name="T73" fmla="*/ 0 h 32"/>
              <a:gd name="T74" fmla="*/ 0 w 10"/>
              <a:gd name="T75" fmla="*/ 0 h 32"/>
              <a:gd name="T76" fmla="*/ 0 w 10"/>
              <a:gd name="T77" fmla="*/ 0 h 32"/>
              <a:gd name="T78" fmla="*/ 0 w 10"/>
              <a:gd name="T79" fmla="*/ 0 h 32"/>
              <a:gd name="T80" fmla="*/ 0 w 10"/>
              <a:gd name="T81" fmla="*/ 0 h 32"/>
              <a:gd name="T82" fmla="*/ 0 w 10"/>
              <a:gd name="T83" fmla="*/ 0 h 32"/>
              <a:gd name="T84" fmla="*/ 0 w 10"/>
              <a:gd name="T85" fmla="*/ 0 h 32"/>
              <a:gd name="T86" fmla="*/ 0 w 10"/>
              <a:gd name="T87" fmla="*/ 0 h 32"/>
              <a:gd name="T88" fmla="*/ 0 w 10"/>
              <a:gd name="T89" fmla="*/ 0 h 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" h="32">
                <a:moveTo>
                  <a:pt x="0" y="0"/>
                </a:moveTo>
                <a:lnTo>
                  <a:pt x="0" y="0"/>
                </a:lnTo>
                <a:lnTo>
                  <a:pt x="0" y="11"/>
                </a:lnTo>
                <a:lnTo>
                  <a:pt x="0" y="21"/>
                </a:lnTo>
                <a:lnTo>
                  <a:pt x="0" y="32"/>
                </a:lnTo>
                <a:lnTo>
                  <a:pt x="10" y="32"/>
                </a:lnTo>
                <a:lnTo>
                  <a:pt x="10" y="21"/>
                </a:lnTo>
                <a:lnTo>
                  <a:pt x="10" y="11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39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2" name="Freeform 1795"/>
          <p:cNvSpPr>
            <a:spLocks/>
          </p:cNvSpPr>
          <p:nvPr/>
        </p:nvSpPr>
        <p:spPr bwMode="auto">
          <a:xfrm>
            <a:off x="907074" y="3857625"/>
            <a:ext cx="30773" cy="17463"/>
          </a:xfrm>
          <a:custGeom>
            <a:avLst/>
            <a:gdLst>
              <a:gd name="T0" fmla="*/ 33337 w 21"/>
              <a:gd name="T1" fmla="*/ 0 h 11"/>
              <a:gd name="T2" fmla="*/ 33337 w 21"/>
              <a:gd name="T3" fmla="*/ 0 h 11"/>
              <a:gd name="T4" fmla="*/ 33337 w 21"/>
              <a:gd name="T5" fmla="*/ 0 h 11"/>
              <a:gd name="T6" fmla="*/ 33337 w 21"/>
              <a:gd name="T7" fmla="*/ 0 h 11"/>
              <a:gd name="T8" fmla="*/ 33337 w 21"/>
              <a:gd name="T9" fmla="*/ 0 h 11"/>
              <a:gd name="T10" fmla="*/ 33337 w 21"/>
              <a:gd name="T11" fmla="*/ 0 h 11"/>
              <a:gd name="T12" fmla="*/ 33337 w 21"/>
              <a:gd name="T13" fmla="*/ 0 h 11"/>
              <a:gd name="T14" fmla="*/ 15875 w 21"/>
              <a:gd name="T15" fmla="*/ 0 h 11"/>
              <a:gd name="T16" fmla="*/ 15875 w 21"/>
              <a:gd name="T17" fmla="*/ 0 h 11"/>
              <a:gd name="T18" fmla="*/ 15875 w 21"/>
              <a:gd name="T19" fmla="*/ 0 h 11"/>
              <a:gd name="T20" fmla="*/ 15875 w 21"/>
              <a:gd name="T21" fmla="*/ 0 h 11"/>
              <a:gd name="T22" fmla="*/ 15875 w 21"/>
              <a:gd name="T23" fmla="*/ 0 h 11"/>
              <a:gd name="T24" fmla="*/ 15875 w 21"/>
              <a:gd name="T25" fmla="*/ 0 h 11"/>
              <a:gd name="T26" fmla="*/ 15875 w 21"/>
              <a:gd name="T27" fmla="*/ 0 h 11"/>
              <a:gd name="T28" fmla="*/ 0 w 21"/>
              <a:gd name="T29" fmla="*/ 0 h 11"/>
              <a:gd name="T30" fmla="*/ 0 w 21"/>
              <a:gd name="T31" fmla="*/ 0 h 11"/>
              <a:gd name="T32" fmla="*/ 0 w 21"/>
              <a:gd name="T33" fmla="*/ 0 h 11"/>
              <a:gd name="T34" fmla="*/ 0 w 21"/>
              <a:gd name="T35" fmla="*/ 0 h 11"/>
              <a:gd name="T36" fmla="*/ 0 w 21"/>
              <a:gd name="T37" fmla="*/ 17463 h 11"/>
              <a:gd name="T38" fmla="*/ 0 w 21"/>
              <a:gd name="T39" fmla="*/ 17463 h 11"/>
              <a:gd name="T40" fmla="*/ 15875 w 21"/>
              <a:gd name="T41" fmla="*/ 17463 h 11"/>
              <a:gd name="T42" fmla="*/ 15875 w 21"/>
              <a:gd name="T43" fmla="*/ 17463 h 11"/>
              <a:gd name="T44" fmla="*/ 15875 w 21"/>
              <a:gd name="T45" fmla="*/ 17463 h 11"/>
              <a:gd name="T46" fmla="*/ 15875 w 21"/>
              <a:gd name="T47" fmla="*/ 17463 h 11"/>
              <a:gd name="T48" fmla="*/ 15875 w 21"/>
              <a:gd name="T49" fmla="*/ 17463 h 11"/>
              <a:gd name="T50" fmla="*/ 33337 w 21"/>
              <a:gd name="T51" fmla="*/ 17463 h 11"/>
              <a:gd name="T52" fmla="*/ 33337 w 21"/>
              <a:gd name="T53" fmla="*/ 0 h 11"/>
              <a:gd name="T54" fmla="*/ 33337 w 21"/>
              <a:gd name="T55" fmla="*/ 0 h 11"/>
              <a:gd name="T56" fmla="*/ 33337 w 21"/>
              <a:gd name="T57" fmla="*/ 0 h 11"/>
              <a:gd name="T58" fmla="*/ 33337 w 21"/>
              <a:gd name="T59" fmla="*/ 0 h 11"/>
              <a:gd name="T60" fmla="*/ 33337 w 21"/>
              <a:gd name="T61" fmla="*/ 0 h 11"/>
              <a:gd name="T62" fmla="*/ 33337 w 21"/>
              <a:gd name="T63" fmla="*/ 0 h 11"/>
              <a:gd name="T64" fmla="*/ 33337 w 21"/>
              <a:gd name="T65" fmla="*/ 0 h 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" h="11">
                <a:moveTo>
                  <a:pt x="21" y="0"/>
                </a:move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11"/>
                </a:lnTo>
                <a:lnTo>
                  <a:pt x="10" y="11"/>
                </a:lnTo>
                <a:lnTo>
                  <a:pt x="21" y="11"/>
                </a:lnTo>
                <a:lnTo>
                  <a:pt x="21" y="0"/>
                </a:lnTo>
                <a:close/>
              </a:path>
            </a:pathLst>
          </a:custGeom>
          <a:solidFill>
            <a:srgbClr val="39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3" name="Freeform 1796"/>
          <p:cNvSpPr>
            <a:spLocks/>
          </p:cNvSpPr>
          <p:nvPr/>
        </p:nvSpPr>
        <p:spPr bwMode="auto">
          <a:xfrm>
            <a:off x="1122485" y="3875088"/>
            <a:ext cx="14654" cy="49212"/>
          </a:xfrm>
          <a:custGeom>
            <a:avLst/>
            <a:gdLst>
              <a:gd name="T0" fmla="*/ 0 w 10"/>
              <a:gd name="T1" fmla="*/ 0 h 31"/>
              <a:gd name="T2" fmla="*/ 0 w 10"/>
              <a:gd name="T3" fmla="*/ 0 h 31"/>
              <a:gd name="T4" fmla="*/ 15875 w 10"/>
              <a:gd name="T5" fmla="*/ 15875 h 31"/>
              <a:gd name="T6" fmla="*/ 15875 w 10"/>
              <a:gd name="T7" fmla="*/ 15875 h 31"/>
              <a:gd name="T8" fmla="*/ 0 w 10"/>
              <a:gd name="T9" fmla="*/ 15875 h 31"/>
              <a:gd name="T10" fmla="*/ 0 w 10"/>
              <a:gd name="T11" fmla="*/ 15875 h 31"/>
              <a:gd name="T12" fmla="*/ 0 w 10"/>
              <a:gd name="T13" fmla="*/ 33337 h 31"/>
              <a:gd name="T14" fmla="*/ 0 w 10"/>
              <a:gd name="T15" fmla="*/ 33337 h 31"/>
              <a:gd name="T16" fmla="*/ 0 w 10"/>
              <a:gd name="T17" fmla="*/ 33337 h 31"/>
              <a:gd name="T18" fmla="*/ 15875 w 10"/>
              <a:gd name="T19" fmla="*/ 33337 h 31"/>
              <a:gd name="T20" fmla="*/ 15875 w 10"/>
              <a:gd name="T21" fmla="*/ 33337 h 31"/>
              <a:gd name="T22" fmla="*/ 15875 w 10"/>
              <a:gd name="T23" fmla="*/ 33337 h 31"/>
              <a:gd name="T24" fmla="*/ 15875 w 10"/>
              <a:gd name="T25" fmla="*/ 49212 h 31"/>
              <a:gd name="T26" fmla="*/ 15875 w 10"/>
              <a:gd name="T27" fmla="*/ 49212 h 31"/>
              <a:gd name="T28" fmla="*/ 15875 w 10"/>
              <a:gd name="T29" fmla="*/ 49212 h 31"/>
              <a:gd name="T30" fmla="*/ 15875 w 10"/>
              <a:gd name="T31" fmla="*/ 49212 h 31"/>
              <a:gd name="T32" fmla="*/ 15875 w 10"/>
              <a:gd name="T33" fmla="*/ 49212 h 31"/>
              <a:gd name="T34" fmla="*/ 15875 w 10"/>
              <a:gd name="T35" fmla="*/ 49212 h 31"/>
              <a:gd name="T36" fmla="*/ 15875 w 10"/>
              <a:gd name="T37" fmla="*/ 49212 h 31"/>
              <a:gd name="T38" fmla="*/ 15875 w 10"/>
              <a:gd name="T39" fmla="*/ 49212 h 31"/>
              <a:gd name="T40" fmla="*/ 15875 w 10"/>
              <a:gd name="T41" fmla="*/ 49212 h 31"/>
              <a:gd name="T42" fmla="*/ 15875 w 10"/>
              <a:gd name="T43" fmla="*/ 33337 h 31"/>
              <a:gd name="T44" fmla="*/ 15875 w 10"/>
              <a:gd name="T45" fmla="*/ 33337 h 31"/>
              <a:gd name="T46" fmla="*/ 15875 w 10"/>
              <a:gd name="T47" fmla="*/ 15875 h 31"/>
              <a:gd name="T48" fmla="*/ 15875 w 10"/>
              <a:gd name="T49" fmla="*/ 15875 h 31"/>
              <a:gd name="T50" fmla="*/ 15875 w 10"/>
              <a:gd name="T51" fmla="*/ 0 h 31"/>
              <a:gd name="T52" fmla="*/ 15875 w 10"/>
              <a:gd name="T53" fmla="*/ 0 h 31"/>
              <a:gd name="T54" fmla="*/ 0 w 10"/>
              <a:gd name="T55" fmla="*/ 0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0" h="31">
                <a:moveTo>
                  <a:pt x="0" y="0"/>
                </a:moveTo>
                <a:lnTo>
                  <a:pt x="0" y="0"/>
                </a:lnTo>
                <a:lnTo>
                  <a:pt x="10" y="10"/>
                </a:lnTo>
                <a:lnTo>
                  <a:pt x="0" y="10"/>
                </a:lnTo>
                <a:lnTo>
                  <a:pt x="0" y="21"/>
                </a:lnTo>
                <a:lnTo>
                  <a:pt x="10" y="21"/>
                </a:lnTo>
                <a:lnTo>
                  <a:pt x="10" y="31"/>
                </a:lnTo>
                <a:lnTo>
                  <a:pt x="10" y="21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39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" name="Freeform 1797"/>
          <p:cNvSpPr>
            <a:spLocks/>
          </p:cNvSpPr>
          <p:nvPr/>
        </p:nvSpPr>
        <p:spPr bwMode="auto">
          <a:xfrm>
            <a:off x="937847" y="3806825"/>
            <a:ext cx="14654" cy="50800"/>
          </a:xfrm>
          <a:custGeom>
            <a:avLst/>
            <a:gdLst>
              <a:gd name="T0" fmla="*/ 0 w 10"/>
              <a:gd name="T1" fmla="*/ 0 h 32"/>
              <a:gd name="T2" fmla="*/ 0 w 10"/>
              <a:gd name="T3" fmla="*/ 17463 h 32"/>
              <a:gd name="T4" fmla="*/ 0 w 10"/>
              <a:gd name="T5" fmla="*/ 33338 h 32"/>
              <a:gd name="T6" fmla="*/ 0 w 10"/>
              <a:gd name="T7" fmla="*/ 50800 h 32"/>
              <a:gd name="T8" fmla="*/ 15875 w 10"/>
              <a:gd name="T9" fmla="*/ 33338 h 32"/>
              <a:gd name="T10" fmla="*/ 15875 w 10"/>
              <a:gd name="T11" fmla="*/ 17463 h 32"/>
              <a:gd name="T12" fmla="*/ 0 w 10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32">
                <a:moveTo>
                  <a:pt x="0" y="0"/>
                </a:moveTo>
                <a:lnTo>
                  <a:pt x="0" y="11"/>
                </a:lnTo>
                <a:lnTo>
                  <a:pt x="0" y="21"/>
                </a:lnTo>
                <a:lnTo>
                  <a:pt x="0" y="32"/>
                </a:lnTo>
                <a:lnTo>
                  <a:pt x="10" y="21"/>
                </a:lnTo>
                <a:lnTo>
                  <a:pt x="10" y="11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5" name="Freeform 1798"/>
          <p:cNvSpPr>
            <a:spLocks/>
          </p:cNvSpPr>
          <p:nvPr/>
        </p:nvSpPr>
        <p:spPr bwMode="auto">
          <a:xfrm>
            <a:off x="907074" y="3857625"/>
            <a:ext cx="30773" cy="17463"/>
          </a:xfrm>
          <a:custGeom>
            <a:avLst/>
            <a:gdLst>
              <a:gd name="T0" fmla="*/ 33337 w 21"/>
              <a:gd name="T1" fmla="*/ 0 h 11"/>
              <a:gd name="T2" fmla="*/ 15875 w 21"/>
              <a:gd name="T3" fmla="*/ 0 h 11"/>
              <a:gd name="T4" fmla="*/ 0 w 21"/>
              <a:gd name="T5" fmla="*/ 0 h 11"/>
              <a:gd name="T6" fmla="*/ 0 w 21"/>
              <a:gd name="T7" fmla="*/ 17463 h 11"/>
              <a:gd name="T8" fmla="*/ 15875 w 21"/>
              <a:gd name="T9" fmla="*/ 17463 h 11"/>
              <a:gd name="T10" fmla="*/ 15875 w 21"/>
              <a:gd name="T11" fmla="*/ 0 h 11"/>
              <a:gd name="T12" fmla="*/ 33337 w 21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1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0" y="11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6" name="Freeform 1799"/>
          <p:cNvSpPr>
            <a:spLocks/>
          </p:cNvSpPr>
          <p:nvPr/>
        </p:nvSpPr>
        <p:spPr bwMode="auto">
          <a:xfrm>
            <a:off x="1060939" y="3570288"/>
            <a:ext cx="45427" cy="134937"/>
          </a:xfrm>
          <a:custGeom>
            <a:avLst/>
            <a:gdLst>
              <a:gd name="T0" fmla="*/ 0 w 31"/>
              <a:gd name="T1" fmla="*/ 84137 h 85"/>
              <a:gd name="T2" fmla="*/ 15875 w 31"/>
              <a:gd name="T3" fmla="*/ 84137 h 85"/>
              <a:gd name="T4" fmla="*/ 15875 w 31"/>
              <a:gd name="T5" fmla="*/ 68262 h 85"/>
              <a:gd name="T6" fmla="*/ 33338 w 31"/>
              <a:gd name="T7" fmla="*/ 68262 h 85"/>
              <a:gd name="T8" fmla="*/ 33338 w 31"/>
              <a:gd name="T9" fmla="*/ 50800 h 85"/>
              <a:gd name="T10" fmla="*/ 33338 w 31"/>
              <a:gd name="T11" fmla="*/ 34925 h 85"/>
              <a:gd name="T12" fmla="*/ 49213 w 31"/>
              <a:gd name="T13" fmla="*/ 34925 h 85"/>
              <a:gd name="T14" fmla="*/ 49213 w 31"/>
              <a:gd name="T15" fmla="*/ 17462 h 85"/>
              <a:gd name="T16" fmla="*/ 49213 w 31"/>
              <a:gd name="T17" fmla="*/ 0 h 85"/>
              <a:gd name="T18" fmla="*/ 49213 w 31"/>
              <a:gd name="T19" fmla="*/ 17462 h 85"/>
              <a:gd name="T20" fmla="*/ 49213 w 31"/>
              <a:gd name="T21" fmla="*/ 34925 h 85"/>
              <a:gd name="T22" fmla="*/ 49213 w 31"/>
              <a:gd name="T23" fmla="*/ 50800 h 85"/>
              <a:gd name="T24" fmla="*/ 49213 w 31"/>
              <a:gd name="T25" fmla="*/ 68262 h 85"/>
              <a:gd name="T26" fmla="*/ 49213 w 31"/>
              <a:gd name="T27" fmla="*/ 84137 h 85"/>
              <a:gd name="T28" fmla="*/ 33338 w 31"/>
              <a:gd name="T29" fmla="*/ 84137 h 85"/>
              <a:gd name="T30" fmla="*/ 33338 w 31"/>
              <a:gd name="T31" fmla="*/ 101600 h 85"/>
              <a:gd name="T32" fmla="*/ 33338 w 31"/>
              <a:gd name="T33" fmla="*/ 119062 h 85"/>
              <a:gd name="T34" fmla="*/ 15875 w 31"/>
              <a:gd name="T35" fmla="*/ 134937 h 85"/>
              <a:gd name="T36" fmla="*/ 15875 w 31"/>
              <a:gd name="T37" fmla="*/ 119062 h 85"/>
              <a:gd name="T38" fmla="*/ 15875 w 31"/>
              <a:gd name="T39" fmla="*/ 101600 h 85"/>
              <a:gd name="T40" fmla="*/ 0 w 31"/>
              <a:gd name="T41" fmla="*/ 84137 h 8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1" h="85">
                <a:moveTo>
                  <a:pt x="0" y="53"/>
                </a:moveTo>
                <a:lnTo>
                  <a:pt x="10" y="53"/>
                </a:lnTo>
                <a:lnTo>
                  <a:pt x="10" y="43"/>
                </a:lnTo>
                <a:lnTo>
                  <a:pt x="21" y="43"/>
                </a:lnTo>
                <a:lnTo>
                  <a:pt x="21" y="32"/>
                </a:lnTo>
                <a:lnTo>
                  <a:pt x="21" y="22"/>
                </a:lnTo>
                <a:lnTo>
                  <a:pt x="31" y="22"/>
                </a:lnTo>
                <a:lnTo>
                  <a:pt x="31" y="11"/>
                </a:lnTo>
                <a:lnTo>
                  <a:pt x="31" y="0"/>
                </a:lnTo>
                <a:lnTo>
                  <a:pt x="31" y="11"/>
                </a:lnTo>
                <a:lnTo>
                  <a:pt x="31" y="22"/>
                </a:lnTo>
                <a:lnTo>
                  <a:pt x="31" y="32"/>
                </a:lnTo>
                <a:lnTo>
                  <a:pt x="31" y="43"/>
                </a:lnTo>
                <a:lnTo>
                  <a:pt x="31" y="53"/>
                </a:lnTo>
                <a:lnTo>
                  <a:pt x="21" y="53"/>
                </a:lnTo>
                <a:lnTo>
                  <a:pt x="21" y="64"/>
                </a:lnTo>
                <a:lnTo>
                  <a:pt x="21" y="75"/>
                </a:lnTo>
                <a:lnTo>
                  <a:pt x="10" y="85"/>
                </a:lnTo>
                <a:lnTo>
                  <a:pt x="10" y="75"/>
                </a:lnTo>
                <a:lnTo>
                  <a:pt x="10" y="64"/>
                </a:lnTo>
                <a:lnTo>
                  <a:pt x="0" y="53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7" name="Freeform 1800"/>
          <p:cNvSpPr>
            <a:spLocks/>
          </p:cNvSpPr>
          <p:nvPr/>
        </p:nvSpPr>
        <p:spPr bwMode="auto">
          <a:xfrm>
            <a:off x="1030166" y="3654425"/>
            <a:ext cx="30773" cy="50800"/>
          </a:xfrm>
          <a:custGeom>
            <a:avLst/>
            <a:gdLst>
              <a:gd name="T0" fmla="*/ 33337 w 21"/>
              <a:gd name="T1" fmla="*/ 0 h 32"/>
              <a:gd name="T2" fmla="*/ 15875 w 21"/>
              <a:gd name="T3" fmla="*/ 0 h 32"/>
              <a:gd name="T4" fmla="*/ 0 w 21"/>
              <a:gd name="T5" fmla="*/ 0 h 32"/>
              <a:gd name="T6" fmla="*/ 0 w 21"/>
              <a:gd name="T7" fmla="*/ 17463 h 32"/>
              <a:gd name="T8" fmla="*/ 15875 w 21"/>
              <a:gd name="T9" fmla="*/ 17463 h 32"/>
              <a:gd name="T10" fmla="*/ 15875 w 21"/>
              <a:gd name="T11" fmla="*/ 34925 h 32"/>
              <a:gd name="T12" fmla="*/ 33337 w 21"/>
              <a:gd name="T13" fmla="*/ 50800 h 32"/>
              <a:gd name="T14" fmla="*/ 33337 w 21"/>
              <a:gd name="T15" fmla="*/ 34925 h 32"/>
              <a:gd name="T16" fmla="*/ 15875 w 21"/>
              <a:gd name="T17" fmla="*/ 34925 h 32"/>
              <a:gd name="T18" fmla="*/ 15875 w 21"/>
              <a:gd name="T19" fmla="*/ 17463 h 32"/>
              <a:gd name="T20" fmla="*/ 15875 w 21"/>
              <a:gd name="T21" fmla="*/ 0 h 32"/>
              <a:gd name="T22" fmla="*/ 33337 w 21"/>
              <a:gd name="T23" fmla="*/ 0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" h="32">
                <a:moveTo>
                  <a:pt x="21" y="0"/>
                </a:moveTo>
                <a:lnTo>
                  <a:pt x="10" y="0"/>
                </a:lnTo>
                <a:lnTo>
                  <a:pt x="0" y="0"/>
                </a:lnTo>
                <a:lnTo>
                  <a:pt x="0" y="11"/>
                </a:lnTo>
                <a:lnTo>
                  <a:pt x="10" y="11"/>
                </a:lnTo>
                <a:lnTo>
                  <a:pt x="10" y="22"/>
                </a:lnTo>
                <a:lnTo>
                  <a:pt x="21" y="32"/>
                </a:lnTo>
                <a:lnTo>
                  <a:pt x="21" y="22"/>
                </a:lnTo>
                <a:lnTo>
                  <a:pt x="10" y="22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8" name="Freeform 1801"/>
          <p:cNvSpPr>
            <a:spLocks/>
          </p:cNvSpPr>
          <p:nvPr/>
        </p:nvSpPr>
        <p:spPr bwMode="auto">
          <a:xfrm>
            <a:off x="1030166" y="3654425"/>
            <a:ext cx="30773" cy="152400"/>
          </a:xfrm>
          <a:custGeom>
            <a:avLst/>
            <a:gdLst>
              <a:gd name="T0" fmla="*/ 0 w 21"/>
              <a:gd name="T1" fmla="*/ 0 h 96"/>
              <a:gd name="T2" fmla="*/ 0 w 21"/>
              <a:gd name="T3" fmla="*/ 34925 h 96"/>
              <a:gd name="T4" fmla="*/ 0 w 21"/>
              <a:gd name="T5" fmla="*/ 50800 h 96"/>
              <a:gd name="T6" fmla="*/ 0 w 21"/>
              <a:gd name="T7" fmla="*/ 68263 h 96"/>
              <a:gd name="T8" fmla="*/ 0 w 21"/>
              <a:gd name="T9" fmla="*/ 85725 h 96"/>
              <a:gd name="T10" fmla="*/ 0 w 21"/>
              <a:gd name="T11" fmla="*/ 101600 h 96"/>
              <a:gd name="T12" fmla="*/ 0 w 21"/>
              <a:gd name="T13" fmla="*/ 119063 h 96"/>
              <a:gd name="T14" fmla="*/ 0 w 21"/>
              <a:gd name="T15" fmla="*/ 134938 h 96"/>
              <a:gd name="T16" fmla="*/ 0 w 21"/>
              <a:gd name="T17" fmla="*/ 152400 h 96"/>
              <a:gd name="T18" fmla="*/ 15875 w 21"/>
              <a:gd name="T19" fmla="*/ 152400 h 96"/>
              <a:gd name="T20" fmla="*/ 15875 w 21"/>
              <a:gd name="T21" fmla="*/ 119063 h 96"/>
              <a:gd name="T22" fmla="*/ 15875 w 21"/>
              <a:gd name="T23" fmla="*/ 101600 h 96"/>
              <a:gd name="T24" fmla="*/ 15875 w 21"/>
              <a:gd name="T25" fmla="*/ 85725 h 96"/>
              <a:gd name="T26" fmla="*/ 33337 w 21"/>
              <a:gd name="T27" fmla="*/ 68263 h 96"/>
              <a:gd name="T28" fmla="*/ 33337 w 21"/>
              <a:gd name="T29" fmla="*/ 50800 h 96"/>
              <a:gd name="T30" fmla="*/ 33337 w 21"/>
              <a:gd name="T31" fmla="*/ 34925 h 96"/>
              <a:gd name="T32" fmla="*/ 15875 w 21"/>
              <a:gd name="T33" fmla="*/ 34925 h 96"/>
              <a:gd name="T34" fmla="*/ 15875 w 21"/>
              <a:gd name="T35" fmla="*/ 17463 h 96"/>
              <a:gd name="T36" fmla="*/ 0 w 21"/>
              <a:gd name="T37" fmla="*/ 0 h 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" h="96">
                <a:moveTo>
                  <a:pt x="0" y="0"/>
                </a:moveTo>
                <a:lnTo>
                  <a:pt x="0" y="22"/>
                </a:lnTo>
                <a:lnTo>
                  <a:pt x="0" y="32"/>
                </a:lnTo>
                <a:lnTo>
                  <a:pt x="0" y="43"/>
                </a:lnTo>
                <a:lnTo>
                  <a:pt x="0" y="54"/>
                </a:lnTo>
                <a:lnTo>
                  <a:pt x="0" y="64"/>
                </a:lnTo>
                <a:lnTo>
                  <a:pt x="0" y="75"/>
                </a:lnTo>
                <a:lnTo>
                  <a:pt x="0" y="85"/>
                </a:lnTo>
                <a:lnTo>
                  <a:pt x="0" y="96"/>
                </a:lnTo>
                <a:lnTo>
                  <a:pt x="10" y="96"/>
                </a:lnTo>
                <a:lnTo>
                  <a:pt x="10" y="75"/>
                </a:lnTo>
                <a:lnTo>
                  <a:pt x="10" y="64"/>
                </a:lnTo>
                <a:lnTo>
                  <a:pt x="10" y="54"/>
                </a:lnTo>
                <a:lnTo>
                  <a:pt x="21" y="43"/>
                </a:lnTo>
                <a:lnTo>
                  <a:pt x="21" y="32"/>
                </a:lnTo>
                <a:lnTo>
                  <a:pt x="21" y="22"/>
                </a:lnTo>
                <a:lnTo>
                  <a:pt x="10" y="22"/>
                </a:lnTo>
                <a:lnTo>
                  <a:pt x="10" y="11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9" name="Freeform 1802"/>
          <p:cNvSpPr>
            <a:spLocks/>
          </p:cNvSpPr>
          <p:nvPr/>
        </p:nvSpPr>
        <p:spPr bwMode="auto">
          <a:xfrm>
            <a:off x="1075592" y="3671889"/>
            <a:ext cx="30774" cy="185737"/>
          </a:xfrm>
          <a:custGeom>
            <a:avLst/>
            <a:gdLst>
              <a:gd name="T0" fmla="*/ 0 w 21"/>
              <a:gd name="T1" fmla="*/ 17462 h 117"/>
              <a:gd name="T2" fmla="*/ 0 w 21"/>
              <a:gd name="T3" fmla="*/ 33337 h 117"/>
              <a:gd name="T4" fmla="*/ 17463 w 21"/>
              <a:gd name="T5" fmla="*/ 33337 h 117"/>
              <a:gd name="T6" fmla="*/ 17463 w 21"/>
              <a:gd name="T7" fmla="*/ 17462 h 117"/>
              <a:gd name="T8" fmla="*/ 17463 w 21"/>
              <a:gd name="T9" fmla="*/ 0 h 117"/>
              <a:gd name="T10" fmla="*/ 33338 w 21"/>
              <a:gd name="T11" fmla="*/ 0 h 117"/>
              <a:gd name="T12" fmla="*/ 33338 w 21"/>
              <a:gd name="T13" fmla="*/ 17462 h 117"/>
              <a:gd name="T14" fmla="*/ 33338 w 21"/>
              <a:gd name="T15" fmla="*/ 33337 h 117"/>
              <a:gd name="T16" fmla="*/ 17463 w 21"/>
              <a:gd name="T17" fmla="*/ 33337 h 117"/>
              <a:gd name="T18" fmla="*/ 17463 w 21"/>
              <a:gd name="T19" fmla="*/ 50800 h 117"/>
              <a:gd name="T20" fmla="*/ 17463 w 21"/>
              <a:gd name="T21" fmla="*/ 68262 h 117"/>
              <a:gd name="T22" fmla="*/ 17463 w 21"/>
              <a:gd name="T23" fmla="*/ 84137 h 117"/>
              <a:gd name="T24" fmla="*/ 17463 w 21"/>
              <a:gd name="T25" fmla="*/ 68262 h 117"/>
              <a:gd name="T26" fmla="*/ 33338 w 21"/>
              <a:gd name="T27" fmla="*/ 50800 h 117"/>
              <a:gd name="T28" fmla="*/ 33338 w 21"/>
              <a:gd name="T29" fmla="*/ 84137 h 117"/>
              <a:gd name="T30" fmla="*/ 33338 w 21"/>
              <a:gd name="T31" fmla="*/ 117475 h 117"/>
              <a:gd name="T32" fmla="*/ 33338 w 21"/>
              <a:gd name="T33" fmla="*/ 152400 h 117"/>
              <a:gd name="T34" fmla="*/ 33338 w 21"/>
              <a:gd name="T35" fmla="*/ 185737 h 117"/>
              <a:gd name="T36" fmla="*/ 17463 w 21"/>
              <a:gd name="T37" fmla="*/ 185737 h 117"/>
              <a:gd name="T38" fmla="*/ 17463 w 21"/>
              <a:gd name="T39" fmla="*/ 168275 h 117"/>
              <a:gd name="T40" fmla="*/ 17463 w 21"/>
              <a:gd name="T41" fmla="*/ 152400 h 117"/>
              <a:gd name="T42" fmla="*/ 17463 w 21"/>
              <a:gd name="T43" fmla="*/ 134937 h 117"/>
              <a:gd name="T44" fmla="*/ 17463 w 21"/>
              <a:gd name="T45" fmla="*/ 101600 h 117"/>
              <a:gd name="T46" fmla="*/ 0 w 21"/>
              <a:gd name="T47" fmla="*/ 101600 h 117"/>
              <a:gd name="T48" fmla="*/ 0 w 21"/>
              <a:gd name="T49" fmla="*/ 117475 h 117"/>
              <a:gd name="T50" fmla="*/ 0 w 21"/>
              <a:gd name="T51" fmla="*/ 101600 h 117"/>
              <a:gd name="T52" fmla="*/ 0 w 21"/>
              <a:gd name="T53" fmla="*/ 84137 h 117"/>
              <a:gd name="T54" fmla="*/ 0 w 21"/>
              <a:gd name="T55" fmla="*/ 68262 h 117"/>
              <a:gd name="T56" fmla="*/ 0 w 21"/>
              <a:gd name="T57" fmla="*/ 50800 h 117"/>
              <a:gd name="T58" fmla="*/ 0 w 21"/>
              <a:gd name="T59" fmla="*/ 33337 h 117"/>
              <a:gd name="T60" fmla="*/ 0 w 21"/>
              <a:gd name="T61" fmla="*/ 17462 h 11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" h="117">
                <a:moveTo>
                  <a:pt x="0" y="11"/>
                </a:moveTo>
                <a:lnTo>
                  <a:pt x="0" y="21"/>
                </a:lnTo>
                <a:lnTo>
                  <a:pt x="11" y="21"/>
                </a:lnTo>
                <a:lnTo>
                  <a:pt x="11" y="11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21" y="21"/>
                </a:lnTo>
                <a:lnTo>
                  <a:pt x="11" y="21"/>
                </a:lnTo>
                <a:lnTo>
                  <a:pt x="11" y="32"/>
                </a:lnTo>
                <a:lnTo>
                  <a:pt x="11" y="43"/>
                </a:lnTo>
                <a:lnTo>
                  <a:pt x="11" y="53"/>
                </a:lnTo>
                <a:lnTo>
                  <a:pt x="11" y="43"/>
                </a:lnTo>
                <a:lnTo>
                  <a:pt x="21" y="32"/>
                </a:lnTo>
                <a:lnTo>
                  <a:pt x="21" y="53"/>
                </a:lnTo>
                <a:lnTo>
                  <a:pt x="21" y="74"/>
                </a:lnTo>
                <a:lnTo>
                  <a:pt x="21" y="96"/>
                </a:lnTo>
                <a:lnTo>
                  <a:pt x="21" y="117"/>
                </a:lnTo>
                <a:lnTo>
                  <a:pt x="11" y="117"/>
                </a:lnTo>
                <a:lnTo>
                  <a:pt x="11" y="106"/>
                </a:lnTo>
                <a:lnTo>
                  <a:pt x="11" y="96"/>
                </a:lnTo>
                <a:lnTo>
                  <a:pt x="11" y="85"/>
                </a:lnTo>
                <a:lnTo>
                  <a:pt x="11" y="64"/>
                </a:lnTo>
                <a:lnTo>
                  <a:pt x="0" y="64"/>
                </a:lnTo>
                <a:lnTo>
                  <a:pt x="0" y="74"/>
                </a:lnTo>
                <a:lnTo>
                  <a:pt x="0" y="64"/>
                </a:lnTo>
                <a:lnTo>
                  <a:pt x="0" y="53"/>
                </a:lnTo>
                <a:lnTo>
                  <a:pt x="0" y="43"/>
                </a:lnTo>
                <a:lnTo>
                  <a:pt x="0" y="32"/>
                </a:lnTo>
                <a:lnTo>
                  <a:pt x="0" y="21"/>
                </a:lnTo>
                <a:lnTo>
                  <a:pt x="0" y="11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10" name="Freeform 1803"/>
          <p:cNvSpPr>
            <a:spLocks/>
          </p:cNvSpPr>
          <p:nvPr/>
        </p:nvSpPr>
        <p:spPr bwMode="auto">
          <a:xfrm>
            <a:off x="1106366" y="3840164"/>
            <a:ext cx="30773" cy="84137"/>
          </a:xfrm>
          <a:custGeom>
            <a:avLst/>
            <a:gdLst>
              <a:gd name="T0" fmla="*/ 17462 w 21"/>
              <a:gd name="T1" fmla="*/ 84137 h 53"/>
              <a:gd name="T2" fmla="*/ 33337 w 21"/>
              <a:gd name="T3" fmla="*/ 84137 h 53"/>
              <a:gd name="T4" fmla="*/ 33337 w 21"/>
              <a:gd name="T5" fmla="*/ 68262 h 53"/>
              <a:gd name="T6" fmla="*/ 17462 w 21"/>
              <a:gd name="T7" fmla="*/ 68262 h 53"/>
              <a:gd name="T8" fmla="*/ 17462 w 21"/>
              <a:gd name="T9" fmla="*/ 50800 h 53"/>
              <a:gd name="T10" fmla="*/ 17462 w 21"/>
              <a:gd name="T11" fmla="*/ 34925 h 53"/>
              <a:gd name="T12" fmla="*/ 17462 w 21"/>
              <a:gd name="T13" fmla="*/ 17462 h 53"/>
              <a:gd name="T14" fmla="*/ 0 w 21"/>
              <a:gd name="T15" fmla="*/ 17462 h 53"/>
              <a:gd name="T16" fmla="*/ 0 w 21"/>
              <a:gd name="T17" fmla="*/ 0 h 53"/>
              <a:gd name="T18" fmla="*/ 17462 w 21"/>
              <a:gd name="T19" fmla="*/ 0 h 53"/>
              <a:gd name="T20" fmla="*/ 33337 w 21"/>
              <a:gd name="T21" fmla="*/ 17462 h 53"/>
              <a:gd name="T22" fmla="*/ 33337 w 21"/>
              <a:gd name="T23" fmla="*/ 34925 h 53"/>
              <a:gd name="T24" fmla="*/ 33337 w 21"/>
              <a:gd name="T25" fmla="*/ 50800 h 53"/>
              <a:gd name="T26" fmla="*/ 33337 w 21"/>
              <a:gd name="T27" fmla="*/ 68262 h 53"/>
              <a:gd name="T28" fmla="*/ 33337 w 21"/>
              <a:gd name="T29" fmla="*/ 84137 h 53"/>
              <a:gd name="T30" fmla="*/ 17462 w 21"/>
              <a:gd name="T31" fmla="*/ 84137 h 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" h="53">
                <a:moveTo>
                  <a:pt x="11" y="53"/>
                </a:moveTo>
                <a:lnTo>
                  <a:pt x="21" y="53"/>
                </a:lnTo>
                <a:lnTo>
                  <a:pt x="21" y="43"/>
                </a:lnTo>
                <a:lnTo>
                  <a:pt x="11" y="43"/>
                </a:lnTo>
                <a:lnTo>
                  <a:pt x="11" y="32"/>
                </a:lnTo>
                <a:lnTo>
                  <a:pt x="11" y="22"/>
                </a:lnTo>
                <a:lnTo>
                  <a:pt x="11" y="11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1" y="11"/>
                </a:lnTo>
                <a:lnTo>
                  <a:pt x="21" y="22"/>
                </a:lnTo>
                <a:lnTo>
                  <a:pt x="21" y="32"/>
                </a:lnTo>
                <a:lnTo>
                  <a:pt x="21" y="43"/>
                </a:lnTo>
                <a:lnTo>
                  <a:pt x="21" y="53"/>
                </a:lnTo>
                <a:lnTo>
                  <a:pt x="11" y="53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11" name="Freeform 1804"/>
          <p:cNvSpPr>
            <a:spLocks/>
          </p:cNvSpPr>
          <p:nvPr/>
        </p:nvSpPr>
        <p:spPr bwMode="auto">
          <a:xfrm>
            <a:off x="1383323" y="3671889"/>
            <a:ext cx="92320" cy="168275"/>
          </a:xfrm>
          <a:custGeom>
            <a:avLst/>
            <a:gdLst>
              <a:gd name="T0" fmla="*/ 0 w 63"/>
              <a:gd name="T1" fmla="*/ 168275 h 106"/>
              <a:gd name="T2" fmla="*/ 0 w 63"/>
              <a:gd name="T3" fmla="*/ 168275 h 106"/>
              <a:gd name="T4" fmla="*/ 0 w 63"/>
              <a:gd name="T5" fmla="*/ 152400 h 106"/>
              <a:gd name="T6" fmla="*/ 0 w 63"/>
              <a:gd name="T7" fmla="*/ 152400 h 106"/>
              <a:gd name="T8" fmla="*/ 0 w 63"/>
              <a:gd name="T9" fmla="*/ 152400 h 106"/>
              <a:gd name="T10" fmla="*/ 0 w 63"/>
              <a:gd name="T11" fmla="*/ 134938 h 106"/>
              <a:gd name="T12" fmla="*/ 0 w 63"/>
              <a:gd name="T13" fmla="*/ 134938 h 106"/>
              <a:gd name="T14" fmla="*/ 15875 w 63"/>
              <a:gd name="T15" fmla="*/ 117475 h 106"/>
              <a:gd name="T16" fmla="*/ 15875 w 63"/>
              <a:gd name="T17" fmla="*/ 117475 h 106"/>
              <a:gd name="T18" fmla="*/ 15875 w 63"/>
              <a:gd name="T19" fmla="*/ 117475 h 106"/>
              <a:gd name="T20" fmla="*/ 15875 w 63"/>
              <a:gd name="T21" fmla="*/ 117475 h 106"/>
              <a:gd name="T22" fmla="*/ 15875 w 63"/>
              <a:gd name="T23" fmla="*/ 101600 h 106"/>
              <a:gd name="T24" fmla="*/ 15875 w 63"/>
              <a:gd name="T25" fmla="*/ 101600 h 106"/>
              <a:gd name="T26" fmla="*/ 15875 w 63"/>
              <a:gd name="T27" fmla="*/ 101600 h 106"/>
              <a:gd name="T28" fmla="*/ 15875 w 63"/>
              <a:gd name="T29" fmla="*/ 101600 h 106"/>
              <a:gd name="T30" fmla="*/ 15875 w 63"/>
              <a:gd name="T31" fmla="*/ 101600 h 106"/>
              <a:gd name="T32" fmla="*/ 33338 w 63"/>
              <a:gd name="T33" fmla="*/ 101600 h 106"/>
              <a:gd name="T34" fmla="*/ 33338 w 63"/>
              <a:gd name="T35" fmla="*/ 84138 h 106"/>
              <a:gd name="T36" fmla="*/ 33338 w 63"/>
              <a:gd name="T37" fmla="*/ 84138 h 106"/>
              <a:gd name="T38" fmla="*/ 33338 w 63"/>
              <a:gd name="T39" fmla="*/ 68263 h 106"/>
              <a:gd name="T40" fmla="*/ 33338 w 63"/>
              <a:gd name="T41" fmla="*/ 68263 h 106"/>
              <a:gd name="T42" fmla="*/ 49213 w 63"/>
              <a:gd name="T43" fmla="*/ 68263 h 106"/>
              <a:gd name="T44" fmla="*/ 49213 w 63"/>
              <a:gd name="T45" fmla="*/ 50800 h 106"/>
              <a:gd name="T46" fmla="*/ 49213 w 63"/>
              <a:gd name="T47" fmla="*/ 50800 h 106"/>
              <a:gd name="T48" fmla="*/ 49213 w 63"/>
              <a:gd name="T49" fmla="*/ 33338 h 106"/>
              <a:gd name="T50" fmla="*/ 49213 w 63"/>
              <a:gd name="T51" fmla="*/ 33338 h 106"/>
              <a:gd name="T52" fmla="*/ 66675 w 63"/>
              <a:gd name="T53" fmla="*/ 33338 h 106"/>
              <a:gd name="T54" fmla="*/ 66675 w 63"/>
              <a:gd name="T55" fmla="*/ 17463 h 106"/>
              <a:gd name="T56" fmla="*/ 66675 w 63"/>
              <a:gd name="T57" fmla="*/ 17463 h 106"/>
              <a:gd name="T58" fmla="*/ 66675 w 63"/>
              <a:gd name="T59" fmla="*/ 17463 h 106"/>
              <a:gd name="T60" fmla="*/ 82550 w 63"/>
              <a:gd name="T61" fmla="*/ 0 h 106"/>
              <a:gd name="T62" fmla="*/ 82550 w 63"/>
              <a:gd name="T63" fmla="*/ 0 h 106"/>
              <a:gd name="T64" fmla="*/ 82550 w 63"/>
              <a:gd name="T65" fmla="*/ 0 h 106"/>
              <a:gd name="T66" fmla="*/ 82550 w 63"/>
              <a:gd name="T67" fmla="*/ 0 h 106"/>
              <a:gd name="T68" fmla="*/ 100013 w 63"/>
              <a:gd name="T69" fmla="*/ 0 h 106"/>
              <a:gd name="T70" fmla="*/ 100013 w 63"/>
              <a:gd name="T71" fmla="*/ 0 h 106"/>
              <a:gd name="T72" fmla="*/ 100013 w 63"/>
              <a:gd name="T73" fmla="*/ 0 h 106"/>
              <a:gd name="T74" fmla="*/ 100013 w 63"/>
              <a:gd name="T75" fmla="*/ 17463 h 106"/>
              <a:gd name="T76" fmla="*/ 100013 w 63"/>
              <a:gd name="T77" fmla="*/ 17463 h 106"/>
              <a:gd name="T78" fmla="*/ 100013 w 63"/>
              <a:gd name="T79" fmla="*/ 17463 h 106"/>
              <a:gd name="T80" fmla="*/ 100013 w 63"/>
              <a:gd name="T81" fmla="*/ 33338 h 106"/>
              <a:gd name="T82" fmla="*/ 100013 w 63"/>
              <a:gd name="T83" fmla="*/ 33338 h 106"/>
              <a:gd name="T84" fmla="*/ 100013 w 63"/>
              <a:gd name="T85" fmla="*/ 33338 h 106"/>
              <a:gd name="T86" fmla="*/ 82550 w 63"/>
              <a:gd name="T87" fmla="*/ 50800 h 106"/>
              <a:gd name="T88" fmla="*/ 82550 w 63"/>
              <a:gd name="T89" fmla="*/ 50800 h 106"/>
              <a:gd name="T90" fmla="*/ 82550 w 63"/>
              <a:gd name="T91" fmla="*/ 68263 h 106"/>
              <a:gd name="T92" fmla="*/ 66675 w 63"/>
              <a:gd name="T93" fmla="*/ 68263 h 106"/>
              <a:gd name="T94" fmla="*/ 66675 w 63"/>
              <a:gd name="T95" fmla="*/ 84138 h 106"/>
              <a:gd name="T96" fmla="*/ 66675 w 63"/>
              <a:gd name="T97" fmla="*/ 84138 h 106"/>
              <a:gd name="T98" fmla="*/ 49213 w 63"/>
              <a:gd name="T99" fmla="*/ 101600 h 106"/>
              <a:gd name="T100" fmla="*/ 49213 w 63"/>
              <a:gd name="T101" fmla="*/ 117475 h 106"/>
              <a:gd name="T102" fmla="*/ 49213 w 63"/>
              <a:gd name="T103" fmla="*/ 117475 h 106"/>
              <a:gd name="T104" fmla="*/ 33338 w 63"/>
              <a:gd name="T105" fmla="*/ 134938 h 106"/>
              <a:gd name="T106" fmla="*/ 33338 w 63"/>
              <a:gd name="T107" fmla="*/ 134938 h 106"/>
              <a:gd name="T108" fmla="*/ 33338 w 63"/>
              <a:gd name="T109" fmla="*/ 152400 h 106"/>
              <a:gd name="T110" fmla="*/ 15875 w 63"/>
              <a:gd name="T111" fmla="*/ 152400 h 106"/>
              <a:gd name="T112" fmla="*/ 15875 w 63"/>
              <a:gd name="T113" fmla="*/ 168275 h 106"/>
              <a:gd name="T114" fmla="*/ 0 w 63"/>
              <a:gd name="T115" fmla="*/ 168275 h 106"/>
              <a:gd name="T116" fmla="*/ 0 w 63"/>
              <a:gd name="T117" fmla="*/ 168275 h 106"/>
              <a:gd name="T118" fmla="*/ 0 w 63"/>
              <a:gd name="T119" fmla="*/ 168275 h 106"/>
              <a:gd name="T120" fmla="*/ 0 w 63"/>
              <a:gd name="T121" fmla="*/ 168275 h 10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" h="106">
                <a:moveTo>
                  <a:pt x="0" y="106"/>
                </a:moveTo>
                <a:lnTo>
                  <a:pt x="0" y="106"/>
                </a:lnTo>
                <a:lnTo>
                  <a:pt x="0" y="96"/>
                </a:lnTo>
                <a:lnTo>
                  <a:pt x="0" y="85"/>
                </a:lnTo>
                <a:lnTo>
                  <a:pt x="10" y="74"/>
                </a:lnTo>
                <a:lnTo>
                  <a:pt x="10" y="64"/>
                </a:lnTo>
                <a:lnTo>
                  <a:pt x="21" y="64"/>
                </a:lnTo>
                <a:lnTo>
                  <a:pt x="21" y="53"/>
                </a:lnTo>
                <a:lnTo>
                  <a:pt x="21" y="43"/>
                </a:lnTo>
                <a:lnTo>
                  <a:pt x="31" y="43"/>
                </a:lnTo>
                <a:lnTo>
                  <a:pt x="31" y="32"/>
                </a:lnTo>
                <a:lnTo>
                  <a:pt x="31" y="21"/>
                </a:lnTo>
                <a:lnTo>
                  <a:pt x="42" y="21"/>
                </a:lnTo>
                <a:lnTo>
                  <a:pt x="42" y="11"/>
                </a:lnTo>
                <a:lnTo>
                  <a:pt x="52" y="0"/>
                </a:lnTo>
                <a:lnTo>
                  <a:pt x="63" y="0"/>
                </a:lnTo>
                <a:lnTo>
                  <a:pt x="63" y="11"/>
                </a:lnTo>
                <a:lnTo>
                  <a:pt x="63" y="21"/>
                </a:lnTo>
                <a:lnTo>
                  <a:pt x="52" y="32"/>
                </a:lnTo>
                <a:lnTo>
                  <a:pt x="52" y="43"/>
                </a:lnTo>
                <a:lnTo>
                  <a:pt x="42" y="43"/>
                </a:lnTo>
                <a:lnTo>
                  <a:pt x="42" y="53"/>
                </a:lnTo>
                <a:lnTo>
                  <a:pt x="31" y="64"/>
                </a:lnTo>
                <a:lnTo>
                  <a:pt x="31" y="74"/>
                </a:lnTo>
                <a:lnTo>
                  <a:pt x="21" y="85"/>
                </a:lnTo>
                <a:lnTo>
                  <a:pt x="21" y="96"/>
                </a:lnTo>
                <a:lnTo>
                  <a:pt x="10" y="96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8064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12" name="Freeform 1805"/>
          <p:cNvSpPr>
            <a:spLocks/>
          </p:cNvSpPr>
          <p:nvPr/>
        </p:nvSpPr>
        <p:spPr bwMode="auto">
          <a:xfrm>
            <a:off x="1397977" y="3705225"/>
            <a:ext cx="139212" cy="134938"/>
          </a:xfrm>
          <a:custGeom>
            <a:avLst/>
            <a:gdLst>
              <a:gd name="T0" fmla="*/ 0 w 95"/>
              <a:gd name="T1" fmla="*/ 119063 h 85"/>
              <a:gd name="T2" fmla="*/ 17463 w 95"/>
              <a:gd name="T3" fmla="*/ 101600 h 85"/>
              <a:gd name="T4" fmla="*/ 33338 w 95"/>
              <a:gd name="T5" fmla="*/ 68263 h 85"/>
              <a:gd name="T6" fmla="*/ 50800 w 95"/>
              <a:gd name="T7" fmla="*/ 34925 h 85"/>
              <a:gd name="T8" fmla="*/ 66675 w 95"/>
              <a:gd name="T9" fmla="*/ 17463 h 85"/>
              <a:gd name="T10" fmla="*/ 84138 w 95"/>
              <a:gd name="T11" fmla="*/ 0 h 85"/>
              <a:gd name="T12" fmla="*/ 100013 w 95"/>
              <a:gd name="T13" fmla="*/ 0 h 85"/>
              <a:gd name="T14" fmla="*/ 100013 w 95"/>
              <a:gd name="T15" fmla="*/ 0 h 85"/>
              <a:gd name="T16" fmla="*/ 117475 w 95"/>
              <a:gd name="T17" fmla="*/ 17463 h 85"/>
              <a:gd name="T18" fmla="*/ 133350 w 95"/>
              <a:gd name="T19" fmla="*/ 34925 h 85"/>
              <a:gd name="T20" fmla="*/ 133350 w 95"/>
              <a:gd name="T21" fmla="*/ 50800 h 85"/>
              <a:gd name="T22" fmla="*/ 133350 w 95"/>
              <a:gd name="T23" fmla="*/ 50800 h 85"/>
              <a:gd name="T24" fmla="*/ 133350 w 95"/>
              <a:gd name="T25" fmla="*/ 50800 h 85"/>
              <a:gd name="T26" fmla="*/ 117475 w 95"/>
              <a:gd name="T27" fmla="*/ 34925 h 85"/>
              <a:gd name="T28" fmla="*/ 100013 w 95"/>
              <a:gd name="T29" fmla="*/ 34925 h 85"/>
              <a:gd name="T30" fmla="*/ 100013 w 95"/>
              <a:gd name="T31" fmla="*/ 34925 h 85"/>
              <a:gd name="T32" fmla="*/ 100013 w 95"/>
              <a:gd name="T33" fmla="*/ 34925 h 85"/>
              <a:gd name="T34" fmla="*/ 100013 w 95"/>
              <a:gd name="T35" fmla="*/ 34925 h 85"/>
              <a:gd name="T36" fmla="*/ 117475 w 95"/>
              <a:gd name="T37" fmla="*/ 50800 h 85"/>
              <a:gd name="T38" fmla="*/ 133350 w 95"/>
              <a:gd name="T39" fmla="*/ 68263 h 85"/>
              <a:gd name="T40" fmla="*/ 133350 w 95"/>
              <a:gd name="T41" fmla="*/ 84138 h 85"/>
              <a:gd name="T42" fmla="*/ 150813 w 95"/>
              <a:gd name="T43" fmla="*/ 101600 h 85"/>
              <a:gd name="T44" fmla="*/ 150813 w 95"/>
              <a:gd name="T45" fmla="*/ 101600 h 85"/>
              <a:gd name="T46" fmla="*/ 133350 w 95"/>
              <a:gd name="T47" fmla="*/ 84138 h 85"/>
              <a:gd name="T48" fmla="*/ 117475 w 95"/>
              <a:gd name="T49" fmla="*/ 68263 h 85"/>
              <a:gd name="T50" fmla="*/ 117475 w 95"/>
              <a:gd name="T51" fmla="*/ 50800 h 85"/>
              <a:gd name="T52" fmla="*/ 117475 w 95"/>
              <a:gd name="T53" fmla="*/ 50800 h 85"/>
              <a:gd name="T54" fmla="*/ 117475 w 95"/>
              <a:gd name="T55" fmla="*/ 50800 h 85"/>
              <a:gd name="T56" fmla="*/ 117475 w 95"/>
              <a:gd name="T57" fmla="*/ 84138 h 85"/>
              <a:gd name="T58" fmla="*/ 133350 w 95"/>
              <a:gd name="T59" fmla="*/ 101600 h 85"/>
              <a:gd name="T60" fmla="*/ 133350 w 95"/>
              <a:gd name="T61" fmla="*/ 119063 h 85"/>
              <a:gd name="T62" fmla="*/ 150813 w 95"/>
              <a:gd name="T63" fmla="*/ 134938 h 85"/>
              <a:gd name="T64" fmla="*/ 150813 w 95"/>
              <a:gd name="T65" fmla="*/ 134938 h 85"/>
              <a:gd name="T66" fmla="*/ 133350 w 95"/>
              <a:gd name="T67" fmla="*/ 119063 h 85"/>
              <a:gd name="T68" fmla="*/ 117475 w 95"/>
              <a:gd name="T69" fmla="*/ 101600 h 85"/>
              <a:gd name="T70" fmla="*/ 100013 w 95"/>
              <a:gd name="T71" fmla="*/ 84138 h 85"/>
              <a:gd name="T72" fmla="*/ 84138 w 95"/>
              <a:gd name="T73" fmla="*/ 84138 h 85"/>
              <a:gd name="T74" fmla="*/ 66675 w 95"/>
              <a:gd name="T75" fmla="*/ 84138 h 85"/>
              <a:gd name="T76" fmla="*/ 66675 w 95"/>
              <a:gd name="T77" fmla="*/ 101600 h 85"/>
              <a:gd name="T78" fmla="*/ 84138 w 95"/>
              <a:gd name="T79" fmla="*/ 119063 h 85"/>
              <a:gd name="T80" fmla="*/ 100013 w 95"/>
              <a:gd name="T81" fmla="*/ 119063 h 85"/>
              <a:gd name="T82" fmla="*/ 100013 w 95"/>
              <a:gd name="T83" fmla="*/ 134938 h 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5" h="85">
                <a:moveTo>
                  <a:pt x="0" y="85"/>
                </a:moveTo>
                <a:lnTo>
                  <a:pt x="0" y="85"/>
                </a:lnTo>
                <a:lnTo>
                  <a:pt x="0" y="75"/>
                </a:lnTo>
                <a:lnTo>
                  <a:pt x="11" y="75"/>
                </a:lnTo>
                <a:lnTo>
                  <a:pt x="11" y="64"/>
                </a:lnTo>
                <a:lnTo>
                  <a:pt x="21" y="53"/>
                </a:lnTo>
                <a:lnTo>
                  <a:pt x="21" y="43"/>
                </a:lnTo>
                <a:lnTo>
                  <a:pt x="32" y="32"/>
                </a:lnTo>
                <a:lnTo>
                  <a:pt x="32" y="22"/>
                </a:lnTo>
                <a:lnTo>
                  <a:pt x="42" y="22"/>
                </a:lnTo>
                <a:lnTo>
                  <a:pt x="42" y="11"/>
                </a:lnTo>
                <a:lnTo>
                  <a:pt x="53" y="0"/>
                </a:lnTo>
                <a:lnTo>
                  <a:pt x="63" y="0"/>
                </a:lnTo>
                <a:lnTo>
                  <a:pt x="74" y="11"/>
                </a:lnTo>
                <a:lnTo>
                  <a:pt x="84" y="22"/>
                </a:lnTo>
                <a:lnTo>
                  <a:pt x="84" y="32"/>
                </a:lnTo>
                <a:lnTo>
                  <a:pt x="84" y="43"/>
                </a:lnTo>
                <a:lnTo>
                  <a:pt x="84" y="32"/>
                </a:lnTo>
                <a:lnTo>
                  <a:pt x="74" y="22"/>
                </a:lnTo>
                <a:lnTo>
                  <a:pt x="63" y="22"/>
                </a:lnTo>
                <a:lnTo>
                  <a:pt x="53" y="22"/>
                </a:lnTo>
                <a:lnTo>
                  <a:pt x="63" y="22"/>
                </a:lnTo>
                <a:lnTo>
                  <a:pt x="74" y="22"/>
                </a:lnTo>
                <a:lnTo>
                  <a:pt x="74" y="32"/>
                </a:lnTo>
                <a:lnTo>
                  <a:pt x="84" y="32"/>
                </a:lnTo>
                <a:lnTo>
                  <a:pt x="84" y="43"/>
                </a:lnTo>
                <a:lnTo>
                  <a:pt x="84" y="53"/>
                </a:lnTo>
                <a:lnTo>
                  <a:pt x="95" y="53"/>
                </a:lnTo>
                <a:lnTo>
                  <a:pt x="95" y="64"/>
                </a:lnTo>
                <a:lnTo>
                  <a:pt x="84" y="53"/>
                </a:lnTo>
                <a:lnTo>
                  <a:pt x="84" y="43"/>
                </a:lnTo>
                <a:lnTo>
                  <a:pt x="74" y="43"/>
                </a:lnTo>
                <a:lnTo>
                  <a:pt x="74" y="32"/>
                </a:lnTo>
                <a:lnTo>
                  <a:pt x="74" y="43"/>
                </a:lnTo>
                <a:lnTo>
                  <a:pt x="74" y="53"/>
                </a:lnTo>
                <a:lnTo>
                  <a:pt x="84" y="53"/>
                </a:lnTo>
                <a:lnTo>
                  <a:pt x="84" y="64"/>
                </a:lnTo>
                <a:lnTo>
                  <a:pt x="84" y="75"/>
                </a:lnTo>
                <a:lnTo>
                  <a:pt x="95" y="75"/>
                </a:lnTo>
                <a:lnTo>
                  <a:pt x="95" y="85"/>
                </a:lnTo>
                <a:lnTo>
                  <a:pt x="84" y="85"/>
                </a:lnTo>
                <a:lnTo>
                  <a:pt x="84" y="75"/>
                </a:lnTo>
                <a:lnTo>
                  <a:pt x="74" y="75"/>
                </a:lnTo>
                <a:lnTo>
                  <a:pt x="74" y="64"/>
                </a:lnTo>
                <a:lnTo>
                  <a:pt x="63" y="64"/>
                </a:lnTo>
                <a:lnTo>
                  <a:pt x="63" y="53"/>
                </a:lnTo>
                <a:lnTo>
                  <a:pt x="53" y="53"/>
                </a:lnTo>
                <a:lnTo>
                  <a:pt x="42" y="43"/>
                </a:lnTo>
                <a:lnTo>
                  <a:pt x="42" y="53"/>
                </a:lnTo>
                <a:lnTo>
                  <a:pt x="42" y="64"/>
                </a:lnTo>
                <a:lnTo>
                  <a:pt x="53" y="64"/>
                </a:lnTo>
                <a:lnTo>
                  <a:pt x="53" y="75"/>
                </a:lnTo>
                <a:lnTo>
                  <a:pt x="63" y="75"/>
                </a:lnTo>
                <a:lnTo>
                  <a:pt x="63" y="85"/>
                </a:lnTo>
                <a:lnTo>
                  <a:pt x="74" y="85"/>
                </a:lnTo>
                <a:lnTo>
                  <a:pt x="0" y="85"/>
                </a:lnTo>
                <a:close/>
              </a:path>
            </a:pathLst>
          </a:custGeom>
          <a:solidFill>
            <a:srgbClr val="8064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13" name="Freeform 1806"/>
          <p:cNvSpPr>
            <a:spLocks/>
          </p:cNvSpPr>
          <p:nvPr/>
        </p:nvSpPr>
        <p:spPr bwMode="auto">
          <a:xfrm>
            <a:off x="1367204" y="3840164"/>
            <a:ext cx="16119" cy="34925"/>
          </a:xfrm>
          <a:custGeom>
            <a:avLst/>
            <a:gdLst>
              <a:gd name="T0" fmla="*/ 0 w 11"/>
              <a:gd name="T1" fmla="*/ 34925 h 22"/>
              <a:gd name="T2" fmla="*/ 0 w 11"/>
              <a:gd name="T3" fmla="*/ 34925 h 22"/>
              <a:gd name="T4" fmla="*/ 0 w 11"/>
              <a:gd name="T5" fmla="*/ 17463 h 22"/>
              <a:gd name="T6" fmla="*/ 17462 w 11"/>
              <a:gd name="T7" fmla="*/ 0 h 22"/>
              <a:gd name="T8" fmla="*/ 17462 w 11"/>
              <a:gd name="T9" fmla="*/ 0 h 22"/>
              <a:gd name="T10" fmla="*/ 17462 w 11"/>
              <a:gd name="T11" fmla="*/ 0 h 22"/>
              <a:gd name="T12" fmla="*/ 17462 w 11"/>
              <a:gd name="T13" fmla="*/ 17463 h 22"/>
              <a:gd name="T14" fmla="*/ 17462 w 11"/>
              <a:gd name="T15" fmla="*/ 17463 h 22"/>
              <a:gd name="T16" fmla="*/ 17462 w 11"/>
              <a:gd name="T17" fmla="*/ 34925 h 22"/>
              <a:gd name="T18" fmla="*/ 17462 w 11"/>
              <a:gd name="T19" fmla="*/ 34925 h 22"/>
              <a:gd name="T20" fmla="*/ 17462 w 11"/>
              <a:gd name="T21" fmla="*/ 34925 h 22"/>
              <a:gd name="T22" fmla="*/ 0 w 11"/>
              <a:gd name="T23" fmla="*/ 34925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22">
                <a:moveTo>
                  <a:pt x="0" y="22"/>
                </a:moveTo>
                <a:lnTo>
                  <a:pt x="0" y="22"/>
                </a:lnTo>
                <a:lnTo>
                  <a:pt x="0" y="11"/>
                </a:lnTo>
                <a:lnTo>
                  <a:pt x="11" y="0"/>
                </a:lnTo>
                <a:lnTo>
                  <a:pt x="11" y="11"/>
                </a:lnTo>
                <a:lnTo>
                  <a:pt x="11" y="22"/>
                </a:lnTo>
                <a:lnTo>
                  <a:pt x="0" y="22"/>
                </a:lnTo>
                <a:close/>
              </a:path>
            </a:pathLst>
          </a:custGeom>
          <a:solidFill>
            <a:srgbClr val="8064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14" name="Freeform 1807"/>
          <p:cNvSpPr>
            <a:spLocks/>
          </p:cNvSpPr>
          <p:nvPr/>
        </p:nvSpPr>
        <p:spPr bwMode="auto">
          <a:xfrm>
            <a:off x="1397977" y="3840164"/>
            <a:ext cx="123092" cy="34925"/>
          </a:xfrm>
          <a:custGeom>
            <a:avLst/>
            <a:gdLst>
              <a:gd name="T0" fmla="*/ 0 w 84"/>
              <a:gd name="T1" fmla="*/ 34925 h 22"/>
              <a:gd name="T2" fmla="*/ 0 w 84"/>
              <a:gd name="T3" fmla="*/ 34925 h 22"/>
              <a:gd name="T4" fmla="*/ 0 w 84"/>
              <a:gd name="T5" fmla="*/ 17463 h 22"/>
              <a:gd name="T6" fmla="*/ 0 w 84"/>
              <a:gd name="T7" fmla="*/ 17463 h 22"/>
              <a:gd name="T8" fmla="*/ 0 w 84"/>
              <a:gd name="T9" fmla="*/ 0 h 22"/>
              <a:gd name="T10" fmla="*/ 0 w 84"/>
              <a:gd name="T11" fmla="*/ 0 h 22"/>
              <a:gd name="T12" fmla="*/ 117475 w 84"/>
              <a:gd name="T13" fmla="*/ 0 h 22"/>
              <a:gd name="T14" fmla="*/ 117475 w 84"/>
              <a:gd name="T15" fmla="*/ 17463 h 22"/>
              <a:gd name="T16" fmla="*/ 117475 w 84"/>
              <a:gd name="T17" fmla="*/ 17463 h 22"/>
              <a:gd name="T18" fmla="*/ 117475 w 84"/>
              <a:gd name="T19" fmla="*/ 17463 h 22"/>
              <a:gd name="T20" fmla="*/ 117475 w 84"/>
              <a:gd name="T21" fmla="*/ 17463 h 22"/>
              <a:gd name="T22" fmla="*/ 133350 w 84"/>
              <a:gd name="T23" fmla="*/ 34925 h 22"/>
              <a:gd name="T24" fmla="*/ 133350 w 84"/>
              <a:gd name="T25" fmla="*/ 34925 h 22"/>
              <a:gd name="T26" fmla="*/ 133350 w 84"/>
              <a:gd name="T27" fmla="*/ 34925 h 22"/>
              <a:gd name="T28" fmla="*/ 133350 w 84"/>
              <a:gd name="T29" fmla="*/ 34925 h 22"/>
              <a:gd name="T30" fmla="*/ 133350 w 84"/>
              <a:gd name="T31" fmla="*/ 34925 h 22"/>
              <a:gd name="T32" fmla="*/ 33338 w 84"/>
              <a:gd name="T33" fmla="*/ 34925 h 22"/>
              <a:gd name="T34" fmla="*/ 33338 w 84"/>
              <a:gd name="T35" fmla="*/ 17463 h 22"/>
              <a:gd name="T36" fmla="*/ 33338 w 84"/>
              <a:gd name="T37" fmla="*/ 34925 h 22"/>
              <a:gd name="T38" fmla="*/ 33338 w 84"/>
              <a:gd name="T39" fmla="*/ 34925 h 22"/>
              <a:gd name="T40" fmla="*/ 0 w 84"/>
              <a:gd name="T41" fmla="*/ 34925 h 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22">
                <a:moveTo>
                  <a:pt x="0" y="22"/>
                </a:move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lnTo>
                  <a:pt x="74" y="0"/>
                </a:lnTo>
                <a:lnTo>
                  <a:pt x="74" y="11"/>
                </a:lnTo>
                <a:lnTo>
                  <a:pt x="84" y="22"/>
                </a:lnTo>
                <a:lnTo>
                  <a:pt x="21" y="22"/>
                </a:lnTo>
                <a:lnTo>
                  <a:pt x="21" y="11"/>
                </a:lnTo>
                <a:lnTo>
                  <a:pt x="21" y="22"/>
                </a:lnTo>
                <a:lnTo>
                  <a:pt x="0" y="22"/>
                </a:lnTo>
                <a:close/>
              </a:path>
            </a:pathLst>
          </a:custGeom>
          <a:solidFill>
            <a:srgbClr val="8064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15" name="Freeform 1808"/>
          <p:cNvSpPr>
            <a:spLocks/>
          </p:cNvSpPr>
          <p:nvPr/>
        </p:nvSpPr>
        <p:spPr bwMode="auto">
          <a:xfrm>
            <a:off x="1537189" y="3840164"/>
            <a:ext cx="1465" cy="34925"/>
          </a:xfrm>
          <a:custGeom>
            <a:avLst/>
            <a:gdLst>
              <a:gd name="T0" fmla="*/ 0 w 1587"/>
              <a:gd name="T1" fmla="*/ 0 h 22"/>
              <a:gd name="T2" fmla="*/ 0 w 1587"/>
              <a:gd name="T3" fmla="*/ 17463 h 22"/>
              <a:gd name="T4" fmla="*/ 0 w 1587"/>
              <a:gd name="T5" fmla="*/ 17463 h 22"/>
              <a:gd name="T6" fmla="*/ 0 w 1587"/>
              <a:gd name="T7" fmla="*/ 17463 h 22"/>
              <a:gd name="T8" fmla="*/ 0 w 1587"/>
              <a:gd name="T9" fmla="*/ 34925 h 22"/>
              <a:gd name="T10" fmla="*/ 0 w 1587"/>
              <a:gd name="T11" fmla="*/ 17463 h 22"/>
              <a:gd name="T12" fmla="*/ 0 w 1587"/>
              <a:gd name="T13" fmla="*/ 17463 h 22"/>
              <a:gd name="T14" fmla="*/ 0 w 1587"/>
              <a:gd name="T15" fmla="*/ 0 h 22"/>
              <a:gd name="T16" fmla="*/ 0 w 1587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7" h="22">
                <a:moveTo>
                  <a:pt x="0" y="0"/>
                </a:moveTo>
                <a:lnTo>
                  <a:pt x="0" y="11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8064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16" name="Freeform 1809"/>
          <p:cNvSpPr>
            <a:spLocks/>
          </p:cNvSpPr>
          <p:nvPr/>
        </p:nvSpPr>
        <p:spPr bwMode="auto">
          <a:xfrm>
            <a:off x="1367204" y="3875088"/>
            <a:ext cx="16119" cy="117475"/>
          </a:xfrm>
          <a:custGeom>
            <a:avLst/>
            <a:gdLst>
              <a:gd name="T0" fmla="*/ 0 w 11"/>
              <a:gd name="T1" fmla="*/ 0 h 74"/>
              <a:gd name="T2" fmla="*/ 0 w 11"/>
              <a:gd name="T3" fmla="*/ 15875 h 74"/>
              <a:gd name="T4" fmla="*/ 0 w 11"/>
              <a:gd name="T5" fmla="*/ 33338 h 74"/>
              <a:gd name="T6" fmla="*/ 0 w 11"/>
              <a:gd name="T7" fmla="*/ 49213 h 74"/>
              <a:gd name="T8" fmla="*/ 0 w 11"/>
              <a:gd name="T9" fmla="*/ 66675 h 74"/>
              <a:gd name="T10" fmla="*/ 0 w 11"/>
              <a:gd name="T11" fmla="*/ 84138 h 74"/>
              <a:gd name="T12" fmla="*/ 0 w 11"/>
              <a:gd name="T13" fmla="*/ 117475 h 74"/>
              <a:gd name="T14" fmla="*/ 0 w 11"/>
              <a:gd name="T15" fmla="*/ 117475 h 74"/>
              <a:gd name="T16" fmla="*/ 0 w 11"/>
              <a:gd name="T17" fmla="*/ 100013 h 74"/>
              <a:gd name="T18" fmla="*/ 0 w 11"/>
              <a:gd name="T19" fmla="*/ 100013 h 74"/>
              <a:gd name="T20" fmla="*/ 0 w 11"/>
              <a:gd name="T21" fmla="*/ 84138 h 74"/>
              <a:gd name="T22" fmla="*/ 0 w 11"/>
              <a:gd name="T23" fmla="*/ 84138 h 74"/>
              <a:gd name="T24" fmla="*/ 0 w 11"/>
              <a:gd name="T25" fmla="*/ 66675 h 74"/>
              <a:gd name="T26" fmla="*/ 0 w 11"/>
              <a:gd name="T27" fmla="*/ 66675 h 74"/>
              <a:gd name="T28" fmla="*/ 0 w 11"/>
              <a:gd name="T29" fmla="*/ 49213 h 74"/>
              <a:gd name="T30" fmla="*/ 17462 w 11"/>
              <a:gd name="T31" fmla="*/ 49213 h 74"/>
              <a:gd name="T32" fmla="*/ 17462 w 11"/>
              <a:gd name="T33" fmla="*/ 33338 h 74"/>
              <a:gd name="T34" fmla="*/ 17462 w 11"/>
              <a:gd name="T35" fmla="*/ 15875 h 74"/>
              <a:gd name="T36" fmla="*/ 17462 w 11"/>
              <a:gd name="T37" fmla="*/ 15875 h 74"/>
              <a:gd name="T38" fmla="*/ 17462 w 11"/>
              <a:gd name="T39" fmla="*/ 15875 h 74"/>
              <a:gd name="T40" fmla="*/ 17462 w 11"/>
              <a:gd name="T41" fmla="*/ 0 h 74"/>
              <a:gd name="T42" fmla="*/ 0 w 11"/>
              <a:gd name="T43" fmla="*/ 0 h 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" h="74">
                <a:moveTo>
                  <a:pt x="0" y="0"/>
                </a:moveTo>
                <a:lnTo>
                  <a:pt x="0" y="10"/>
                </a:lnTo>
                <a:lnTo>
                  <a:pt x="0" y="21"/>
                </a:lnTo>
                <a:lnTo>
                  <a:pt x="0" y="31"/>
                </a:lnTo>
                <a:lnTo>
                  <a:pt x="0" y="42"/>
                </a:lnTo>
                <a:lnTo>
                  <a:pt x="0" y="53"/>
                </a:lnTo>
                <a:lnTo>
                  <a:pt x="0" y="74"/>
                </a:lnTo>
                <a:lnTo>
                  <a:pt x="0" y="63"/>
                </a:lnTo>
                <a:lnTo>
                  <a:pt x="0" y="53"/>
                </a:lnTo>
                <a:lnTo>
                  <a:pt x="0" y="42"/>
                </a:lnTo>
                <a:lnTo>
                  <a:pt x="0" y="31"/>
                </a:lnTo>
                <a:lnTo>
                  <a:pt x="11" y="31"/>
                </a:lnTo>
                <a:lnTo>
                  <a:pt x="11" y="21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8064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17" name="Freeform 1810"/>
          <p:cNvSpPr>
            <a:spLocks/>
          </p:cNvSpPr>
          <p:nvPr/>
        </p:nvSpPr>
        <p:spPr bwMode="auto">
          <a:xfrm>
            <a:off x="1367205" y="3875089"/>
            <a:ext cx="61546" cy="168275"/>
          </a:xfrm>
          <a:custGeom>
            <a:avLst/>
            <a:gdLst>
              <a:gd name="T0" fmla="*/ 33338 w 42"/>
              <a:gd name="T1" fmla="*/ 0 h 106"/>
              <a:gd name="T2" fmla="*/ 33338 w 42"/>
              <a:gd name="T3" fmla="*/ 0 h 106"/>
              <a:gd name="T4" fmla="*/ 33338 w 42"/>
              <a:gd name="T5" fmla="*/ 0 h 106"/>
              <a:gd name="T6" fmla="*/ 33338 w 42"/>
              <a:gd name="T7" fmla="*/ 15875 h 106"/>
              <a:gd name="T8" fmla="*/ 17463 w 42"/>
              <a:gd name="T9" fmla="*/ 15875 h 106"/>
              <a:gd name="T10" fmla="*/ 17463 w 42"/>
              <a:gd name="T11" fmla="*/ 15875 h 106"/>
              <a:gd name="T12" fmla="*/ 17463 w 42"/>
              <a:gd name="T13" fmla="*/ 15875 h 106"/>
              <a:gd name="T14" fmla="*/ 17463 w 42"/>
              <a:gd name="T15" fmla="*/ 15875 h 106"/>
              <a:gd name="T16" fmla="*/ 17463 w 42"/>
              <a:gd name="T17" fmla="*/ 15875 h 106"/>
              <a:gd name="T18" fmla="*/ 17463 w 42"/>
              <a:gd name="T19" fmla="*/ 15875 h 106"/>
              <a:gd name="T20" fmla="*/ 50800 w 42"/>
              <a:gd name="T21" fmla="*/ 15875 h 106"/>
              <a:gd name="T22" fmla="*/ 17463 w 42"/>
              <a:gd name="T23" fmla="*/ 33338 h 106"/>
              <a:gd name="T24" fmla="*/ 17463 w 42"/>
              <a:gd name="T25" fmla="*/ 33338 h 106"/>
              <a:gd name="T26" fmla="*/ 17463 w 42"/>
              <a:gd name="T27" fmla="*/ 33338 h 106"/>
              <a:gd name="T28" fmla="*/ 17463 w 42"/>
              <a:gd name="T29" fmla="*/ 33338 h 106"/>
              <a:gd name="T30" fmla="*/ 17463 w 42"/>
              <a:gd name="T31" fmla="*/ 33338 h 106"/>
              <a:gd name="T32" fmla="*/ 17463 w 42"/>
              <a:gd name="T33" fmla="*/ 49213 h 106"/>
              <a:gd name="T34" fmla="*/ 17463 w 42"/>
              <a:gd name="T35" fmla="*/ 49213 h 106"/>
              <a:gd name="T36" fmla="*/ 17463 w 42"/>
              <a:gd name="T37" fmla="*/ 49213 h 106"/>
              <a:gd name="T38" fmla="*/ 17463 w 42"/>
              <a:gd name="T39" fmla="*/ 49213 h 106"/>
              <a:gd name="T40" fmla="*/ 33338 w 42"/>
              <a:gd name="T41" fmla="*/ 49213 h 106"/>
              <a:gd name="T42" fmla="*/ 17463 w 42"/>
              <a:gd name="T43" fmla="*/ 49213 h 106"/>
              <a:gd name="T44" fmla="*/ 0 w 42"/>
              <a:gd name="T45" fmla="*/ 66675 h 106"/>
              <a:gd name="T46" fmla="*/ 0 w 42"/>
              <a:gd name="T47" fmla="*/ 66675 h 106"/>
              <a:gd name="T48" fmla="*/ 0 w 42"/>
              <a:gd name="T49" fmla="*/ 66675 h 106"/>
              <a:gd name="T50" fmla="*/ 0 w 42"/>
              <a:gd name="T51" fmla="*/ 84138 h 106"/>
              <a:gd name="T52" fmla="*/ 0 w 42"/>
              <a:gd name="T53" fmla="*/ 84138 h 106"/>
              <a:gd name="T54" fmla="*/ 0 w 42"/>
              <a:gd name="T55" fmla="*/ 100013 h 106"/>
              <a:gd name="T56" fmla="*/ 0 w 42"/>
              <a:gd name="T57" fmla="*/ 100013 h 106"/>
              <a:gd name="T58" fmla="*/ 0 w 42"/>
              <a:gd name="T59" fmla="*/ 117475 h 106"/>
              <a:gd name="T60" fmla="*/ 0 w 42"/>
              <a:gd name="T61" fmla="*/ 117475 h 106"/>
              <a:gd name="T62" fmla="*/ 0 w 42"/>
              <a:gd name="T63" fmla="*/ 133350 h 106"/>
              <a:gd name="T64" fmla="*/ 0 w 42"/>
              <a:gd name="T65" fmla="*/ 133350 h 106"/>
              <a:gd name="T66" fmla="*/ 0 w 42"/>
              <a:gd name="T67" fmla="*/ 150813 h 106"/>
              <a:gd name="T68" fmla="*/ 17463 w 42"/>
              <a:gd name="T69" fmla="*/ 168275 h 106"/>
              <a:gd name="T70" fmla="*/ 17463 w 42"/>
              <a:gd name="T71" fmla="*/ 168275 h 106"/>
              <a:gd name="T72" fmla="*/ 33338 w 42"/>
              <a:gd name="T73" fmla="*/ 150813 h 106"/>
              <a:gd name="T74" fmla="*/ 33338 w 42"/>
              <a:gd name="T75" fmla="*/ 150813 h 106"/>
              <a:gd name="T76" fmla="*/ 33338 w 42"/>
              <a:gd name="T77" fmla="*/ 150813 h 106"/>
              <a:gd name="T78" fmla="*/ 33338 w 42"/>
              <a:gd name="T79" fmla="*/ 133350 h 106"/>
              <a:gd name="T80" fmla="*/ 50800 w 42"/>
              <a:gd name="T81" fmla="*/ 117475 h 106"/>
              <a:gd name="T82" fmla="*/ 50800 w 42"/>
              <a:gd name="T83" fmla="*/ 100013 h 106"/>
              <a:gd name="T84" fmla="*/ 50800 w 42"/>
              <a:gd name="T85" fmla="*/ 100013 h 106"/>
              <a:gd name="T86" fmla="*/ 50800 w 42"/>
              <a:gd name="T87" fmla="*/ 84138 h 106"/>
              <a:gd name="T88" fmla="*/ 50800 w 42"/>
              <a:gd name="T89" fmla="*/ 66675 h 106"/>
              <a:gd name="T90" fmla="*/ 50800 w 42"/>
              <a:gd name="T91" fmla="*/ 49213 h 106"/>
              <a:gd name="T92" fmla="*/ 66675 w 42"/>
              <a:gd name="T93" fmla="*/ 33338 h 106"/>
              <a:gd name="T94" fmla="*/ 66675 w 42"/>
              <a:gd name="T95" fmla="*/ 15875 h 106"/>
              <a:gd name="T96" fmla="*/ 66675 w 42"/>
              <a:gd name="T97" fmla="*/ 0 h 106"/>
              <a:gd name="T98" fmla="*/ 66675 w 42"/>
              <a:gd name="T99" fmla="*/ 0 h 106"/>
              <a:gd name="T100" fmla="*/ 33338 w 42"/>
              <a:gd name="T101" fmla="*/ 0 h 10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2" h="106">
                <a:moveTo>
                  <a:pt x="21" y="0"/>
                </a:moveTo>
                <a:lnTo>
                  <a:pt x="21" y="0"/>
                </a:lnTo>
                <a:lnTo>
                  <a:pt x="21" y="10"/>
                </a:lnTo>
                <a:lnTo>
                  <a:pt x="11" y="10"/>
                </a:lnTo>
                <a:lnTo>
                  <a:pt x="32" y="10"/>
                </a:lnTo>
                <a:lnTo>
                  <a:pt x="11" y="21"/>
                </a:lnTo>
                <a:lnTo>
                  <a:pt x="11" y="31"/>
                </a:lnTo>
                <a:lnTo>
                  <a:pt x="21" y="31"/>
                </a:lnTo>
                <a:lnTo>
                  <a:pt x="11" y="31"/>
                </a:lnTo>
                <a:lnTo>
                  <a:pt x="0" y="42"/>
                </a:lnTo>
                <a:lnTo>
                  <a:pt x="0" y="53"/>
                </a:lnTo>
                <a:lnTo>
                  <a:pt x="0" y="63"/>
                </a:lnTo>
                <a:lnTo>
                  <a:pt x="0" y="74"/>
                </a:lnTo>
                <a:lnTo>
                  <a:pt x="0" y="84"/>
                </a:lnTo>
                <a:lnTo>
                  <a:pt x="0" y="95"/>
                </a:lnTo>
                <a:lnTo>
                  <a:pt x="11" y="106"/>
                </a:lnTo>
                <a:lnTo>
                  <a:pt x="21" y="95"/>
                </a:lnTo>
                <a:lnTo>
                  <a:pt x="21" y="84"/>
                </a:lnTo>
                <a:lnTo>
                  <a:pt x="32" y="74"/>
                </a:lnTo>
                <a:lnTo>
                  <a:pt x="32" y="63"/>
                </a:lnTo>
                <a:lnTo>
                  <a:pt x="32" y="53"/>
                </a:lnTo>
                <a:lnTo>
                  <a:pt x="32" y="42"/>
                </a:lnTo>
                <a:lnTo>
                  <a:pt x="32" y="31"/>
                </a:lnTo>
                <a:lnTo>
                  <a:pt x="42" y="21"/>
                </a:lnTo>
                <a:lnTo>
                  <a:pt x="42" y="10"/>
                </a:lnTo>
                <a:lnTo>
                  <a:pt x="42" y="0"/>
                </a:lnTo>
                <a:lnTo>
                  <a:pt x="21" y="0"/>
                </a:lnTo>
                <a:close/>
              </a:path>
            </a:pathLst>
          </a:custGeom>
          <a:solidFill>
            <a:srgbClr val="8064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18" name="Freeform 1811"/>
          <p:cNvSpPr>
            <a:spLocks/>
          </p:cNvSpPr>
          <p:nvPr/>
        </p:nvSpPr>
        <p:spPr bwMode="auto">
          <a:xfrm>
            <a:off x="1336431" y="3875089"/>
            <a:ext cx="231531" cy="319087"/>
          </a:xfrm>
          <a:custGeom>
            <a:avLst/>
            <a:gdLst>
              <a:gd name="T0" fmla="*/ 117475 w 158"/>
              <a:gd name="T1" fmla="*/ 100012 h 201"/>
              <a:gd name="T2" fmla="*/ 150813 w 158"/>
              <a:gd name="T3" fmla="*/ 117475 h 201"/>
              <a:gd name="T4" fmla="*/ 150813 w 158"/>
              <a:gd name="T5" fmla="*/ 117475 h 201"/>
              <a:gd name="T6" fmla="*/ 133350 w 158"/>
              <a:gd name="T7" fmla="*/ 133350 h 201"/>
              <a:gd name="T8" fmla="*/ 117475 w 158"/>
              <a:gd name="T9" fmla="*/ 150812 h 201"/>
              <a:gd name="T10" fmla="*/ 150813 w 158"/>
              <a:gd name="T11" fmla="*/ 184150 h 201"/>
              <a:gd name="T12" fmla="*/ 200025 w 158"/>
              <a:gd name="T13" fmla="*/ 201612 h 201"/>
              <a:gd name="T14" fmla="*/ 233363 w 158"/>
              <a:gd name="T15" fmla="*/ 234950 h 201"/>
              <a:gd name="T16" fmla="*/ 217488 w 158"/>
              <a:gd name="T17" fmla="*/ 219075 h 201"/>
              <a:gd name="T18" fmla="*/ 184150 w 158"/>
              <a:gd name="T19" fmla="*/ 219075 h 201"/>
              <a:gd name="T20" fmla="*/ 200025 w 158"/>
              <a:gd name="T21" fmla="*/ 252412 h 201"/>
              <a:gd name="T22" fmla="*/ 166688 w 158"/>
              <a:gd name="T23" fmla="*/ 234950 h 201"/>
              <a:gd name="T24" fmla="*/ 150813 w 158"/>
              <a:gd name="T25" fmla="*/ 219075 h 201"/>
              <a:gd name="T26" fmla="*/ 133350 w 158"/>
              <a:gd name="T27" fmla="*/ 201612 h 201"/>
              <a:gd name="T28" fmla="*/ 117475 w 158"/>
              <a:gd name="T29" fmla="*/ 201612 h 201"/>
              <a:gd name="T30" fmla="*/ 117475 w 158"/>
              <a:gd name="T31" fmla="*/ 201612 h 201"/>
              <a:gd name="T32" fmla="*/ 100013 w 158"/>
              <a:gd name="T33" fmla="*/ 184150 h 201"/>
              <a:gd name="T34" fmla="*/ 66675 w 158"/>
              <a:gd name="T35" fmla="*/ 168275 h 201"/>
              <a:gd name="T36" fmla="*/ 50800 w 158"/>
              <a:gd name="T37" fmla="*/ 168275 h 201"/>
              <a:gd name="T38" fmla="*/ 17463 w 158"/>
              <a:gd name="T39" fmla="*/ 150812 h 201"/>
              <a:gd name="T40" fmla="*/ 17463 w 158"/>
              <a:gd name="T41" fmla="*/ 219075 h 201"/>
              <a:gd name="T42" fmla="*/ 17463 w 158"/>
              <a:gd name="T43" fmla="*/ 252412 h 201"/>
              <a:gd name="T44" fmla="*/ 33338 w 158"/>
              <a:gd name="T45" fmla="*/ 234950 h 201"/>
              <a:gd name="T46" fmla="*/ 50800 w 158"/>
              <a:gd name="T47" fmla="*/ 252412 h 201"/>
              <a:gd name="T48" fmla="*/ 50800 w 158"/>
              <a:gd name="T49" fmla="*/ 234950 h 201"/>
              <a:gd name="T50" fmla="*/ 17463 w 158"/>
              <a:gd name="T51" fmla="*/ 219075 h 201"/>
              <a:gd name="T52" fmla="*/ 33338 w 158"/>
              <a:gd name="T53" fmla="*/ 234950 h 201"/>
              <a:gd name="T54" fmla="*/ 66675 w 158"/>
              <a:gd name="T55" fmla="*/ 234950 h 201"/>
              <a:gd name="T56" fmla="*/ 84138 w 158"/>
              <a:gd name="T57" fmla="*/ 268287 h 201"/>
              <a:gd name="T58" fmla="*/ 100013 w 158"/>
              <a:gd name="T59" fmla="*/ 268287 h 201"/>
              <a:gd name="T60" fmla="*/ 66675 w 158"/>
              <a:gd name="T61" fmla="*/ 219075 h 201"/>
              <a:gd name="T62" fmla="*/ 66675 w 158"/>
              <a:gd name="T63" fmla="*/ 184150 h 201"/>
              <a:gd name="T64" fmla="*/ 100013 w 158"/>
              <a:gd name="T65" fmla="*/ 234950 h 201"/>
              <a:gd name="T66" fmla="*/ 117475 w 158"/>
              <a:gd name="T67" fmla="*/ 285750 h 201"/>
              <a:gd name="T68" fmla="*/ 133350 w 158"/>
              <a:gd name="T69" fmla="*/ 303212 h 201"/>
              <a:gd name="T70" fmla="*/ 117475 w 158"/>
              <a:gd name="T71" fmla="*/ 268287 h 201"/>
              <a:gd name="T72" fmla="*/ 100013 w 158"/>
              <a:gd name="T73" fmla="*/ 219075 h 201"/>
              <a:gd name="T74" fmla="*/ 100013 w 158"/>
              <a:gd name="T75" fmla="*/ 219075 h 201"/>
              <a:gd name="T76" fmla="*/ 150813 w 158"/>
              <a:gd name="T77" fmla="*/ 303212 h 201"/>
              <a:gd name="T78" fmla="*/ 133350 w 158"/>
              <a:gd name="T79" fmla="*/ 268287 h 201"/>
              <a:gd name="T80" fmla="*/ 133350 w 158"/>
              <a:gd name="T81" fmla="*/ 219075 h 201"/>
              <a:gd name="T82" fmla="*/ 150813 w 158"/>
              <a:gd name="T83" fmla="*/ 268287 h 201"/>
              <a:gd name="T84" fmla="*/ 133350 w 158"/>
              <a:gd name="T85" fmla="*/ 219075 h 201"/>
              <a:gd name="T86" fmla="*/ 166688 w 158"/>
              <a:gd name="T87" fmla="*/ 252412 h 201"/>
              <a:gd name="T88" fmla="*/ 184150 w 158"/>
              <a:gd name="T89" fmla="*/ 268287 h 201"/>
              <a:gd name="T90" fmla="*/ 200025 w 158"/>
              <a:gd name="T91" fmla="*/ 234950 h 201"/>
              <a:gd name="T92" fmla="*/ 217488 w 158"/>
              <a:gd name="T93" fmla="*/ 234950 h 201"/>
              <a:gd name="T94" fmla="*/ 233363 w 158"/>
              <a:gd name="T95" fmla="*/ 252412 h 201"/>
              <a:gd name="T96" fmla="*/ 250825 w 158"/>
              <a:gd name="T97" fmla="*/ 219075 h 201"/>
              <a:gd name="T98" fmla="*/ 200025 w 158"/>
              <a:gd name="T99" fmla="*/ 184150 h 201"/>
              <a:gd name="T100" fmla="*/ 166688 w 158"/>
              <a:gd name="T101" fmla="*/ 168275 h 201"/>
              <a:gd name="T102" fmla="*/ 150813 w 158"/>
              <a:gd name="T103" fmla="*/ 168275 h 201"/>
              <a:gd name="T104" fmla="*/ 184150 w 158"/>
              <a:gd name="T105" fmla="*/ 117475 h 201"/>
              <a:gd name="T106" fmla="*/ 233363 w 158"/>
              <a:gd name="T107" fmla="*/ 84137 h 201"/>
              <a:gd name="T108" fmla="*/ 200025 w 158"/>
              <a:gd name="T109" fmla="*/ 33337 h 201"/>
              <a:gd name="T110" fmla="*/ 184150 w 158"/>
              <a:gd name="T111" fmla="*/ 15875 h 201"/>
              <a:gd name="T112" fmla="*/ 217488 w 158"/>
              <a:gd name="T113" fmla="*/ 33337 h 201"/>
              <a:gd name="T114" fmla="*/ 217488 w 158"/>
              <a:gd name="T115" fmla="*/ 15875 h 2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201">
                <a:moveTo>
                  <a:pt x="63" y="0"/>
                </a:moveTo>
                <a:lnTo>
                  <a:pt x="63" y="10"/>
                </a:lnTo>
                <a:lnTo>
                  <a:pt x="63" y="21"/>
                </a:lnTo>
                <a:lnTo>
                  <a:pt x="63" y="31"/>
                </a:lnTo>
                <a:lnTo>
                  <a:pt x="63" y="42"/>
                </a:lnTo>
                <a:lnTo>
                  <a:pt x="63" y="53"/>
                </a:lnTo>
                <a:lnTo>
                  <a:pt x="74" y="53"/>
                </a:lnTo>
                <a:lnTo>
                  <a:pt x="74" y="63"/>
                </a:lnTo>
                <a:lnTo>
                  <a:pt x="84" y="63"/>
                </a:lnTo>
                <a:lnTo>
                  <a:pt x="84" y="74"/>
                </a:lnTo>
                <a:lnTo>
                  <a:pt x="95" y="74"/>
                </a:lnTo>
                <a:lnTo>
                  <a:pt x="105" y="74"/>
                </a:lnTo>
                <a:lnTo>
                  <a:pt x="95" y="74"/>
                </a:lnTo>
                <a:lnTo>
                  <a:pt x="95" y="84"/>
                </a:lnTo>
                <a:lnTo>
                  <a:pt x="84" y="84"/>
                </a:lnTo>
                <a:lnTo>
                  <a:pt x="74" y="84"/>
                </a:lnTo>
                <a:lnTo>
                  <a:pt x="74" y="74"/>
                </a:lnTo>
                <a:lnTo>
                  <a:pt x="74" y="84"/>
                </a:lnTo>
                <a:lnTo>
                  <a:pt x="74" y="95"/>
                </a:lnTo>
                <a:lnTo>
                  <a:pt x="74" y="106"/>
                </a:lnTo>
                <a:lnTo>
                  <a:pt x="84" y="106"/>
                </a:lnTo>
                <a:lnTo>
                  <a:pt x="95" y="106"/>
                </a:lnTo>
                <a:lnTo>
                  <a:pt x="95" y="116"/>
                </a:lnTo>
                <a:lnTo>
                  <a:pt x="105" y="116"/>
                </a:lnTo>
                <a:lnTo>
                  <a:pt x="116" y="116"/>
                </a:lnTo>
                <a:lnTo>
                  <a:pt x="116" y="127"/>
                </a:lnTo>
                <a:lnTo>
                  <a:pt x="126" y="127"/>
                </a:lnTo>
                <a:lnTo>
                  <a:pt x="137" y="127"/>
                </a:lnTo>
                <a:lnTo>
                  <a:pt x="137" y="138"/>
                </a:lnTo>
                <a:lnTo>
                  <a:pt x="147" y="138"/>
                </a:lnTo>
                <a:lnTo>
                  <a:pt x="147" y="148"/>
                </a:lnTo>
                <a:lnTo>
                  <a:pt x="137" y="148"/>
                </a:lnTo>
                <a:lnTo>
                  <a:pt x="137" y="138"/>
                </a:lnTo>
                <a:lnTo>
                  <a:pt x="126" y="138"/>
                </a:lnTo>
                <a:lnTo>
                  <a:pt x="116" y="138"/>
                </a:lnTo>
                <a:lnTo>
                  <a:pt x="116" y="148"/>
                </a:lnTo>
                <a:lnTo>
                  <a:pt x="116" y="159"/>
                </a:lnTo>
                <a:lnTo>
                  <a:pt x="126" y="159"/>
                </a:lnTo>
                <a:lnTo>
                  <a:pt x="116" y="159"/>
                </a:lnTo>
                <a:lnTo>
                  <a:pt x="116" y="148"/>
                </a:lnTo>
                <a:lnTo>
                  <a:pt x="105" y="148"/>
                </a:lnTo>
                <a:lnTo>
                  <a:pt x="105" y="138"/>
                </a:lnTo>
                <a:lnTo>
                  <a:pt x="95" y="138"/>
                </a:lnTo>
                <a:lnTo>
                  <a:pt x="105" y="138"/>
                </a:lnTo>
                <a:lnTo>
                  <a:pt x="105" y="148"/>
                </a:lnTo>
                <a:lnTo>
                  <a:pt x="95" y="138"/>
                </a:lnTo>
                <a:lnTo>
                  <a:pt x="95" y="127"/>
                </a:lnTo>
                <a:lnTo>
                  <a:pt x="84" y="127"/>
                </a:lnTo>
                <a:lnTo>
                  <a:pt x="84" y="116"/>
                </a:lnTo>
                <a:lnTo>
                  <a:pt x="84" y="127"/>
                </a:lnTo>
                <a:lnTo>
                  <a:pt x="74" y="127"/>
                </a:lnTo>
                <a:lnTo>
                  <a:pt x="63" y="127"/>
                </a:lnTo>
                <a:lnTo>
                  <a:pt x="63" y="116"/>
                </a:lnTo>
                <a:lnTo>
                  <a:pt x="53" y="116"/>
                </a:lnTo>
                <a:lnTo>
                  <a:pt x="53" y="106"/>
                </a:lnTo>
                <a:lnTo>
                  <a:pt x="42" y="106"/>
                </a:lnTo>
                <a:lnTo>
                  <a:pt x="32" y="106"/>
                </a:lnTo>
                <a:lnTo>
                  <a:pt x="21" y="95"/>
                </a:lnTo>
                <a:lnTo>
                  <a:pt x="11" y="95"/>
                </a:lnTo>
                <a:lnTo>
                  <a:pt x="11" y="106"/>
                </a:lnTo>
                <a:lnTo>
                  <a:pt x="11" y="116"/>
                </a:lnTo>
                <a:lnTo>
                  <a:pt x="11" y="127"/>
                </a:lnTo>
                <a:lnTo>
                  <a:pt x="11" y="138"/>
                </a:lnTo>
                <a:lnTo>
                  <a:pt x="0" y="138"/>
                </a:lnTo>
                <a:lnTo>
                  <a:pt x="11" y="148"/>
                </a:lnTo>
                <a:lnTo>
                  <a:pt x="0" y="159"/>
                </a:lnTo>
                <a:lnTo>
                  <a:pt x="11" y="159"/>
                </a:lnTo>
                <a:lnTo>
                  <a:pt x="11" y="148"/>
                </a:lnTo>
                <a:lnTo>
                  <a:pt x="21" y="148"/>
                </a:lnTo>
                <a:lnTo>
                  <a:pt x="21" y="159"/>
                </a:lnTo>
                <a:lnTo>
                  <a:pt x="32" y="159"/>
                </a:lnTo>
                <a:lnTo>
                  <a:pt x="32" y="148"/>
                </a:lnTo>
                <a:lnTo>
                  <a:pt x="21" y="148"/>
                </a:lnTo>
                <a:lnTo>
                  <a:pt x="11" y="148"/>
                </a:lnTo>
                <a:lnTo>
                  <a:pt x="11" y="138"/>
                </a:lnTo>
                <a:lnTo>
                  <a:pt x="21" y="138"/>
                </a:lnTo>
                <a:lnTo>
                  <a:pt x="21" y="148"/>
                </a:lnTo>
                <a:lnTo>
                  <a:pt x="32" y="148"/>
                </a:lnTo>
                <a:lnTo>
                  <a:pt x="42" y="148"/>
                </a:lnTo>
                <a:lnTo>
                  <a:pt x="42" y="159"/>
                </a:lnTo>
                <a:lnTo>
                  <a:pt x="53" y="159"/>
                </a:lnTo>
                <a:lnTo>
                  <a:pt x="53" y="169"/>
                </a:lnTo>
                <a:lnTo>
                  <a:pt x="63" y="180"/>
                </a:lnTo>
                <a:lnTo>
                  <a:pt x="74" y="180"/>
                </a:lnTo>
                <a:lnTo>
                  <a:pt x="63" y="169"/>
                </a:lnTo>
                <a:lnTo>
                  <a:pt x="63" y="159"/>
                </a:lnTo>
                <a:lnTo>
                  <a:pt x="53" y="159"/>
                </a:lnTo>
                <a:lnTo>
                  <a:pt x="53" y="148"/>
                </a:lnTo>
                <a:lnTo>
                  <a:pt x="53" y="138"/>
                </a:lnTo>
                <a:lnTo>
                  <a:pt x="42" y="138"/>
                </a:lnTo>
                <a:lnTo>
                  <a:pt x="42" y="127"/>
                </a:lnTo>
                <a:lnTo>
                  <a:pt x="32" y="116"/>
                </a:lnTo>
                <a:lnTo>
                  <a:pt x="42" y="116"/>
                </a:lnTo>
                <a:lnTo>
                  <a:pt x="42" y="127"/>
                </a:lnTo>
                <a:lnTo>
                  <a:pt x="53" y="127"/>
                </a:lnTo>
                <a:lnTo>
                  <a:pt x="53" y="138"/>
                </a:lnTo>
                <a:lnTo>
                  <a:pt x="63" y="148"/>
                </a:lnTo>
                <a:lnTo>
                  <a:pt x="63" y="159"/>
                </a:lnTo>
                <a:lnTo>
                  <a:pt x="74" y="159"/>
                </a:lnTo>
                <a:lnTo>
                  <a:pt x="74" y="169"/>
                </a:lnTo>
                <a:lnTo>
                  <a:pt x="74" y="180"/>
                </a:lnTo>
                <a:lnTo>
                  <a:pt x="74" y="191"/>
                </a:lnTo>
                <a:lnTo>
                  <a:pt x="84" y="191"/>
                </a:lnTo>
                <a:lnTo>
                  <a:pt x="84" y="180"/>
                </a:lnTo>
                <a:lnTo>
                  <a:pt x="74" y="169"/>
                </a:lnTo>
                <a:lnTo>
                  <a:pt x="74" y="159"/>
                </a:lnTo>
                <a:lnTo>
                  <a:pt x="74" y="148"/>
                </a:lnTo>
                <a:lnTo>
                  <a:pt x="63" y="148"/>
                </a:lnTo>
                <a:lnTo>
                  <a:pt x="63" y="138"/>
                </a:lnTo>
                <a:lnTo>
                  <a:pt x="63" y="127"/>
                </a:lnTo>
                <a:lnTo>
                  <a:pt x="53" y="127"/>
                </a:lnTo>
                <a:lnTo>
                  <a:pt x="53" y="116"/>
                </a:lnTo>
                <a:lnTo>
                  <a:pt x="63" y="127"/>
                </a:lnTo>
                <a:lnTo>
                  <a:pt x="63" y="138"/>
                </a:lnTo>
                <a:lnTo>
                  <a:pt x="74" y="148"/>
                </a:lnTo>
                <a:lnTo>
                  <a:pt x="74" y="159"/>
                </a:lnTo>
                <a:lnTo>
                  <a:pt x="84" y="169"/>
                </a:lnTo>
                <a:lnTo>
                  <a:pt x="84" y="180"/>
                </a:lnTo>
                <a:lnTo>
                  <a:pt x="95" y="180"/>
                </a:lnTo>
                <a:lnTo>
                  <a:pt x="95" y="191"/>
                </a:lnTo>
                <a:lnTo>
                  <a:pt x="105" y="201"/>
                </a:lnTo>
                <a:lnTo>
                  <a:pt x="116" y="201"/>
                </a:lnTo>
                <a:lnTo>
                  <a:pt x="105" y="201"/>
                </a:lnTo>
                <a:lnTo>
                  <a:pt x="105" y="191"/>
                </a:lnTo>
                <a:lnTo>
                  <a:pt x="95" y="180"/>
                </a:lnTo>
                <a:lnTo>
                  <a:pt x="84" y="169"/>
                </a:lnTo>
                <a:lnTo>
                  <a:pt x="84" y="159"/>
                </a:lnTo>
                <a:lnTo>
                  <a:pt x="84" y="148"/>
                </a:lnTo>
                <a:lnTo>
                  <a:pt x="84" y="138"/>
                </a:lnTo>
                <a:lnTo>
                  <a:pt x="84" y="148"/>
                </a:lnTo>
                <a:lnTo>
                  <a:pt x="84" y="159"/>
                </a:lnTo>
                <a:lnTo>
                  <a:pt x="95" y="159"/>
                </a:lnTo>
                <a:lnTo>
                  <a:pt x="95" y="169"/>
                </a:lnTo>
                <a:lnTo>
                  <a:pt x="95" y="159"/>
                </a:lnTo>
                <a:lnTo>
                  <a:pt x="95" y="148"/>
                </a:lnTo>
                <a:lnTo>
                  <a:pt x="95" y="138"/>
                </a:lnTo>
                <a:lnTo>
                  <a:pt x="84" y="138"/>
                </a:lnTo>
                <a:lnTo>
                  <a:pt x="84" y="127"/>
                </a:lnTo>
                <a:lnTo>
                  <a:pt x="84" y="138"/>
                </a:lnTo>
                <a:lnTo>
                  <a:pt x="95" y="138"/>
                </a:lnTo>
                <a:lnTo>
                  <a:pt x="95" y="148"/>
                </a:lnTo>
                <a:lnTo>
                  <a:pt x="95" y="159"/>
                </a:lnTo>
                <a:lnTo>
                  <a:pt x="105" y="159"/>
                </a:lnTo>
                <a:lnTo>
                  <a:pt x="105" y="169"/>
                </a:lnTo>
                <a:lnTo>
                  <a:pt x="116" y="169"/>
                </a:lnTo>
                <a:lnTo>
                  <a:pt x="126" y="169"/>
                </a:lnTo>
                <a:lnTo>
                  <a:pt x="126" y="159"/>
                </a:lnTo>
                <a:lnTo>
                  <a:pt x="126" y="148"/>
                </a:lnTo>
                <a:lnTo>
                  <a:pt x="126" y="138"/>
                </a:lnTo>
                <a:lnTo>
                  <a:pt x="126" y="148"/>
                </a:lnTo>
                <a:lnTo>
                  <a:pt x="137" y="148"/>
                </a:lnTo>
                <a:lnTo>
                  <a:pt x="137" y="159"/>
                </a:lnTo>
                <a:lnTo>
                  <a:pt x="147" y="159"/>
                </a:lnTo>
                <a:lnTo>
                  <a:pt x="158" y="159"/>
                </a:lnTo>
                <a:lnTo>
                  <a:pt x="158" y="148"/>
                </a:lnTo>
                <a:lnTo>
                  <a:pt x="158" y="138"/>
                </a:lnTo>
                <a:lnTo>
                  <a:pt x="147" y="138"/>
                </a:lnTo>
                <a:lnTo>
                  <a:pt x="147" y="127"/>
                </a:lnTo>
                <a:lnTo>
                  <a:pt x="137" y="127"/>
                </a:lnTo>
                <a:lnTo>
                  <a:pt x="126" y="127"/>
                </a:lnTo>
                <a:lnTo>
                  <a:pt x="126" y="116"/>
                </a:lnTo>
                <a:lnTo>
                  <a:pt x="116" y="116"/>
                </a:lnTo>
                <a:lnTo>
                  <a:pt x="116" y="106"/>
                </a:lnTo>
                <a:lnTo>
                  <a:pt x="105" y="106"/>
                </a:lnTo>
                <a:lnTo>
                  <a:pt x="95" y="106"/>
                </a:lnTo>
                <a:lnTo>
                  <a:pt x="95" y="95"/>
                </a:lnTo>
                <a:lnTo>
                  <a:pt x="95" y="84"/>
                </a:lnTo>
                <a:lnTo>
                  <a:pt x="105" y="84"/>
                </a:lnTo>
                <a:lnTo>
                  <a:pt x="105" y="74"/>
                </a:lnTo>
                <a:lnTo>
                  <a:pt x="116" y="74"/>
                </a:lnTo>
                <a:lnTo>
                  <a:pt x="126" y="74"/>
                </a:lnTo>
                <a:lnTo>
                  <a:pt x="137" y="63"/>
                </a:lnTo>
                <a:lnTo>
                  <a:pt x="147" y="53"/>
                </a:lnTo>
                <a:lnTo>
                  <a:pt x="147" y="42"/>
                </a:lnTo>
                <a:lnTo>
                  <a:pt x="137" y="42"/>
                </a:lnTo>
                <a:lnTo>
                  <a:pt x="137" y="31"/>
                </a:lnTo>
                <a:lnTo>
                  <a:pt x="126" y="31"/>
                </a:lnTo>
                <a:lnTo>
                  <a:pt x="126" y="21"/>
                </a:lnTo>
                <a:lnTo>
                  <a:pt x="116" y="21"/>
                </a:lnTo>
                <a:lnTo>
                  <a:pt x="116" y="10"/>
                </a:lnTo>
                <a:lnTo>
                  <a:pt x="126" y="10"/>
                </a:lnTo>
                <a:lnTo>
                  <a:pt x="137" y="21"/>
                </a:lnTo>
                <a:lnTo>
                  <a:pt x="137" y="31"/>
                </a:lnTo>
                <a:lnTo>
                  <a:pt x="147" y="31"/>
                </a:lnTo>
                <a:lnTo>
                  <a:pt x="137" y="21"/>
                </a:lnTo>
                <a:lnTo>
                  <a:pt x="137" y="10"/>
                </a:lnTo>
                <a:lnTo>
                  <a:pt x="137" y="0"/>
                </a:lnTo>
                <a:lnTo>
                  <a:pt x="126" y="0"/>
                </a:lnTo>
                <a:lnTo>
                  <a:pt x="63" y="0"/>
                </a:lnTo>
                <a:close/>
              </a:path>
            </a:pathLst>
          </a:custGeom>
          <a:solidFill>
            <a:srgbClr val="8064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19" name="Freeform 1812"/>
          <p:cNvSpPr>
            <a:spLocks/>
          </p:cNvSpPr>
          <p:nvPr/>
        </p:nvSpPr>
        <p:spPr bwMode="auto">
          <a:xfrm>
            <a:off x="1367205" y="3671889"/>
            <a:ext cx="108438" cy="320675"/>
          </a:xfrm>
          <a:custGeom>
            <a:avLst/>
            <a:gdLst>
              <a:gd name="T0" fmla="*/ 100013 w 74"/>
              <a:gd name="T1" fmla="*/ 0 h 202"/>
              <a:gd name="T2" fmla="*/ 117475 w 74"/>
              <a:gd name="T3" fmla="*/ 0 h 202"/>
              <a:gd name="T4" fmla="*/ 117475 w 74"/>
              <a:gd name="T5" fmla="*/ 17463 h 202"/>
              <a:gd name="T6" fmla="*/ 117475 w 74"/>
              <a:gd name="T7" fmla="*/ 33338 h 202"/>
              <a:gd name="T8" fmla="*/ 100013 w 74"/>
              <a:gd name="T9" fmla="*/ 50800 h 202"/>
              <a:gd name="T10" fmla="*/ 100013 w 74"/>
              <a:gd name="T11" fmla="*/ 68263 h 202"/>
              <a:gd name="T12" fmla="*/ 84138 w 74"/>
              <a:gd name="T13" fmla="*/ 68263 h 202"/>
              <a:gd name="T14" fmla="*/ 84138 w 74"/>
              <a:gd name="T15" fmla="*/ 84138 h 202"/>
              <a:gd name="T16" fmla="*/ 66675 w 74"/>
              <a:gd name="T17" fmla="*/ 101600 h 202"/>
              <a:gd name="T18" fmla="*/ 66675 w 74"/>
              <a:gd name="T19" fmla="*/ 117475 h 202"/>
              <a:gd name="T20" fmla="*/ 50800 w 74"/>
              <a:gd name="T21" fmla="*/ 134938 h 202"/>
              <a:gd name="T22" fmla="*/ 50800 w 74"/>
              <a:gd name="T23" fmla="*/ 152400 h 202"/>
              <a:gd name="T24" fmla="*/ 33338 w 74"/>
              <a:gd name="T25" fmla="*/ 152400 h 202"/>
              <a:gd name="T26" fmla="*/ 33338 w 74"/>
              <a:gd name="T27" fmla="*/ 168275 h 202"/>
              <a:gd name="T28" fmla="*/ 17463 w 74"/>
              <a:gd name="T29" fmla="*/ 168275 h 202"/>
              <a:gd name="T30" fmla="*/ 17463 w 74"/>
              <a:gd name="T31" fmla="*/ 185738 h 202"/>
              <a:gd name="T32" fmla="*/ 17463 w 74"/>
              <a:gd name="T33" fmla="*/ 203200 h 202"/>
              <a:gd name="T34" fmla="*/ 17463 w 74"/>
              <a:gd name="T35" fmla="*/ 219075 h 202"/>
              <a:gd name="T36" fmla="*/ 17463 w 74"/>
              <a:gd name="T37" fmla="*/ 236538 h 202"/>
              <a:gd name="T38" fmla="*/ 0 w 74"/>
              <a:gd name="T39" fmla="*/ 252413 h 202"/>
              <a:gd name="T40" fmla="*/ 0 w 74"/>
              <a:gd name="T41" fmla="*/ 269875 h 202"/>
              <a:gd name="T42" fmla="*/ 0 w 74"/>
              <a:gd name="T43" fmla="*/ 287338 h 202"/>
              <a:gd name="T44" fmla="*/ 0 w 74"/>
              <a:gd name="T45" fmla="*/ 303213 h 202"/>
              <a:gd name="T46" fmla="*/ 0 w 74"/>
              <a:gd name="T47" fmla="*/ 320675 h 202"/>
              <a:gd name="T48" fmla="*/ 0 w 74"/>
              <a:gd name="T49" fmla="*/ 287338 h 202"/>
              <a:gd name="T50" fmla="*/ 0 w 74"/>
              <a:gd name="T51" fmla="*/ 269875 h 202"/>
              <a:gd name="T52" fmla="*/ 0 w 74"/>
              <a:gd name="T53" fmla="*/ 252413 h 202"/>
              <a:gd name="T54" fmla="*/ 0 w 74"/>
              <a:gd name="T55" fmla="*/ 236538 h 202"/>
              <a:gd name="T56" fmla="*/ 0 w 74"/>
              <a:gd name="T57" fmla="*/ 219075 h 202"/>
              <a:gd name="T58" fmla="*/ 0 w 74"/>
              <a:gd name="T59" fmla="*/ 203200 h 202"/>
              <a:gd name="T60" fmla="*/ 0 w 74"/>
              <a:gd name="T61" fmla="*/ 185738 h 202"/>
              <a:gd name="T62" fmla="*/ 0 w 74"/>
              <a:gd name="T63" fmla="*/ 168275 h 202"/>
              <a:gd name="T64" fmla="*/ 17463 w 74"/>
              <a:gd name="T65" fmla="*/ 168275 h 202"/>
              <a:gd name="T66" fmla="*/ 17463 w 74"/>
              <a:gd name="T67" fmla="*/ 152400 h 202"/>
              <a:gd name="T68" fmla="*/ 17463 w 74"/>
              <a:gd name="T69" fmla="*/ 134938 h 202"/>
              <a:gd name="T70" fmla="*/ 33338 w 74"/>
              <a:gd name="T71" fmla="*/ 117475 h 202"/>
              <a:gd name="T72" fmla="*/ 33338 w 74"/>
              <a:gd name="T73" fmla="*/ 101600 h 202"/>
              <a:gd name="T74" fmla="*/ 50800 w 74"/>
              <a:gd name="T75" fmla="*/ 84138 h 202"/>
              <a:gd name="T76" fmla="*/ 50800 w 74"/>
              <a:gd name="T77" fmla="*/ 68263 h 202"/>
              <a:gd name="T78" fmla="*/ 66675 w 74"/>
              <a:gd name="T79" fmla="*/ 68263 h 202"/>
              <a:gd name="T80" fmla="*/ 66675 w 74"/>
              <a:gd name="T81" fmla="*/ 50800 h 202"/>
              <a:gd name="T82" fmla="*/ 66675 w 74"/>
              <a:gd name="T83" fmla="*/ 33338 h 202"/>
              <a:gd name="T84" fmla="*/ 84138 w 74"/>
              <a:gd name="T85" fmla="*/ 17463 h 202"/>
              <a:gd name="T86" fmla="*/ 100013 w 74"/>
              <a:gd name="T87" fmla="*/ 0 h 20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4" h="202">
                <a:moveTo>
                  <a:pt x="63" y="0"/>
                </a:moveTo>
                <a:lnTo>
                  <a:pt x="74" y="0"/>
                </a:lnTo>
                <a:lnTo>
                  <a:pt x="74" y="11"/>
                </a:lnTo>
                <a:lnTo>
                  <a:pt x="74" y="21"/>
                </a:lnTo>
                <a:lnTo>
                  <a:pt x="63" y="32"/>
                </a:lnTo>
                <a:lnTo>
                  <a:pt x="63" y="43"/>
                </a:lnTo>
                <a:lnTo>
                  <a:pt x="53" y="43"/>
                </a:lnTo>
                <a:lnTo>
                  <a:pt x="53" y="53"/>
                </a:lnTo>
                <a:lnTo>
                  <a:pt x="42" y="64"/>
                </a:lnTo>
                <a:lnTo>
                  <a:pt x="42" y="74"/>
                </a:lnTo>
                <a:lnTo>
                  <a:pt x="32" y="85"/>
                </a:lnTo>
                <a:lnTo>
                  <a:pt x="32" y="96"/>
                </a:lnTo>
                <a:lnTo>
                  <a:pt x="21" y="96"/>
                </a:lnTo>
                <a:lnTo>
                  <a:pt x="21" y="106"/>
                </a:lnTo>
                <a:lnTo>
                  <a:pt x="11" y="106"/>
                </a:lnTo>
                <a:lnTo>
                  <a:pt x="11" y="117"/>
                </a:lnTo>
                <a:lnTo>
                  <a:pt x="11" y="128"/>
                </a:lnTo>
                <a:lnTo>
                  <a:pt x="11" y="138"/>
                </a:lnTo>
                <a:lnTo>
                  <a:pt x="11" y="149"/>
                </a:lnTo>
                <a:lnTo>
                  <a:pt x="0" y="159"/>
                </a:lnTo>
                <a:lnTo>
                  <a:pt x="0" y="170"/>
                </a:lnTo>
                <a:lnTo>
                  <a:pt x="0" y="181"/>
                </a:lnTo>
                <a:lnTo>
                  <a:pt x="0" y="191"/>
                </a:lnTo>
                <a:lnTo>
                  <a:pt x="0" y="202"/>
                </a:lnTo>
                <a:lnTo>
                  <a:pt x="0" y="181"/>
                </a:lnTo>
                <a:lnTo>
                  <a:pt x="0" y="170"/>
                </a:lnTo>
                <a:lnTo>
                  <a:pt x="0" y="159"/>
                </a:lnTo>
                <a:lnTo>
                  <a:pt x="0" y="149"/>
                </a:lnTo>
                <a:lnTo>
                  <a:pt x="0" y="138"/>
                </a:lnTo>
                <a:lnTo>
                  <a:pt x="0" y="128"/>
                </a:lnTo>
                <a:lnTo>
                  <a:pt x="0" y="117"/>
                </a:lnTo>
                <a:lnTo>
                  <a:pt x="0" y="106"/>
                </a:lnTo>
                <a:lnTo>
                  <a:pt x="11" y="106"/>
                </a:lnTo>
                <a:lnTo>
                  <a:pt x="11" y="96"/>
                </a:lnTo>
                <a:lnTo>
                  <a:pt x="11" y="85"/>
                </a:lnTo>
                <a:lnTo>
                  <a:pt x="21" y="74"/>
                </a:lnTo>
                <a:lnTo>
                  <a:pt x="21" y="64"/>
                </a:lnTo>
                <a:lnTo>
                  <a:pt x="32" y="53"/>
                </a:lnTo>
                <a:lnTo>
                  <a:pt x="32" y="43"/>
                </a:lnTo>
                <a:lnTo>
                  <a:pt x="42" y="43"/>
                </a:lnTo>
                <a:lnTo>
                  <a:pt x="42" y="32"/>
                </a:lnTo>
                <a:lnTo>
                  <a:pt x="42" y="21"/>
                </a:lnTo>
                <a:lnTo>
                  <a:pt x="53" y="11"/>
                </a:lnTo>
                <a:lnTo>
                  <a:pt x="63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20" name="Freeform 1813"/>
          <p:cNvSpPr>
            <a:spLocks/>
          </p:cNvSpPr>
          <p:nvPr/>
        </p:nvSpPr>
        <p:spPr bwMode="auto">
          <a:xfrm>
            <a:off x="1336431" y="3705225"/>
            <a:ext cx="231531" cy="488950"/>
          </a:xfrm>
          <a:custGeom>
            <a:avLst/>
            <a:gdLst>
              <a:gd name="T0" fmla="*/ 117475 w 158"/>
              <a:gd name="T1" fmla="*/ 50800 h 308"/>
              <a:gd name="T2" fmla="*/ 66675 w 158"/>
              <a:gd name="T3" fmla="*/ 119063 h 308"/>
              <a:gd name="T4" fmla="*/ 84138 w 158"/>
              <a:gd name="T5" fmla="*/ 185738 h 308"/>
              <a:gd name="T6" fmla="*/ 33338 w 158"/>
              <a:gd name="T7" fmla="*/ 236538 h 308"/>
              <a:gd name="T8" fmla="*/ 33338 w 158"/>
              <a:gd name="T9" fmla="*/ 320675 h 308"/>
              <a:gd name="T10" fmla="*/ 66675 w 158"/>
              <a:gd name="T11" fmla="*/ 287338 h 308"/>
              <a:gd name="T12" fmla="*/ 100013 w 158"/>
              <a:gd name="T13" fmla="*/ 203200 h 308"/>
              <a:gd name="T14" fmla="*/ 100013 w 158"/>
              <a:gd name="T15" fmla="*/ 185738 h 308"/>
              <a:gd name="T16" fmla="*/ 117475 w 158"/>
              <a:gd name="T17" fmla="*/ 254000 h 308"/>
              <a:gd name="T18" fmla="*/ 166688 w 158"/>
              <a:gd name="T19" fmla="*/ 287338 h 308"/>
              <a:gd name="T20" fmla="*/ 117475 w 158"/>
              <a:gd name="T21" fmla="*/ 287338 h 308"/>
              <a:gd name="T22" fmla="*/ 150813 w 158"/>
              <a:gd name="T23" fmla="*/ 338138 h 308"/>
              <a:gd name="T24" fmla="*/ 200025 w 158"/>
              <a:gd name="T25" fmla="*/ 371475 h 308"/>
              <a:gd name="T26" fmla="*/ 217488 w 158"/>
              <a:gd name="T27" fmla="*/ 404813 h 308"/>
              <a:gd name="T28" fmla="*/ 184150 w 158"/>
              <a:gd name="T29" fmla="*/ 404813 h 308"/>
              <a:gd name="T30" fmla="*/ 150813 w 158"/>
              <a:gd name="T31" fmla="*/ 388938 h 308"/>
              <a:gd name="T32" fmla="*/ 133350 w 158"/>
              <a:gd name="T33" fmla="*/ 354013 h 308"/>
              <a:gd name="T34" fmla="*/ 84138 w 158"/>
              <a:gd name="T35" fmla="*/ 338138 h 308"/>
              <a:gd name="T36" fmla="*/ 17463 w 158"/>
              <a:gd name="T37" fmla="*/ 320675 h 308"/>
              <a:gd name="T38" fmla="*/ 17463 w 158"/>
              <a:gd name="T39" fmla="*/ 371475 h 308"/>
              <a:gd name="T40" fmla="*/ 17463 w 158"/>
              <a:gd name="T41" fmla="*/ 404813 h 308"/>
              <a:gd name="T42" fmla="*/ 33338 w 158"/>
              <a:gd name="T43" fmla="*/ 404813 h 308"/>
              <a:gd name="T44" fmla="*/ 50800 w 158"/>
              <a:gd name="T45" fmla="*/ 404813 h 308"/>
              <a:gd name="T46" fmla="*/ 100013 w 158"/>
              <a:gd name="T47" fmla="*/ 455613 h 308"/>
              <a:gd name="T48" fmla="*/ 84138 w 158"/>
              <a:gd name="T49" fmla="*/ 422275 h 308"/>
              <a:gd name="T50" fmla="*/ 50800 w 158"/>
              <a:gd name="T51" fmla="*/ 354013 h 308"/>
              <a:gd name="T52" fmla="*/ 100013 w 158"/>
              <a:gd name="T53" fmla="*/ 404813 h 308"/>
              <a:gd name="T54" fmla="*/ 117475 w 158"/>
              <a:gd name="T55" fmla="*/ 473075 h 308"/>
              <a:gd name="T56" fmla="*/ 117475 w 158"/>
              <a:gd name="T57" fmla="*/ 422275 h 308"/>
              <a:gd name="T58" fmla="*/ 84138 w 158"/>
              <a:gd name="T59" fmla="*/ 371475 h 308"/>
              <a:gd name="T60" fmla="*/ 117475 w 158"/>
              <a:gd name="T61" fmla="*/ 422275 h 308"/>
              <a:gd name="T62" fmla="*/ 166688 w 158"/>
              <a:gd name="T63" fmla="*/ 488950 h 308"/>
              <a:gd name="T64" fmla="*/ 150813 w 158"/>
              <a:gd name="T65" fmla="*/ 438150 h 308"/>
              <a:gd name="T66" fmla="*/ 133350 w 158"/>
              <a:gd name="T67" fmla="*/ 404813 h 308"/>
              <a:gd name="T68" fmla="*/ 150813 w 158"/>
              <a:gd name="T69" fmla="*/ 404813 h 308"/>
              <a:gd name="T70" fmla="*/ 150813 w 158"/>
              <a:gd name="T71" fmla="*/ 404813 h 308"/>
              <a:gd name="T72" fmla="*/ 200025 w 158"/>
              <a:gd name="T73" fmla="*/ 438150 h 308"/>
              <a:gd name="T74" fmla="*/ 217488 w 158"/>
              <a:gd name="T75" fmla="*/ 404813 h 308"/>
              <a:gd name="T76" fmla="*/ 250825 w 158"/>
              <a:gd name="T77" fmla="*/ 388938 h 308"/>
              <a:gd name="T78" fmla="*/ 184150 w 158"/>
              <a:gd name="T79" fmla="*/ 354013 h 308"/>
              <a:gd name="T80" fmla="*/ 150813 w 158"/>
              <a:gd name="T81" fmla="*/ 303213 h 308"/>
              <a:gd name="T82" fmla="*/ 200025 w 158"/>
              <a:gd name="T83" fmla="*/ 269875 h 308"/>
              <a:gd name="T84" fmla="*/ 200025 w 158"/>
              <a:gd name="T85" fmla="*/ 203200 h 308"/>
              <a:gd name="T86" fmla="*/ 233363 w 158"/>
              <a:gd name="T87" fmla="*/ 219075 h 308"/>
              <a:gd name="T88" fmla="*/ 184150 w 158"/>
              <a:gd name="T89" fmla="*/ 152400 h 308"/>
              <a:gd name="T90" fmla="*/ 150813 w 158"/>
              <a:gd name="T91" fmla="*/ 101600 h 308"/>
              <a:gd name="T92" fmla="*/ 150813 w 158"/>
              <a:gd name="T93" fmla="*/ 84138 h 308"/>
              <a:gd name="T94" fmla="*/ 200025 w 158"/>
              <a:gd name="T95" fmla="*/ 119063 h 308"/>
              <a:gd name="T96" fmla="*/ 217488 w 158"/>
              <a:gd name="T97" fmla="*/ 152400 h 308"/>
              <a:gd name="T98" fmla="*/ 200025 w 158"/>
              <a:gd name="T99" fmla="*/ 84138 h 308"/>
              <a:gd name="T100" fmla="*/ 200025 w 158"/>
              <a:gd name="T101" fmla="*/ 68263 h 308"/>
              <a:gd name="T102" fmla="*/ 200025 w 158"/>
              <a:gd name="T103" fmla="*/ 84138 h 308"/>
              <a:gd name="T104" fmla="*/ 166688 w 158"/>
              <a:gd name="T105" fmla="*/ 34925 h 308"/>
              <a:gd name="T106" fmla="*/ 200025 w 158"/>
              <a:gd name="T107" fmla="*/ 68263 h 308"/>
              <a:gd name="T108" fmla="*/ 150813 w 158"/>
              <a:gd name="T109" fmla="*/ 0 h 30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8" h="308">
                <a:moveTo>
                  <a:pt x="95" y="0"/>
                </a:moveTo>
                <a:lnTo>
                  <a:pt x="84" y="11"/>
                </a:lnTo>
                <a:lnTo>
                  <a:pt x="84" y="22"/>
                </a:lnTo>
                <a:lnTo>
                  <a:pt x="74" y="22"/>
                </a:lnTo>
                <a:lnTo>
                  <a:pt x="74" y="32"/>
                </a:lnTo>
                <a:lnTo>
                  <a:pt x="63" y="43"/>
                </a:lnTo>
                <a:lnTo>
                  <a:pt x="63" y="53"/>
                </a:lnTo>
                <a:lnTo>
                  <a:pt x="53" y="64"/>
                </a:lnTo>
                <a:lnTo>
                  <a:pt x="53" y="75"/>
                </a:lnTo>
                <a:lnTo>
                  <a:pt x="42" y="75"/>
                </a:lnTo>
                <a:lnTo>
                  <a:pt x="42" y="85"/>
                </a:lnTo>
                <a:lnTo>
                  <a:pt x="42" y="96"/>
                </a:lnTo>
                <a:lnTo>
                  <a:pt x="42" y="107"/>
                </a:lnTo>
                <a:lnTo>
                  <a:pt x="32" y="117"/>
                </a:lnTo>
                <a:lnTo>
                  <a:pt x="53" y="117"/>
                </a:lnTo>
                <a:lnTo>
                  <a:pt x="32" y="128"/>
                </a:lnTo>
                <a:lnTo>
                  <a:pt x="32" y="138"/>
                </a:lnTo>
                <a:lnTo>
                  <a:pt x="42" y="138"/>
                </a:lnTo>
                <a:lnTo>
                  <a:pt x="32" y="138"/>
                </a:lnTo>
                <a:lnTo>
                  <a:pt x="21" y="149"/>
                </a:lnTo>
                <a:lnTo>
                  <a:pt x="21" y="160"/>
                </a:lnTo>
                <a:lnTo>
                  <a:pt x="21" y="170"/>
                </a:lnTo>
                <a:lnTo>
                  <a:pt x="21" y="181"/>
                </a:lnTo>
                <a:lnTo>
                  <a:pt x="21" y="191"/>
                </a:lnTo>
                <a:lnTo>
                  <a:pt x="21" y="202"/>
                </a:lnTo>
                <a:lnTo>
                  <a:pt x="32" y="213"/>
                </a:lnTo>
                <a:lnTo>
                  <a:pt x="32" y="202"/>
                </a:lnTo>
                <a:lnTo>
                  <a:pt x="42" y="202"/>
                </a:lnTo>
                <a:lnTo>
                  <a:pt x="42" y="191"/>
                </a:lnTo>
                <a:lnTo>
                  <a:pt x="42" y="181"/>
                </a:lnTo>
                <a:lnTo>
                  <a:pt x="53" y="170"/>
                </a:lnTo>
                <a:lnTo>
                  <a:pt x="53" y="160"/>
                </a:lnTo>
                <a:lnTo>
                  <a:pt x="53" y="149"/>
                </a:lnTo>
                <a:lnTo>
                  <a:pt x="53" y="138"/>
                </a:lnTo>
                <a:lnTo>
                  <a:pt x="63" y="128"/>
                </a:lnTo>
                <a:lnTo>
                  <a:pt x="63" y="117"/>
                </a:lnTo>
                <a:lnTo>
                  <a:pt x="63" y="107"/>
                </a:lnTo>
                <a:lnTo>
                  <a:pt x="63" y="96"/>
                </a:lnTo>
                <a:lnTo>
                  <a:pt x="63" y="107"/>
                </a:lnTo>
                <a:lnTo>
                  <a:pt x="63" y="117"/>
                </a:lnTo>
                <a:lnTo>
                  <a:pt x="63" y="128"/>
                </a:lnTo>
                <a:lnTo>
                  <a:pt x="63" y="138"/>
                </a:lnTo>
                <a:lnTo>
                  <a:pt x="63" y="149"/>
                </a:lnTo>
                <a:lnTo>
                  <a:pt x="63" y="160"/>
                </a:lnTo>
                <a:lnTo>
                  <a:pt x="74" y="160"/>
                </a:lnTo>
                <a:lnTo>
                  <a:pt x="74" y="170"/>
                </a:lnTo>
                <a:lnTo>
                  <a:pt x="84" y="170"/>
                </a:lnTo>
                <a:lnTo>
                  <a:pt x="84" y="181"/>
                </a:lnTo>
                <a:lnTo>
                  <a:pt x="95" y="181"/>
                </a:lnTo>
                <a:lnTo>
                  <a:pt x="105" y="181"/>
                </a:lnTo>
                <a:lnTo>
                  <a:pt x="95" y="181"/>
                </a:lnTo>
                <a:lnTo>
                  <a:pt x="95" y="191"/>
                </a:lnTo>
                <a:lnTo>
                  <a:pt x="84" y="191"/>
                </a:lnTo>
                <a:lnTo>
                  <a:pt x="74" y="191"/>
                </a:lnTo>
                <a:lnTo>
                  <a:pt x="74" y="181"/>
                </a:lnTo>
                <a:lnTo>
                  <a:pt x="74" y="191"/>
                </a:lnTo>
                <a:lnTo>
                  <a:pt x="74" y="202"/>
                </a:lnTo>
                <a:lnTo>
                  <a:pt x="74" y="213"/>
                </a:lnTo>
                <a:lnTo>
                  <a:pt x="84" y="213"/>
                </a:lnTo>
                <a:lnTo>
                  <a:pt x="95" y="213"/>
                </a:lnTo>
                <a:lnTo>
                  <a:pt x="95" y="223"/>
                </a:lnTo>
                <a:lnTo>
                  <a:pt x="105" y="223"/>
                </a:lnTo>
                <a:lnTo>
                  <a:pt x="116" y="223"/>
                </a:lnTo>
                <a:lnTo>
                  <a:pt x="116" y="234"/>
                </a:lnTo>
                <a:lnTo>
                  <a:pt x="126" y="234"/>
                </a:lnTo>
                <a:lnTo>
                  <a:pt x="137" y="234"/>
                </a:lnTo>
                <a:lnTo>
                  <a:pt x="137" y="245"/>
                </a:lnTo>
                <a:lnTo>
                  <a:pt x="147" y="245"/>
                </a:lnTo>
                <a:lnTo>
                  <a:pt x="147" y="255"/>
                </a:lnTo>
                <a:lnTo>
                  <a:pt x="137" y="255"/>
                </a:lnTo>
                <a:lnTo>
                  <a:pt x="137" y="245"/>
                </a:lnTo>
                <a:lnTo>
                  <a:pt x="126" y="245"/>
                </a:lnTo>
                <a:lnTo>
                  <a:pt x="116" y="234"/>
                </a:lnTo>
                <a:lnTo>
                  <a:pt x="116" y="245"/>
                </a:lnTo>
                <a:lnTo>
                  <a:pt x="116" y="255"/>
                </a:lnTo>
                <a:lnTo>
                  <a:pt x="116" y="266"/>
                </a:lnTo>
                <a:lnTo>
                  <a:pt x="116" y="255"/>
                </a:lnTo>
                <a:lnTo>
                  <a:pt x="105" y="255"/>
                </a:lnTo>
                <a:lnTo>
                  <a:pt x="105" y="245"/>
                </a:lnTo>
                <a:lnTo>
                  <a:pt x="95" y="245"/>
                </a:lnTo>
                <a:lnTo>
                  <a:pt x="95" y="255"/>
                </a:lnTo>
                <a:lnTo>
                  <a:pt x="95" y="245"/>
                </a:lnTo>
                <a:lnTo>
                  <a:pt x="95" y="234"/>
                </a:lnTo>
                <a:lnTo>
                  <a:pt x="84" y="234"/>
                </a:lnTo>
                <a:lnTo>
                  <a:pt x="84" y="223"/>
                </a:lnTo>
                <a:lnTo>
                  <a:pt x="74" y="234"/>
                </a:lnTo>
                <a:lnTo>
                  <a:pt x="63" y="234"/>
                </a:lnTo>
                <a:lnTo>
                  <a:pt x="63" y="223"/>
                </a:lnTo>
                <a:lnTo>
                  <a:pt x="53" y="223"/>
                </a:lnTo>
                <a:lnTo>
                  <a:pt x="53" y="213"/>
                </a:lnTo>
                <a:lnTo>
                  <a:pt x="42" y="213"/>
                </a:lnTo>
                <a:lnTo>
                  <a:pt x="32" y="213"/>
                </a:lnTo>
                <a:lnTo>
                  <a:pt x="21" y="213"/>
                </a:lnTo>
                <a:lnTo>
                  <a:pt x="21" y="202"/>
                </a:lnTo>
                <a:lnTo>
                  <a:pt x="11" y="202"/>
                </a:lnTo>
                <a:lnTo>
                  <a:pt x="11" y="191"/>
                </a:lnTo>
                <a:lnTo>
                  <a:pt x="11" y="202"/>
                </a:lnTo>
                <a:lnTo>
                  <a:pt x="11" y="213"/>
                </a:lnTo>
                <a:lnTo>
                  <a:pt x="11" y="223"/>
                </a:lnTo>
                <a:lnTo>
                  <a:pt x="11" y="234"/>
                </a:lnTo>
                <a:lnTo>
                  <a:pt x="0" y="245"/>
                </a:lnTo>
                <a:lnTo>
                  <a:pt x="11" y="255"/>
                </a:lnTo>
                <a:lnTo>
                  <a:pt x="0" y="266"/>
                </a:lnTo>
                <a:lnTo>
                  <a:pt x="11" y="266"/>
                </a:lnTo>
                <a:lnTo>
                  <a:pt x="11" y="255"/>
                </a:lnTo>
                <a:lnTo>
                  <a:pt x="21" y="255"/>
                </a:lnTo>
                <a:lnTo>
                  <a:pt x="21" y="266"/>
                </a:lnTo>
                <a:lnTo>
                  <a:pt x="32" y="266"/>
                </a:lnTo>
                <a:lnTo>
                  <a:pt x="32" y="255"/>
                </a:lnTo>
                <a:lnTo>
                  <a:pt x="21" y="255"/>
                </a:lnTo>
                <a:lnTo>
                  <a:pt x="11" y="255"/>
                </a:lnTo>
                <a:lnTo>
                  <a:pt x="11" y="245"/>
                </a:lnTo>
                <a:lnTo>
                  <a:pt x="21" y="245"/>
                </a:lnTo>
                <a:lnTo>
                  <a:pt x="21" y="255"/>
                </a:lnTo>
                <a:lnTo>
                  <a:pt x="32" y="255"/>
                </a:lnTo>
                <a:lnTo>
                  <a:pt x="42" y="255"/>
                </a:lnTo>
                <a:lnTo>
                  <a:pt x="42" y="266"/>
                </a:lnTo>
                <a:lnTo>
                  <a:pt x="53" y="266"/>
                </a:lnTo>
                <a:lnTo>
                  <a:pt x="53" y="276"/>
                </a:lnTo>
                <a:lnTo>
                  <a:pt x="63" y="287"/>
                </a:lnTo>
                <a:lnTo>
                  <a:pt x="74" y="287"/>
                </a:lnTo>
                <a:lnTo>
                  <a:pt x="63" y="287"/>
                </a:lnTo>
                <a:lnTo>
                  <a:pt x="63" y="276"/>
                </a:lnTo>
                <a:lnTo>
                  <a:pt x="63" y="266"/>
                </a:lnTo>
                <a:lnTo>
                  <a:pt x="53" y="266"/>
                </a:lnTo>
                <a:lnTo>
                  <a:pt x="53" y="255"/>
                </a:lnTo>
                <a:lnTo>
                  <a:pt x="53" y="245"/>
                </a:lnTo>
                <a:lnTo>
                  <a:pt x="42" y="245"/>
                </a:lnTo>
                <a:lnTo>
                  <a:pt x="42" y="234"/>
                </a:lnTo>
                <a:lnTo>
                  <a:pt x="32" y="223"/>
                </a:lnTo>
                <a:lnTo>
                  <a:pt x="42" y="223"/>
                </a:lnTo>
                <a:lnTo>
                  <a:pt x="42" y="234"/>
                </a:lnTo>
                <a:lnTo>
                  <a:pt x="53" y="234"/>
                </a:lnTo>
                <a:lnTo>
                  <a:pt x="53" y="245"/>
                </a:lnTo>
                <a:lnTo>
                  <a:pt x="63" y="255"/>
                </a:lnTo>
                <a:lnTo>
                  <a:pt x="63" y="266"/>
                </a:lnTo>
                <a:lnTo>
                  <a:pt x="74" y="266"/>
                </a:lnTo>
                <a:lnTo>
                  <a:pt x="74" y="276"/>
                </a:lnTo>
                <a:lnTo>
                  <a:pt x="74" y="287"/>
                </a:lnTo>
                <a:lnTo>
                  <a:pt x="74" y="298"/>
                </a:lnTo>
                <a:lnTo>
                  <a:pt x="84" y="298"/>
                </a:lnTo>
                <a:lnTo>
                  <a:pt x="84" y="287"/>
                </a:lnTo>
                <a:lnTo>
                  <a:pt x="74" y="287"/>
                </a:lnTo>
                <a:lnTo>
                  <a:pt x="74" y="276"/>
                </a:lnTo>
                <a:lnTo>
                  <a:pt x="74" y="266"/>
                </a:lnTo>
                <a:lnTo>
                  <a:pt x="74" y="255"/>
                </a:lnTo>
                <a:lnTo>
                  <a:pt x="63" y="255"/>
                </a:lnTo>
                <a:lnTo>
                  <a:pt x="63" y="245"/>
                </a:lnTo>
                <a:lnTo>
                  <a:pt x="63" y="234"/>
                </a:lnTo>
                <a:lnTo>
                  <a:pt x="53" y="234"/>
                </a:lnTo>
                <a:lnTo>
                  <a:pt x="53" y="223"/>
                </a:lnTo>
                <a:lnTo>
                  <a:pt x="63" y="234"/>
                </a:lnTo>
                <a:lnTo>
                  <a:pt x="63" y="245"/>
                </a:lnTo>
                <a:lnTo>
                  <a:pt x="74" y="255"/>
                </a:lnTo>
                <a:lnTo>
                  <a:pt x="74" y="266"/>
                </a:lnTo>
                <a:lnTo>
                  <a:pt x="84" y="276"/>
                </a:lnTo>
                <a:lnTo>
                  <a:pt x="84" y="287"/>
                </a:lnTo>
                <a:lnTo>
                  <a:pt x="95" y="287"/>
                </a:lnTo>
                <a:lnTo>
                  <a:pt x="95" y="298"/>
                </a:lnTo>
                <a:lnTo>
                  <a:pt x="105" y="308"/>
                </a:lnTo>
                <a:lnTo>
                  <a:pt x="116" y="308"/>
                </a:lnTo>
                <a:lnTo>
                  <a:pt x="105" y="308"/>
                </a:lnTo>
                <a:lnTo>
                  <a:pt x="105" y="298"/>
                </a:lnTo>
                <a:lnTo>
                  <a:pt x="95" y="287"/>
                </a:lnTo>
                <a:lnTo>
                  <a:pt x="95" y="276"/>
                </a:lnTo>
                <a:lnTo>
                  <a:pt x="84" y="276"/>
                </a:lnTo>
                <a:lnTo>
                  <a:pt x="84" y="266"/>
                </a:lnTo>
                <a:lnTo>
                  <a:pt x="84" y="255"/>
                </a:lnTo>
                <a:lnTo>
                  <a:pt x="84" y="245"/>
                </a:lnTo>
                <a:lnTo>
                  <a:pt x="84" y="255"/>
                </a:lnTo>
                <a:lnTo>
                  <a:pt x="84" y="266"/>
                </a:lnTo>
                <a:lnTo>
                  <a:pt x="95" y="266"/>
                </a:lnTo>
                <a:lnTo>
                  <a:pt x="95" y="276"/>
                </a:lnTo>
                <a:lnTo>
                  <a:pt x="95" y="266"/>
                </a:lnTo>
                <a:lnTo>
                  <a:pt x="95" y="255"/>
                </a:lnTo>
                <a:lnTo>
                  <a:pt x="84" y="245"/>
                </a:lnTo>
                <a:lnTo>
                  <a:pt x="84" y="234"/>
                </a:lnTo>
                <a:lnTo>
                  <a:pt x="84" y="245"/>
                </a:lnTo>
                <a:lnTo>
                  <a:pt x="95" y="245"/>
                </a:lnTo>
                <a:lnTo>
                  <a:pt x="95" y="255"/>
                </a:lnTo>
                <a:lnTo>
                  <a:pt x="95" y="266"/>
                </a:lnTo>
                <a:lnTo>
                  <a:pt x="105" y="266"/>
                </a:lnTo>
                <a:lnTo>
                  <a:pt x="105" y="276"/>
                </a:lnTo>
                <a:lnTo>
                  <a:pt x="116" y="276"/>
                </a:lnTo>
                <a:lnTo>
                  <a:pt x="126" y="276"/>
                </a:lnTo>
                <a:lnTo>
                  <a:pt x="126" y="266"/>
                </a:lnTo>
                <a:lnTo>
                  <a:pt x="126" y="255"/>
                </a:lnTo>
                <a:lnTo>
                  <a:pt x="126" y="245"/>
                </a:lnTo>
                <a:lnTo>
                  <a:pt x="126" y="255"/>
                </a:lnTo>
                <a:lnTo>
                  <a:pt x="137" y="255"/>
                </a:lnTo>
                <a:lnTo>
                  <a:pt x="137" y="266"/>
                </a:lnTo>
                <a:lnTo>
                  <a:pt x="147" y="266"/>
                </a:lnTo>
                <a:lnTo>
                  <a:pt x="158" y="266"/>
                </a:lnTo>
                <a:lnTo>
                  <a:pt x="158" y="255"/>
                </a:lnTo>
                <a:lnTo>
                  <a:pt x="158" y="245"/>
                </a:lnTo>
                <a:lnTo>
                  <a:pt x="147" y="245"/>
                </a:lnTo>
                <a:lnTo>
                  <a:pt x="147" y="234"/>
                </a:lnTo>
                <a:lnTo>
                  <a:pt x="137" y="234"/>
                </a:lnTo>
                <a:lnTo>
                  <a:pt x="126" y="223"/>
                </a:lnTo>
                <a:lnTo>
                  <a:pt x="116" y="223"/>
                </a:lnTo>
                <a:lnTo>
                  <a:pt x="116" y="213"/>
                </a:lnTo>
                <a:lnTo>
                  <a:pt x="105" y="213"/>
                </a:lnTo>
                <a:lnTo>
                  <a:pt x="95" y="213"/>
                </a:lnTo>
                <a:lnTo>
                  <a:pt x="95" y="202"/>
                </a:lnTo>
                <a:lnTo>
                  <a:pt x="95" y="191"/>
                </a:lnTo>
                <a:lnTo>
                  <a:pt x="105" y="191"/>
                </a:lnTo>
                <a:lnTo>
                  <a:pt x="105" y="181"/>
                </a:lnTo>
                <a:lnTo>
                  <a:pt x="116" y="181"/>
                </a:lnTo>
                <a:lnTo>
                  <a:pt x="126" y="181"/>
                </a:lnTo>
                <a:lnTo>
                  <a:pt x="126" y="170"/>
                </a:lnTo>
                <a:lnTo>
                  <a:pt x="137" y="170"/>
                </a:lnTo>
                <a:lnTo>
                  <a:pt x="147" y="160"/>
                </a:lnTo>
                <a:lnTo>
                  <a:pt x="137" y="149"/>
                </a:lnTo>
                <a:lnTo>
                  <a:pt x="137" y="138"/>
                </a:lnTo>
                <a:lnTo>
                  <a:pt x="126" y="128"/>
                </a:lnTo>
                <a:lnTo>
                  <a:pt x="116" y="117"/>
                </a:lnTo>
                <a:lnTo>
                  <a:pt x="126" y="117"/>
                </a:lnTo>
                <a:lnTo>
                  <a:pt x="137" y="128"/>
                </a:lnTo>
                <a:lnTo>
                  <a:pt x="137" y="138"/>
                </a:lnTo>
                <a:lnTo>
                  <a:pt x="147" y="138"/>
                </a:lnTo>
                <a:lnTo>
                  <a:pt x="137" y="128"/>
                </a:lnTo>
                <a:lnTo>
                  <a:pt x="137" y="117"/>
                </a:lnTo>
                <a:lnTo>
                  <a:pt x="137" y="107"/>
                </a:lnTo>
                <a:lnTo>
                  <a:pt x="126" y="107"/>
                </a:lnTo>
                <a:lnTo>
                  <a:pt x="116" y="96"/>
                </a:lnTo>
                <a:lnTo>
                  <a:pt x="116" y="85"/>
                </a:lnTo>
                <a:lnTo>
                  <a:pt x="105" y="85"/>
                </a:lnTo>
                <a:lnTo>
                  <a:pt x="105" y="75"/>
                </a:lnTo>
                <a:lnTo>
                  <a:pt x="95" y="75"/>
                </a:lnTo>
                <a:lnTo>
                  <a:pt x="95" y="64"/>
                </a:lnTo>
                <a:lnTo>
                  <a:pt x="84" y="64"/>
                </a:lnTo>
                <a:lnTo>
                  <a:pt x="84" y="53"/>
                </a:lnTo>
                <a:lnTo>
                  <a:pt x="84" y="43"/>
                </a:lnTo>
                <a:lnTo>
                  <a:pt x="95" y="43"/>
                </a:lnTo>
                <a:lnTo>
                  <a:pt x="95" y="53"/>
                </a:lnTo>
                <a:lnTo>
                  <a:pt x="105" y="53"/>
                </a:lnTo>
                <a:lnTo>
                  <a:pt x="105" y="64"/>
                </a:lnTo>
                <a:lnTo>
                  <a:pt x="116" y="64"/>
                </a:lnTo>
                <a:lnTo>
                  <a:pt x="116" y="75"/>
                </a:lnTo>
                <a:lnTo>
                  <a:pt x="126" y="75"/>
                </a:lnTo>
                <a:lnTo>
                  <a:pt x="126" y="85"/>
                </a:lnTo>
                <a:lnTo>
                  <a:pt x="137" y="85"/>
                </a:lnTo>
                <a:lnTo>
                  <a:pt x="137" y="96"/>
                </a:lnTo>
                <a:lnTo>
                  <a:pt x="137" y="107"/>
                </a:lnTo>
                <a:lnTo>
                  <a:pt x="137" y="96"/>
                </a:lnTo>
                <a:lnTo>
                  <a:pt x="137" y="85"/>
                </a:lnTo>
                <a:lnTo>
                  <a:pt x="137" y="75"/>
                </a:lnTo>
                <a:lnTo>
                  <a:pt x="126" y="75"/>
                </a:lnTo>
                <a:lnTo>
                  <a:pt x="126" y="64"/>
                </a:lnTo>
                <a:lnTo>
                  <a:pt x="126" y="53"/>
                </a:lnTo>
                <a:lnTo>
                  <a:pt x="116" y="53"/>
                </a:lnTo>
                <a:lnTo>
                  <a:pt x="116" y="43"/>
                </a:lnTo>
                <a:lnTo>
                  <a:pt x="116" y="32"/>
                </a:lnTo>
                <a:lnTo>
                  <a:pt x="116" y="43"/>
                </a:lnTo>
                <a:lnTo>
                  <a:pt x="126" y="43"/>
                </a:lnTo>
                <a:lnTo>
                  <a:pt x="126" y="53"/>
                </a:lnTo>
                <a:lnTo>
                  <a:pt x="126" y="64"/>
                </a:lnTo>
                <a:lnTo>
                  <a:pt x="137" y="64"/>
                </a:lnTo>
                <a:lnTo>
                  <a:pt x="137" y="53"/>
                </a:lnTo>
                <a:lnTo>
                  <a:pt x="126" y="53"/>
                </a:lnTo>
                <a:lnTo>
                  <a:pt x="126" y="43"/>
                </a:lnTo>
                <a:lnTo>
                  <a:pt x="126" y="32"/>
                </a:lnTo>
                <a:lnTo>
                  <a:pt x="116" y="32"/>
                </a:lnTo>
                <a:lnTo>
                  <a:pt x="116" y="22"/>
                </a:lnTo>
                <a:lnTo>
                  <a:pt x="105" y="22"/>
                </a:lnTo>
                <a:lnTo>
                  <a:pt x="95" y="22"/>
                </a:lnTo>
                <a:lnTo>
                  <a:pt x="105" y="22"/>
                </a:lnTo>
                <a:lnTo>
                  <a:pt x="116" y="22"/>
                </a:lnTo>
                <a:lnTo>
                  <a:pt x="126" y="32"/>
                </a:lnTo>
                <a:lnTo>
                  <a:pt x="126" y="43"/>
                </a:lnTo>
                <a:lnTo>
                  <a:pt x="126" y="32"/>
                </a:lnTo>
                <a:lnTo>
                  <a:pt x="126" y="22"/>
                </a:lnTo>
                <a:lnTo>
                  <a:pt x="116" y="11"/>
                </a:lnTo>
                <a:lnTo>
                  <a:pt x="105" y="0"/>
                </a:lnTo>
                <a:lnTo>
                  <a:pt x="95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21" name="Freeform 1814"/>
          <p:cNvSpPr>
            <a:spLocks/>
          </p:cNvSpPr>
          <p:nvPr/>
        </p:nvSpPr>
        <p:spPr bwMode="auto">
          <a:xfrm>
            <a:off x="523143" y="3587751"/>
            <a:ext cx="137746" cy="201613"/>
          </a:xfrm>
          <a:custGeom>
            <a:avLst/>
            <a:gdLst>
              <a:gd name="T0" fmla="*/ 15875 w 94"/>
              <a:gd name="T1" fmla="*/ 201613 h 127"/>
              <a:gd name="T2" fmla="*/ 15875 w 94"/>
              <a:gd name="T3" fmla="*/ 185738 h 127"/>
              <a:gd name="T4" fmla="*/ 0 w 94"/>
              <a:gd name="T5" fmla="*/ 168275 h 127"/>
              <a:gd name="T6" fmla="*/ 0 w 94"/>
              <a:gd name="T7" fmla="*/ 152400 h 127"/>
              <a:gd name="T8" fmla="*/ 0 w 94"/>
              <a:gd name="T9" fmla="*/ 134938 h 127"/>
              <a:gd name="T10" fmla="*/ 0 w 94"/>
              <a:gd name="T11" fmla="*/ 134938 h 127"/>
              <a:gd name="T12" fmla="*/ 0 w 94"/>
              <a:gd name="T13" fmla="*/ 117475 h 127"/>
              <a:gd name="T14" fmla="*/ 0 w 94"/>
              <a:gd name="T15" fmla="*/ 84138 h 127"/>
              <a:gd name="T16" fmla="*/ 15875 w 94"/>
              <a:gd name="T17" fmla="*/ 50800 h 127"/>
              <a:gd name="T18" fmla="*/ 33338 w 94"/>
              <a:gd name="T19" fmla="*/ 33338 h 127"/>
              <a:gd name="T20" fmla="*/ 49213 w 94"/>
              <a:gd name="T21" fmla="*/ 17463 h 127"/>
              <a:gd name="T22" fmla="*/ 66675 w 94"/>
              <a:gd name="T23" fmla="*/ 17463 h 127"/>
              <a:gd name="T24" fmla="*/ 66675 w 94"/>
              <a:gd name="T25" fmla="*/ 0 h 127"/>
              <a:gd name="T26" fmla="*/ 66675 w 94"/>
              <a:gd name="T27" fmla="*/ 17463 h 127"/>
              <a:gd name="T28" fmla="*/ 82550 w 94"/>
              <a:gd name="T29" fmla="*/ 0 h 127"/>
              <a:gd name="T30" fmla="*/ 98425 w 94"/>
              <a:gd name="T31" fmla="*/ 0 h 127"/>
              <a:gd name="T32" fmla="*/ 98425 w 94"/>
              <a:gd name="T33" fmla="*/ 0 h 127"/>
              <a:gd name="T34" fmla="*/ 115888 w 94"/>
              <a:gd name="T35" fmla="*/ 17463 h 127"/>
              <a:gd name="T36" fmla="*/ 115888 w 94"/>
              <a:gd name="T37" fmla="*/ 33338 h 127"/>
              <a:gd name="T38" fmla="*/ 131763 w 94"/>
              <a:gd name="T39" fmla="*/ 50800 h 127"/>
              <a:gd name="T40" fmla="*/ 131763 w 94"/>
              <a:gd name="T41" fmla="*/ 66675 h 127"/>
              <a:gd name="T42" fmla="*/ 149225 w 94"/>
              <a:gd name="T43" fmla="*/ 84138 h 127"/>
              <a:gd name="T44" fmla="*/ 131763 w 94"/>
              <a:gd name="T45" fmla="*/ 101600 h 127"/>
              <a:gd name="T46" fmla="*/ 115888 w 94"/>
              <a:gd name="T47" fmla="*/ 101600 h 127"/>
              <a:gd name="T48" fmla="*/ 98425 w 94"/>
              <a:gd name="T49" fmla="*/ 66675 h 127"/>
              <a:gd name="T50" fmla="*/ 98425 w 94"/>
              <a:gd name="T51" fmla="*/ 66675 h 127"/>
              <a:gd name="T52" fmla="*/ 115888 w 94"/>
              <a:gd name="T53" fmla="*/ 101600 h 127"/>
              <a:gd name="T54" fmla="*/ 115888 w 94"/>
              <a:gd name="T55" fmla="*/ 134938 h 127"/>
              <a:gd name="T56" fmla="*/ 115888 w 94"/>
              <a:gd name="T57" fmla="*/ 152400 h 127"/>
              <a:gd name="T58" fmla="*/ 115888 w 94"/>
              <a:gd name="T59" fmla="*/ 185738 h 127"/>
              <a:gd name="T60" fmla="*/ 98425 w 94"/>
              <a:gd name="T61" fmla="*/ 185738 h 127"/>
              <a:gd name="T62" fmla="*/ 82550 w 94"/>
              <a:gd name="T63" fmla="*/ 117475 h 127"/>
              <a:gd name="T64" fmla="*/ 82550 w 94"/>
              <a:gd name="T65" fmla="*/ 101600 h 127"/>
              <a:gd name="T66" fmla="*/ 82550 w 94"/>
              <a:gd name="T67" fmla="*/ 152400 h 127"/>
              <a:gd name="T68" fmla="*/ 98425 w 94"/>
              <a:gd name="T69" fmla="*/ 185738 h 127"/>
              <a:gd name="T70" fmla="*/ 82550 w 94"/>
              <a:gd name="T71" fmla="*/ 201613 h 127"/>
              <a:gd name="T72" fmla="*/ 82550 w 94"/>
              <a:gd name="T73" fmla="*/ 168275 h 127"/>
              <a:gd name="T74" fmla="*/ 66675 w 94"/>
              <a:gd name="T75" fmla="*/ 117475 h 127"/>
              <a:gd name="T76" fmla="*/ 49213 w 94"/>
              <a:gd name="T77" fmla="*/ 101600 h 127"/>
              <a:gd name="T78" fmla="*/ 49213 w 94"/>
              <a:gd name="T79" fmla="*/ 84138 h 127"/>
              <a:gd name="T80" fmla="*/ 33338 w 94"/>
              <a:gd name="T81" fmla="*/ 84138 h 127"/>
              <a:gd name="T82" fmla="*/ 33338 w 94"/>
              <a:gd name="T83" fmla="*/ 84138 h 127"/>
              <a:gd name="T84" fmla="*/ 33338 w 94"/>
              <a:gd name="T85" fmla="*/ 66675 h 127"/>
              <a:gd name="T86" fmla="*/ 15875 w 94"/>
              <a:gd name="T87" fmla="*/ 66675 h 127"/>
              <a:gd name="T88" fmla="*/ 0 w 94"/>
              <a:gd name="T89" fmla="*/ 84138 h 127"/>
              <a:gd name="T90" fmla="*/ 0 w 94"/>
              <a:gd name="T91" fmla="*/ 117475 h 127"/>
              <a:gd name="T92" fmla="*/ 0 w 94"/>
              <a:gd name="T93" fmla="*/ 152400 h 127"/>
              <a:gd name="T94" fmla="*/ 15875 w 94"/>
              <a:gd name="T95" fmla="*/ 152400 h 127"/>
              <a:gd name="T96" fmla="*/ 15875 w 94"/>
              <a:gd name="T97" fmla="*/ 117475 h 127"/>
              <a:gd name="T98" fmla="*/ 15875 w 94"/>
              <a:gd name="T99" fmla="*/ 101600 h 127"/>
              <a:gd name="T100" fmla="*/ 15875 w 94"/>
              <a:gd name="T101" fmla="*/ 84138 h 127"/>
              <a:gd name="T102" fmla="*/ 15875 w 94"/>
              <a:gd name="T103" fmla="*/ 101600 h 127"/>
              <a:gd name="T104" fmla="*/ 15875 w 94"/>
              <a:gd name="T105" fmla="*/ 168275 h 127"/>
              <a:gd name="T106" fmla="*/ 15875 w 94"/>
              <a:gd name="T107" fmla="*/ 201613 h 127"/>
              <a:gd name="T108" fmla="*/ 33338 w 94"/>
              <a:gd name="T109" fmla="*/ 185738 h 127"/>
              <a:gd name="T110" fmla="*/ 15875 w 94"/>
              <a:gd name="T111" fmla="*/ 117475 h 127"/>
              <a:gd name="T112" fmla="*/ 33338 w 94"/>
              <a:gd name="T113" fmla="*/ 84138 h 127"/>
              <a:gd name="T114" fmla="*/ 49213 w 94"/>
              <a:gd name="T115" fmla="*/ 84138 h 127"/>
              <a:gd name="T116" fmla="*/ 49213 w 94"/>
              <a:gd name="T117" fmla="*/ 117475 h 127"/>
              <a:gd name="T118" fmla="*/ 66675 w 94"/>
              <a:gd name="T119" fmla="*/ 152400 h 127"/>
              <a:gd name="T120" fmla="*/ 82550 w 94"/>
              <a:gd name="T121" fmla="*/ 185738 h 1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4" h="127">
                <a:moveTo>
                  <a:pt x="21" y="127"/>
                </a:moveTo>
                <a:lnTo>
                  <a:pt x="10" y="127"/>
                </a:lnTo>
                <a:lnTo>
                  <a:pt x="10" y="117"/>
                </a:lnTo>
                <a:lnTo>
                  <a:pt x="10" y="106"/>
                </a:lnTo>
                <a:lnTo>
                  <a:pt x="0" y="106"/>
                </a:lnTo>
                <a:lnTo>
                  <a:pt x="0" y="96"/>
                </a:lnTo>
                <a:lnTo>
                  <a:pt x="0" y="85"/>
                </a:lnTo>
                <a:lnTo>
                  <a:pt x="0" y="74"/>
                </a:lnTo>
                <a:lnTo>
                  <a:pt x="0" y="64"/>
                </a:lnTo>
                <a:lnTo>
                  <a:pt x="0" y="53"/>
                </a:lnTo>
                <a:lnTo>
                  <a:pt x="10" y="53"/>
                </a:lnTo>
                <a:lnTo>
                  <a:pt x="10" y="42"/>
                </a:lnTo>
                <a:lnTo>
                  <a:pt x="10" y="32"/>
                </a:lnTo>
                <a:lnTo>
                  <a:pt x="21" y="32"/>
                </a:lnTo>
                <a:lnTo>
                  <a:pt x="21" y="21"/>
                </a:lnTo>
                <a:lnTo>
                  <a:pt x="31" y="21"/>
                </a:lnTo>
                <a:lnTo>
                  <a:pt x="31" y="11"/>
                </a:lnTo>
                <a:lnTo>
                  <a:pt x="42" y="11"/>
                </a:lnTo>
                <a:lnTo>
                  <a:pt x="42" y="0"/>
                </a:lnTo>
                <a:lnTo>
                  <a:pt x="42" y="11"/>
                </a:lnTo>
                <a:lnTo>
                  <a:pt x="52" y="11"/>
                </a:lnTo>
                <a:lnTo>
                  <a:pt x="52" y="0"/>
                </a:lnTo>
                <a:lnTo>
                  <a:pt x="62" y="0"/>
                </a:lnTo>
                <a:lnTo>
                  <a:pt x="62" y="11"/>
                </a:lnTo>
                <a:lnTo>
                  <a:pt x="73" y="11"/>
                </a:lnTo>
                <a:lnTo>
                  <a:pt x="73" y="21"/>
                </a:lnTo>
                <a:lnTo>
                  <a:pt x="83" y="32"/>
                </a:lnTo>
                <a:lnTo>
                  <a:pt x="83" y="42"/>
                </a:lnTo>
                <a:lnTo>
                  <a:pt x="94" y="42"/>
                </a:lnTo>
                <a:lnTo>
                  <a:pt x="94" y="53"/>
                </a:lnTo>
                <a:lnTo>
                  <a:pt x="83" y="53"/>
                </a:lnTo>
                <a:lnTo>
                  <a:pt x="83" y="64"/>
                </a:lnTo>
                <a:lnTo>
                  <a:pt x="73" y="74"/>
                </a:lnTo>
                <a:lnTo>
                  <a:pt x="73" y="64"/>
                </a:lnTo>
                <a:lnTo>
                  <a:pt x="73" y="53"/>
                </a:lnTo>
                <a:lnTo>
                  <a:pt x="62" y="42"/>
                </a:lnTo>
                <a:lnTo>
                  <a:pt x="62" y="32"/>
                </a:lnTo>
                <a:lnTo>
                  <a:pt x="62" y="42"/>
                </a:lnTo>
                <a:lnTo>
                  <a:pt x="62" y="53"/>
                </a:lnTo>
                <a:lnTo>
                  <a:pt x="62" y="64"/>
                </a:lnTo>
                <a:lnTo>
                  <a:pt x="73" y="64"/>
                </a:lnTo>
                <a:lnTo>
                  <a:pt x="73" y="74"/>
                </a:lnTo>
                <a:lnTo>
                  <a:pt x="73" y="85"/>
                </a:lnTo>
                <a:lnTo>
                  <a:pt x="73" y="96"/>
                </a:lnTo>
                <a:lnTo>
                  <a:pt x="73" y="106"/>
                </a:lnTo>
                <a:lnTo>
                  <a:pt x="73" y="117"/>
                </a:lnTo>
                <a:lnTo>
                  <a:pt x="83" y="127"/>
                </a:lnTo>
                <a:lnTo>
                  <a:pt x="62" y="127"/>
                </a:lnTo>
                <a:lnTo>
                  <a:pt x="62" y="117"/>
                </a:lnTo>
                <a:lnTo>
                  <a:pt x="62" y="106"/>
                </a:lnTo>
                <a:lnTo>
                  <a:pt x="62" y="96"/>
                </a:lnTo>
                <a:lnTo>
                  <a:pt x="52" y="85"/>
                </a:lnTo>
                <a:lnTo>
                  <a:pt x="52" y="74"/>
                </a:lnTo>
                <a:lnTo>
                  <a:pt x="52" y="64"/>
                </a:lnTo>
                <a:lnTo>
                  <a:pt x="52" y="74"/>
                </a:lnTo>
                <a:lnTo>
                  <a:pt x="52" y="85"/>
                </a:lnTo>
                <a:lnTo>
                  <a:pt x="52" y="96"/>
                </a:lnTo>
                <a:lnTo>
                  <a:pt x="62" y="96"/>
                </a:lnTo>
                <a:lnTo>
                  <a:pt x="62" y="106"/>
                </a:lnTo>
                <a:lnTo>
                  <a:pt x="62" y="117"/>
                </a:lnTo>
                <a:lnTo>
                  <a:pt x="62" y="127"/>
                </a:lnTo>
                <a:lnTo>
                  <a:pt x="52" y="127"/>
                </a:lnTo>
                <a:lnTo>
                  <a:pt x="52" y="117"/>
                </a:lnTo>
                <a:lnTo>
                  <a:pt x="52" y="106"/>
                </a:lnTo>
                <a:lnTo>
                  <a:pt x="52" y="96"/>
                </a:lnTo>
                <a:lnTo>
                  <a:pt x="42" y="85"/>
                </a:lnTo>
                <a:lnTo>
                  <a:pt x="42" y="74"/>
                </a:lnTo>
                <a:lnTo>
                  <a:pt x="42" y="64"/>
                </a:lnTo>
                <a:lnTo>
                  <a:pt x="31" y="64"/>
                </a:lnTo>
                <a:lnTo>
                  <a:pt x="31" y="53"/>
                </a:lnTo>
                <a:lnTo>
                  <a:pt x="31" y="64"/>
                </a:lnTo>
                <a:lnTo>
                  <a:pt x="31" y="53"/>
                </a:lnTo>
                <a:lnTo>
                  <a:pt x="21" y="53"/>
                </a:lnTo>
                <a:lnTo>
                  <a:pt x="10" y="42"/>
                </a:lnTo>
                <a:lnTo>
                  <a:pt x="21" y="42"/>
                </a:lnTo>
                <a:lnTo>
                  <a:pt x="10" y="42"/>
                </a:lnTo>
                <a:lnTo>
                  <a:pt x="10" y="53"/>
                </a:lnTo>
                <a:lnTo>
                  <a:pt x="0" y="53"/>
                </a:lnTo>
                <a:lnTo>
                  <a:pt x="0" y="64"/>
                </a:lnTo>
                <a:lnTo>
                  <a:pt x="0" y="74"/>
                </a:lnTo>
                <a:lnTo>
                  <a:pt x="0" y="85"/>
                </a:lnTo>
                <a:lnTo>
                  <a:pt x="0" y="96"/>
                </a:lnTo>
                <a:lnTo>
                  <a:pt x="0" y="106"/>
                </a:lnTo>
                <a:lnTo>
                  <a:pt x="10" y="106"/>
                </a:lnTo>
                <a:lnTo>
                  <a:pt x="10" y="96"/>
                </a:lnTo>
                <a:lnTo>
                  <a:pt x="10" y="85"/>
                </a:lnTo>
                <a:lnTo>
                  <a:pt x="10" y="74"/>
                </a:lnTo>
                <a:lnTo>
                  <a:pt x="10" y="64"/>
                </a:lnTo>
                <a:lnTo>
                  <a:pt x="10" y="53"/>
                </a:lnTo>
                <a:lnTo>
                  <a:pt x="10" y="64"/>
                </a:lnTo>
                <a:lnTo>
                  <a:pt x="10" y="74"/>
                </a:lnTo>
                <a:lnTo>
                  <a:pt x="10" y="85"/>
                </a:lnTo>
                <a:lnTo>
                  <a:pt x="10" y="96"/>
                </a:lnTo>
                <a:lnTo>
                  <a:pt x="10" y="106"/>
                </a:lnTo>
                <a:lnTo>
                  <a:pt x="10" y="117"/>
                </a:lnTo>
                <a:lnTo>
                  <a:pt x="10" y="127"/>
                </a:lnTo>
                <a:lnTo>
                  <a:pt x="21" y="117"/>
                </a:lnTo>
                <a:lnTo>
                  <a:pt x="21" y="106"/>
                </a:lnTo>
                <a:lnTo>
                  <a:pt x="21" y="96"/>
                </a:lnTo>
                <a:lnTo>
                  <a:pt x="10" y="85"/>
                </a:lnTo>
                <a:lnTo>
                  <a:pt x="10" y="74"/>
                </a:lnTo>
                <a:lnTo>
                  <a:pt x="10" y="64"/>
                </a:lnTo>
                <a:lnTo>
                  <a:pt x="21" y="53"/>
                </a:lnTo>
                <a:lnTo>
                  <a:pt x="31" y="53"/>
                </a:lnTo>
                <a:lnTo>
                  <a:pt x="31" y="64"/>
                </a:lnTo>
                <a:lnTo>
                  <a:pt x="31" y="74"/>
                </a:lnTo>
                <a:lnTo>
                  <a:pt x="42" y="74"/>
                </a:lnTo>
                <a:lnTo>
                  <a:pt x="42" y="85"/>
                </a:lnTo>
                <a:lnTo>
                  <a:pt x="42" y="96"/>
                </a:lnTo>
                <a:lnTo>
                  <a:pt x="42" y="106"/>
                </a:lnTo>
                <a:lnTo>
                  <a:pt x="52" y="117"/>
                </a:lnTo>
                <a:lnTo>
                  <a:pt x="52" y="127"/>
                </a:lnTo>
                <a:lnTo>
                  <a:pt x="21" y="127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22" name="Freeform 1815"/>
          <p:cNvSpPr>
            <a:spLocks/>
          </p:cNvSpPr>
          <p:nvPr/>
        </p:nvSpPr>
        <p:spPr bwMode="auto">
          <a:xfrm>
            <a:off x="630116" y="3654425"/>
            <a:ext cx="61546" cy="134938"/>
          </a:xfrm>
          <a:custGeom>
            <a:avLst/>
            <a:gdLst>
              <a:gd name="T0" fmla="*/ 15875 w 42"/>
              <a:gd name="T1" fmla="*/ 119063 h 85"/>
              <a:gd name="T2" fmla="*/ 15875 w 42"/>
              <a:gd name="T3" fmla="*/ 85725 h 85"/>
              <a:gd name="T4" fmla="*/ 15875 w 42"/>
              <a:gd name="T5" fmla="*/ 68263 h 85"/>
              <a:gd name="T6" fmla="*/ 15875 w 42"/>
              <a:gd name="T7" fmla="*/ 68263 h 85"/>
              <a:gd name="T8" fmla="*/ 15875 w 42"/>
              <a:gd name="T9" fmla="*/ 68263 h 85"/>
              <a:gd name="T10" fmla="*/ 0 w 42"/>
              <a:gd name="T11" fmla="*/ 68263 h 85"/>
              <a:gd name="T12" fmla="*/ 0 w 42"/>
              <a:gd name="T13" fmla="*/ 68263 h 85"/>
              <a:gd name="T14" fmla="*/ 15875 w 42"/>
              <a:gd name="T15" fmla="*/ 85725 h 85"/>
              <a:gd name="T16" fmla="*/ 15875 w 42"/>
              <a:gd name="T17" fmla="*/ 101600 h 85"/>
              <a:gd name="T18" fmla="*/ 15875 w 42"/>
              <a:gd name="T19" fmla="*/ 101600 h 85"/>
              <a:gd name="T20" fmla="*/ 15875 w 42"/>
              <a:gd name="T21" fmla="*/ 119063 h 85"/>
              <a:gd name="T22" fmla="*/ 15875 w 42"/>
              <a:gd name="T23" fmla="*/ 119063 h 85"/>
              <a:gd name="T24" fmla="*/ 15875 w 42"/>
              <a:gd name="T25" fmla="*/ 119063 h 85"/>
              <a:gd name="T26" fmla="*/ 0 w 42"/>
              <a:gd name="T27" fmla="*/ 101600 h 85"/>
              <a:gd name="T28" fmla="*/ 0 w 42"/>
              <a:gd name="T29" fmla="*/ 85725 h 85"/>
              <a:gd name="T30" fmla="*/ 0 w 42"/>
              <a:gd name="T31" fmla="*/ 85725 h 85"/>
              <a:gd name="T32" fmla="*/ 0 w 42"/>
              <a:gd name="T33" fmla="*/ 68263 h 85"/>
              <a:gd name="T34" fmla="*/ 15875 w 42"/>
              <a:gd name="T35" fmla="*/ 50800 h 85"/>
              <a:gd name="T36" fmla="*/ 15875 w 42"/>
              <a:gd name="T37" fmla="*/ 34925 h 85"/>
              <a:gd name="T38" fmla="*/ 15875 w 42"/>
              <a:gd name="T39" fmla="*/ 17463 h 85"/>
              <a:gd name="T40" fmla="*/ 15875 w 42"/>
              <a:gd name="T41" fmla="*/ 17463 h 85"/>
              <a:gd name="T42" fmla="*/ 33338 w 42"/>
              <a:gd name="T43" fmla="*/ 17463 h 85"/>
              <a:gd name="T44" fmla="*/ 33338 w 42"/>
              <a:gd name="T45" fmla="*/ 17463 h 85"/>
              <a:gd name="T46" fmla="*/ 33338 w 42"/>
              <a:gd name="T47" fmla="*/ 17463 h 85"/>
              <a:gd name="T48" fmla="*/ 33338 w 42"/>
              <a:gd name="T49" fmla="*/ 17463 h 85"/>
              <a:gd name="T50" fmla="*/ 33338 w 42"/>
              <a:gd name="T51" fmla="*/ 34925 h 85"/>
              <a:gd name="T52" fmla="*/ 49213 w 42"/>
              <a:gd name="T53" fmla="*/ 68263 h 85"/>
              <a:gd name="T54" fmla="*/ 49213 w 42"/>
              <a:gd name="T55" fmla="*/ 85725 h 85"/>
              <a:gd name="T56" fmla="*/ 49213 w 42"/>
              <a:gd name="T57" fmla="*/ 85725 h 85"/>
              <a:gd name="T58" fmla="*/ 49213 w 42"/>
              <a:gd name="T59" fmla="*/ 68263 h 85"/>
              <a:gd name="T60" fmla="*/ 49213 w 42"/>
              <a:gd name="T61" fmla="*/ 68263 h 85"/>
              <a:gd name="T62" fmla="*/ 49213 w 42"/>
              <a:gd name="T63" fmla="*/ 50800 h 85"/>
              <a:gd name="T64" fmla="*/ 33338 w 42"/>
              <a:gd name="T65" fmla="*/ 34925 h 85"/>
              <a:gd name="T66" fmla="*/ 33338 w 42"/>
              <a:gd name="T67" fmla="*/ 17463 h 85"/>
              <a:gd name="T68" fmla="*/ 33338 w 42"/>
              <a:gd name="T69" fmla="*/ 17463 h 85"/>
              <a:gd name="T70" fmla="*/ 33338 w 42"/>
              <a:gd name="T71" fmla="*/ 0 h 85"/>
              <a:gd name="T72" fmla="*/ 33338 w 42"/>
              <a:gd name="T73" fmla="*/ 0 h 85"/>
              <a:gd name="T74" fmla="*/ 33338 w 42"/>
              <a:gd name="T75" fmla="*/ 0 h 85"/>
              <a:gd name="T76" fmla="*/ 33338 w 42"/>
              <a:gd name="T77" fmla="*/ 0 h 85"/>
              <a:gd name="T78" fmla="*/ 33338 w 42"/>
              <a:gd name="T79" fmla="*/ 0 h 85"/>
              <a:gd name="T80" fmla="*/ 49213 w 42"/>
              <a:gd name="T81" fmla="*/ 17463 h 85"/>
              <a:gd name="T82" fmla="*/ 49213 w 42"/>
              <a:gd name="T83" fmla="*/ 17463 h 85"/>
              <a:gd name="T84" fmla="*/ 49213 w 42"/>
              <a:gd name="T85" fmla="*/ 34925 h 85"/>
              <a:gd name="T86" fmla="*/ 49213 w 42"/>
              <a:gd name="T87" fmla="*/ 34925 h 85"/>
              <a:gd name="T88" fmla="*/ 66675 w 42"/>
              <a:gd name="T89" fmla="*/ 50800 h 85"/>
              <a:gd name="T90" fmla="*/ 66675 w 42"/>
              <a:gd name="T91" fmla="*/ 85725 h 85"/>
              <a:gd name="T92" fmla="*/ 66675 w 42"/>
              <a:gd name="T93" fmla="*/ 101600 h 85"/>
              <a:gd name="T94" fmla="*/ 66675 w 42"/>
              <a:gd name="T95" fmla="*/ 119063 h 85"/>
              <a:gd name="T96" fmla="*/ 66675 w 42"/>
              <a:gd name="T97" fmla="*/ 119063 h 85"/>
              <a:gd name="T98" fmla="*/ 66675 w 42"/>
              <a:gd name="T99" fmla="*/ 134938 h 85"/>
              <a:gd name="T100" fmla="*/ 49213 w 42"/>
              <a:gd name="T101" fmla="*/ 134938 h 85"/>
              <a:gd name="T102" fmla="*/ 49213 w 42"/>
              <a:gd name="T103" fmla="*/ 134938 h 85"/>
              <a:gd name="T104" fmla="*/ 49213 w 42"/>
              <a:gd name="T105" fmla="*/ 134938 h 8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2" h="85">
                <a:moveTo>
                  <a:pt x="10" y="85"/>
                </a:moveTo>
                <a:lnTo>
                  <a:pt x="10" y="75"/>
                </a:lnTo>
                <a:lnTo>
                  <a:pt x="10" y="64"/>
                </a:lnTo>
                <a:lnTo>
                  <a:pt x="10" y="54"/>
                </a:lnTo>
                <a:lnTo>
                  <a:pt x="10" y="43"/>
                </a:lnTo>
                <a:lnTo>
                  <a:pt x="0" y="43"/>
                </a:lnTo>
                <a:lnTo>
                  <a:pt x="10" y="54"/>
                </a:lnTo>
                <a:lnTo>
                  <a:pt x="10" y="64"/>
                </a:lnTo>
                <a:lnTo>
                  <a:pt x="10" y="75"/>
                </a:lnTo>
                <a:lnTo>
                  <a:pt x="10" y="64"/>
                </a:lnTo>
                <a:lnTo>
                  <a:pt x="0" y="64"/>
                </a:lnTo>
                <a:lnTo>
                  <a:pt x="0" y="54"/>
                </a:lnTo>
                <a:lnTo>
                  <a:pt x="0" y="43"/>
                </a:lnTo>
                <a:lnTo>
                  <a:pt x="0" y="32"/>
                </a:lnTo>
                <a:lnTo>
                  <a:pt x="10" y="32"/>
                </a:lnTo>
                <a:lnTo>
                  <a:pt x="10" y="22"/>
                </a:lnTo>
                <a:lnTo>
                  <a:pt x="10" y="11"/>
                </a:lnTo>
                <a:lnTo>
                  <a:pt x="21" y="11"/>
                </a:lnTo>
                <a:lnTo>
                  <a:pt x="21" y="22"/>
                </a:lnTo>
                <a:lnTo>
                  <a:pt x="21" y="32"/>
                </a:lnTo>
                <a:lnTo>
                  <a:pt x="31" y="43"/>
                </a:lnTo>
                <a:lnTo>
                  <a:pt x="31" y="54"/>
                </a:lnTo>
                <a:lnTo>
                  <a:pt x="31" y="43"/>
                </a:lnTo>
                <a:lnTo>
                  <a:pt x="31" y="32"/>
                </a:lnTo>
                <a:lnTo>
                  <a:pt x="21" y="22"/>
                </a:lnTo>
                <a:lnTo>
                  <a:pt x="21" y="11"/>
                </a:lnTo>
                <a:lnTo>
                  <a:pt x="21" y="0"/>
                </a:lnTo>
                <a:lnTo>
                  <a:pt x="31" y="11"/>
                </a:lnTo>
                <a:lnTo>
                  <a:pt x="31" y="22"/>
                </a:lnTo>
                <a:lnTo>
                  <a:pt x="42" y="32"/>
                </a:lnTo>
                <a:lnTo>
                  <a:pt x="42" y="43"/>
                </a:lnTo>
                <a:lnTo>
                  <a:pt x="42" y="54"/>
                </a:lnTo>
                <a:lnTo>
                  <a:pt x="42" y="64"/>
                </a:lnTo>
                <a:lnTo>
                  <a:pt x="42" y="75"/>
                </a:lnTo>
                <a:lnTo>
                  <a:pt x="42" y="85"/>
                </a:lnTo>
                <a:lnTo>
                  <a:pt x="31" y="85"/>
                </a:lnTo>
                <a:lnTo>
                  <a:pt x="10" y="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23" name="Freeform 1816"/>
          <p:cNvSpPr>
            <a:spLocks/>
          </p:cNvSpPr>
          <p:nvPr/>
        </p:nvSpPr>
        <p:spPr bwMode="auto">
          <a:xfrm>
            <a:off x="675543" y="3773489"/>
            <a:ext cx="16119" cy="15875"/>
          </a:xfrm>
          <a:custGeom>
            <a:avLst/>
            <a:gdLst>
              <a:gd name="T0" fmla="*/ 0 w 11"/>
              <a:gd name="T1" fmla="*/ 15875 h 10"/>
              <a:gd name="T2" fmla="*/ 0 w 11"/>
              <a:gd name="T3" fmla="*/ 15875 h 10"/>
              <a:gd name="T4" fmla="*/ 0 w 11"/>
              <a:gd name="T5" fmla="*/ 15875 h 10"/>
              <a:gd name="T6" fmla="*/ 0 w 11"/>
              <a:gd name="T7" fmla="*/ 15875 h 10"/>
              <a:gd name="T8" fmla="*/ 17462 w 11"/>
              <a:gd name="T9" fmla="*/ 15875 h 10"/>
              <a:gd name="T10" fmla="*/ 17462 w 11"/>
              <a:gd name="T11" fmla="*/ 15875 h 10"/>
              <a:gd name="T12" fmla="*/ 17462 w 11"/>
              <a:gd name="T13" fmla="*/ 15875 h 10"/>
              <a:gd name="T14" fmla="*/ 17462 w 11"/>
              <a:gd name="T15" fmla="*/ 0 h 10"/>
              <a:gd name="T16" fmla="*/ 17462 w 11"/>
              <a:gd name="T17" fmla="*/ 0 h 10"/>
              <a:gd name="T18" fmla="*/ 17462 w 11"/>
              <a:gd name="T19" fmla="*/ 0 h 10"/>
              <a:gd name="T20" fmla="*/ 17462 w 11"/>
              <a:gd name="T21" fmla="*/ 15875 h 10"/>
              <a:gd name="T22" fmla="*/ 17462 w 11"/>
              <a:gd name="T23" fmla="*/ 15875 h 10"/>
              <a:gd name="T24" fmla="*/ 17462 w 11"/>
              <a:gd name="T25" fmla="*/ 15875 h 10"/>
              <a:gd name="T26" fmla="*/ 0 w 11"/>
              <a:gd name="T27" fmla="*/ 15875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" h="10">
                <a:moveTo>
                  <a:pt x="0" y="10"/>
                </a:move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24" name="Freeform 1817"/>
          <p:cNvSpPr>
            <a:spLocks/>
          </p:cNvSpPr>
          <p:nvPr/>
        </p:nvSpPr>
        <p:spPr bwMode="auto">
          <a:xfrm>
            <a:off x="675543" y="3621088"/>
            <a:ext cx="77665" cy="168275"/>
          </a:xfrm>
          <a:custGeom>
            <a:avLst/>
            <a:gdLst>
              <a:gd name="T0" fmla="*/ 17462 w 53"/>
              <a:gd name="T1" fmla="*/ 168275 h 106"/>
              <a:gd name="T2" fmla="*/ 17462 w 53"/>
              <a:gd name="T3" fmla="*/ 152400 h 106"/>
              <a:gd name="T4" fmla="*/ 33337 w 53"/>
              <a:gd name="T5" fmla="*/ 134938 h 106"/>
              <a:gd name="T6" fmla="*/ 33337 w 53"/>
              <a:gd name="T7" fmla="*/ 119063 h 106"/>
              <a:gd name="T8" fmla="*/ 33337 w 53"/>
              <a:gd name="T9" fmla="*/ 84138 h 106"/>
              <a:gd name="T10" fmla="*/ 33337 w 53"/>
              <a:gd name="T11" fmla="*/ 68263 h 106"/>
              <a:gd name="T12" fmla="*/ 33337 w 53"/>
              <a:gd name="T13" fmla="*/ 84138 h 106"/>
              <a:gd name="T14" fmla="*/ 33337 w 53"/>
              <a:gd name="T15" fmla="*/ 119063 h 106"/>
              <a:gd name="T16" fmla="*/ 17462 w 53"/>
              <a:gd name="T17" fmla="*/ 134938 h 106"/>
              <a:gd name="T18" fmla="*/ 17462 w 53"/>
              <a:gd name="T19" fmla="*/ 152400 h 106"/>
              <a:gd name="T20" fmla="*/ 17462 w 53"/>
              <a:gd name="T21" fmla="*/ 134938 h 106"/>
              <a:gd name="T22" fmla="*/ 17462 w 53"/>
              <a:gd name="T23" fmla="*/ 119063 h 106"/>
              <a:gd name="T24" fmla="*/ 17462 w 53"/>
              <a:gd name="T25" fmla="*/ 119063 h 106"/>
              <a:gd name="T26" fmla="*/ 17462 w 53"/>
              <a:gd name="T27" fmla="*/ 101600 h 106"/>
              <a:gd name="T28" fmla="*/ 17462 w 53"/>
              <a:gd name="T29" fmla="*/ 101600 h 106"/>
              <a:gd name="T30" fmla="*/ 17462 w 53"/>
              <a:gd name="T31" fmla="*/ 101600 h 106"/>
              <a:gd name="T32" fmla="*/ 17462 w 53"/>
              <a:gd name="T33" fmla="*/ 101600 h 106"/>
              <a:gd name="T34" fmla="*/ 17462 w 53"/>
              <a:gd name="T35" fmla="*/ 101600 h 106"/>
              <a:gd name="T36" fmla="*/ 17462 w 53"/>
              <a:gd name="T37" fmla="*/ 101600 h 106"/>
              <a:gd name="T38" fmla="*/ 17462 w 53"/>
              <a:gd name="T39" fmla="*/ 101600 h 106"/>
              <a:gd name="T40" fmla="*/ 17462 w 53"/>
              <a:gd name="T41" fmla="*/ 101600 h 106"/>
              <a:gd name="T42" fmla="*/ 17462 w 53"/>
              <a:gd name="T43" fmla="*/ 101600 h 106"/>
              <a:gd name="T44" fmla="*/ 17462 w 53"/>
              <a:gd name="T45" fmla="*/ 101600 h 106"/>
              <a:gd name="T46" fmla="*/ 17462 w 53"/>
              <a:gd name="T47" fmla="*/ 101600 h 106"/>
              <a:gd name="T48" fmla="*/ 17462 w 53"/>
              <a:gd name="T49" fmla="*/ 84138 h 106"/>
              <a:gd name="T50" fmla="*/ 17462 w 53"/>
              <a:gd name="T51" fmla="*/ 84138 h 106"/>
              <a:gd name="T52" fmla="*/ 17462 w 53"/>
              <a:gd name="T53" fmla="*/ 68263 h 106"/>
              <a:gd name="T54" fmla="*/ 17462 w 53"/>
              <a:gd name="T55" fmla="*/ 68263 h 106"/>
              <a:gd name="T56" fmla="*/ 17462 w 53"/>
              <a:gd name="T57" fmla="*/ 50800 h 106"/>
              <a:gd name="T58" fmla="*/ 0 w 53"/>
              <a:gd name="T59" fmla="*/ 50800 h 106"/>
              <a:gd name="T60" fmla="*/ 0 w 53"/>
              <a:gd name="T61" fmla="*/ 50800 h 106"/>
              <a:gd name="T62" fmla="*/ 0 w 53"/>
              <a:gd name="T63" fmla="*/ 50800 h 106"/>
              <a:gd name="T64" fmla="*/ 0 w 53"/>
              <a:gd name="T65" fmla="*/ 33338 h 106"/>
              <a:gd name="T66" fmla="*/ 0 w 53"/>
              <a:gd name="T67" fmla="*/ 17463 h 106"/>
              <a:gd name="T68" fmla="*/ 0 w 53"/>
              <a:gd name="T69" fmla="*/ 0 h 106"/>
              <a:gd name="T70" fmla="*/ 0 w 53"/>
              <a:gd name="T71" fmla="*/ 0 h 106"/>
              <a:gd name="T72" fmla="*/ 0 w 53"/>
              <a:gd name="T73" fmla="*/ 0 h 106"/>
              <a:gd name="T74" fmla="*/ 0 w 53"/>
              <a:gd name="T75" fmla="*/ 0 h 106"/>
              <a:gd name="T76" fmla="*/ 17462 w 53"/>
              <a:gd name="T77" fmla="*/ 0 h 106"/>
              <a:gd name="T78" fmla="*/ 17462 w 53"/>
              <a:gd name="T79" fmla="*/ 0 h 106"/>
              <a:gd name="T80" fmla="*/ 17462 w 53"/>
              <a:gd name="T81" fmla="*/ 0 h 106"/>
              <a:gd name="T82" fmla="*/ 17462 w 53"/>
              <a:gd name="T83" fmla="*/ 0 h 106"/>
              <a:gd name="T84" fmla="*/ 17462 w 53"/>
              <a:gd name="T85" fmla="*/ 0 h 106"/>
              <a:gd name="T86" fmla="*/ 50800 w 53"/>
              <a:gd name="T87" fmla="*/ 50800 h 106"/>
              <a:gd name="T88" fmla="*/ 50800 w 53"/>
              <a:gd name="T89" fmla="*/ 68263 h 106"/>
              <a:gd name="T90" fmla="*/ 50800 w 53"/>
              <a:gd name="T91" fmla="*/ 68263 h 106"/>
              <a:gd name="T92" fmla="*/ 50800 w 53"/>
              <a:gd name="T93" fmla="*/ 84138 h 106"/>
              <a:gd name="T94" fmla="*/ 50800 w 53"/>
              <a:gd name="T95" fmla="*/ 101600 h 106"/>
              <a:gd name="T96" fmla="*/ 66675 w 53"/>
              <a:gd name="T97" fmla="*/ 119063 h 106"/>
              <a:gd name="T98" fmla="*/ 66675 w 53"/>
              <a:gd name="T99" fmla="*/ 119063 h 106"/>
              <a:gd name="T100" fmla="*/ 84137 w 53"/>
              <a:gd name="T101" fmla="*/ 134938 h 106"/>
              <a:gd name="T102" fmla="*/ 84137 w 53"/>
              <a:gd name="T103" fmla="*/ 152400 h 106"/>
              <a:gd name="T104" fmla="*/ 84137 w 53"/>
              <a:gd name="T105" fmla="*/ 152400 h 106"/>
              <a:gd name="T106" fmla="*/ 84137 w 53"/>
              <a:gd name="T107" fmla="*/ 168275 h 106"/>
              <a:gd name="T108" fmla="*/ 33337 w 53"/>
              <a:gd name="T109" fmla="*/ 168275 h 106"/>
              <a:gd name="T110" fmla="*/ 33337 w 53"/>
              <a:gd name="T111" fmla="*/ 152400 h 106"/>
              <a:gd name="T112" fmla="*/ 50800 w 53"/>
              <a:gd name="T113" fmla="*/ 101600 h 106"/>
              <a:gd name="T114" fmla="*/ 33337 w 53"/>
              <a:gd name="T115" fmla="*/ 68263 h 106"/>
              <a:gd name="T116" fmla="*/ 33337 w 53"/>
              <a:gd name="T117" fmla="*/ 119063 h 106"/>
              <a:gd name="T118" fmla="*/ 33337 w 53"/>
              <a:gd name="T119" fmla="*/ 152400 h 106"/>
              <a:gd name="T120" fmla="*/ 33337 w 53"/>
              <a:gd name="T121" fmla="*/ 168275 h 10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3" h="106">
                <a:moveTo>
                  <a:pt x="11" y="106"/>
                </a:moveTo>
                <a:lnTo>
                  <a:pt x="11" y="106"/>
                </a:lnTo>
                <a:lnTo>
                  <a:pt x="11" y="96"/>
                </a:lnTo>
                <a:lnTo>
                  <a:pt x="21" y="85"/>
                </a:lnTo>
                <a:lnTo>
                  <a:pt x="21" y="75"/>
                </a:lnTo>
                <a:lnTo>
                  <a:pt x="21" y="64"/>
                </a:lnTo>
                <a:lnTo>
                  <a:pt x="21" y="53"/>
                </a:lnTo>
                <a:lnTo>
                  <a:pt x="21" y="43"/>
                </a:lnTo>
                <a:lnTo>
                  <a:pt x="21" y="53"/>
                </a:lnTo>
                <a:lnTo>
                  <a:pt x="21" y="64"/>
                </a:lnTo>
                <a:lnTo>
                  <a:pt x="21" y="75"/>
                </a:lnTo>
                <a:lnTo>
                  <a:pt x="11" y="85"/>
                </a:lnTo>
                <a:lnTo>
                  <a:pt x="11" y="96"/>
                </a:lnTo>
                <a:lnTo>
                  <a:pt x="11" y="85"/>
                </a:lnTo>
                <a:lnTo>
                  <a:pt x="11" y="75"/>
                </a:lnTo>
                <a:lnTo>
                  <a:pt x="11" y="64"/>
                </a:lnTo>
                <a:lnTo>
                  <a:pt x="11" y="53"/>
                </a:lnTo>
                <a:lnTo>
                  <a:pt x="11" y="43"/>
                </a:lnTo>
                <a:lnTo>
                  <a:pt x="11" y="32"/>
                </a:lnTo>
                <a:lnTo>
                  <a:pt x="0" y="32"/>
                </a:lnTo>
                <a:lnTo>
                  <a:pt x="0" y="21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32" y="21"/>
                </a:lnTo>
                <a:lnTo>
                  <a:pt x="32" y="32"/>
                </a:lnTo>
                <a:lnTo>
                  <a:pt x="32" y="43"/>
                </a:lnTo>
                <a:lnTo>
                  <a:pt x="32" y="53"/>
                </a:lnTo>
                <a:lnTo>
                  <a:pt x="32" y="64"/>
                </a:lnTo>
                <a:lnTo>
                  <a:pt x="42" y="64"/>
                </a:lnTo>
                <a:lnTo>
                  <a:pt x="42" y="75"/>
                </a:lnTo>
                <a:lnTo>
                  <a:pt x="42" y="85"/>
                </a:lnTo>
                <a:lnTo>
                  <a:pt x="53" y="85"/>
                </a:lnTo>
                <a:lnTo>
                  <a:pt x="53" y="96"/>
                </a:lnTo>
                <a:lnTo>
                  <a:pt x="53" y="106"/>
                </a:lnTo>
                <a:lnTo>
                  <a:pt x="21" y="106"/>
                </a:lnTo>
                <a:lnTo>
                  <a:pt x="21" y="96"/>
                </a:lnTo>
                <a:lnTo>
                  <a:pt x="32" y="85"/>
                </a:lnTo>
                <a:lnTo>
                  <a:pt x="32" y="64"/>
                </a:lnTo>
                <a:lnTo>
                  <a:pt x="32" y="53"/>
                </a:lnTo>
                <a:lnTo>
                  <a:pt x="21" y="43"/>
                </a:lnTo>
                <a:lnTo>
                  <a:pt x="21" y="53"/>
                </a:lnTo>
                <a:lnTo>
                  <a:pt x="21" y="75"/>
                </a:lnTo>
                <a:lnTo>
                  <a:pt x="21" y="85"/>
                </a:lnTo>
                <a:lnTo>
                  <a:pt x="21" y="96"/>
                </a:lnTo>
                <a:lnTo>
                  <a:pt x="21" y="106"/>
                </a:lnTo>
                <a:lnTo>
                  <a:pt x="11" y="106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25" name="Freeform 1818"/>
          <p:cNvSpPr>
            <a:spLocks/>
          </p:cNvSpPr>
          <p:nvPr/>
        </p:nvSpPr>
        <p:spPr bwMode="auto">
          <a:xfrm>
            <a:off x="553916" y="3789364"/>
            <a:ext cx="60081" cy="85725"/>
          </a:xfrm>
          <a:custGeom>
            <a:avLst/>
            <a:gdLst>
              <a:gd name="T0" fmla="*/ 33338 w 41"/>
              <a:gd name="T1" fmla="*/ 85725 h 54"/>
              <a:gd name="T2" fmla="*/ 33338 w 41"/>
              <a:gd name="T3" fmla="*/ 85725 h 54"/>
              <a:gd name="T4" fmla="*/ 33338 w 41"/>
              <a:gd name="T5" fmla="*/ 85725 h 54"/>
              <a:gd name="T6" fmla="*/ 33338 w 41"/>
              <a:gd name="T7" fmla="*/ 68263 h 54"/>
              <a:gd name="T8" fmla="*/ 15875 w 41"/>
              <a:gd name="T9" fmla="*/ 68263 h 54"/>
              <a:gd name="T10" fmla="*/ 15875 w 41"/>
              <a:gd name="T11" fmla="*/ 68263 h 54"/>
              <a:gd name="T12" fmla="*/ 15875 w 41"/>
              <a:gd name="T13" fmla="*/ 68263 h 54"/>
              <a:gd name="T14" fmla="*/ 15875 w 41"/>
              <a:gd name="T15" fmla="*/ 68263 h 54"/>
              <a:gd name="T16" fmla="*/ 0 w 41"/>
              <a:gd name="T17" fmla="*/ 50800 h 54"/>
              <a:gd name="T18" fmla="*/ 0 w 41"/>
              <a:gd name="T19" fmla="*/ 50800 h 54"/>
              <a:gd name="T20" fmla="*/ 0 w 41"/>
              <a:gd name="T21" fmla="*/ 50800 h 54"/>
              <a:gd name="T22" fmla="*/ 0 w 41"/>
              <a:gd name="T23" fmla="*/ 34925 h 54"/>
              <a:gd name="T24" fmla="*/ 0 w 41"/>
              <a:gd name="T25" fmla="*/ 34925 h 54"/>
              <a:gd name="T26" fmla="*/ 0 w 41"/>
              <a:gd name="T27" fmla="*/ 17463 h 54"/>
              <a:gd name="T28" fmla="*/ 0 w 41"/>
              <a:gd name="T29" fmla="*/ 17463 h 54"/>
              <a:gd name="T30" fmla="*/ 0 w 41"/>
              <a:gd name="T31" fmla="*/ 17463 h 54"/>
              <a:gd name="T32" fmla="*/ 0 w 41"/>
              <a:gd name="T33" fmla="*/ 0 h 54"/>
              <a:gd name="T34" fmla="*/ 49213 w 41"/>
              <a:gd name="T35" fmla="*/ 0 h 54"/>
              <a:gd name="T36" fmla="*/ 49213 w 41"/>
              <a:gd name="T37" fmla="*/ 17463 h 54"/>
              <a:gd name="T38" fmla="*/ 49213 w 41"/>
              <a:gd name="T39" fmla="*/ 17463 h 54"/>
              <a:gd name="T40" fmla="*/ 49213 w 41"/>
              <a:gd name="T41" fmla="*/ 34925 h 54"/>
              <a:gd name="T42" fmla="*/ 49213 w 41"/>
              <a:gd name="T43" fmla="*/ 34925 h 54"/>
              <a:gd name="T44" fmla="*/ 49213 w 41"/>
              <a:gd name="T45" fmla="*/ 50800 h 54"/>
              <a:gd name="T46" fmla="*/ 65088 w 41"/>
              <a:gd name="T47" fmla="*/ 34925 h 54"/>
              <a:gd name="T48" fmla="*/ 49213 w 41"/>
              <a:gd name="T49" fmla="*/ 17463 h 54"/>
              <a:gd name="T50" fmla="*/ 49213 w 41"/>
              <a:gd name="T51" fmla="*/ 0 h 54"/>
              <a:gd name="T52" fmla="*/ 65088 w 41"/>
              <a:gd name="T53" fmla="*/ 0 h 54"/>
              <a:gd name="T54" fmla="*/ 65088 w 41"/>
              <a:gd name="T55" fmla="*/ 17463 h 54"/>
              <a:gd name="T56" fmla="*/ 65088 w 41"/>
              <a:gd name="T57" fmla="*/ 34925 h 54"/>
              <a:gd name="T58" fmla="*/ 65088 w 41"/>
              <a:gd name="T59" fmla="*/ 34925 h 54"/>
              <a:gd name="T60" fmla="*/ 65088 w 41"/>
              <a:gd name="T61" fmla="*/ 50800 h 54"/>
              <a:gd name="T62" fmla="*/ 65088 w 41"/>
              <a:gd name="T63" fmla="*/ 68263 h 54"/>
              <a:gd name="T64" fmla="*/ 65088 w 41"/>
              <a:gd name="T65" fmla="*/ 85725 h 54"/>
              <a:gd name="T66" fmla="*/ 65088 w 41"/>
              <a:gd name="T67" fmla="*/ 85725 h 54"/>
              <a:gd name="T68" fmla="*/ 65088 w 41"/>
              <a:gd name="T69" fmla="*/ 85725 h 54"/>
              <a:gd name="T70" fmla="*/ 65088 w 41"/>
              <a:gd name="T71" fmla="*/ 85725 h 54"/>
              <a:gd name="T72" fmla="*/ 65088 w 41"/>
              <a:gd name="T73" fmla="*/ 85725 h 54"/>
              <a:gd name="T74" fmla="*/ 65088 w 41"/>
              <a:gd name="T75" fmla="*/ 85725 h 54"/>
              <a:gd name="T76" fmla="*/ 65088 w 41"/>
              <a:gd name="T77" fmla="*/ 85725 h 54"/>
              <a:gd name="T78" fmla="*/ 49213 w 41"/>
              <a:gd name="T79" fmla="*/ 85725 h 54"/>
              <a:gd name="T80" fmla="*/ 49213 w 41"/>
              <a:gd name="T81" fmla="*/ 85725 h 54"/>
              <a:gd name="T82" fmla="*/ 49213 w 41"/>
              <a:gd name="T83" fmla="*/ 85725 h 54"/>
              <a:gd name="T84" fmla="*/ 49213 w 41"/>
              <a:gd name="T85" fmla="*/ 85725 h 54"/>
              <a:gd name="T86" fmla="*/ 49213 w 41"/>
              <a:gd name="T87" fmla="*/ 85725 h 54"/>
              <a:gd name="T88" fmla="*/ 33338 w 41"/>
              <a:gd name="T89" fmla="*/ 85725 h 54"/>
              <a:gd name="T90" fmla="*/ 49213 w 41"/>
              <a:gd name="T91" fmla="*/ 85725 h 54"/>
              <a:gd name="T92" fmla="*/ 49213 w 41"/>
              <a:gd name="T93" fmla="*/ 85725 h 54"/>
              <a:gd name="T94" fmla="*/ 49213 w 41"/>
              <a:gd name="T95" fmla="*/ 85725 h 54"/>
              <a:gd name="T96" fmla="*/ 49213 w 41"/>
              <a:gd name="T97" fmla="*/ 85725 h 54"/>
              <a:gd name="T98" fmla="*/ 49213 w 41"/>
              <a:gd name="T99" fmla="*/ 85725 h 54"/>
              <a:gd name="T100" fmla="*/ 49213 w 41"/>
              <a:gd name="T101" fmla="*/ 85725 h 54"/>
              <a:gd name="T102" fmla="*/ 49213 w 41"/>
              <a:gd name="T103" fmla="*/ 85725 h 54"/>
              <a:gd name="T104" fmla="*/ 49213 w 41"/>
              <a:gd name="T105" fmla="*/ 85725 h 54"/>
              <a:gd name="T106" fmla="*/ 65088 w 41"/>
              <a:gd name="T107" fmla="*/ 85725 h 54"/>
              <a:gd name="T108" fmla="*/ 33338 w 41"/>
              <a:gd name="T109" fmla="*/ 85725 h 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1" h="54">
                <a:moveTo>
                  <a:pt x="21" y="54"/>
                </a:moveTo>
                <a:lnTo>
                  <a:pt x="21" y="54"/>
                </a:lnTo>
                <a:lnTo>
                  <a:pt x="21" y="43"/>
                </a:lnTo>
                <a:lnTo>
                  <a:pt x="10" y="43"/>
                </a:lnTo>
                <a:lnTo>
                  <a:pt x="0" y="32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31" y="22"/>
                </a:lnTo>
                <a:lnTo>
                  <a:pt x="31" y="32"/>
                </a:lnTo>
                <a:lnTo>
                  <a:pt x="41" y="22"/>
                </a:lnTo>
                <a:lnTo>
                  <a:pt x="31" y="11"/>
                </a:lnTo>
                <a:lnTo>
                  <a:pt x="31" y="0"/>
                </a:lnTo>
                <a:lnTo>
                  <a:pt x="41" y="0"/>
                </a:lnTo>
                <a:lnTo>
                  <a:pt x="41" y="11"/>
                </a:lnTo>
                <a:lnTo>
                  <a:pt x="41" y="22"/>
                </a:lnTo>
                <a:lnTo>
                  <a:pt x="41" y="32"/>
                </a:lnTo>
                <a:lnTo>
                  <a:pt x="41" y="43"/>
                </a:lnTo>
                <a:lnTo>
                  <a:pt x="41" y="54"/>
                </a:lnTo>
                <a:lnTo>
                  <a:pt x="31" y="54"/>
                </a:lnTo>
                <a:lnTo>
                  <a:pt x="21" y="54"/>
                </a:lnTo>
                <a:lnTo>
                  <a:pt x="31" y="54"/>
                </a:lnTo>
                <a:lnTo>
                  <a:pt x="41" y="54"/>
                </a:lnTo>
                <a:lnTo>
                  <a:pt x="21" y="54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26" name="Freeform 1819"/>
          <p:cNvSpPr>
            <a:spLocks/>
          </p:cNvSpPr>
          <p:nvPr/>
        </p:nvSpPr>
        <p:spPr bwMode="auto">
          <a:xfrm>
            <a:off x="613997" y="3789364"/>
            <a:ext cx="30773" cy="85725"/>
          </a:xfrm>
          <a:custGeom>
            <a:avLst/>
            <a:gdLst>
              <a:gd name="T0" fmla="*/ 17462 w 21"/>
              <a:gd name="T1" fmla="*/ 85725 h 54"/>
              <a:gd name="T2" fmla="*/ 17462 w 21"/>
              <a:gd name="T3" fmla="*/ 85725 h 54"/>
              <a:gd name="T4" fmla="*/ 17462 w 21"/>
              <a:gd name="T5" fmla="*/ 85725 h 54"/>
              <a:gd name="T6" fmla="*/ 17462 w 21"/>
              <a:gd name="T7" fmla="*/ 85725 h 54"/>
              <a:gd name="T8" fmla="*/ 0 w 21"/>
              <a:gd name="T9" fmla="*/ 85725 h 54"/>
              <a:gd name="T10" fmla="*/ 0 w 21"/>
              <a:gd name="T11" fmla="*/ 85725 h 54"/>
              <a:gd name="T12" fmla="*/ 0 w 21"/>
              <a:gd name="T13" fmla="*/ 85725 h 54"/>
              <a:gd name="T14" fmla="*/ 0 w 21"/>
              <a:gd name="T15" fmla="*/ 85725 h 54"/>
              <a:gd name="T16" fmla="*/ 0 w 21"/>
              <a:gd name="T17" fmla="*/ 85725 h 54"/>
              <a:gd name="T18" fmla="*/ 0 w 21"/>
              <a:gd name="T19" fmla="*/ 85725 h 54"/>
              <a:gd name="T20" fmla="*/ 0 w 21"/>
              <a:gd name="T21" fmla="*/ 50800 h 54"/>
              <a:gd name="T22" fmla="*/ 0 w 21"/>
              <a:gd name="T23" fmla="*/ 34925 h 54"/>
              <a:gd name="T24" fmla="*/ 0 w 21"/>
              <a:gd name="T25" fmla="*/ 0 h 54"/>
              <a:gd name="T26" fmla="*/ 0 w 21"/>
              <a:gd name="T27" fmla="*/ 0 h 54"/>
              <a:gd name="T28" fmla="*/ 33337 w 21"/>
              <a:gd name="T29" fmla="*/ 0 h 54"/>
              <a:gd name="T30" fmla="*/ 33337 w 21"/>
              <a:gd name="T31" fmla="*/ 17463 h 54"/>
              <a:gd name="T32" fmla="*/ 33337 w 21"/>
              <a:gd name="T33" fmla="*/ 34925 h 54"/>
              <a:gd name="T34" fmla="*/ 33337 w 21"/>
              <a:gd name="T35" fmla="*/ 50800 h 54"/>
              <a:gd name="T36" fmla="*/ 33337 w 21"/>
              <a:gd name="T37" fmla="*/ 68263 h 54"/>
              <a:gd name="T38" fmla="*/ 33337 w 21"/>
              <a:gd name="T39" fmla="*/ 85725 h 54"/>
              <a:gd name="T40" fmla="*/ 33337 w 21"/>
              <a:gd name="T41" fmla="*/ 85725 h 54"/>
              <a:gd name="T42" fmla="*/ 17462 w 21"/>
              <a:gd name="T43" fmla="*/ 85725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" h="54">
                <a:moveTo>
                  <a:pt x="11" y="54"/>
                </a:moveTo>
                <a:lnTo>
                  <a:pt x="11" y="54"/>
                </a:lnTo>
                <a:lnTo>
                  <a:pt x="0" y="54"/>
                </a:lnTo>
                <a:lnTo>
                  <a:pt x="0" y="32"/>
                </a:lnTo>
                <a:lnTo>
                  <a:pt x="0" y="22"/>
                </a:lnTo>
                <a:lnTo>
                  <a:pt x="0" y="0"/>
                </a:lnTo>
                <a:lnTo>
                  <a:pt x="21" y="0"/>
                </a:lnTo>
                <a:lnTo>
                  <a:pt x="21" y="11"/>
                </a:lnTo>
                <a:lnTo>
                  <a:pt x="21" y="22"/>
                </a:lnTo>
                <a:lnTo>
                  <a:pt x="21" y="32"/>
                </a:lnTo>
                <a:lnTo>
                  <a:pt x="21" y="43"/>
                </a:lnTo>
                <a:lnTo>
                  <a:pt x="21" y="54"/>
                </a:lnTo>
                <a:lnTo>
                  <a:pt x="11" y="54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27" name="Freeform 1820"/>
          <p:cNvSpPr>
            <a:spLocks/>
          </p:cNvSpPr>
          <p:nvPr/>
        </p:nvSpPr>
        <p:spPr bwMode="auto">
          <a:xfrm>
            <a:off x="706316" y="3789364"/>
            <a:ext cx="108438" cy="85725"/>
          </a:xfrm>
          <a:custGeom>
            <a:avLst/>
            <a:gdLst>
              <a:gd name="T0" fmla="*/ 100013 w 74"/>
              <a:gd name="T1" fmla="*/ 85725 h 54"/>
              <a:gd name="T2" fmla="*/ 84138 w 74"/>
              <a:gd name="T3" fmla="*/ 85725 h 54"/>
              <a:gd name="T4" fmla="*/ 84138 w 74"/>
              <a:gd name="T5" fmla="*/ 85725 h 54"/>
              <a:gd name="T6" fmla="*/ 84138 w 74"/>
              <a:gd name="T7" fmla="*/ 68263 h 54"/>
              <a:gd name="T8" fmla="*/ 84138 w 74"/>
              <a:gd name="T9" fmla="*/ 68263 h 54"/>
              <a:gd name="T10" fmla="*/ 84138 w 74"/>
              <a:gd name="T11" fmla="*/ 50800 h 54"/>
              <a:gd name="T12" fmla="*/ 66675 w 74"/>
              <a:gd name="T13" fmla="*/ 50800 h 54"/>
              <a:gd name="T14" fmla="*/ 66675 w 74"/>
              <a:gd name="T15" fmla="*/ 50800 h 54"/>
              <a:gd name="T16" fmla="*/ 66675 w 74"/>
              <a:gd name="T17" fmla="*/ 68263 h 54"/>
              <a:gd name="T18" fmla="*/ 50800 w 74"/>
              <a:gd name="T19" fmla="*/ 68263 h 54"/>
              <a:gd name="T20" fmla="*/ 50800 w 74"/>
              <a:gd name="T21" fmla="*/ 68263 h 54"/>
              <a:gd name="T22" fmla="*/ 50800 w 74"/>
              <a:gd name="T23" fmla="*/ 68263 h 54"/>
              <a:gd name="T24" fmla="*/ 33338 w 74"/>
              <a:gd name="T25" fmla="*/ 68263 h 54"/>
              <a:gd name="T26" fmla="*/ 33338 w 74"/>
              <a:gd name="T27" fmla="*/ 68263 h 54"/>
              <a:gd name="T28" fmla="*/ 33338 w 74"/>
              <a:gd name="T29" fmla="*/ 68263 h 54"/>
              <a:gd name="T30" fmla="*/ 33338 w 74"/>
              <a:gd name="T31" fmla="*/ 68263 h 54"/>
              <a:gd name="T32" fmla="*/ 33338 w 74"/>
              <a:gd name="T33" fmla="*/ 68263 h 54"/>
              <a:gd name="T34" fmla="*/ 33338 w 74"/>
              <a:gd name="T35" fmla="*/ 50800 h 54"/>
              <a:gd name="T36" fmla="*/ 50800 w 74"/>
              <a:gd name="T37" fmla="*/ 50800 h 54"/>
              <a:gd name="T38" fmla="*/ 50800 w 74"/>
              <a:gd name="T39" fmla="*/ 50800 h 54"/>
              <a:gd name="T40" fmla="*/ 50800 w 74"/>
              <a:gd name="T41" fmla="*/ 34925 h 54"/>
              <a:gd name="T42" fmla="*/ 50800 w 74"/>
              <a:gd name="T43" fmla="*/ 34925 h 54"/>
              <a:gd name="T44" fmla="*/ 50800 w 74"/>
              <a:gd name="T45" fmla="*/ 34925 h 54"/>
              <a:gd name="T46" fmla="*/ 50800 w 74"/>
              <a:gd name="T47" fmla="*/ 34925 h 54"/>
              <a:gd name="T48" fmla="*/ 50800 w 74"/>
              <a:gd name="T49" fmla="*/ 34925 h 54"/>
              <a:gd name="T50" fmla="*/ 33338 w 74"/>
              <a:gd name="T51" fmla="*/ 50800 h 54"/>
              <a:gd name="T52" fmla="*/ 33338 w 74"/>
              <a:gd name="T53" fmla="*/ 50800 h 54"/>
              <a:gd name="T54" fmla="*/ 17463 w 74"/>
              <a:gd name="T55" fmla="*/ 50800 h 54"/>
              <a:gd name="T56" fmla="*/ 17463 w 74"/>
              <a:gd name="T57" fmla="*/ 50800 h 54"/>
              <a:gd name="T58" fmla="*/ 0 w 74"/>
              <a:gd name="T59" fmla="*/ 50800 h 54"/>
              <a:gd name="T60" fmla="*/ 0 w 74"/>
              <a:gd name="T61" fmla="*/ 50800 h 54"/>
              <a:gd name="T62" fmla="*/ 0 w 74"/>
              <a:gd name="T63" fmla="*/ 50800 h 54"/>
              <a:gd name="T64" fmla="*/ 0 w 74"/>
              <a:gd name="T65" fmla="*/ 50800 h 54"/>
              <a:gd name="T66" fmla="*/ 0 w 74"/>
              <a:gd name="T67" fmla="*/ 50800 h 54"/>
              <a:gd name="T68" fmla="*/ 0 w 74"/>
              <a:gd name="T69" fmla="*/ 34925 h 54"/>
              <a:gd name="T70" fmla="*/ 0 w 74"/>
              <a:gd name="T71" fmla="*/ 0 h 54"/>
              <a:gd name="T72" fmla="*/ 66675 w 74"/>
              <a:gd name="T73" fmla="*/ 17463 h 54"/>
              <a:gd name="T74" fmla="*/ 66675 w 74"/>
              <a:gd name="T75" fmla="*/ 17463 h 54"/>
              <a:gd name="T76" fmla="*/ 66675 w 74"/>
              <a:gd name="T77" fmla="*/ 17463 h 54"/>
              <a:gd name="T78" fmla="*/ 84138 w 74"/>
              <a:gd name="T79" fmla="*/ 34925 h 54"/>
              <a:gd name="T80" fmla="*/ 84138 w 74"/>
              <a:gd name="T81" fmla="*/ 50800 h 54"/>
              <a:gd name="T82" fmla="*/ 100013 w 74"/>
              <a:gd name="T83" fmla="*/ 68263 h 54"/>
              <a:gd name="T84" fmla="*/ 117475 w 74"/>
              <a:gd name="T85" fmla="*/ 68263 h 54"/>
              <a:gd name="T86" fmla="*/ 117475 w 74"/>
              <a:gd name="T87" fmla="*/ 85725 h 54"/>
              <a:gd name="T88" fmla="*/ 117475 w 74"/>
              <a:gd name="T89" fmla="*/ 85725 h 5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4" h="54">
                <a:moveTo>
                  <a:pt x="63" y="54"/>
                </a:moveTo>
                <a:lnTo>
                  <a:pt x="63" y="54"/>
                </a:lnTo>
                <a:lnTo>
                  <a:pt x="53" y="54"/>
                </a:lnTo>
                <a:lnTo>
                  <a:pt x="53" y="43"/>
                </a:lnTo>
                <a:lnTo>
                  <a:pt x="53" y="32"/>
                </a:lnTo>
                <a:lnTo>
                  <a:pt x="42" y="32"/>
                </a:lnTo>
                <a:lnTo>
                  <a:pt x="42" y="43"/>
                </a:lnTo>
                <a:lnTo>
                  <a:pt x="32" y="43"/>
                </a:lnTo>
                <a:lnTo>
                  <a:pt x="21" y="43"/>
                </a:lnTo>
                <a:lnTo>
                  <a:pt x="21" y="32"/>
                </a:lnTo>
                <a:lnTo>
                  <a:pt x="32" y="32"/>
                </a:lnTo>
                <a:lnTo>
                  <a:pt x="32" y="22"/>
                </a:lnTo>
                <a:lnTo>
                  <a:pt x="42" y="22"/>
                </a:lnTo>
                <a:lnTo>
                  <a:pt x="32" y="22"/>
                </a:lnTo>
                <a:lnTo>
                  <a:pt x="21" y="32"/>
                </a:lnTo>
                <a:lnTo>
                  <a:pt x="11" y="32"/>
                </a:lnTo>
                <a:lnTo>
                  <a:pt x="0" y="32"/>
                </a:lnTo>
                <a:lnTo>
                  <a:pt x="0" y="43"/>
                </a:lnTo>
                <a:lnTo>
                  <a:pt x="0" y="32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lnTo>
                  <a:pt x="32" y="0"/>
                </a:lnTo>
                <a:lnTo>
                  <a:pt x="42" y="11"/>
                </a:lnTo>
                <a:lnTo>
                  <a:pt x="53" y="22"/>
                </a:lnTo>
                <a:lnTo>
                  <a:pt x="53" y="32"/>
                </a:lnTo>
                <a:lnTo>
                  <a:pt x="63" y="43"/>
                </a:lnTo>
                <a:lnTo>
                  <a:pt x="74" y="43"/>
                </a:lnTo>
                <a:lnTo>
                  <a:pt x="74" y="54"/>
                </a:lnTo>
                <a:lnTo>
                  <a:pt x="63" y="54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28" name="Freeform 1821"/>
          <p:cNvSpPr>
            <a:spLocks/>
          </p:cNvSpPr>
          <p:nvPr/>
        </p:nvSpPr>
        <p:spPr bwMode="auto">
          <a:xfrm>
            <a:off x="644769" y="3789364"/>
            <a:ext cx="30774" cy="34925"/>
          </a:xfrm>
          <a:custGeom>
            <a:avLst/>
            <a:gdLst>
              <a:gd name="T0" fmla="*/ 0 w 21"/>
              <a:gd name="T1" fmla="*/ 0 h 22"/>
              <a:gd name="T2" fmla="*/ 0 w 21"/>
              <a:gd name="T3" fmla="*/ 17463 h 22"/>
              <a:gd name="T4" fmla="*/ 0 w 21"/>
              <a:gd name="T5" fmla="*/ 34925 h 22"/>
              <a:gd name="T6" fmla="*/ 0 w 21"/>
              <a:gd name="T7" fmla="*/ 34925 h 22"/>
              <a:gd name="T8" fmla="*/ 0 w 21"/>
              <a:gd name="T9" fmla="*/ 17463 h 22"/>
              <a:gd name="T10" fmla="*/ 17463 w 21"/>
              <a:gd name="T11" fmla="*/ 17463 h 22"/>
              <a:gd name="T12" fmla="*/ 17463 w 21"/>
              <a:gd name="T13" fmla="*/ 17463 h 22"/>
              <a:gd name="T14" fmla="*/ 17463 w 21"/>
              <a:gd name="T15" fmla="*/ 17463 h 22"/>
              <a:gd name="T16" fmla="*/ 17463 w 21"/>
              <a:gd name="T17" fmla="*/ 17463 h 22"/>
              <a:gd name="T18" fmla="*/ 33338 w 21"/>
              <a:gd name="T19" fmla="*/ 0 h 22"/>
              <a:gd name="T20" fmla="*/ 0 w 21"/>
              <a:gd name="T21" fmla="*/ 0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22">
                <a:moveTo>
                  <a:pt x="0" y="0"/>
                </a:moveTo>
                <a:lnTo>
                  <a:pt x="0" y="11"/>
                </a:ln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29" name="Freeform 1822"/>
          <p:cNvSpPr>
            <a:spLocks/>
          </p:cNvSpPr>
          <p:nvPr/>
        </p:nvSpPr>
        <p:spPr bwMode="auto">
          <a:xfrm>
            <a:off x="675543" y="3789363"/>
            <a:ext cx="30773" cy="68262"/>
          </a:xfrm>
          <a:custGeom>
            <a:avLst/>
            <a:gdLst>
              <a:gd name="T0" fmla="*/ 0 w 21"/>
              <a:gd name="T1" fmla="*/ 0 h 43"/>
              <a:gd name="T2" fmla="*/ 0 w 21"/>
              <a:gd name="T3" fmla="*/ 17462 h 43"/>
              <a:gd name="T4" fmla="*/ 0 w 21"/>
              <a:gd name="T5" fmla="*/ 17462 h 43"/>
              <a:gd name="T6" fmla="*/ 0 w 21"/>
              <a:gd name="T7" fmla="*/ 17462 h 43"/>
              <a:gd name="T8" fmla="*/ 0 w 21"/>
              <a:gd name="T9" fmla="*/ 34925 h 43"/>
              <a:gd name="T10" fmla="*/ 0 w 21"/>
              <a:gd name="T11" fmla="*/ 34925 h 43"/>
              <a:gd name="T12" fmla="*/ 0 w 21"/>
              <a:gd name="T13" fmla="*/ 34925 h 43"/>
              <a:gd name="T14" fmla="*/ 0 w 21"/>
              <a:gd name="T15" fmla="*/ 34925 h 43"/>
              <a:gd name="T16" fmla="*/ 0 w 21"/>
              <a:gd name="T17" fmla="*/ 50800 h 43"/>
              <a:gd name="T18" fmla="*/ 0 w 21"/>
              <a:gd name="T19" fmla="*/ 50800 h 43"/>
              <a:gd name="T20" fmla="*/ 17462 w 21"/>
              <a:gd name="T21" fmla="*/ 50800 h 43"/>
              <a:gd name="T22" fmla="*/ 17462 w 21"/>
              <a:gd name="T23" fmla="*/ 50800 h 43"/>
              <a:gd name="T24" fmla="*/ 17462 w 21"/>
              <a:gd name="T25" fmla="*/ 50800 h 43"/>
              <a:gd name="T26" fmla="*/ 17462 w 21"/>
              <a:gd name="T27" fmla="*/ 50800 h 43"/>
              <a:gd name="T28" fmla="*/ 17462 w 21"/>
              <a:gd name="T29" fmla="*/ 68262 h 43"/>
              <a:gd name="T30" fmla="*/ 33337 w 21"/>
              <a:gd name="T31" fmla="*/ 68262 h 43"/>
              <a:gd name="T32" fmla="*/ 33337 w 21"/>
              <a:gd name="T33" fmla="*/ 68262 h 43"/>
              <a:gd name="T34" fmla="*/ 33337 w 21"/>
              <a:gd name="T35" fmla="*/ 50800 h 43"/>
              <a:gd name="T36" fmla="*/ 17462 w 21"/>
              <a:gd name="T37" fmla="*/ 50800 h 43"/>
              <a:gd name="T38" fmla="*/ 17462 w 21"/>
              <a:gd name="T39" fmla="*/ 34925 h 43"/>
              <a:gd name="T40" fmla="*/ 17462 w 21"/>
              <a:gd name="T41" fmla="*/ 34925 h 43"/>
              <a:gd name="T42" fmla="*/ 17462 w 21"/>
              <a:gd name="T43" fmla="*/ 17462 h 43"/>
              <a:gd name="T44" fmla="*/ 17462 w 21"/>
              <a:gd name="T45" fmla="*/ 0 h 43"/>
              <a:gd name="T46" fmla="*/ 0 w 21"/>
              <a:gd name="T47" fmla="*/ 0 h 4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" h="43">
                <a:moveTo>
                  <a:pt x="0" y="0"/>
                </a:moveTo>
                <a:lnTo>
                  <a:pt x="0" y="11"/>
                </a:lnTo>
                <a:lnTo>
                  <a:pt x="0" y="22"/>
                </a:lnTo>
                <a:lnTo>
                  <a:pt x="0" y="32"/>
                </a:lnTo>
                <a:lnTo>
                  <a:pt x="11" y="32"/>
                </a:lnTo>
                <a:lnTo>
                  <a:pt x="11" y="43"/>
                </a:lnTo>
                <a:lnTo>
                  <a:pt x="21" y="43"/>
                </a:lnTo>
                <a:lnTo>
                  <a:pt x="21" y="32"/>
                </a:lnTo>
                <a:lnTo>
                  <a:pt x="11" y="32"/>
                </a:lnTo>
                <a:lnTo>
                  <a:pt x="11" y="22"/>
                </a:lnTo>
                <a:lnTo>
                  <a:pt x="11" y="11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30" name="Freeform 1823"/>
          <p:cNvSpPr>
            <a:spLocks/>
          </p:cNvSpPr>
          <p:nvPr/>
        </p:nvSpPr>
        <p:spPr bwMode="auto">
          <a:xfrm>
            <a:off x="691662" y="3789363"/>
            <a:ext cx="14654" cy="17462"/>
          </a:xfrm>
          <a:custGeom>
            <a:avLst/>
            <a:gdLst>
              <a:gd name="T0" fmla="*/ 0 w 10"/>
              <a:gd name="T1" fmla="*/ 0 h 11"/>
              <a:gd name="T2" fmla="*/ 0 w 10"/>
              <a:gd name="T3" fmla="*/ 17462 h 11"/>
              <a:gd name="T4" fmla="*/ 0 w 10"/>
              <a:gd name="T5" fmla="*/ 17462 h 11"/>
              <a:gd name="T6" fmla="*/ 15875 w 10"/>
              <a:gd name="T7" fmla="*/ 17462 h 11"/>
              <a:gd name="T8" fmla="*/ 15875 w 10"/>
              <a:gd name="T9" fmla="*/ 17462 h 11"/>
              <a:gd name="T10" fmla="*/ 15875 w 10"/>
              <a:gd name="T11" fmla="*/ 0 h 11"/>
              <a:gd name="T12" fmla="*/ 0 w 10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1">
                <a:moveTo>
                  <a:pt x="0" y="0"/>
                </a:moveTo>
                <a:lnTo>
                  <a:pt x="0" y="11"/>
                </a:lnTo>
                <a:lnTo>
                  <a:pt x="10" y="11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31" name="Freeform 1824"/>
          <p:cNvSpPr>
            <a:spLocks/>
          </p:cNvSpPr>
          <p:nvPr/>
        </p:nvSpPr>
        <p:spPr bwMode="auto">
          <a:xfrm>
            <a:off x="584689" y="3875088"/>
            <a:ext cx="152400" cy="84137"/>
          </a:xfrm>
          <a:custGeom>
            <a:avLst/>
            <a:gdLst>
              <a:gd name="T0" fmla="*/ 15875 w 104"/>
              <a:gd name="T1" fmla="*/ 15875 h 53"/>
              <a:gd name="T2" fmla="*/ 15875 w 104"/>
              <a:gd name="T3" fmla="*/ 15875 h 53"/>
              <a:gd name="T4" fmla="*/ 31750 w 104"/>
              <a:gd name="T5" fmla="*/ 15875 h 53"/>
              <a:gd name="T6" fmla="*/ 31750 w 104"/>
              <a:gd name="T7" fmla="*/ 15875 h 53"/>
              <a:gd name="T8" fmla="*/ 31750 w 104"/>
              <a:gd name="T9" fmla="*/ 33337 h 53"/>
              <a:gd name="T10" fmla="*/ 49213 w 104"/>
              <a:gd name="T11" fmla="*/ 33337 h 53"/>
              <a:gd name="T12" fmla="*/ 49213 w 104"/>
              <a:gd name="T13" fmla="*/ 33337 h 53"/>
              <a:gd name="T14" fmla="*/ 65088 w 104"/>
              <a:gd name="T15" fmla="*/ 33337 h 53"/>
              <a:gd name="T16" fmla="*/ 65088 w 104"/>
              <a:gd name="T17" fmla="*/ 49212 h 53"/>
              <a:gd name="T18" fmla="*/ 65088 w 104"/>
              <a:gd name="T19" fmla="*/ 49212 h 53"/>
              <a:gd name="T20" fmla="*/ 82550 w 104"/>
              <a:gd name="T21" fmla="*/ 66675 h 53"/>
              <a:gd name="T22" fmla="*/ 82550 w 104"/>
              <a:gd name="T23" fmla="*/ 66675 h 53"/>
              <a:gd name="T24" fmla="*/ 98425 w 104"/>
              <a:gd name="T25" fmla="*/ 66675 h 53"/>
              <a:gd name="T26" fmla="*/ 98425 w 104"/>
              <a:gd name="T27" fmla="*/ 84137 h 53"/>
              <a:gd name="T28" fmla="*/ 115888 w 104"/>
              <a:gd name="T29" fmla="*/ 84137 h 53"/>
              <a:gd name="T30" fmla="*/ 131763 w 104"/>
              <a:gd name="T31" fmla="*/ 84137 h 53"/>
              <a:gd name="T32" fmla="*/ 131763 w 104"/>
              <a:gd name="T33" fmla="*/ 84137 h 53"/>
              <a:gd name="T34" fmla="*/ 149225 w 104"/>
              <a:gd name="T35" fmla="*/ 84137 h 53"/>
              <a:gd name="T36" fmla="*/ 165100 w 104"/>
              <a:gd name="T37" fmla="*/ 84137 h 53"/>
              <a:gd name="T38" fmla="*/ 165100 w 104"/>
              <a:gd name="T39" fmla="*/ 49212 h 53"/>
              <a:gd name="T40" fmla="*/ 165100 w 104"/>
              <a:gd name="T41" fmla="*/ 33337 h 53"/>
              <a:gd name="T42" fmla="*/ 149225 w 104"/>
              <a:gd name="T43" fmla="*/ 15875 h 53"/>
              <a:gd name="T44" fmla="*/ 149225 w 104"/>
              <a:gd name="T45" fmla="*/ 15875 h 53"/>
              <a:gd name="T46" fmla="*/ 131763 w 104"/>
              <a:gd name="T47" fmla="*/ 15875 h 53"/>
              <a:gd name="T48" fmla="*/ 115888 w 104"/>
              <a:gd name="T49" fmla="*/ 15875 h 53"/>
              <a:gd name="T50" fmla="*/ 98425 w 104"/>
              <a:gd name="T51" fmla="*/ 15875 h 53"/>
              <a:gd name="T52" fmla="*/ 98425 w 104"/>
              <a:gd name="T53" fmla="*/ 15875 h 53"/>
              <a:gd name="T54" fmla="*/ 82550 w 104"/>
              <a:gd name="T55" fmla="*/ 15875 h 53"/>
              <a:gd name="T56" fmla="*/ 65088 w 104"/>
              <a:gd name="T57" fmla="*/ 15875 h 53"/>
              <a:gd name="T58" fmla="*/ 65088 w 104"/>
              <a:gd name="T59" fmla="*/ 0 h 53"/>
              <a:gd name="T60" fmla="*/ 49213 w 104"/>
              <a:gd name="T61" fmla="*/ 15875 h 53"/>
              <a:gd name="T62" fmla="*/ 49213 w 104"/>
              <a:gd name="T63" fmla="*/ 15875 h 53"/>
              <a:gd name="T64" fmla="*/ 49213 w 104"/>
              <a:gd name="T65" fmla="*/ 15875 h 53"/>
              <a:gd name="T66" fmla="*/ 49213 w 104"/>
              <a:gd name="T67" fmla="*/ 15875 h 53"/>
              <a:gd name="T68" fmla="*/ 49213 w 104"/>
              <a:gd name="T69" fmla="*/ 15875 h 53"/>
              <a:gd name="T70" fmla="*/ 49213 w 104"/>
              <a:gd name="T71" fmla="*/ 15875 h 53"/>
              <a:gd name="T72" fmla="*/ 49213 w 104"/>
              <a:gd name="T73" fmla="*/ 15875 h 53"/>
              <a:gd name="T74" fmla="*/ 49213 w 104"/>
              <a:gd name="T75" fmla="*/ 15875 h 53"/>
              <a:gd name="T76" fmla="*/ 49213 w 104"/>
              <a:gd name="T77" fmla="*/ 33337 h 53"/>
              <a:gd name="T78" fmla="*/ 49213 w 104"/>
              <a:gd name="T79" fmla="*/ 33337 h 53"/>
              <a:gd name="T80" fmla="*/ 49213 w 104"/>
              <a:gd name="T81" fmla="*/ 33337 h 53"/>
              <a:gd name="T82" fmla="*/ 49213 w 104"/>
              <a:gd name="T83" fmla="*/ 15875 h 53"/>
              <a:gd name="T84" fmla="*/ 31750 w 104"/>
              <a:gd name="T85" fmla="*/ 15875 h 53"/>
              <a:gd name="T86" fmla="*/ 0 w 104"/>
              <a:gd name="T87" fmla="*/ 0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4" h="53">
                <a:moveTo>
                  <a:pt x="0" y="0"/>
                </a:moveTo>
                <a:lnTo>
                  <a:pt x="0" y="0"/>
                </a:lnTo>
                <a:lnTo>
                  <a:pt x="10" y="10"/>
                </a:lnTo>
                <a:lnTo>
                  <a:pt x="20" y="10"/>
                </a:lnTo>
                <a:lnTo>
                  <a:pt x="20" y="21"/>
                </a:lnTo>
                <a:lnTo>
                  <a:pt x="31" y="21"/>
                </a:lnTo>
                <a:lnTo>
                  <a:pt x="41" y="21"/>
                </a:lnTo>
                <a:lnTo>
                  <a:pt x="41" y="31"/>
                </a:lnTo>
                <a:lnTo>
                  <a:pt x="52" y="31"/>
                </a:lnTo>
                <a:lnTo>
                  <a:pt x="52" y="42"/>
                </a:lnTo>
                <a:lnTo>
                  <a:pt x="62" y="42"/>
                </a:lnTo>
                <a:lnTo>
                  <a:pt x="62" y="53"/>
                </a:lnTo>
                <a:lnTo>
                  <a:pt x="73" y="53"/>
                </a:lnTo>
                <a:lnTo>
                  <a:pt x="83" y="53"/>
                </a:lnTo>
                <a:lnTo>
                  <a:pt x="94" y="53"/>
                </a:lnTo>
                <a:lnTo>
                  <a:pt x="104" y="53"/>
                </a:lnTo>
                <a:lnTo>
                  <a:pt x="104" y="42"/>
                </a:lnTo>
                <a:lnTo>
                  <a:pt x="104" y="31"/>
                </a:lnTo>
                <a:lnTo>
                  <a:pt x="104" y="21"/>
                </a:lnTo>
                <a:lnTo>
                  <a:pt x="104" y="10"/>
                </a:lnTo>
                <a:lnTo>
                  <a:pt x="94" y="10"/>
                </a:lnTo>
                <a:lnTo>
                  <a:pt x="83" y="10"/>
                </a:lnTo>
                <a:lnTo>
                  <a:pt x="73" y="10"/>
                </a:lnTo>
                <a:lnTo>
                  <a:pt x="62" y="10"/>
                </a:lnTo>
                <a:lnTo>
                  <a:pt x="52" y="10"/>
                </a:lnTo>
                <a:lnTo>
                  <a:pt x="41" y="10"/>
                </a:lnTo>
                <a:lnTo>
                  <a:pt x="41" y="0"/>
                </a:lnTo>
                <a:lnTo>
                  <a:pt x="41" y="10"/>
                </a:lnTo>
                <a:lnTo>
                  <a:pt x="31" y="10"/>
                </a:lnTo>
                <a:lnTo>
                  <a:pt x="31" y="21"/>
                </a:lnTo>
                <a:lnTo>
                  <a:pt x="31" y="10"/>
                </a:lnTo>
                <a:lnTo>
                  <a:pt x="20" y="1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32" name="Freeform 1825"/>
          <p:cNvSpPr>
            <a:spLocks/>
          </p:cNvSpPr>
          <p:nvPr/>
        </p:nvSpPr>
        <p:spPr bwMode="auto">
          <a:xfrm>
            <a:off x="613997" y="3875089"/>
            <a:ext cx="30773" cy="15875"/>
          </a:xfrm>
          <a:custGeom>
            <a:avLst/>
            <a:gdLst>
              <a:gd name="T0" fmla="*/ 17462 w 21"/>
              <a:gd name="T1" fmla="*/ 0 h 10"/>
              <a:gd name="T2" fmla="*/ 17462 w 21"/>
              <a:gd name="T3" fmla="*/ 0 h 10"/>
              <a:gd name="T4" fmla="*/ 0 w 21"/>
              <a:gd name="T5" fmla="*/ 0 h 10"/>
              <a:gd name="T6" fmla="*/ 0 w 21"/>
              <a:gd name="T7" fmla="*/ 15875 h 10"/>
              <a:gd name="T8" fmla="*/ 0 w 21"/>
              <a:gd name="T9" fmla="*/ 15875 h 10"/>
              <a:gd name="T10" fmla="*/ 0 w 21"/>
              <a:gd name="T11" fmla="*/ 15875 h 10"/>
              <a:gd name="T12" fmla="*/ 17462 w 21"/>
              <a:gd name="T13" fmla="*/ 15875 h 10"/>
              <a:gd name="T14" fmla="*/ 17462 w 21"/>
              <a:gd name="T15" fmla="*/ 15875 h 10"/>
              <a:gd name="T16" fmla="*/ 17462 w 21"/>
              <a:gd name="T17" fmla="*/ 15875 h 10"/>
              <a:gd name="T18" fmla="*/ 17462 w 21"/>
              <a:gd name="T19" fmla="*/ 15875 h 10"/>
              <a:gd name="T20" fmla="*/ 17462 w 21"/>
              <a:gd name="T21" fmla="*/ 15875 h 10"/>
              <a:gd name="T22" fmla="*/ 17462 w 21"/>
              <a:gd name="T23" fmla="*/ 15875 h 10"/>
              <a:gd name="T24" fmla="*/ 17462 w 21"/>
              <a:gd name="T25" fmla="*/ 15875 h 10"/>
              <a:gd name="T26" fmla="*/ 17462 w 21"/>
              <a:gd name="T27" fmla="*/ 0 h 10"/>
              <a:gd name="T28" fmla="*/ 33337 w 21"/>
              <a:gd name="T29" fmla="*/ 0 h 10"/>
              <a:gd name="T30" fmla="*/ 33337 w 21"/>
              <a:gd name="T31" fmla="*/ 0 h 10"/>
              <a:gd name="T32" fmla="*/ 33337 w 21"/>
              <a:gd name="T33" fmla="*/ 0 h 10"/>
              <a:gd name="T34" fmla="*/ 17462 w 21"/>
              <a:gd name="T35" fmla="*/ 0 h 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" h="10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11" y="10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33" name="Freeform 1826"/>
          <p:cNvSpPr>
            <a:spLocks/>
          </p:cNvSpPr>
          <p:nvPr/>
        </p:nvSpPr>
        <p:spPr bwMode="auto">
          <a:xfrm>
            <a:off x="798635" y="3875089"/>
            <a:ext cx="16119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0 h 10"/>
              <a:gd name="T4" fmla="*/ 0 w 11"/>
              <a:gd name="T5" fmla="*/ 0 h 10"/>
              <a:gd name="T6" fmla="*/ 0 w 11"/>
              <a:gd name="T7" fmla="*/ 0 h 10"/>
              <a:gd name="T8" fmla="*/ 0 w 11"/>
              <a:gd name="T9" fmla="*/ 15875 h 10"/>
              <a:gd name="T10" fmla="*/ 0 w 11"/>
              <a:gd name="T11" fmla="*/ 0 h 10"/>
              <a:gd name="T12" fmla="*/ 0 w 11"/>
              <a:gd name="T13" fmla="*/ 0 h 10"/>
              <a:gd name="T14" fmla="*/ 17462 w 11"/>
              <a:gd name="T15" fmla="*/ 0 h 10"/>
              <a:gd name="T16" fmla="*/ 0 w 11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34" name="Freeform 1827"/>
          <p:cNvSpPr>
            <a:spLocks/>
          </p:cNvSpPr>
          <p:nvPr/>
        </p:nvSpPr>
        <p:spPr bwMode="auto">
          <a:xfrm>
            <a:off x="675543" y="3773489"/>
            <a:ext cx="30773" cy="84137"/>
          </a:xfrm>
          <a:custGeom>
            <a:avLst/>
            <a:gdLst>
              <a:gd name="T0" fmla="*/ 0 w 21"/>
              <a:gd name="T1" fmla="*/ 15875 h 53"/>
              <a:gd name="T2" fmla="*/ 17462 w 21"/>
              <a:gd name="T3" fmla="*/ 15875 h 53"/>
              <a:gd name="T4" fmla="*/ 17462 w 21"/>
              <a:gd name="T5" fmla="*/ 0 h 53"/>
              <a:gd name="T6" fmla="*/ 17462 w 21"/>
              <a:gd name="T7" fmla="*/ 15875 h 53"/>
              <a:gd name="T8" fmla="*/ 17462 w 21"/>
              <a:gd name="T9" fmla="*/ 33337 h 53"/>
              <a:gd name="T10" fmla="*/ 17462 w 21"/>
              <a:gd name="T11" fmla="*/ 50800 h 53"/>
              <a:gd name="T12" fmla="*/ 17462 w 21"/>
              <a:gd name="T13" fmla="*/ 66675 h 53"/>
              <a:gd name="T14" fmla="*/ 33337 w 21"/>
              <a:gd name="T15" fmla="*/ 66675 h 53"/>
              <a:gd name="T16" fmla="*/ 33337 w 21"/>
              <a:gd name="T17" fmla="*/ 84137 h 53"/>
              <a:gd name="T18" fmla="*/ 17462 w 21"/>
              <a:gd name="T19" fmla="*/ 84137 h 53"/>
              <a:gd name="T20" fmla="*/ 17462 w 21"/>
              <a:gd name="T21" fmla="*/ 66675 h 53"/>
              <a:gd name="T22" fmla="*/ 0 w 21"/>
              <a:gd name="T23" fmla="*/ 66675 h 53"/>
              <a:gd name="T24" fmla="*/ 0 w 21"/>
              <a:gd name="T25" fmla="*/ 50800 h 53"/>
              <a:gd name="T26" fmla="*/ 0 w 21"/>
              <a:gd name="T27" fmla="*/ 33337 h 53"/>
              <a:gd name="T28" fmla="*/ 0 w 21"/>
              <a:gd name="T29" fmla="*/ 15875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" h="53">
                <a:moveTo>
                  <a:pt x="0" y="10"/>
                </a:moveTo>
                <a:lnTo>
                  <a:pt x="11" y="10"/>
                </a:lnTo>
                <a:lnTo>
                  <a:pt x="11" y="0"/>
                </a:lnTo>
                <a:lnTo>
                  <a:pt x="11" y="10"/>
                </a:lnTo>
                <a:lnTo>
                  <a:pt x="11" y="21"/>
                </a:lnTo>
                <a:lnTo>
                  <a:pt x="11" y="32"/>
                </a:lnTo>
                <a:lnTo>
                  <a:pt x="11" y="42"/>
                </a:lnTo>
                <a:lnTo>
                  <a:pt x="21" y="42"/>
                </a:lnTo>
                <a:lnTo>
                  <a:pt x="21" y="53"/>
                </a:lnTo>
                <a:lnTo>
                  <a:pt x="11" y="53"/>
                </a:lnTo>
                <a:lnTo>
                  <a:pt x="11" y="42"/>
                </a:lnTo>
                <a:lnTo>
                  <a:pt x="0" y="42"/>
                </a:lnTo>
                <a:lnTo>
                  <a:pt x="0" y="32"/>
                </a:lnTo>
                <a:lnTo>
                  <a:pt x="0" y="21"/>
                </a:lnTo>
                <a:lnTo>
                  <a:pt x="0" y="1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35" name="Freeform 1828"/>
          <p:cNvSpPr>
            <a:spLocks/>
          </p:cNvSpPr>
          <p:nvPr/>
        </p:nvSpPr>
        <p:spPr bwMode="auto">
          <a:xfrm>
            <a:off x="523143" y="3654425"/>
            <a:ext cx="76200" cy="185738"/>
          </a:xfrm>
          <a:custGeom>
            <a:avLst/>
            <a:gdLst>
              <a:gd name="T0" fmla="*/ 15875 w 52"/>
              <a:gd name="T1" fmla="*/ 101600 h 117"/>
              <a:gd name="T2" fmla="*/ 0 w 52"/>
              <a:gd name="T3" fmla="*/ 101600 h 117"/>
              <a:gd name="T4" fmla="*/ 0 w 52"/>
              <a:gd name="T5" fmla="*/ 85725 h 117"/>
              <a:gd name="T6" fmla="*/ 0 w 52"/>
              <a:gd name="T7" fmla="*/ 68263 h 117"/>
              <a:gd name="T8" fmla="*/ 0 w 52"/>
              <a:gd name="T9" fmla="*/ 50800 h 117"/>
              <a:gd name="T10" fmla="*/ 0 w 52"/>
              <a:gd name="T11" fmla="*/ 34925 h 117"/>
              <a:gd name="T12" fmla="*/ 0 w 52"/>
              <a:gd name="T13" fmla="*/ 17463 h 117"/>
              <a:gd name="T14" fmla="*/ 15875 w 52"/>
              <a:gd name="T15" fmla="*/ 17463 h 117"/>
              <a:gd name="T16" fmla="*/ 15875 w 52"/>
              <a:gd name="T17" fmla="*/ 0 h 117"/>
              <a:gd name="T18" fmla="*/ 33338 w 52"/>
              <a:gd name="T19" fmla="*/ 0 h 117"/>
              <a:gd name="T20" fmla="*/ 15875 w 52"/>
              <a:gd name="T21" fmla="*/ 0 h 117"/>
              <a:gd name="T22" fmla="*/ 15875 w 52"/>
              <a:gd name="T23" fmla="*/ 17463 h 117"/>
              <a:gd name="T24" fmla="*/ 33338 w 52"/>
              <a:gd name="T25" fmla="*/ 17463 h 117"/>
              <a:gd name="T26" fmla="*/ 49213 w 52"/>
              <a:gd name="T27" fmla="*/ 17463 h 117"/>
              <a:gd name="T28" fmla="*/ 49213 w 52"/>
              <a:gd name="T29" fmla="*/ 34925 h 117"/>
              <a:gd name="T30" fmla="*/ 49213 w 52"/>
              <a:gd name="T31" fmla="*/ 17463 h 117"/>
              <a:gd name="T32" fmla="*/ 66675 w 52"/>
              <a:gd name="T33" fmla="*/ 34925 h 117"/>
              <a:gd name="T34" fmla="*/ 66675 w 52"/>
              <a:gd name="T35" fmla="*/ 50800 h 117"/>
              <a:gd name="T36" fmla="*/ 66675 w 52"/>
              <a:gd name="T37" fmla="*/ 68263 h 117"/>
              <a:gd name="T38" fmla="*/ 82550 w 52"/>
              <a:gd name="T39" fmla="*/ 85725 h 117"/>
              <a:gd name="T40" fmla="*/ 82550 w 52"/>
              <a:gd name="T41" fmla="*/ 101600 h 117"/>
              <a:gd name="T42" fmla="*/ 82550 w 52"/>
              <a:gd name="T43" fmla="*/ 119063 h 117"/>
              <a:gd name="T44" fmla="*/ 82550 w 52"/>
              <a:gd name="T45" fmla="*/ 134938 h 117"/>
              <a:gd name="T46" fmla="*/ 82550 w 52"/>
              <a:gd name="T47" fmla="*/ 152400 h 117"/>
              <a:gd name="T48" fmla="*/ 82550 w 52"/>
              <a:gd name="T49" fmla="*/ 169863 h 117"/>
              <a:gd name="T50" fmla="*/ 82550 w 52"/>
              <a:gd name="T51" fmla="*/ 185738 h 117"/>
              <a:gd name="T52" fmla="*/ 82550 w 52"/>
              <a:gd name="T53" fmla="*/ 169863 h 117"/>
              <a:gd name="T54" fmla="*/ 82550 w 52"/>
              <a:gd name="T55" fmla="*/ 152400 h 117"/>
              <a:gd name="T56" fmla="*/ 82550 w 52"/>
              <a:gd name="T57" fmla="*/ 134938 h 117"/>
              <a:gd name="T58" fmla="*/ 82550 w 52"/>
              <a:gd name="T59" fmla="*/ 119063 h 117"/>
              <a:gd name="T60" fmla="*/ 66675 w 52"/>
              <a:gd name="T61" fmla="*/ 101600 h 117"/>
              <a:gd name="T62" fmla="*/ 66675 w 52"/>
              <a:gd name="T63" fmla="*/ 85725 h 117"/>
              <a:gd name="T64" fmla="*/ 66675 w 52"/>
              <a:gd name="T65" fmla="*/ 68263 h 117"/>
              <a:gd name="T66" fmla="*/ 66675 w 52"/>
              <a:gd name="T67" fmla="*/ 50800 h 117"/>
              <a:gd name="T68" fmla="*/ 49213 w 52"/>
              <a:gd name="T69" fmla="*/ 50800 h 117"/>
              <a:gd name="T70" fmla="*/ 49213 w 52"/>
              <a:gd name="T71" fmla="*/ 34925 h 117"/>
              <a:gd name="T72" fmla="*/ 49213 w 52"/>
              <a:gd name="T73" fmla="*/ 17463 h 117"/>
              <a:gd name="T74" fmla="*/ 33338 w 52"/>
              <a:gd name="T75" fmla="*/ 17463 h 117"/>
              <a:gd name="T76" fmla="*/ 15875 w 52"/>
              <a:gd name="T77" fmla="*/ 17463 h 117"/>
              <a:gd name="T78" fmla="*/ 15875 w 52"/>
              <a:gd name="T79" fmla="*/ 34925 h 117"/>
              <a:gd name="T80" fmla="*/ 15875 w 52"/>
              <a:gd name="T81" fmla="*/ 50800 h 117"/>
              <a:gd name="T82" fmla="*/ 15875 w 52"/>
              <a:gd name="T83" fmla="*/ 68263 h 117"/>
              <a:gd name="T84" fmla="*/ 33338 w 52"/>
              <a:gd name="T85" fmla="*/ 101600 h 117"/>
              <a:gd name="T86" fmla="*/ 33338 w 52"/>
              <a:gd name="T87" fmla="*/ 119063 h 117"/>
              <a:gd name="T88" fmla="*/ 15875 w 52"/>
              <a:gd name="T89" fmla="*/ 134938 h 117"/>
              <a:gd name="T90" fmla="*/ 15875 w 52"/>
              <a:gd name="T91" fmla="*/ 119063 h 117"/>
              <a:gd name="T92" fmla="*/ 15875 w 52"/>
              <a:gd name="T93" fmla="*/ 101600 h 117"/>
              <a:gd name="T94" fmla="*/ 15875 w 52"/>
              <a:gd name="T95" fmla="*/ 85725 h 117"/>
              <a:gd name="T96" fmla="*/ 15875 w 52"/>
              <a:gd name="T97" fmla="*/ 68263 h 117"/>
              <a:gd name="T98" fmla="*/ 15875 w 52"/>
              <a:gd name="T99" fmla="*/ 50800 h 117"/>
              <a:gd name="T100" fmla="*/ 15875 w 52"/>
              <a:gd name="T101" fmla="*/ 34925 h 117"/>
              <a:gd name="T102" fmla="*/ 15875 w 52"/>
              <a:gd name="T103" fmla="*/ 17463 h 117"/>
              <a:gd name="T104" fmla="*/ 15875 w 52"/>
              <a:gd name="T105" fmla="*/ 34925 h 117"/>
              <a:gd name="T106" fmla="*/ 0 w 52"/>
              <a:gd name="T107" fmla="*/ 34925 h 117"/>
              <a:gd name="T108" fmla="*/ 0 w 52"/>
              <a:gd name="T109" fmla="*/ 50800 h 117"/>
              <a:gd name="T110" fmla="*/ 15875 w 52"/>
              <a:gd name="T111" fmla="*/ 50800 h 117"/>
              <a:gd name="T112" fmla="*/ 15875 w 52"/>
              <a:gd name="T113" fmla="*/ 68263 h 117"/>
              <a:gd name="T114" fmla="*/ 15875 w 52"/>
              <a:gd name="T115" fmla="*/ 85725 h 117"/>
              <a:gd name="T116" fmla="*/ 15875 w 52"/>
              <a:gd name="T117" fmla="*/ 101600 h 11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2" h="117">
                <a:moveTo>
                  <a:pt x="10" y="64"/>
                </a:moveTo>
                <a:lnTo>
                  <a:pt x="0" y="64"/>
                </a:lnTo>
                <a:lnTo>
                  <a:pt x="0" y="54"/>
                </a:lnTo>
                <a:lnTo>
                  <a:pt x="0" y="43"/>
                </a:lnTo>
                <a:lnTo>
                  <a:pt x="0" y="32"/>
                </a:lnTo>
                <a:lnTo>
                  <a:pt x="0" y="22"/>
                </a:lnTo>
                <a:lnTo>
                  <a:pt x="0" y="11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lnTo>
                  <a:pt x="10" y="0"/>
                </a:lnTo>
                <a:lnTo>
                  <a:pt x="10" y="11"/>
                </a:lnTo>
                <a:lnTo>
                  <a:pt x="21" y="11"/>
                </a:lnTo>
                <a:lnTo>
                  <a:pt x="31" y="11"/>
                </a:lnTo>
                <a:lnTo>
                  <a:pt x="31" y="22"/>
                </a:lnTo>
                <a:lnTo>
                  <a:pt x="31" y="11"/>
                </a:lnTo>
                <a:lnTo>
                  <a:pt x="42" y="22"/>
                </a:lnTo>
                <a:lnTo>
                  <a:pt x="42" y="32"/>
                </a:lnTo>
                <a:lnTo>
                  <a:pt x="42" y="43"/>
                </a:lnTo>
                <a:lnTo>
                  <a:pt x="52" y="54"/>
                </a:lnTo>
                <a:lnTo>
                  <a:pt x="52" y="64"/>
                </a:lnTo>
                <a:lnTo>
                  <a:pt x="52" y="75"/>
                </a:lnTo>
                <a:lnTo>
                  <a:pt x="52" y="85"/>
                </a:lnTo>
                <a:lnTo>
                  <a:pt x="52" y="96"/>
                </a:lnTo>
                <a:lnTo>
                  <a:pt x="52" y="107"/>
                </a:lnTo>
                <a:lnTo>
                  <a:pt x="52" y="117"/>
                </a:lnTo>
                <a:lnTo>
                  <a:pt x="52" y="107"/>
                </a:lnTo>
                <a:lnTo>
                  <a:pt x="52" y="96"/>
                </a:lnTo>
                <a:lnTo>
                  <a:pt x="52" y="85"/>
                </a:lnTo>
                <a:lnTo>
                  <a:pt x="52" y="75"/>
                </a:lnTo>
                <a:lnTo>
                  <a:pt x="42" y="64"/>
                </a:lnTo>
                <a:lnTo>
                  <a:pt x="42" y="54"/>
                </a:lnTo>
                <a:lnTo>
                  <a:pt x="42" y="43"/>
                </a:lnTo>
                <a:lnTo>
                  <a:pt x="42" y="32"/>
                </a:lnTo>
                <a:lnTo>
                  <a:pt x="31" y="32"/>
                </a:lnTo>
                <a:lnTo>
                  <a:pt x="31" y="22"/>
                </a:lnTo>
                <a:lnTo>
                  <a:pt x="31" y="11"/>
                </a:lnTo>
                <a:lnTo>
                  <a:pt x="21" y="11"/>
                </a:lnTo>
                <a:lnTo>
                  <a:pt x="10" y="11"/>
                </a:lnTo>
                <a:lnTo>
                  <a:pt x="10" y="22"/>
                </a:lnTo>
                <a:lnTo>
                  <a:pt x="10" y="32"/>
                </a:lnTo>
                <a:lnTo>
                  <a:pt x="10" y="43"/>
                </a:lnTo>
                <a:lnTo>
                  <a:pt x="21" y="64"/>
                </a:lnTo>
                <a:lnTo>
                  <a:pt x="21" y="75"/>
                </a:lnTo>
                <a:lnTo>
                  <a:pt x="10" y="85"/>
                </a:lnTo>
                <a:lnTo>
                  <a:pt x="10" y="75"/>
                </a:lnTo>
                <a:lnTo>
                  <a:pt x="10" y="64"/>
                </a:lnTo>
                <a:lnTo>
                  <a:pt x="10" y="54"/>
                </a:lnTo>
                <a:lnTo>
                  <a:pt x="10" y="43"/>
                </a:lnTo>
                <a:lnTo>
                  <a:pt x="10" y="32"/>
                </a:lnTo>
                <a:lnTo>
                  <a:pt x="10" y="22"/>
                </a:lnTo>
                <a:lnTo>
                  <a:pt x="10" y="11"/>
                </a:lnTo>
                <a:lnTo>
                  <a:pt x="10" y="22"/>
                </a:lnTo>
                <a:lnTo>
                  <a:pt x="0" y="22"/>
                </a:lnTo>
                <a:lnTo>
                  <a:pt x="0" y="32"/>
                </a:lnTo>
                <a:lnTo>
                  <a:pt x="10" y="32"/>
                </a:lnTo>
                <a:lnTo>
                  <a:pt x="10" y="43"/>
                </a:lnTo>
                <a:lnTo>
                  <a:pt x="10" y="54"/>
                </a:lnTo>
                <a:lnTo>
                  <a:pt x="10" y="64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36" name="Freeform 1829"/>
          <p:cNvSpPr>
            <a:spLocks/>
          </p:cNvSpPr>
          <p:nvPr/>
        </p:nvSpPr>
        <p:spPr bwMode="auto">
          <a:xfrm>
            <a:off x="630116" y="3654426"/>
            <a:ext cx="61546" cy="169863"/>
          </a:xfrm>
          <a:custGeom>
            <a:avLst/>
            <a:gdLst>
              <a:gd name="T0" fmla="*/ 33338 w 42"/>
              <a:gd name="T1" fmla="*/ 0 h 107"/>
              <a:gd name="T2" fmla="*/ 33338 w 42"/>
              <a:gd name="T3" fmla="*/ 17463 h 107"/>
              <a:gd name="T4" fmla="*/ 49213 w 42"/>
              <a:gd name="T5" fmla="*/ 17463 h 107"/>
              <a:gd name="T6" fmla="*/ 49213 w 42"/>
              <a:gd name="T7" fmla="*/ 34925 h 107"/>
              <a:gd name="T8" fmla="*/ 66675 w 42"/>
              <a:gd name="T9" fmla="*/ 50800 h 107"/>
              <a:gd name="T10" fmla="*/ 66675 w 42"/>
              <a:gd name="T11" fmla="*/ 68263 h 107"/>
              <a:gd name="T12" fmla="*/ 66675 w 42"/>
              <a:gd name="T13" fmla="*/ 85725 h 107"/>
              <a:gd name="T14" fmla="*/ 66675 w 42"/>
              <a:gd name="T15" fmla="*/ 101600 h 107"/>
              <a:gd name="T16" fmla="*/ 66675 w 42"/>
              <a:gd name="T17" fmla="*/ 119063 h 107"/>
              <a:gd name="T18" fmla="*/ 66675 w 42"/>
              <a:gd name="T19" fmla="*/ 134938 h 107"/>
              <a:gd name="T20" fmla="*/ 49213 w 42"/>
              <a:gd name="T21" fmla="*/ 134938 h 107"/>
              <a:gd name="T22" fmla="*/ 33338 w 42"/>
              <a:gd name="T23" fmla="*/ 134938 h 107"/>
              <a:gd name="T24" fmla="*/ 33338 w 42"/>
              <a:gd name="T25" fmla="*/ 152400 h 107"/>
              <a:gd name="T26" fmla="*/ 15875 w 42"/>
              <a:gd name="T27" fmla="*/ 152400 h 107"/>
              <a:gd name="T28" fmla="*/ 15875 w 42"/>
              <a:gd name="T29" fmla="*/ 169863 h 107"/>
              <a:gd name="T30" fmla="*/ 15875 w 42"/>
              <a:gd name="T31" fmla="*/ 152400 h 107"/>
              <a:gd name="T32" fmla="*/ 15875 w 42"/>
              <a:gd name="T33" fmla="*/ 119063 h 107"/>
              <a:gd name="T34" fmla="*/ 15875 w 42"/>
              <a:gd name="T35" fmla="*/ 101600 h 107"/>
              <a:gd name="T36" fmla="*/ 15875 w 42"/>
              <a:gd name="T37" fmla="*/ 85725 h 107"/>
              <a:gd name="T38" fmla="*/ 15875 w 42"/>
              <a:gd name="T39" fmla="*/ 68263 h 107"/>
              <a:gd name="T40" fmla="*/ 0 w 42"/>
              <a:gd name="T41" fmla="*/ 68263 h 107"/>
              <a:gd name="T42" fmla="*/ 0 w 42"/>
              <a:gd name="T43" fmla="*/ 50800 h 107"/>
              <a:gd name="T44" fmla="*/ 0 w 42"/>
              <a:gd name="T45" fmla="*/ 68263 h 107"/>
              <a:gd name="T46" fmla="*/ 0 w 42"/>
              <a:gd name="T47" fmla="*/ 85725 h 107"/>
              <a:gd name="T48" fmla="*/ 15875 w 42"/>
              <a:gd name="T49" fmla="*/ 85725 h 107"/>
              <a:gd name="T50" fmla="*/ 15875 w 42"/>
              <a:gd name="T51" fmla="*/ 101600 h 107"/>
              <a:gd name="T52" fmla="*/ 15875 w 42"/>
              <a:gd name="T53" fmla="*/ 119063 h 107"/>
              <a:gd name="T54" fmla="*/ 15875 w 42"/>
              <a:gd name="T55" fmla="*/ 101600 h 107"/>
              <a:gd name="T56" fmla="*/ 0 w 42"/>
              <a:gd name="T57" fmla="*/ 101600 h 107"/>
              <a:gd name="T58" fmla="*/ 0 w 42"/>
              <a:gd name="T59" fmla="*/ 85725 h 107"/>
              <a:gd name="T60" fmla="*/ 0 w 42"/>
              <a:gd name="T61" fmla="*/ 68263 h 107"/>
              <a:gd name="T62" fmla="*/ 0 w 42"/>
              <a:gd name="T63" fmla="*/ 50800 h 107"/>
              <a:gd name="T64" fmla="*/ 15875 w 42"/>
              <a:gd name="T65" fmla="*/ 50800 h 107"/>
              <a:gd name="T66" fmla="*/ 15875 w 42"/>
              <a:gd name="T67" fmla="*/ 34925 h 107"/>
              <a:gd name="T68" fmla="*/ 15875 w 42"/>
              <a:gd name="T69" fmla="*/ 17463 h 107"/>
              <a:gd name="T70" fmla="*/ 33338 w 42"/>
              <a:gd name="T71" fmla="*/ 17463 h 107"/>
              <a:gd name="T72" fmla="*/ 33338 w 42"/>
              <a:gd name="T73" fmla="*/ 34925 h 107"/>
              <a:gd name="T74" fmla="*/ 33338 w 42"/>
              <a:gd name="T75" fmla="*/ 50800 h 107"/>
              <a:gd name="T76" fmla="*/ 49213 w 42"/>
              <a:gd name="T77" fmla="*/ 68263 h 107"/>
              <a:gd name="T78" fmla="*/ 49213 w 42"/>
              <a:gd name="T79" fmla="*/ 85725 h 107"/>
              <a:gd name="T80" fmla="*/ 49213 w 42"/>
              <a:gd name="T81" fmla="*/ 68263 h 107"/>
              <a:gd name="T82" fmla="*/ 49213 w 42"/>
              <a:gd name="T83" fmla="*/ 50800 h 107"/>
              <a:gd name="T84" fmla="*/ 33338 w 42"/>
              <a:gd name="T85" fmla="*/ 34925 h 107"/>
              <a:gd name="T86" fmla="*/ 33338 w 42"/>
              <a:gd name="T87" fmla="*/ 17463 h 107"/>
              <a:gd name="T88" fmla="*/ 33338 w 42"/>
              <a:gd name="T89" fmla="*/ 0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2" h="107">
                <a:moveTo>
                  <a:pt x="21" y="0"/>
                </a:moveTo>
                <a:lnTo>
                  <a:pt x="21" y="11"/>
                </a:lnTo>
                <a:lnTo>
                  <a:pt x="31" y="11"/>
                </a:lnTo>
                <a:lnTo>
                  <a:pt x="31" y="22"/>
                </a:lnTo>
                <a:lnTo>
                  <a:pt x="42" y="32"/>
                </a:lnTo>
                <a:lnTo>
                  <a:pt x="42" y="43"/>
                </a:lnTo>
                <a:lnTo>
                  <a:pt x="42" y="54"/>
                </a:lnTo>
                <a:lnTo>
                  <a:pt x="42" y="64"/>
                </a:lnTo>
                <a:lnTo>
                  <a:pt x="42" y="75"/>
                </a:lnTo>
                <a:lnTo>
                  <a:pt x="42" y="85"/>
                </a:lnTo>
                <a:lnTo>
                  <a:pt x="31" y="85"/>
                </a:lnTo>
                <a:lnTo>
                  <a:pt x="21" y="85"/>
                </a:lnTo>
                <a:lnTo>
                  <a:pt x="21" y="96"/>
                </a:lnTo>
                <a:lnTo>
                  <a:pt x="10" y="96"/>
                </a:lnTo>
                <a:lnTo>
                  <a:pt x="10" y="107"/>
                </a:lnTo>
                <a:lnTo>
                  <a:pt x="10" y="96"/>
                </a:lnTo>
                <a:lnTo>
                  <a:pt x="10" y="75"/>
                </a:lnTo>
                <a:lnTo>
                  <a:pt x="10" y="64"/>
                </a:lnTo>
                <a:lnTo>
                  <a:pt x="10" y="54"/>
                </a:lnTo>
                <a:lnTo>
                  <a:pt x="10" y="43"/>
                </a:lnTo>
                <a:lnTo>
                  <a:pt x="0" y="43"/>
                </a:lnTo>
                <a:lnTo>
                  <a:pt x="0" y="32"/>
                </a:lnTo>
                <a:lnTo>
                  <a:pt x="0" y="43"/>
                </a:lnTo>
                <a:lnTo>
                  <a:pt x="0" y="54"/>
                </a:lnTo>
                <a:lnTo>
                  <a:pt x="10" y="54"/>
                </a:lnTo>
                <a:lnTo>
                  <a:pt x="10" y="64"/>
                </a:lnTo>
                <a:lnTo>
                  <a:pt x="10" y="75"/>
                </a:lnTo>
                <a:lnTo>
                  <a:pt x="10" y="64"/>
                </a:lnTo>
                <a:lnTo>
                  <a:pt x="0" y="64"/>
                </a:lnTo>
                <a:lnTo>
                  <a:pt x="0" y="54"/>
                </a:lnTo>
                <a:lnTo>
                  <a:pt x="0" y="43"/>
                </a:lnTo>
                <a:lnTo>
                  <a:pt x="0" y="32"/>
                </a:lnTo>
                <a:lnTo>
                  <a:pt x="10" y="32"/>
                </a:lnTo>
                <a:lnTo>
                  <a:pt x="10" y="22"/>
                </a:lnTo>
                <a:lnTo>
                  <a:pt x="10" y="11"/>
                </a:lnTo>
                <a:lnTo>
                  <a:pt x="21" y="11"/>
                </a:lnTo>
                <a:lnTo>
                  <a:pt x="21" y="22"/>
                </a:lnTo>
                <a:lnTo>
                  <a:pt x="21" y="32"/>
                </a:lnTo>
                <a:lnTo>
                  <a:pt x="31" y="43"/>
                </a:lnTo>
                <a:lnTo>
                  <a:pt x="31" y="54"/>
                </a:lnTo>
                <a:lnTo>
                  <a:pt x="31" y="43"/>
                </a:lnTo>
                <a:lnTo>
                  <a:pt x="31" y="32"/>
                </a:lnTo>
                <a:lnTo>
                  <a:pt x="21" y="22"/>
                </a:lnTo>
                <a:lnTo>
                  <a:pt x="21" y="11"/>
                </a:lnTo>
                <a:lnTo>
                  <a:pt x="2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37" name="Freeform 1830"/>
          <p:cNvSpPr>
            <a:spLocks/>
          </p:cNvSpPr>
          <p:nvPr/>
        </p:nvSpPr>
        <p:spPr bwMode="auto">
          <a:xfrm>
            <a:off x="523143" y="3587751"/>
            <a:ext cx="213946" cy="371475"/>
          </a:xfrm>
          <a:custGeom>
            <a:avLst/>
            <a:gdLst>
              <a:gd name="T0" fmla="*/ 0 w 146"/>
              <a:gd name="T1" fmla="*/ 101600 h 234"/>
              <a:gd name="T2" fmla="*/ 15875 w 146"/>
              <a:gd name="T3" fmla="*/ 84138 h 234"/>
              <a:gd name="T4" fmla="*/ 15875 w 146"/>
              <a:gd name="T5" fmla="*/ 50800 h 234"/>
              <a:gd name="T6" fmla="*/ 33338 w 146"/>
              <a:gd name="T7" fmla="*/ 33338 h 234"/>
              <a:gd name="T8" fmla="*/ 49213 w 146"/>
              <a:gd name="T9" fmla="*/ 17463 h 234"/>
              <a:gd name="T10" fmla="*/ 66675 w 146"/>
              <a:gd name="T11" fmla="*/ 17463 h 234"/>
              <a:gd name="T12" fmla="*/ 82550 w 146"/>
              <a:gd name="T13" fmla="*/ 0 h 234"/>
              <a:gd name="T14" fmla="*/ 98425 w 146"/>
              <a:gd name="T15" fmla="*/ 17463 h 234"/>
              <a:gd name="T16" fmla="*/ 115888 w 146"/>
              <a:gd name="T17" fmla="*/ 33338 h 234"/>
              <a:gd name="T18" fmla="*/ 131763 w 146"/>
              <a:gd name="T19" fmla="*/ 66675 h 234"/>
              <a:gd name="T20" fmla="*/ 149225 w 146"/>
              <a:gd name="T21" fmla="*/ 84138 h 234"/>
              <a:gd name="T22" fmla="*/ 131763 w 146"/>
              <a:gd name="T23" fmla="*/ 101600 h 234"/>
              <a:gd name="T24" fmla="*/ 115888 w 146"/>
              <a:gd name="T25" fmla="*/ 101600 h 234"/>
              <a:gd name="T26" fmla="*/ 98425 w 146"/>
              <a:gd name="T27" fmla="*/ 84138 h 234"/>
              <a:gd name="T28" fmla="*/ 98425 w 146"/>
              <a:gd name="T29" fmla="*/ 50800 h 234"/>
              <a:gd name="T30" fmla="*/ 98425 w 146"/>
              <a:gd name="T31" fmla="*/ 84138 h 234"/>
              <a:gd name="T32" fmla="*/ 115888 w 146"/>
              <a:gd name="T33" fmla="*/ 101600 h 234"/>
              <a:gd name="T34" fmla="*/ 115888 w 146"/>
              <a:gd name="T35" fmla="*/ 134938 h 234"/>
              <a:gd name="T36" fmla="*/ 115888 w 146"/>
              <a:gd name="T37" fmla="*/ 168275 h 234"/>
              <a:gd name="T38" fmla="*/ 131763 w 146"/>
              <a:gd name="T39" fmla="*/ 219075 h 234"/>
              <a:gd name="T40" fmla="*/ 131763 w 146"/>
              <a:gd name="T41" fmla="*/ 252413 h 234"/>
              <a:gd name="T42" fmla="*/ 131763 w 146"/>
              <a:gd name="T43" fmla="*/ 287338 h 234"/>
              <a:gd name="T44" fmla="*/ 115888 w 146"/>
              <a:gd name="T45" fmla="*/ 303213 h 234"/>
              <a:gd name="T46" fmla="*/ 98425 w 146"/>
              <a:gd name="T47" fmla="*/ 287338 h 234"/>
              <a:gd name="T48" fmla="*/ 98425 w 146"/>
              <a:gd name="T49" fmla="*/ 287338 h 234"/>
              <a:gd name="T50" fmla="*/ 98425 w 146"/>
              <a:gd name="T51" fmla="*/ 252413 h 234"/>
              <a:gd name="T52" fmla="*/ 98425 w 146"/>
              <a:gd name="T53" fmla="*/ 201613 h 234"/>
              <a:gd name="T54" fmla="*/ 98425 w 146"/>
              <a:gd name="T55" fmla="*/ 168275 h 234"/>
              <a:gd name="T56" fmla="*/ 82550 w 146"/>
              <a:gd name="T57" fmla="*/ 134938 h 234"/>
              <a:gd name="T58" fmla="*/ 82550 w 146"/>
              <a:gd name="T59" fmla="*/ 101600 h 234"/>
              <a:gd name="T60" fmla="*/ 82550 w 146"/>
              <a:gd name="T61" fmla="*/ 134938 h 234"/>
              <a:gd name="T62" fmla="*/ 98425 w 146"/>
              <a:gd name="T63" fmla="*/ 152400 h 234"/>
              <a:gd name="T64" fmla="*/ 98425 w 146"/>
              <a:gd name="T65" fmla="*/ 185738 h 234"/>
              <a:gd name="T66" fmla="*/ 98425 w 146"/>
              <a:gd name="T67" fmla="*/ 219075 h 234"/>
              <a:gd name="T68" fmla="*/ 98425 w 146"/>
              <a:gd name="T69" fmla="*/ 252413 h 234"/>
              <a:gd name="T70" fmla="*/ 98425 w 146"/>
              <a:gd name="T71" fmla="*/ 287338 h 234"/>
              <a:gd name="T72" fmla="*/ 66675 w 146"/>
              <a:gd name="T73" fmla="*/ 287338 h 234"/>
              <a:gd name="T74" fmla="*/ 98425 w 146"/>
              <a:gd name="T75" fmla="*/ 287338 h 234"/>
              <a:gd name="T76" fmla="*/ 115888 w 146"/>
              <a:gd name="T77" fmla="*/ 303213 h 234"/>
              <a:gd name="T78" fmla="*/ 115888 w 146"/>
              <a:gd name="T79" fmla="*/ 303213 h 234"/>
              <a:gd name="T80" fmla="*/ 131763 w 146"/>
              <a:gd name="T81" fmla="*/ 287338 h 234"/>
              <a:gd name="T82" fmla="*/ 165100 w 146"/>
              <a:gd name="T83" fmla="*/ 303213 h 234"/>
              <a:gd name="T84" fmla="*/ 198438 w 146"/>
              <a:gd name="T85" fmla="*/ 303213 h 234"/>
              <a:gd name="T86" fmla="*/ 231775 w 146"/>
              <a:gd name="T87" fmla="*/ 303213 h 234"/>
              <a:gd name="T88" fmla="*/ 231775 w 146"/>
              <a:gd name="T89" fmla="*/ 336550 h 234"/>
              <a:gd name="T90" fmla="*/ 231775 w 146"/>
              <a:gd name="T91" fmla="*/ 371475 h 234"/>
              <a:gd name="T92" fmla="*/ 198438 w 146"/>
              <a:gd name="T93" fmla="*/ 371475 h 234"/>
              <a:gd name="T94" fmla="*/ 165100 w 146"/>
              <a:gd name="T95" fmla="*/ 371475 h 234"/>
              <a:gd name="T96" fmla="*/ 149225 w 146"/>
              <a:gd name="T97" fmla="*/ 354013 h 234"/>
              <a:gd name="T98" fmla="*/ 131763 w 146"/>
              <a:gd name="T99" fmla="*/ 336550 h 234"/>
              <a:gd name="T100" fmla="*/ 115888 w 146"/>
              <a:gd name="T101" fmla="*/ 320675 h 234"/>
              <a:gd name="T102" fmla="*/ 98425 w 146"/>
              <a:gd name="T103" fmla="*/ 303213 h 234"/>
              <a:gd name="T104" fmla="*/ 82550 w 146"/>
              <a:gd name="T105" fmla="*/ 287338 h 234"/>
              <a:gd name="T106" fmla="*/ 66675 w 146"/>
              <a:gd name="T107" fmla="*/ 269875 h 234"/>
              <a:gd name="T108" fmla="*/ 33338 w 146"/>
              <a:gd name="T109" fmla="*/ 252413 h 234"/>
              <a:gd name="T110" fmla="*/ 33338 w 146"/>
              <a:gd name="T111" fmla="*/ 219075 h 234"/>
              <a:gd name="T112" fmla="*/ 15875 w 146"/>
              <a:gd name="T113" fmla="*/ 185738 h 234"/>
              <a:gd name="T114" fmla="*/ 0 w 146"/>
              <a:gd name="T115" fmla="*/ 168275 h 234"/>
              <a:gd name="T116" fmla="*/ 0 w 146"/>
              <a:gd name="T117" fmla="*/ 134938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6" h="234">
                <a:moveTo>
                  <a:pt x="0" y="74"/>
                </a:moveTo>
                <a:lnTo>
                  <a:pt x="0" y="64"/>
                </a:lnTo>
                <a:lnTo>
                  <a:pt x="0" y="53"/>
                </a:lnTo>
                <a:lnTo>
                  <a:pt x="10" y="53"/>
                </a:lnTo>
                <a:lnTo>
                  <a:pt x="10" y="42"/>
                </a:lnTo>
                <a:lnTo>
                  <a:pt x="10" y="32"/>
                </a:lnTo>
                <a:lnTo>
                  <a:pt x="21" y="32"/>
                </a:lnTo>
                <a:lnTo>
                  <a:pt x="21" y="21"/>
                </a:lnTo>
                <a:lnTo>
                  <a:pt x="21" y="11"/>
                </a:lnTo>
                <a:lnTo>
                  <a:pt x="31" y="11"/>
                </a:lnTo>
                <a:lnTo>
                  <a:pt x="42" y="0"/>
                </a:lnTo>
                <a:lnTo>
                  <a:pt x="42" y="11"/>
                </a:lnTo>
                <a:lnTo>
                  <a:pt x="52" y="11"/>
                </a:lnTo>
                <a:lnTo>
                  <a:pt x="52" y="0"/>
                </a:lnTo>
                <a:lnTo>
                  <a:pt x="62" y="0"/>
                </a:lnTo>
                <a:lnTo>
                  <a:pt x="62" y="11"/>
                </a:lnTo>
                <a:lnTo>
                  <a:pt x="73" y="11"/>
                </a:lnTo>
                <a:lnTo>
                  <a:pt x="73" y="21"/>
                </a:lnTo>
                <a:lnTo>
                  <a:pt x="83" y="32"/>
                </a:lnTo>
                <a:lnTo>
                  <a:pt x="83" y="42"/>
                </a:lnTo>
                <a:lnTo>
                  <a:pt x="94" y="42"/>
                </a:lnTo>
                <a:lnTo>
                  <a:pt x="94" y="53"/>
                </a:lnTo>
                <a:lnTo>
                  <a:pt x="83" y="53"/>
                </a:lnTo>
                <a:lnTo>
                  <a:pt x="83" y="64"/>
                </a:lnTo>
                <a:lnTo>
                  <a:pt x="73" y="74"/>
                </a:lnTo>
                <a:lnTo>
                  <a:pt x="73" y="64"/>
                </a:lnTo>
                <a:lnTo>
                  <a:pt x="73" y="53"/>
                </a:lnTo>
                <a:lnTo>
                  <a:pt x="62" y="53"/>
                </a:lnTo>
                <a:lnTo>
                  <a:pt x="62" y="42"/>
                </a:lnTo>
                <a:lnTo>
                  <a:pt x="62" y="32"/>
                </a:lnTo>
                <a:lnTo>
                  <a:pt x="62" y="42"/>
                </a:lnTo>
                <a:lnTo>
                  <a:pt x="62" y="53"/>
                </a:lnTo>
                <a:lnTo>
                  <a:pt x="62" y="64"/>
                </a:lnTo>
                <a:lnTo>
                  <a:pt x="73" y="64"/>
                </a:lnTo>
                <a:lnTo>
                  <a:pt x="73" y="74"/>
                </a:lnTo>
                <a:lnTo>
                  <a:pt x="73" y="85"/>
                </a:lnTo>
                <a:lnTo>
                  <a:pt x="73" y="96"/>
                </a:lnTo>
                <a:lnTo>
                  <a:pt x="73" y="106"/>
                </a:lnTo>
                <a:lnTo>
                  <a:pt x="83" y="127"/>
                </a:lnTo>
                <a:lnTo>
                  <a:pt x="83" y="138"/>
                </a:lnTo>
                <a:lnTo>
                  <a:pt x="83" y="149"/>
                </a:lnTo>
                <a:lnTo>
                  <a:pt x="83" y="159"/>
                </a:lnTo>
                <a:lnTo>
                  <a:pt x="83" y="170"/>
                </a:lnTo>
                <a:lnTo>
                  <a:pt x="83" y="181"/>
                </a:lnTo>
                <a:lnTo>
                  <a:pt x="73" y="181"/>
                </a:lnTo>
                <a:lnTo>
                  <a:pt x="73" y="191"/>
                </a:lnTo>
                <a:lnTo>
                  <a:pt x="62" y="191"/>
                </a:lnTo>
                <a:lnTo>
                  <a:pt x="62" y="181"/>
                </a:lnTo>
                <a:lnTo>
                  <a:pt x="73" y="181"/>
                </a:lnTo>
                <a:lnTo>
                  <a:pt x="62" y="181"/>
                </a:lnTo>
                <a:lnTo>
                  <a:pt x="62" y="170"/>
                </a:lnTo>
                <a:lnTo>
                  <a:pt x="62" y="159"/>
                </a:lnTo>
                <a:lnTo>
                  <a:pt x="62" y="149"/>
                </a:lnTo>
                <a:lnTo>
                  <a:pt x="62" y="127"/>
                </a:lnTo>
                <a:lnTo>
                  <a:pt x="62" y="117"/>
                </a:lnTo>
                <a:lnTo>
                  <a:pt x="62" y="106"/>
                </a:lnTo>
                <a:lnTo>
                  <a:pt x="62" y="96"/>
                </a:lnTo>
                <a:lnTo>
                  <a:pt x="52" y="85"/>
                </a:lnTo>
                <a:lnTo>
                  <a:pt x="52" y="74"/>
                </a:lnTo>
                <a:lnTo>
                  <a:pt x="52" y="64"/>
                </a:lnTo>
                <a:lnTo>
                  <a:pt x="52" y="74"/>
                </a:lnTo>
                <a:lnTo>
                  <a:pt x="52" y="85"/>
                </a:lnTo>
                <a:lnTo>
                  <a:pt x="52" y="96"/>
                </a:lnTo>
                <a:lnTo>
                  <a:pt x="62" y="96"/>
                </a:lnTo>
                <a:lnTo>
                  <a:pt x="62" y="106"/>
                </a:lnTo>
                <a:lnTo>
                  <a:pt x="62" y="117"/>
                </a:lnTo>
                <a:lnTo>
                  <a:pt x="62" y="127"/>
                </a:lnTo>
                <a:lnTo>
                  <a:pt x="62" y="138"/>
                </a:lnTo>
                <a:lnTo>
                  <a:pt x="62" y="149"/>
                </a:lnTo>
                <a:lnTo>
                  <a:pt x="62" y="159"/>
                </a:lnTo>
                <a:lnTo>
                  <a:pt x="62" y="170"/>
                </a:lnTo>
                <a:lnTo>
                  <a:pt x="62" y="181"/>
                </a:lnTo>
                <a:lnTo>
                  <a:pt x="52" y="181"/>
                </a:lnTo>
                <a:lnTo>
                  <a:pt x="42" y="181"/>
                </a:lnTo>
                <a:lnTo>
                  <a:pt x="52" y="181"/>
                </a:lnTo>
                <a:lnTo>
                  <a:pt x="62" y="181"/>
                </a:lnTo>
                <a:lnTo>
                  <a:pt x="62" y="191"/>
                </a:lnTo>
                <a:lnTo>
                  <a:pt x="73" y="191"/>
                </a:lnTo>
                <a:lnTo>
                  <a:pt x="73" y="202"/>
                </a:lnTo>
                <a:lnTo>
                  <a:pt x="73" y="191"/>
                </a:lnTo>
                <a:lnTo>
                  <a:pt x="73" y="181"/>
                </a:lnTo>
                <a:lnTo>
                  <a:pt x="83" y="181"/>
                </a:lnTo>
                <a:lnTo>
                  <a:pt x="94" y="191"/>
                </a:lnTo>
                <a:lnTo>
                  <a:pt x="104" y="191"/>
                </a:lnTo>
                <a:lnTo>
                  <a:pt x="115" y="191"/>
                </a:lnTo>
                <a:lnTo>
                  <a:pt x="125" y="191"/>
                </a:lnTo>
                <a:lnTo>
                  <a:pt x="136" y="191"/>
                </a:lnTo>
                <a:lnTo>
                  <a:pt x="146" y="191"/>
                </a:lnTo>
                <a:lnTo>
                  <a:pt x="146" y="202"/>
                </a:lnTo>
                <a:lnTo>
                  <a:pt x="146" y="212"/>
                </a:lnTo>
                <a:lnTo>
                  <a:pt x="146" y="223"/>
                </a:lnTo>
                <a:lnTo>
                  <a:pt x="146" y="234"/>
                </a:lnTo>
                <a:lnTo>
                  <a:pt x="136" y="234"/>
                </a:lnTo>
                <a:lnTo>
                  <a:pt x="125" y="234"/>
                </a:lnTo>
                <a:lnTo>
                  <a:pt x="115" y="234"/>
                </a:lnTo>
                <a:lnTo>
                  <a:pt x="104" y="234"/>
                </a:lnTo>
                <a:lnTo>
                  <a:pt x="104" y="223"/>
                </a:lnTo>
                <a:lnTo>
                  <a:pt x="94" y="223"/>
                </a:lnTo>
                <a:lnTo>
                  <a:pt x="94" y="212"/>
                </a:lnTo>
                <a:lnTo>
                  <a:pt x="83" y="212"/>
                </a:lnTo>
                <a:lnTo>
                  <a:pt x="83" y="202"/>
                </a:lnTo>
                <a:lnTo>
                  <a:pt x="73" y="202"/>
                </a:lnTo>
                <a:lnTo>
                  <a:pt x="62" y="202"/>
                </a:lnTo>
                <a:lnTo>
                  <a:pt x="62" y="191"/>
                </a:lnTo>
                <a:lnTo>
                  <a:pt x="52" y="191"/>
                </a:lnTo>
                <a:lnTo>
                  <a:pt x="52" y="181"/>
                </a:lnTo>
                <a:lnTo>
                  <a:pt x="42" y="181"/>
                </a:lnTo>
                <a:lnTo>
                  <a:pt x="42" y="170"/>
                </a:lnTo>
                <a:lnTo>
                  <a:pt x="31" y="170"/>
                </a:lnTo>
                <a:lnTo>
                  <a:pt x="21" y="159"/>
                </a:lnTo>
                <a:lnTo>
                  <a:pt x="21" y="149"/>
                </a:lnTo>
                <a:lnTo>
                  <a:pt x="21" y="138"/>
                </a:lnTo>
                <a:lnTo>
                  <a:pt x="10" y="127"/>
                </a:lnTo>
                <a:lnTo>
                  <a:pt x="10" y="117"/>
                </a:lnTo>
                <a:lnTo>
                  <a:pt x="10" y="106"/>
                </a:lnTo>
                <a:lnTo>
                  <a:pt x="0" y="106"/>
                </a:lnTo>
                <a:lnTo>
                  <a:pt x="0" y="96"/>
                </a:lnTo>
                <a:lnTo>
                  <a:pt x="0" y="85"/>
                </a:lnTo>
                <a:lnTo>
                  <a:pt x="0" y="74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38" name="Freeform 1831"/>
          <p:cNvSpPr>
            <a:spLocks/>
          </p:cNvSpPr>
          <p:nvPr/>
        </p:nvSpPr>
        <p:spPr bwMode="auto">
          <a:xfrm>
            <a:off x="675543" y="3621088"/>
            <a:ext cx="139211" cy="254000"/>
          </a:xfrm>
          <a:custGeom>
            <a:avLst/>
            <a:gdLst>
              <a:gd name="T0" fmla="*/ 33337 w 95"/>
              <a:gd name="T1" fmla="*/ 33338 h 160"/>
              <a:gd name="T2" fmla="*/ 50800 w 95"/>
              <a:gd name="T3" fmla="*/ 68263 h 160"/>
              <a:gd name="T4" fmla="*/ 50800 w 95"/>
              <a:gd name="T5" fmla="*/ 101600 h 160"/>
              <a:gd name="T6" fmla="*/ 66675 w 95"/>
              <a:gd name="T7" fmla="*/ 134938 h 160"/>
              <a:gd name="T8" fmla="*/ 84137 w 95"/>
              <a:gd name="T9" fmla="*/ 152400 h 160"/>
              <a:gd name="T10" fmla="*/ 100012 w 95"/>
              <a:gd name="T11" fmla="*/ 185738 h 160"/>
              <a:gd name="T12" fmla="*/ 117475 w 95"/>
              <a:gd name="T13" fmla="*/ 219075 h 160"/>
              <a:gd name="T14" fmla="*/ 150812 w 95"/>
              <a:gd name="T15" fmla="*/ 236538 h 160"/>
              <a:gd name="T16" fmla="*/ 133350 w 95"/>
              <a:gd name="T17" fmla="*/ 254000 h 160"/>
              <a:gd name="T18" fmla="*/ 117475 w 95"/>
              <a:gd name="T19" fmla="*/ 236538 h 160"/>
              <a:gd name="T20" fmla="*/ 100012 w 95"/>
              <a:gd name="T21" fmla="*/ 219075 h 160"/>
              <a:gd name="T22" fmla="*/ 66675 w 95"/>
              <a:gd name="T23" fmla="*/ 236538 h 160"/>
              <a:gd name="T24" fmla="*/ 84137 w 95"/>
              <a:gd name="T25" fmla="*/ 219075 h 160"/>
              <a:gd name="T26" fmla="*/ 100012 w 95"/>
              <a:gd name="T27" fmla="*/ 203200 h 160"/>
              <a:gd name="T28" fmla="*/ 66675 w 95"/>
              <a:gd name="T29" fmla="*/ 219075 h 160"/>
              <a:gd name="T30" fmla="*/ 33337 w 95"/>
              <a:gd name="T31" fmla="*/ 219075 h 160"/>
              <a:gd name="T32" fmla="*/ 33337 w 95"/>
              <a:gd name="T33" fmla="*/ 185738 h 160"/>
              <a:gd name="T34" fmla="*/ 33337 w 95"/>
              <a:gd name="T35" fmla="*/ 152400 h 160"/>
              <a:gd name="T36" fmla="*/ 50800 w 95"/>
              <a:gd name="T37" fmla="*/ 101600 h 160"/>
              <a:gd name="T38" fmla="*/ 33337 w 95"/>
              <a:gd name="T39" fmla="*/ 68263 h 160"/>
              <a:gd name="T40" fmla="*/ 33337 w 95"/>
              <a:gd name="T41" fmla="*/ 119063 h 160"/>
              <a:gd name="T42" fmla="*/ 33337 w 95"/>
              <a:gd name="T43" fmla="*/ 152400 h 160"/>
              <a:gd name="T44" fmla="*/ 33337 w 95"/>
              <a:gd name="T45" fmla="*/ 185738 h 160"/>
              <a:gd name="T46" fmla="*/ 17462 w 95"/>
              <a:gd name="T47" fmla="*/ 168275 h 160"/>
              <a:gd name="T48" fmla="*/ 17462 w 95"/>
              <a:gd name="T49" fmla="*/ 134938 h 160"/>
              <a:gd name="T50" fmla="*/ 33337 w 95"/>
              <a:gd name="T51" fmla="*/ 101600 h 160"/>
              <a:gd name="T52" fmla="*/ 33337 w 95"/>
              <a:gd name="T53" fmla="*/ 68263 h 160"/>
              <a:gd name="T54" fmla="*/ 33337 w 95"/>
              <a:gd name="T55" fmla="*/ 101600 h 160"/>
              <a:gd name="T56" fmla="*/ 17462 w 95"/>
              <a:gd name="T57" fmla="*/ 119063 h 160"/>
              <a:gd name="T58" fmla="*/ 17462 w 95"/>
              <a:gd name="T59" fmla="*/ 152400 h 160"/>
              <a:gd name="T60" fmla="*/ 17462 w 95"/>
              <a:gd name="T61" fmla="*/ 119063 h 160"/>
              <a:gd name="T62" fmla="*/ 17462 w 95"/>
              <a:gd name="T63" fmla="*/ 84138 h 160"/>
              <a:gd name="T64" fmla="*/ 17462 w 95"/>
              <a:gd name="T65" fmla="*/ 50800 h 160"/>
              <a:gd name="T66" fmla="*/ 0 w 95"/>
              <a:gd name="T67" fmla="*/ 33338 h 160"/>
              <a:gd name="T68" fmla="*/ 0 w 95"/>
              <a:gd name="T69" fmla="*/ 0 h 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" h="160">
                <a:moveTo>
                  <a:pt x="11" y="0"/>
                </a:moveTo>
                <a:lnTo>
                  <a:pt x="21" y="21"/>
                </a:lnTo>
                <a:lnTo>
                  <a:pt x="32" y="32"/>
                </a:lnTo>
                <a:lnTo>
                  <a:pt x="32" y="43"/>
                </a:lnTo>
                <a:lnTo>
                  <a:pt x="32" y="53"/>
                </a:lnTo>
                <a:lnTo>
                  <a:pt x="32" y="64"/>
                </a:lnTo>
                <a:lnTo>
                  <a:pt x="42" y="75"/>
                </a:lnTo>
                <a:lnTo>
                  <a:pt x="42" y="85"/>
                </a:lnTo>
                <a:lnTo>
                  <a:pt x="53" y="85"/>
                </a:lnTo>
                <a:lnTo>
                  <a:pt x="53" y="96"/>
                </a:lnTo>
                <a:lnTo>
                  <a:pt x="53" y="106"/>
                </a:lnTo>
                <a:lnTo>
                  <a:pt x="63" y="117"/>
                </a:lnTo>
                <a:lnTo>
                  <a:pt x="74" y="128"/>
                </a:lnTo>
                <a:lnTo>
                  <a:pt x="74" y="138"/>
                </a:lnTo>
                <a:lnTo>
                  <a:pt x="84" y="149"/>
                </a:lnTo>
                <a:lnTo>
                  <a:pt x="95" y="149"/>
                </a:lnTo>
                <a:lnTo>
                  <a:pt x="95" y="160"/>
                </a:lnTo>
                <a:lnTo>
                  <a:pt x="84" y="160"/>
                </a:lnTo>
                <a:lnTo>
                  <a:pt x="74" y="160"/>
                </a:lnTo>
                <a:lnTo>
                  <a:pt x="74" y="149"/>
                </a:lnTo>
                <a:lnTo>
                  <a:pt x="74" y="138"/>
                </a:lnTo>
                <a:lnTo>
                  <a:pt x="63" y="138"/>
                </a:lnTo>
                <a:lnTo>
                  <a:pt x="53" y="149"/>
                </a:lnTo>
                <a:lnTo>
                  <a:pt x="42" y="149"/>
                </a:lnTo>
                <a:lnTo>
                  <a:pt x="42" y="138"/>
                </a:lnTo>
                <a:lnTo>
                  <a:pt x="53" y="138"/>
                </a:lnTo>
                <a:lnTo>
                  <a:pt x="53" y="128"/>
                </a:lnTo>
                <a:lnTo>
                  <a:pt x="63" y="128"/>
                </a:lnTo>
                <a:lnTo>
                  <a:pt x="53" y="128"/>
                </a:lnTo>
                <a:lnTo>
                  <a:pt x="42" y="138"/>
                </a:lnTo>
                <a:lnTo>
                  <a:pt x="32" y="138"/>
                </a:lnTo>
                <a:lnTo>
                  <a:pt x="21" y="138"/>
                </a:lnTo>
                <a:lnTo>
                  <a:pt x="21" y="128"/>
                </a:lnTo>
                <a:lnTo>
                  <a:pt x="21" y="117"/>
                </a:lnTo>
                <a:lnTo>
                  <a:pt x="21" y="106"/>
                </a:lnTo>
                <a:lnTo>
                  <a:pt x="21" y="96"/>
                </a:lnTo>
                <a:lnTo>
                  <a:pt x="21" y="75"/>
                </a:lnTo>
                <a:lnTo>
                  <a:pt x="32" y="64"/>
                </a:lnTo>
                <a:lnTo>
                  <a:pt x="32" y="53"/>
                </a:lnTo>
                <a:lnTo>
                  <a:pt x="21" y="43"/>
                </a:lnTo>
                <a:lnTo>
                  <a:pt x="21" y="53"/>
                </a:lnTo>
                <a:lnTo>
                  <a:pt x="21" y="75"/>
                </a:lnTo>
                <a:lnTo>
                  <a:pt x="21" y="85"/>
                </a:lnTo>
                <a:lnTo>
                  <a:pt x="21" y="96"/>
                </a:lnTo>
                <a:lnTo>
                  <a:pt x="21" y="106"/>
                </a:lnTo>
                <a:lnTo>
                  <a:pt x="21" y="117"/>
                </a:lnTo>
                <a:lnTo>
                  <a:pt x="11" y="117"/>
                </a:lnTo>
                <a:lnTo>
                  <a:pt x="11" y="106"/>
                </a:lnTo>
                <a:lnTo>
                  <a:pt x="11" y="96"/>
                </a:lnTo>
                <a:lnTo>
                  <a:pt x="11" y="85"/>
                </a:lnTo>
                <a:lnTo>
                  <a:pt x="21" y="75"/>
                </a:lnTo>
                <a:lnTo>
                  <a:pt x="21" y="64"/>
                </a:lnTo>
                <a:lnTo>
                  <a:pt x="21" y="53"/>
                </a:lnTo>
                <a:lnTo>
                  <a:pt x="21" y="43"/>
                </a:lnTo>
                <a:lnTo>
                  <a:pt x="21" y="53"/>
                </a:lnTo>
                <a:lnTo>
                  <a:pt x="21" y="64"/>
                </a:lnTo>
                <a:lnTo>
                  <a:pt x="21" y="75"/>
                </a:lnTo>
                <a:lnTo>
                  <a:pt x="11" y="75"/>
                </a:lnTo>
                <a:lnTo>
                  <a:pt x="11" y="85"/>
                </a:lnTo>
                <a:lnTo>
                  <a:pt x="11" y="96"/>
                </a:lnTo>
                <a:lnTo>
                  <a:pt x="11" y="85"/>
                </a:lnTo>
                <a:lnTo>
                  <a:pt x="11" y="75"/>
                </a:lnTo>
                <a:lnTo>
                  <a:pt x="11" y="64"/>
                </a:lnTo>
                <a:lnTo>
                  <a:pt x="11" y="53"/>
                </a:lnTo>
                <a:lnTo>
                  <a:pt x="11" y="43"/>
                </a:lnTo>
                <a:lnTo>
                  <a:pt x="11" y="32"/>
                </a:lnTo>
                <a:lnTo>
                  <a:pt x="0" y="32"/>
                </a:lnTo>
                <a:lnTo>
                  <a:pt x="0" y="21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39" name="Freeform 1832"/>
          <p:cNvSpPr>
            <a:spLocks/>
          </p:cNvSpPr>
          <p:nvPr/>
        </p:nvSpPr>
        <p:spPr bwMode="auto">
          <a:xfrm>
            <a:off x="414705" y="3486151"/>
            <a:ext cx="30773" cy="68263"/>
          </a:xfrm>
          <a:custGeom>
            <a:avLst/>
            <a:gdLst>
              <a:gd name="T0" fmla="*/ 17462 w 21"/>
              <a:gd name="T1" fmla="*/ 34925 h 43"/>
              <a:gd name="T2" fmla="*/ 17462 w 21"/>
              <a:gd name="T3" fmla="*/ 50800 h 43"/>
              <a:gd name="T4" fmla="*/ 17462 w 21"/>
              <a:gd name="T5" fmla="*/ 50800 h 43"/>
              <a:gd name="T6" fmla="*/ 33337 w 21"/>
              <a:gd name="T7" fmla="*/ 50800 h 43"/>
              <a:gd name="T8" fmla="*/ 17462 w 21"/>
              <a:gd name="T9" fmla="*/ 50800 h 43"/>
              <a:gd name="T10" fmla="*/ 17462 w 21"/>
              <a:gd name="T11" fmla="*/ 50800 h 43"/>
              <a:gd name="T12" fmla="*/ 17462 w 21"/>
              <a:gd name="T13" fmla="*/ 50800 h 43"/>
              <a:gd name="T14" fmla="*/ 0 w 21"/>
              <a:gd name="T15" fmla="*/ 50800 h 43"/>
              <a:gd name="T16" fmla="*/ 0 w 21"/>
              <a:gd name="T17" fmla="*/ 34925 h 43"/>
              <a:gd name="T18" fmla="*/ 0 w 21"/>
              <a:gd name="T19" fmla="*/ 34925 h 43"/>
              <a:gd name="T20" fmla="*/ 17462 w 21"/>
              <a:gd name="T21" fmla="*/ 17463 h 43"/>
              <a:gd name="T22" fmla="*/ 17462 w 21"/>
              <a:gd name="T23" fmla="*/ 17463 h 43"/>
              <a:gd name="T24" fmla="*/ 17462 w 21"/>
              <a:gd name="T25" fmla="*/ 17463 h 43"/>
              <a:gd name="T26" fmla="*/ 17462 w 21"/>
              <a:gd name="T27" fmla="*/ 17463 h 43"/>
              <a:gd name="T28" fmla="*/ 17462 w 21"/>
              <a:gd name="T29" fmla="*/ 17463 h 43"/>
              <a:gd name="T30" fmla="*/ 17462 w 21"/>
              <a:gd name="T31" fmla="*/ 17463 h 43"/>
              <a:gd name="T32" fmla="*/ 0 w 21"/>
              <a:gd name="T33" fmla="*/ 17463 h 43"/>
              <a:gd name="T34" fmla="*/ 0 w 21"/>
              <a:gd name="T35" fmla="*/ 17463 h 43"/>
              <a:gd name="T36" fmla="*/ 0 w 21"/>
              <a:gd name="T37" fmla="*/ 34925 h 43"/>
              <a:gd name="T38" fmla="*/ 0 w 21"/>
              <a:gd name="T39" fmla="*/ 50800 h 43"/>
              <a:gd name="T40" fmla="*/ 0 w 21"/>
              <a:gd name="T41" fmla="*/ 50800 h 43"/>
              <a:gd name="T42" fmla="*/ 17462 w 21"/>
              <a:gd name="T43" fmla="*/ 50800 h 43"/>
              <a:gd name="T44" fmla="*/ 17462 w 21"/>
              <a:gd name="T45" fmla="*/ 68263 h 43"/>
              <a:gd name="T46" fmla="*/ 17462 w 21"/>
              <a:gd name="T47" fmla="*/ 68263 h 43"/>
              <a:gd name="T48" fmla="*/ 0 w 21"/>
              <a:gd name="T49" fmla="*/ 50800 h 43"/>
              <a:gd name="T50" fmla="*/ 0 w 21"/>
              <a:gd name="T51" fmla="*/ 50800 h 43"/>
              <a:gd name="T52" fmla="*/ 0 w 21"/>
              <a:gd name="T53" fmla="*/ 34925 h 43"/>
              <a:gd name="T54" fmla="*/ 0 w 21"/>
              <a:gd name="T55" fmla="*/ 17463 h 43"/>
              <a:gd name="T56" fmla="*/ 0 w 21"/>
              <a:gd name="T57" fmla="*/ 0 h 43"/>
              <a:gd name="T58" fmla="*/ 0 w 21"/>
              <a:gd name="T59" fmla="*/ 0 h 43"/>
              <a:gd name="T60" fmla="*/ 17462 w 21"/>
              <a:gd name="T61" fmla="*/ 0 h 43"/>
              <a:gd name="T62" fmla="*/ 17462 w 21"/>
              <a:gd name="T63" fmla="*/ 0 h 43"/>
              <a:gd name="T64" fmla="*/ 17462 w 21"/>
              <a:gd name="T65" fmla="*/ 0 h 43"/>
              <a:gd name="T66" fmla="*/ 33337 w 21"/>
              <a:gd name="T67" fmla="*/ 17463 h 43"/>
              <a:gd name="T68" fmla="*/ 33337 w 21"/>
              <a:gd name="T69" fmla="*/ 17463 h 43"/>
              <a:gd name="T70" fmla="*/ 17462 w 21"/>
              <a:gd name="T71" fmla="*/ 17463 h 43"/>
              <a:gd name="T72" fmla="*/ 17462 w 21"/>
              <a:gd name="T73" fmla="*/ 34925 h 43"/>
              <a:gd name="T74" fmla="*/ 17462 w 21"/>
              <a:gd name="T75" fmla="*/ 34925 h 4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" h="43">
                <a:moveTo>
                  <a:pt x="11" y="22"/>
                </a:moveTo>
                <a:lnTo>
                  <a:pt x="11" y="22"/>
                </a:lnTo>
                <a:lnTo>
                  <a:pt x="11" y="32"/>
                </a:lnTo>
                <a:lnTo>
                  <a:pt x="21" y="32"/>
                </a:lnTo>
                <a:lnTo>
                  <a:pt x="11" y="32"/>
                </a:lnTo>
                <a:lnTo>
                  <a:pt x="0" y="32"/>
                </a:lnTo>
                <a:lnTo>
                  <a:pt x="0" y="22"/>
                </a:lnTo>
                <a:lnTo>
                  <a:pt x="11" y="22"/>
                </a:lnTo>
                <a:lnTo>
                  <a:pt x="11" y="11"/>
                </a:lnTo>
                <a:lnTo>
                  <a:pt x="0" y="11"/>
                </a:lnTo>
                <a:lnTo>
                  <a:pt x="0" y="22"/>
                </a:lnTo>
                <a:lnTo>
                  <a:pt x="0" y="32"/>
                </a:lnTo>
                <a:lnTo>
                  <a:pt x="11" y="32"/>
                </a:lnTo>
                <a:lnTo>
                  <a:pt x="11" y="43"/>
                </a:lnTo>
                <a:lnTo>
                  <a:pt x="11" y="32"/>
                </a:lnTo>
                <a:lnTo>
                  <a:pt x="0" y="32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21" y="11"/>
                </a:lnTo>
                <a:lnTo>
                  <a:pt x="11" y="11"/>
                </a:lnTo>
                <a:lnTo>
                  <a:pt x="11" y="22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40" name="Freeform 1833"/>
          <p:cNvSpPr>
            <a:spLocks/>
          </p:cNvSpPr>
          <p:nvPr/>
        </p:nvSpPr>
        <p:spPr bwMode="auto">
          <a:xfrm>
            <a:off x="630116" y="3536950"/>
            <a:ext cx="14654" cy="50800"/>
          </a:xfrm>
          <a:custGeom>
            <a:avLst/>
            <a:gdLst>
              <a:gd name="T0" fmla="*/ 0 w 10"/>
              <a:gd name="T1" fmla="*/ 17463 h 32"/>
              <a:gd name="T2" fmla="*/ 0 w 10"/>
              <a:gd name="T3" fmla="*/ 0 h 32"/>
              <a:gd name="T4" fmla="*/ 0 w 10"/>
              <a:gd name="T5" fmla="*/ 0 h 32"/>
              <a:gd name="T6" fmla="*/ 0 w 10"/>
              <a:gd name="T7" fmla="*/ 0 h 32"/>
              <a:gd name="T8" fmla="*/ 0 w 10"/>
              <a:gd name="T9" fmla="*/ 0 h 32"/>
              <a:gd name="T10" fmla="*/ 0 w 10"/>
              <a:gd name="T11" fmla="*/ 17463 h 32"/>
              <a:gd name="T12" fmla="*/ 0 w 10"/>
              <a:gd name="T13" fmla="*/ 17463 h 32"/>
              <a:gd name="T14" fmla="*/ 0 w 10"/>
              <a:gd name="T15" fmla="*/ 17463 h 32"/>
              <a:gd name="T16" fmla="*/ 0 w 10"/>
              <a:gd name="T17" fmla="*/ 33338 h 32"/>
              <a:gd name="T18" fmla="*/ 0 w 10"/>
              <a:gd name="T19" fmla="*/ 33338 h 32"/>
              <a:gd name="T20" fmla="*/ 0 w 10"/>
              <a:gd name="T21" fmla="*/ 33338 h 32"/>
              <a:gd name="T22" fmla="*/ 0 w 10"/>
              <a:gd name="T23" fmla="*/ 33338 h 32"/>
              <a:gd name="T24" fmla="*/ 0 w 10"/>
              <a:gd name="T25" fmla="*/ 33338 h 32"/>
              <a:gd name="T26" fmla="*/ 0 w 10"/>
              <a:gd name="T27" fmla="*/ 17463 h 32"/>
              <a:gd name="T28" fmla="*/ 0 w 10"/>
              <a:gd name="T29" fmla="*/ 17463 h 32"/>
              <a:gd name="T30" fmla="*/ 0 w 10"/>
              <a:gd name="T31" fmla="*/ 17463 h 32"/>
              <a:gd name="T32" fmla="*/ 0 w 10"/>
              <a:gd name="T33" fmla="*/ 17463 h 32"/>
              <a:gd name="T34" fmla="*/ 0 w 10"/>
              <a:gd name="T35" fmla="*/ 17463 h 32"/>
              <a:gd name="T36" fmla="*/ 0 w 10"/>
              <a:gd name="T37" fmla="*/ 17463 h 32"/>
              <a:gd name="T38" fmla="*/ 0 w 10"/>
              <a:gd name="T39" fmla="*/ 33338 h 32"/>
              <a:gd name="T40" fmla="*/ 0 w 10"/>
              <a:gd name="T41" fmla="*/ 33338 h 32"/>
              <a:gd name="T42" fmla="*/ 0 w 10"/>
              <a:gd name="T43" fmla="*/ 33338 h 32"/>
              <a:gd name="T44" fmla="*/ 0 w 10"/>
              <a:gd name="T45" fmla="*/ 33338 h 32"/>
              <a:gd name="T46" fmla="*/ 15875 w 10"/>
              <a:gd name="T47" fmla="*/ 33338 h 32"/>
              <a:gd name="T48" fmla="*/ 15875 w 10"/>
              <a:gd name="T49" fmla="*/ 33338 h 32"/>
              <a:gd name="T50" fmla="*/ 15875 w 10"/>
              <a:gd name="T51" fmla="*/ 33338 h 32"/>
              <a:gd name="T52" fmla="*/ 15875 w 10"/>
              <a:gd name="T53" fmla="*/ 33338 h 32"/>
              <a:gd name="T54" fmla="*/ 15875 w 10"/>
              <a:gd name="T55" fmla="*/ 17463 h 32"/>
              <a:gd name="T56" fmla="*/ 15875 w 10"/>
              <a:gd name="T57" fmla="*/ 17463 h 32"/>
              <a:gd name="T58" fmla="*/ 15875 w 10"/>
              <a:gd name="T59" fmla="*/ 17463 h 32"/>
              <a:gd name="T60" fmla="*/ 15875 w 10"/>
              <a:gd name="T61" fmla="*/ 17463 h 32"/>
              <a:gd name="T62" fmla="*/ 15875 w 10"/>
              <a:gd name="T63" fmla="*/ 17463 h 32"/>
              <a:gd name="T64" fmla="*/ 15875 w 10"/>
              <a:gd name="T65" fmla="*/ 17463 h 32"/>
              <a:gd name="T66" fmla="*/ 0 w 10"/>
              <a:gd name="T67" fmla="*/ 17463 h 32"/>
              <a:gd name="T68" fmla="*/ 0 w 10"/>
              <a:gd name="T69" fmla="*/ 17463 h 32"/>
              <a:gd name="T70" fmla="*/ 0 w 10"/>
              <a:gd name="T71" fmla="*/ 17463 h 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32">
                <a:moveTo>
                  <a:pt x="0" y="11"/>
                </a:moveTo>
                <a:lnTo>
                  <a:pt x="0" y="11"/>
                </a:lnTo>
                <a:lnTo>
                  <a:pt x="0" y="0"/>
                </a:lnTo>
                <a:lnTo>
                  <a:pt x="0" y="11"/>
                </a:lnTo>
                <a:lnTo>
                  <a:pt x="0" y="21"/>
                </a:lnTo>
                <a:lnTo>
                  <a:pt x="0" y="32"/>
                </a:lnTo>
                <a:lnTo>
                  <a:pt x="0" y="21"/>
                </a:lnTo>
                <a:lnTo>
                  <a:pt x="0" y="11"/>
                </a:lnTo>
                <a:lnTo>
                  <a:pt x="0" y="21"/>
                </a:lnTo>
                <a:lnTo>
                  <a:pt x="10" y="21"/>
                </a:lnTo>
                <a:lnTo>
                  <a:pt x="1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41" name="Freeform 1834"/>
          <p:cNvSpPr>
            <a:spLocks/>
          </p:cNvSpPr>
          <p:nvPr/>
        </p:nvSpPr>
        <p:spPr bwMode="auto">
          <a:xfrm>
            <a:off x="1091712" y="3536950"/>
            <a:ext cx="14654" cy="33338"/>
          </a:xfrm>
          <a:custGeom>
            <a:avLst/>
            <a:gdLst>
              <a:gd name="T0" fmla="*/ 0 w 10"/>
              <a:gd name="T1" fmla="*/ 17463 h 21"/>
              <a:gd name="T2" fmla="*/ 0 w 10"/>
              <a:gd name="T3" fmla="*/ 0 h 21"/>
              <a:gd name="T4" fmla="*/ 0 w 10"/>
              <a:gd name="T5" fmla="*/ 0 h 21"/>
              <a:gd name="T6" fmla="*/ 15875 w 10"/>
              <a:gd name="T7" fmla="*/ 0 h 21"/>
              <a:gd name="T8" fmla="*/ 15875 w 10"/>
              <a:gd name="T9" fmla="*/ 0 h 21"/>
              <a:gd name="T10" fmla="*/ 15875 w 10"/>
              <a:gd name="T11" fmla="*/ 0 h 21"/>
              <a:gd name="T12" fmla="*/ 15875 w 10"/>
              <a:gd name="T13" fmla="*/ 0 h 21"/>
              <a:gd name="T14" fmla="*/ 15875 w 10"/>
              <a:gd name="T15" fmla="*/ 0 h 21"/>
              <a:gd name="T16" fmla="*/ 15875 w 10"/>
              <a:gd name="T17" fmla="*/ 0 h 21"/>
              <a:gd name="T18" fmla="*/ 15875 w 10"/>
              <a:gd name="T19" fmla="*/ 0 h 21"/>
              <a:gd name="T20" fmla="*/ 15875 w 10"/>
              <a:gd name="T21" fmla="*/ 17463 h 21"/>
              <a:gd name="T22" fmla="*/ 15875 w 10"/>
              <a:gd name="T23" fmla="*/ 17463 h 21"/>
              <a:gd name="T24" fmla="*/ 15875 w 10"/>
              <a:gd name="T25" fmla="*/ 17463 h 21"/>
              <a:gd name="T26" fmla="*/ 15875 w 10"/>
              <a:gd name="T27" fmla="*/ 17463 h 21"/>
              <a:gd name="T28" fmla="*/ 15875 w 10"/>
              <a:gd name="T29" fmla="*/ 33338 h 21"/>
              <a:gd name="T30" fmla="*/ 15875 w 10"/>
              <a:gd name="T31" fmla="*/ 33338 h 21"/>
              <a:gd name="T32" fmla="*/ 15875 w 10"/>
              <a:gd name="T33" fmla="*/ 17463 h 21"/>
              <a:gd name="T34" fmla="*/ 15875 w 10"/>
              <a:gd name="T35" fmla="*/ 17463 h 21"/>
              <a:gd name="T36" fmla="*/ 15875 w 10"/>
              <a:gd name="T37" fmla="*/ 17463 h 21"/>
              <a:gd name="T38" fmla="*/ 15875 w 10"/>
              <a:gd name="T39" fmla="*/ 17463 h 21"/>
              <a:gd name="T40" fmla="*/ 15875 w 10"/>
              <a:gd name="T41" fmla="*/ 17463 h 21"/>
              <a:gd name="T42" fmla="*/ 15875 w 10"/>
              <a:gd name="T43" fmla="*/ 17463 h 21"/>
              <a:gd name="T44" fmla="*/ 15875 w 10"/>
              <a:gd name="T45" fmla="*/ 17463 h 21"/>
              <a:gd name="T46" fmla="*/ 15875 w 10"/>
              <a:gd name="T47" fmla="*/ 17463 h 21"/>
              <a:gd name="T48" fmla="*/ 15875 w 10"/>
              <a:gd name="T49" fmla="*/ 17463 h 21"/>
              <a:gd name="T50" fmla="*/ 15875 w 10"/>
              <a:gd name="T51" fmla="*/ 17463 h 21"/>
              <a:gd name="T52" fmla="*/ 15875 w 10"/>
              <a:gd name="T53" fmla="*/ 0 h 21"/>
              <a:gd name="T54" fmla="*/ 15875 w 10"/>
              <a:gd name="T55" fmla="*/ 0 h 21"/>
              <a:gd name="T56" fmla="*/ 15875 w 10"/>
              <a:gd name="T57" fmla="*/ 0 h 21"/>
              <a:gd name="T58" fmla="*/ 15875 w 10"/>
              <a:gd name="T59" fmla="*/ 0 h 21"/>
              <a:gd name="T60" fmla="*/ 15875 w 10"/>
              <a:gd name="T61" fmla="*/ 0 h 21"/>
              <a:gd name="T62" fmla="*/ 15875 w 10"/>
              <a:gd name="T63" fmla="*/ 0 h 21"/>
              <a:gd name="T64" fmla="*/ 15875 w 10"/>
              <a:gd name="T65" fmla="*/ 0 h 21"/>
              <a:gd name="T66" fmla="*/ 15875 w 10"/>
              <a:gd name="T67" fmla="*/ 0 h 21"/>
              <a:gd name="T68" fmla="*/ 15875 w 10"/>
              <a:gd name="T69" fmla="*/ 17463 h 21"/>
              <a:gd name="T70" fmla="*/ 15875 w 10"/>
              <a:gd name="T71" fmla="*/ 17463 h 21"/>
              <a:gd name="T72" fmla="*/ 15875 w 10"/>
              <a:gd name="T73" fmla="*/ 17463 h 21"/>
              <a:gd name="T74" fmla="*/ 15875 w 10"/>
              <a:gd name="T75" fmla="*/ 17463 h 21"/>
              <a:gd name="T76" fmla="*/ 15875 w 10"/>
              <a:gd name="T77" fmla="*/ 17463 h 21"/>
              <a:gd name="T78" fmla="*/ 15875 w 10"/>
              <a:gd name="T79" fmla="*/ 17463 h 21"/>
              <a:gd name="T80" fmla="*/ 15875 w 10"/>
              <a:gd name="T81" fmla="*/ 17463 h 21"/>
              <a:gd name="T82" fmla="*/ 15875 w 10"/>
              <a:gd name="T83" fmla="*/ 17463 h 21"/>
              <a:gd name="T84" fmla="*/ 0 w 10"/>
              <a:gd name="T85" fmla="*/ 33338 h 21"/>
              <a:gd name="T86" fmla="*/ 0 w 10"/>
              <a:gd name="T87" fmla="*/ 33338 h 21"/>
              <a:gd name="T88" fmla="*/ 0 w 10"/>
              <a:gd name="T89" fmla="*/ 33338 h 21"/>
              <a:gd name="T90" fmla="*/ 0 w 10"/>
              <a:gd name="T91" fmla="*/ 17463 h 21"/>
              <a:gd name="T92" fmla="*/ 0 w 10"/>
              <a:gd name="T93" fmla="*/ 17463 h 21"/>
              <a:gd name="T94" fmla="*/ 0 w 10"/>
              <a:gd name="T95" fmla="*/ 17463 h 21"/>
              <a:gd name="T96" fmla="*/ 0 w 10"/>
              <a:gd name="T97" fmla="*/ 17463 h 21"/>
              <a:gd name="T98" fmla="*/ 0 w 10"/>
              <a:gd name="T99" fmla="*/ 17463 h 21"/>
              <a:gd name="T100" fmla="*/ 0 w 10"/>
              <a:gd name="T101" fmla="*/ 17463 h 21"/>
              <a:gd name="T102" fmla="*/ 0 w 10"/>
              <a:gd name="T103" fmla="*/ 17463 h 21"/>
              <a:gd name="T104" fmla="*/ 0 w 10"/>
              <a:gd name="T105" fmla="*/ 17463 h 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" h="21"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10" y="11"/>
                </a:lnTo>
                <a:lnTo>
                  <a:pt x="10" y="21"/>
                </a:lnTo>
                <a:lnTo>
                  <a:pt x="10" y="11"/>
                </a:lnTo>
                <a:lnTo>
                  <a:pt x="10" y="0"/>
                </a:lnTo>
                <a:lnTo>
                  <a:pt x="10" y="11"/>
                </a:lnTo>
                <a:lnTo>
                  <a:pt x="0" y="21"/>
                </a:lnTo>
                <a:lnTo>
                  <a:pt x="0" y="11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42" name="Freeform 1835"/>
          <p:cNvSpPr>
            <a:spLocks/>
          </p:cNvSpPr>
          <p:nvPr/>
        </p:nvSpPr>
        <p:spPr bwMode="auto">
          <a:xfrm>
            <a:off x="1383323" y="3570288"/>
            <a:ext cx="30774" cy="50800"/>
          </a:xfrm>
          <a:custGeom>
            <a:avLst/>
            <a:gdLst>
              <a:gd name="T0" fmla="*/ 15875 w 21"/>
              <a:gd name="T1" fmla="*/ 0 h 32"/>
              <a:gd name="T2" fmla="*/ 15875 w 21"/>
              <a:gd name="T3" fmla="*/ 0 h 32"/>
              <a:gd name="T4" fmla="*/ 15875 w 21"/>
              <a:gd name="T5" fmla="*/ 0 h 32"/>
              <a:gd name="T6" fmla="*/ 15875 w 21"/>
              <a:gd name="T7" fmla="*/ 0 h 32"/>
              <a:gd name="T8" fmla="*/ 15875 w 21"/>
              <a:gd name="T9" fmla="*/ 0 h 32"/>
              <a:gd name="T10" fmla="*/ 15875 w 21"/>
              <a:gd name="T11" fmla="*/ 0 h 32"/>
              <a:gd name="T12" fmla="*/ 15875 w 21"/>
              <a:gd name="T13" fmla="*/ 0 h 32"/>
              <a:gd name="T14" fmla="*/ 33338 w 21"/>
              <a:gd name="T15" fmla="*/ 17463 h 32"/>
              <a:gd name="T16" fmla="*/ 33338 w 21"/>
              <a:gd name="T17" fmla="*/ 17463 h 32"/>
              <a:gd name="T18" fmla="*/ 33338 w 21"/>
              <a:gd name="T19" fmla="*/ 34925 h 32"/>
              <a:gd name="T20" fmla="*/ 33338 w 21"/>
              <a:gd name="T21" fmla="*/ 34925 h 32"/>
              <a:gd name="T22" fmla="*/ 33338 w 21"/>
              <a:gd name="T23" fmla="*/ 34925 h 32"/>
              <a:gd name="T24" fmla="*/ 33338 w 21"/>
              <a:gd name="T25" fmla="*/ 34925 h 32"/>
              <a:gd name="T26" fmla="*/ 15875 w 21"/>
              <a:gd name="T27" fmla="*/ 34925 h 32"/>
              <a:gd name="T28" fmla="*/ 15875 w 21"/>
              <a:gd name="T29" fmla="*/ 50800 h 32"/>
              <a:gd name="T30" fmla="*/ 15875 w 21"/>
              <a:gd name="T31" fmla="*/ 50800 h 32"/>
              <a:gd name="T32" fmla="*/ 15875 w 21"/>
              <a:gd name="T33" fmla="*/ 50800 h 32"/>
              <a:gd name="T34" fmla="*/ 15875 w 21"/>
              <a:gd name="T35" fmla="*/ 50800 h 32"/>
              <a:gd name="T36" fmla="*/ 15875 w 21"/>
              <a:gd name="T37" fmla="*/ 34925 h 32"/>
              <a:gd name="T38" fmla="*/ 15875 w 21"/>
              <a:gd name="T39" fmla="*/ 34925 h 32"/>
              <a:gd name="T40" fmla="*/ 15875 w 21"/>
              <a:gd name="T41" fmla="*/ 34925 h 32"/>
              <a:gd name="T42" fmla="*/ 15875 w 21"/>
              <a:gd name="T43" fmla="*/ 17463 h 32"/>
              <a:gd name="T44" fmla="*/ 15875 w 21"/>
              <a:gd name="T45" fmla="*/ 17463 h 32"/>
              <a:gd name="T46" fmla="*/ 15875 w 21"/>
              <a:gd name="T47" fmla="*/ 17463 h 32"/>
              <a:gd name="T48" fmla="*/ 15875 w 21"/>
              <a:gd name="T49" fmla="*/ 17463 h 32"/>
              <a:gd name="T50" fmla="*/ 15875 w 21"/>
              <a:gd name="T51" fmla="*/ 17463 h 32"/>
              <a:gd name="T52" fmla="*/ 15875 w 21"/>
              <a:gd name="T53" fmla="*/ 17463 h 32"/>
              <a:gd name="T54" fmla="*/ 15875 w 21"/>
              <a:gd name="T55" fmla="*/ 17463 h 32"/>
              <a:gd name="T56" fmla="*/ 15875 w 21"/>
              <a:gd name="T57" fmla="*/ 17463 h 32"/>
              <a:gd name="T58" fmla="*/ 15875 w 21"/>
              <a:gd name="T59" fmla="*/ 34925 h 32"/>
              <a:gd name="T60" fmla="*/ 15875 w 21"/>
              <a:gd name="T61" fmla="*/ 34925 h 32"/>
              <a:gd name="T62" fmla="*/ 15875 w 21"/>
              <a:gd name="T63" fmla="*/ 34925 h 32"/>
              <a:gd name="T64" fmla="*/ 15875 w 21"/>
              <a:gd name="T65" fmla="*/ 34925 h 32"/>
              <a:gd name="T66" fmla="*/ 15875 w 21"/>
              <a:gd name="T67" fmla="*/ 34925 h 32"/>
              <a:gd name="T68" fmla="*/ 15875 w 21"/>
              <a:gd name="T69" fmla="*/ 34925 h 32"/>
              <a:gd name="T70" fmla="*/ 15875 w 21"/>
              <a:gd name="T71" fmla="*/ 34925 h 32"/>
              <a:gd name="T72" fmla="*/ 15875 w 21"/>
              <a:gd name="T73" fmla="*/ 50800 h 32"/>
              <a:gd name="T74" fmla="*/ 15875 w 21"/>
              <a:gd name="T75" fmla="*/ 50800 h 32"/>
              <a:gd name="T76" fmla="*/ 0 w 21"/>
              <a:gd name="T77" fmla="*/ 50800 h 32"/>
              <a:gd name="T78" fmla="*/ 15875 w 21"/>
              <a:gd name="T79" fmla="*/ 50800 h 32"/>
              <a:gd name="T80" fmla="*/ 15875 w 21"/>
              <a:gd name="T81" fmla="*/ 34925 h 32"/>
              <a:gd name="T82" fmla="*/ 15875 w 21"/>
              <a:gd name="T83" fmla="*/ 34925 h 32"/>
              <a:gd name="T84" fmla="*/ 15875 w 21"/>
              <a:gd name="T85" fmla="*/ 34925 h 32"/>
              <a:gd name="T86" fmla="*/ 15875 w 21"/>
              <a:gd name="T87" fmla="*/ 34925 h 32"/>
              <a:gd name="T88" fmla="*/ 15875 w 21"/>
              <a:gd name="T89" fmla="*/ 34925 h 32"/>
              <a:gd name="T90" fmla="*/ 15875 w 21"/>
              <a:gd name="T91" fmla="*/ 34925 h 32"/>
              <a:gd name="T92" fmla="*/ 15875 w 21"/>
              <a:gd name="T93" fmla="*/ 34925 h 32"/>
              <a:gd name="T94" fmla="*/ 15875 w 21"/>
              <a:gd name="T95" fmla="*/ 34925 h 32"/>
              <a:gd name="T96" fmla="*/ 15875 w 21"/>
              <a:gd name="T97" fmla="*/ 34925 h 32"/>
              <a:gd name="T98" fmla="*/ 15875 w 21"/>
              <a:gd name="T99" fmla="*/ 34925 h 32"/>
              <a:gd name="T100" fmla="*/ 15875 w 21"/>
              <a:gd name="T101" fmla="*/ 34925 h 32"/>
              <a:gd name="T102" fmla="*/ 15875 w 21"/>
              <a:gd name="T103" fmla="*/ 34925 h 32"/>
              <a:gd name="T104" fmla="*/ 15875 w 21"/>
              <a:gd name="T105" fmla="*/ 34925 h 32"/>
              <a:gd name="T106" fmla="*/ 15875 w 21"/>
              <a:gd name="T107" fmla="*/ 34925 h 32"/>
              <a:gd name="T108" fmla="*/ 15875 w 21"/>
              <a:gd name="T109" fmla="*/ 34925 h 32"/>
              <a:gd name="T110" fmla="*/ 15875 w 21"/>
              <a:gd name="T111" fmla="*/ 34925 h 32"/>
              <a:gd name="T112" fmla="*/ 15875 w 21"/>
              <a:gd name="T113" fmla="*/ 17463 h 32"/>
              <a:gd name="T114" fmla="*/ 15875 w 21"/>
              <a:gd name="T115" fmla="*/ 17463 h 32"/>
              <a:gd name="T116" fmla="*/ 15875 w 21"/>
              <a:gd name="T117" fmla="*/ 17463 h 32"/>
              <a:gd name="T118" fmla="*/ 15875 w 21"/>
              <a:gd name="T119" fmla="*/ 17463 h 32"/>
              <a:gd name="T120" fmla="*/ 15875 w 21"/>
              <a:gd name="T121" fmla="*/ 17463 h 32"/>
              <a:gd name="T122" fmla="*/ 15875 w 21"/>
              <a:gd name="T123" fmla="*/ 0 h 32"/>
              <a:gd name="T124" fmla="*/ 15875 w 21"/>
              <a:gd name="T125" fmla="*/ 0 h 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" h="32">
                <a:moveTo>
                  <a:pt x="10" y="0"/>
                </a:moveTo>
                <a:lnTo>
                  <a:pt x="10" y="0"/>
                </a:lnTo>
                <a:lnTo>
                  <a:pt x="21" y="11"/>
                </a:lnTo>
                <a:lnTo>
                  <a:pt x="21" y="22"/>
                </a:lnTo>
                <a:lnTo>
                  <a:pt x="10" y="22"/>
                </a:lnTo>
                <a:lnTo>
                  <a:pt x="10" y="32"/>
                </a:lnTo>
                <a:lnTo>
                  <a:pt x="10" y="22"/>
                </a:lnTo>
                <a:lnTo>
                  <a:pt x="10" y="11"/>
                </a:lnTo>
                <a:lnTo>
                  <a:pt x="10" y="22"/>
                </a:lnTo>
                <a:lnTo>
                  <a:pt x="10" y="32"/>
                </a:lnTo>
                <a:lnTo>
                  <a:pt x="0" y="32"/>
                </a:lnTo>
                <a:lnTo>
                  <a:pt x="10" y="32"/>
                </a:lnTo>
                <a:lnTo>
                  <a:pt x="10" y="22"/>
                </a:lnTo>
                <a:lnTo>
                  <a:pt x="10" y="11"/>
                </a:lnTo>
                <a:lnTo>
                  <a:pt x="10" y="0"/>
                </a:lnTo>
                <a:close/>
              </a:path>
            </a:pathLst>
          </a:custGeom>
          <a:solidFill>
            <a:srgbClr val="C0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43" name="Freeform 1836"/>
          <p:cNvSpPr>
            <a:spLocks/>
          </p:cNvSpPr>
          <p:nvPr/>
        </p:nvSpPr>
        <p:spPr bwMode="auto">
          <a:xfrm>
            <a:off x="492369" y="3470275"/>
            <a:ext cx="30774" cy="33338"/>
          </a:xfrm>
          <a:custGeom>
            <a:avLst/>
            <a:gdLst>
              <a:gd name="T0" fmla="*/ 0 w 21"/>
              <a:gd name="T1" fmla="*/ 33338 h 21"/>
              <a:gd name="T2" fmla="*/ 0 w 21"/>
              <a:gd name="T3" fmla="*/ 33338 h 21"/>
              <a:gd name="T4" fmla="*/ 0 w 21"/>
              <a:gd name="T5" fmla="*/ 15875 h 21"/>
              <a:gd name="T6" fmla="*/ 0 w 21"/>
              <a:gd name="T7" fmla="*/ 15875 h 21"/>
              <a:gd name="T8" fmla="*/ 0 w 21"/>
              <a:gd name="T9" fmla="*/ 15875 h 21"/>
              <a:gd name="T10" fmla="*/ 0 w 21"/>
              <a:gd name="T11" fmla="*/ 15875 h 21"/>
              <a:gd name="T12" fmla="*/ 0 w 21"/>
              <a:gd name="T13" fmla="*/ 15875 h 21"/>
              <a:gd name="T14" fmla="*/ 15875 w 21"/>
              <a:gd name="T15" fmla="*/ 15875 h 21"/>
              <a:gd name="T16" fmla="*/ 15875 w 21"/>
              <a:gd name="T17" fmla="*/ 15875 h 21"/>
              <a:gd name="T18" fmla="*/ 15875 w 21"/>
              <a:gd name="T19" fmla="*/ 15875 h 21"/>
              <a:gd name="T20" fmla="*/ 15875 w 21"/>
              <a:gd name="T21" fmla="*/ 15875 h 21"/>
              <a:gd name="T22" fmla="*/ 15875 w 21"/>
              <a:gd name="T23" fmla="*/ 0 h 21"/>
              <a:gd name="T24" fmla="*/ 15875 w 21"/>
              <a:gd name="T25" fmla="*/ 0 h 21"/>
              <a:gd name="T26" fmla="*/ 15875 w 21"/>
              <a:gd name="T27" fmla="*/ 0 h 21"/>
              <a:gd name="T28" fmla="*/ 33338 w 21"/>
              <a:gd name="T29" fmla="*/ 0 h 21"/>
              <a:gd name="T30" fmla="*/ 33338 w 21"/>
              <a:gd name="T31" fmla="*/ 0 h 21"/>
              <a:gd name="T32" fmla="*/ 33338 w 21"/>
              <a:gd name="T33" fmla="*/ 15875 h 21"/>
              <a:gd name="T34" fmla="*/ 33338 w 21"/>
              <a:gd name="T35" fmla="*/ 15875 h 21"/>
              <a:gd name="T36" fmla="*/ 15875 w 21"/>
              <a:gd name="T37" fmla="*/ 15875 h 21"/>
              <a:gd name="T38" fmla="*/ 15875 w 21"/>
              <a:gd name="T39" fmla="*/ 15875 h 21"/>
              <a:gd name="T40" fmla="*/ 15875 w 21"/>
              <a:gd name="T41" fmla="*/ 15875 h 21"/>
              <a:gd name="T42" fmla="*/ 15875 w 21"/>
              <a:gd name="T43" fmla="*/ 15875 h 21"/>
              <a:gd name="T44" fmla="*/ 15875 w 21"/>
              <a:gd name="T45" fmla="*/ 15875 h 21"/>
              <a:gd name="T46" fmla="*/ 15875 w 21"/>
              <a:gd name="T47" fmla="*/ 15875 h 21"/>
              <a:gd name="T48" fmla="*/ 15875 w 21"/>
              <a:gd name="T49" fmla="*/ 15875 h 21"/>
              <a:gd name="T50" fmla="*/ 15875 w 21"/>
              <a:gd name="T51" fmla="*/ 15875 h 21"/>
              <a:gd name="T52" fmla="*/ 15875 w 21"/>
              <a:gd name="T53" fmla="*/ 15875 h 21"/>
              <a:gd name="T54" fmla="*/ 15875 w 21"/>
              <a:gd name="T55" fmla="*/ 15875 h 21"/>
              <a:gd name="T56" fmla="*/ 0 w 21"/>
              <a:gd name="T57" fmla="*/ 15875 h 21"/>
              <a:gd name="T58" fmla="*/ 0 w 21"/>
              <a:gd name="T59" fmla="*/ 15875 h 21"/>
              <a:gd name="T60" fmla="*/ 0 w 21"/>
              <a:gd name="T61" fmla="*/ 15875 h 21"/>
              <a:gd name="T62" fmla="*/ 0 w 21"/>
              <a:gd name="T63" fmla="*/ 33338 h 21"/>
              <a:gd name="T64" fmla="*/ 0 w 21"/>
              <a:gd name="T65" fmla="*/ 33338 h 21"/>
              <a:gd name="T66" fmla="*/ 0 w 21"/>
              <a:gd name="T67" fmla="*/ 33338 h 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" h="21">
                <a:moveTo>
                  <a:pt x="0" y="21"/>
                </a:moveTo>
                <a:lnTo>
                  <a:pt x="0" y="21"/>
                </a:ln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21" y="0"/>
                </a:lnTo>
                <a:lnTo>
                  <a:pt x="21" y="10"/>
                </a:lnTo>
                <a:lnTo>
                  <a:pt x="10" y="10"/>
                </a:lnTo>
                <a:lnTo>
                  <a:pt x="0" y="10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44" name="Rectangle 1837"/>
          <p:cNvSpPr>
            <a:spLocks noChangeArrowheads="1"/>
          </p:cNvSpPr>
          <p:nvPr/>
        </p:nvSpPr>
        <p:spPr bwMode="auto">
          <a:xfrm>
            <a:off x="507023" y="3503613"/>
            <a:ext cx="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345" name="Freeform 1838"/>
          <p:cNvSpPr>
            <a:spLocks/>
          </p:cNvSpPr>
          <p:nvPr/>
        </p:nvSpPr>
        <p:spPr bwMode="auto">
          <a:xfrm>
            <a:off x="675543" y="3503613"/>
            <a:ext cx="30773" cy="17462"/>
          </a:xfrm>
          <a:custGeom>
            <a:avLst/>
            <a:gdLst>
              <a:gd name="T0" fmla="*/ 0 w 21"/>
              <a:gd name="T1" fmla="*/ 17462 h 11"/>
              <a:gd name="T2" fmla="*/ 17462 w 21"/>
              <a:gd name="T3" fmla="*/ 17462 h 11"/>
              <a:gd name="T4" fmla="*/ 17462 w 21"/>
              <a:gd name="T5" fmla="*/ 17462 h 11"/>
              <a:gd name="T6" fmla="*/ 17462 w 21"/>
              <a:gd name="T7" fmla="*/ 17462 h 11"/>
              <a:gd name="T8" fmla="*/ 17462 w 21"/>
              <a:gd name="T9" fmla="*/ 17462 h 11"/>
              <a:gd name="T10" fmla="*/ 17462 w 21"/>
              <a:gd name="T11" fmla="*/ 0 h 11"/>
              <a:gd name="T12" fmla="*/ 17462 w 21"/>
              <a:gd name="T13" fmla="*/ 0 h 11"/>
              <a:gd name="T14" fmla="*/ 17462 w 21"/>
              <a:gd name="T15" fmla="*/ 0 h 11"/>
              <a:gd name="T16" fmla="*/ 17462 w 21"/>
              <a:gd name="T17" fmla="*/ 0 h 11"/>
              <a:gd name="T18" fmla="*/ 17462 w 21"/>
              <a:gd name="T19" fmla="*/ 0 h 11"/>
              <a:gd name="T20" fmla="*/ 33337 w 21"/>
              <a:gd name="T21" fmla="*/ 0 h 11"/>
              <a:gd name="T22" fmla="*/ 33337 w 21"/>
              <a:gd name="T23" fmla="*/ 0 h 11"/>
              <a:gd name="T24" fmla="*/ 33337 w 21"/>
              <a:gd name="T25" fmla="*/ 0 h 11"/>
              <a:gd name="T26" fmla="*/ 33337 w 21"/>
              <a:gd name="T27" fmla="*/ 0 h 11"/>
              <a:gd name="T28" fmla="*/ 33337 w 21"/>
              <a:gd name="T29" fmla="*/ 0 h 11"/>
              <a:gd name="T30" fmla="*/ 33337 w 21"/>
              <a:gd name="T31" fmla="*/ 0 h 11"/>
              <a:gd name="T32" fmla="*/ 33337 w 21"/>
              <a:gd name="T33" fmla="*/ 0 h 11"/>
              <a:gd name="T34" fmla="*/ 33337 w 21"/>
              <a:gd name="T35" fmla="*/ 0 h 11"/>
              <a:gd name="T36" fmla="*/ 33337 w 21"/>
              <a:gd name="T37" fmla="*/ 0 h 11"/>
              <a:gd name="T38" fmla="*/ 33337 w 21"/>
              <a:gd name="T39" fmla="*/ 0 h 11"/>
              <a:gd name="T40" fmla="*/ 33337 w 21"/>
              <a:gd name="T41" fmla="*/ 0 h 11"/>
              <a:gd name="T42" fmla="*/ 33337 w 21"/>
              <a:gd name="T43" fmla="*/ 0 h 11"/>
              <a:gd name="T44" fmla="*/ 17462 w 21"/>
              <a:gd name="T45" fmla="*/ 0 h 11"/>
              <a:gd name="T46" fmla="*/ 17462 w 21"/>
              <a:gd name="T47" fmla="*/ 0 h 11"/>
              <a:gd name="T48" fmla="*/ 17462 w 21"/>
              <a:gd name="T49" fmla="*/ 0 h 11"/>
              <a:gd name="T50" fmla="*/ 17462 w 21"/>
              <a:gd name="T51" fmla="*/ 17462 h 11"/>
              <a:gd name="T52" fmla="*/ 17462 w 21"/>
              <a:gd name="T53" fmla="*/ 17462 h 11"/>
              <a:gd name="T54" fmla="*/ 17462 w 21"/>
              <a:gd name="T55" fmla="*/ 17462 h 11"/>
              <a:gd name="T56" fmla="*/ 17462 w 21"/>
              <a:gd name="T57" fmla="*/ 17462 h 11"/>
              <a:gd name="T58" fmla="*/ 17462 w 21"/>
              <a:gd name="T59" fmla="*/ 17462 h 11"/>
              <a:gd name="T60" fmla="*/ 17462 w 21"/>
              <a:gd name="T61" fmla="*/ 17462 h 11"/>
              <a:gd name="T62" fmla="*/ 0 w 21"/>
              <a:gd name="T63" fmla="*/ 17462 h 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" h="11">
                <a:moveTo>
                  <a:pt x="0" y="11"/>
                </a:moveTo>
                <a:lnTo>
                  <a:pt x="11" y="11"/>
                </a:lnTo>
                <a:lnTo>
                  <a:pt x="11" y="0"/>
                </a:lnTo>
                <a:lnTo>
                  <a:pt x="21" y="0"/>
                </a:lnTo>
                <a:lnTo>
                  <a:pt x="11" y="0"/>
                </a:lnTo>
                <a:lnTo>
                  <a:pt x="11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46" name="Freeform 1839"/>
          <p:cNvSpPr>
            <a:spLocks/>
          </p:cNvSpPr>
          <p:nvPr/>
        </p:nvSpPr>
        <p:spPr bwMode="auto">
          <a:xfrm>
            <a:off x="691662" y="3521075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15875 w 10"/>
              <a:gd name="T5" fmla="*/ 0 h 1588"/>
              <a:gd name="T6" fmla="*/ 15875 w 10"/>
              <a:gd name="T7" fmla="*/ 0 h 1588"/>
              <a:gd name="T8" fmla="*/ 15875 w 10"/>
              <a:gd name="T9" fmla="*/ 0 h 1588"/>
              <a:gd name="T10" fmla="*/ 15875 w 10"/>
              <a:gd name="T11" fmla="*/ 0 h 1588"/>
              <a:gd name="T12" fmla="*/ 15875 w 10"/>
              <a:gd name="T13" fmla="*/ 0 h 1588"/>
              <a:gd name="T14" fmla="*/ 0 w 10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47" name="Freeform 1840"/>
          <p:cNvSpPr>
            <a:spLocks/>
          </p:cNvSpPr>
          <p:nvPr/>
        </p:nvSpPr>
        <p:spPr bwMode="auto">
          <a:xfrm>
            <a:off x="999393" y="3521075"/>
            <a:ext cx="14654" cy="1588"/>
          </a:xfrm>
          <a:custGeom>
            <a:avLst/>
            <a:gdLst>
              <a:gd name="T0" fmla="*/ 0 w 10"/>
              <a:gd name="T1" fmla="*/ 0 h 1588"/>
              <a:gd name="T2" fmla="*/ 0 w 10"/>
              <a:gd name="T3" fmla="*/ 0 h 1588"/>
              <a:gd name="T4" fmla="*/ 0 w 10"/>
              <a:gd name="T5" fmla="*/ 0 h 1588"/>
              <a:gd name="T6" fmla="*/ 0 w 10"/>
              <a:gd name="T7" fmla="*/ 0 h 1588"/>
              <a:gd name="T8" fmla="*/ 0 w 10"/>
              <a:gd name="T9" fmla="*/ 0 h 1588"/>
              <a:gd name="T10" fmla="*/ 0 w 10"/>
              <a:gd name="T11" fmla="*/ 0 h 1588"/>
              <a:gd name="T12" fmla="*/ 0 w 10"/>
              <a:gd name="T13" fmla="*/ 0 h 1588"/>
              <a:gd name="T14" fmla="*/ 15875 w 10"/>
              <a:gd name="T15" fmla="*/ 0 h 1588"/>
              <a:gd name="T16" fmla="*/ 15875 w 10"/>
              <a:gd name="T17" fmla="*/ 0 h 1588"/>
              <a:gd name="T18" fmla="*/ 15875 w 10"/>
              <a:gd name="T19" fmla="*/ 0 h 1588"/>
              <a:gd name="T20" fmla="*/ 15875 w 10"/>
              <a:gd name="T21" fmla="*/ 0 h 1588"/>
              <a:gd name="T22" fmla="*/ 15875 w 10"/>
              <a:gd name="T23" fmla="*/ 0 h 1588"/>
              <a:gd name="T24" fmla="*/ 0 w 10"/>
              <a:gd name="T25" fmla="*/ 0 h 1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48" name="Rectangle 1841"/>
          <p:cNvSpPr>
            <a:spLocks noChangeArrowheads="1"/>
          </p:cNvSpPr>
          <p:nvPr/>
        </p:nvSpPr>
        <p:spPr bwMode="auto">
          <a:xfrm>
            <a:off x="492369" y="3503613"/>
            <a:ext cx="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349" name="Freeform 1842"/>
          <p:cNvSpPr>
            <a:spLocks/>
          </p:cNvSpPr>
          <p:nvPr/>
        </p:nvSpPr>
        <p:spPr bwMode="auto">
          <a:xfrm>
            <a:off x="492370" y="3503614"/>
            <a:ext cx="14654" cy="1587"/>
          </a:xfrm>
          <a:custGeom>
            <a:avLst/>
            <a:gdLst>
              <a:gd name="T0" fmla="*/ 15875 w 10"/>
              <a:gd name="T1" fmla="*/ 0 h 1587"/>
              <a:gd name="T2" fmla="*/ 0 w 10"/>
              <a:gd name="T3" fmla="*/ 0 h 1587"/>
              <a:gd name="T4" fmla="*/ 15875 w 10"/>
              <a:gd name="T5" fmla="*/ 0 h 1587"/>
              <a:gd name="T6" fmla="*/ 0 w 10"/>
              <a:gd name="T7" fmla="*/ 0 h 1587"/>
              <a:gd name="T8" fmla="*/ 15875 w 10"/>
              <a:gd name="T9" fmla="*/ 0 h 1587"/>
              <a:gd name="T10" fmla="*/ 15875 w 10"/>
              <a:gd name="T11" fmla="*/ 0 h 1587"/>
              <a:gd name="T12" fmla="*/ 15875 w 10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587">
                <a:moveTo>
                  <a:pt x="10" y="0"/>
                </a:moveTo>
                <a:lnTo>
                  <a:pt x="0" y="0"/>
                </a:lnTo>
                <a:lnTo>
                  <a:pt x="10" y="0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50" name="Rectangle 1843"/>
          <p:cNvSpPr>
            <a:spLocks noChangeArrowheads="1"/>
          </p:cNvSpPr>
          <p:nvPr/>
        </p:nvSpPr>
        <p:spPr bwMode="auto">
          <a:xfrm>
            <a:off x="1014046" y="3536950"/>
            <a:ext cx="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Monotype Sorts" charset="2"/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351" name="Freeform 1844"/>
          <p:cNvSpPr>
            <a:spLocks/>
          </p:cNvSpPr>
          <p:nvPr/>
        </p:nvSpPr>
        <p:spPr bwMode="auto">
          <a:xfrm>
            <a:off x="999393" y="3521076"/>
            <a:ext cx="14654" cy="15875"/>
          </a:xfrm>
          <a:custGeom>
            <a:avLst/>
            <a:gdLst>
              <a:gd name="T0" fmla="*/ 15875 w 10"/>
              <a:gd name="T1" fmla="*/ 15875 h 10"/>
              <a:gd name="T2" fmla="*/ 15875 w 10"/>
              <a:gd name="T3" fmla="*/ 15875 h 10"/>
              <a:gd name="T4" fmla="*/ 15875 w 10"/>
              <a:gd name="T5" fmla="*/ 15875 h 10"/>
              <a:gd name="T6" fmla="*/ 15875 w 10"/>
              <a:gd name="T7" fmla="*/ 15875 h 10"/>
              <a:gd name="T8" fmla="*/ 15875 w 10"/>
              <a:gd name="T9" fmla="*/ 15875 h 10"/>
              <a:gd name="T10" fmla="*/ 15875 w 10"/>
              <a:gd name="T11" fmla="*/ 15875 h 10"/>
              <a:gd name="T12" fmla="*/ 15875 w 10"/>
              <a:gd name="T13" fmla="*/ 15875 h 10"/>
              <a:gd name="T14" fmla="*/ 0 w 10"/>
              <a:gd name="T15" fmla="*/ 15875 h 10"/>
              <a:gd name="T16" fmla="*/ 0 w 10"/>
              <a:gd name="T17" fmla="*/ 0 h 10"/>
              <a:gd name="T18" fmla="*/ 0 w 10"/>
              <a:gd name="T19" fmla="*/ 0 h 10"/>
              <a:gd name="T20" fmla="*/ 15875 w 10"/>
              <a:gd name="T21" fmla="*/ 0 h 10"/>
              <a:gd name="T22" fmla="*/ 15875 w 10"/>
              <a:gd name="T23" fmla="*/ 15875 h 10"/>
              <a:gd name="T24" fmla="*/ 15875 w 10"/>
              <a:gd name="T25" fmla="*/ 15875 h 10"/>
              <a:gd name="T26" fmla="*/ 15875 w 10"/>
              <a:gd name="T27" fmla="*/ 15875 h 10"/>
              <a:gd name="T28" fmla="*/ 15875 w 10"/>
              <a:gd name="T29" fmla="*/ 15875 h 10"/>
              <a:gd name="T30" fmla="*/ 15875 w 10"/>
              <a:gd name="T31" fmla="*/ 15875 h 10"/>
              <a:gd name="T32" fmla="*/ 15875 w 10"/>
              <a:gd name="T33" fmla="*/ 15875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" h="10">
                <a:moveTo>
                  <a:pt x="10" y="10"/>
                </a:moveTo>
                <a:lnTo>
                  <a:pt x="10" y="10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52" name="Freeform 1845"/>
          <p:cNvSpPr>
            <a:spLocks/>
          </p:cNvSpPr>
          <p:nvPr/>
        </p:nvSpPr>
        <p:spPr bwMode="auto">
          <a:xfrm>
            <a:off x="1030166" y="3536950"/>
            <a:ext cx="30773" cy="1588"/>
          </a:xfrm>
          <a:custGeom>
            <a:avLst/>
            <a:gdLst>
              <a:gd name="T0" fmla="*/ 0 w 21"/>
              <a:gd name="T1" fmla="*/ 0 h 1588"/>
              <a:gd name="T2" fmla="*/ 0 w 21"/>
              <a:gd name="T3" fmla="*/ 0 h 1588"/>
              <a:gd name="T4" fmla="*/ 15875 w 21"/>
              <a:gd name="T5" fmla="*/ 0 h 1588"/>
              <a:gd name="T6" fmla="*/ 15875 w 21"/>
              <a:gd name="T7" fmla="*/ 0 h 1588"/>
              <a:gd name="T8" fmla="*/ 15875 w 21"/>
              <a:gd name="T9" fmla="*/ 0 h 1588"/>
              <a:gd name="T10" fmla="*/ 15875 w 21"/>
              <a:gd name="T11" fmla="*/ 0 h 1588"/>
              <a:gd name="T12" fmla="*/ 15875 w 21"/>
              <a:gd name="T13" fmla="*/ 0 h 1588"/>
              <a:gd name="T14" fmla="*/ 15875 w 21"/>
              <a:gd name="T15" fmla="*/ 0 h 1588"/>
              <a:gd name="T16" fmla="*/ 33337 w 21"/>
              <a:gd name="T17" fmla="*/ 0 h 1588"/>
              <a:gd name="T18" fmla="*/ 33337 w 21"/>
              <a:gd name="T19" fmla="*/ 0 h 1588"/>
              <a:gd name="T20" fmla="*/ 0 w 21"/>
              <a:gd name="T21" fmla="*/ 0 h 1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158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53" name="Freeform 1846"/>
          <p:cNvSpPr>
            <a:spLocks/>
          </p:cNvSpPr>
          <p:nvPr/>
        </p:nvSpPr>
        <p:spPr bwMode="auto">
          <a:xfrm>
            <a:off x="675543" y="3521076"/>
            <a:ext cx="16119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0 h 10"/>
              <a:gd name="T4" fmla="*/ 0 w 11"/>
              <a:gd name="T5" fmla="*/ 15875 h 10"/>
              <a:gd name="T6" fmla="*/ 17462 w 11"/>
              <a:gd name="T7" fmla="*/ 0 h 10"/>
              <a:gd name="T8" fmla="*/ 0 w 11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54" name="Freeform 1847"/>
          <p:cNvSpPr>
            <a:spLocks/>
          </p:cNvSpPr>
          <p:nvPr/>
        </p:nvSpPr>
        <p:spPr bwMode="auto">
          <a:xfrm>
            <a:off x="691662" y="3521076"/>
            <a:ext cx="14654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15875 h 10"/>
              <a:gd name="T6" fmla="*/ 0 w 10"/>
              <a:gd name="T7" fmla="*/ 15875 h 10"/>
              <a:gd name="T8" fmla="*/ 0 w 10"/>
              <a:gd name="T9" fmla="*/ 15875 h 10"/>
              <a:gd name="T10" fmla="*/ 0 w 10"/>
              <a:gd name="T11" fmla="*/ 15875 h 10"/>
              <a:gd name="T12" fmla="*/ 0 w 10"/>
              <a:gd name="T13" fmla="*/ 15875 h 10"/>
              <a:gd name="T14" fmla="*/ 0 w 10"/>
              <a:gd name="T15" fmla="*/ 15875 h 10"/>
              <a:gd name="T16" fmla="*/ 0 w 10"/>
              <a:gd name="T17" fmla="*/ 15875 h 10"/>
              <a:gd name="T18" fmla="*/ 0 w 10"/>
              <a:gd name="T19" fmla="*/ 15875 h 10"/>
              <a:gd name="T20" fmla="*/ 0 w 10"/>
              <a:gd name="T21" fmla="*/ 15875 h 10"/>
              <a:gd name="T22" fmla="*/ 15875 w 10"/>
              <a:gd name="T23" fmla="*/ 0 h 10"/>
              <a:gd name="T24" fmla="*/ 15875 w 10"/>
              <a:gd name="T25" fmla="*/ 0 h 10"/>
              <a:gd name="T26" fmla="*/ 0 w 10"/>
              <a:gd name="T27" fmla="*/ 0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55" name="Freeform 1848"/>
          <p:cNvSpPr>
            <a:spLocks/>
          </p:cNvSpPr>
          <p:nvPr/>
        </p:nvSpPr>
        <p:spPr bwMode="auto">
          <a:xfrm>
            <a:off x="1044820" y="3554414"/>
            <a:ext cx="1465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56" name="Freeform 1849"/>
          <p:cNvSpPr>
            <a:spLocks/>
          </p:cNvSpPr>
          <p:nvPr/>
        </p:nvSpPr>
        <p:spPr bwMode="auto">
          <a:xfrm>
            <a:off x="1030166" y="3536951"/>
            <a:ext cx="30773" cy="17463"/>
          </a:xfrm>
          <a:custGeom>
            <a:avLst/>
            <a:gdLst>
              <a:gd name="T0" fmla="*/ 33337 w 21"/>
              <a:gd name="T1" fmla="*/ 17463 h 11"/>
              <a:gd name="T2" fmla="*/ 33337 w 21"/>
              <a:gd name="T3" fmla="*/ 17463 h 11"/>
              <a:gd name="T4" fmla="*/ 15875 w 21"/>
              <a:gd name="T5" fmla="*/ 17463 h 11"/>
              <a:gd name="T6" fmla="*/ 15875 w 21"/>
              <a:gd name="T7" fmla="*/ 17463 h 11"/>
              <a:gd name="T8" fmla="*/ 15875 w 21"/>
              <a:gd name="T9" fmla="*/ 17463 h 11"/>
              <a:gd name="T10" fmla="*/ 15875 w 21"/>
              <a:gd name="T11" fmla="*/ 17463 h 11"/>
              <a:gd name="T12" fmla="*/ 0 w 21"/>
              <a:gd name="T13" fmla="*/ 17463 h 11"/>
              <a:gd name="T14" fmla="*/ 0 w 21"/>
              <a:gd name="T15" fmla="*/ 17463 h 11"/>
              <a:gd name="T16" fmla="*/ 0 w 21"/>
              <a:gd name="T17" fmla="*/ 17463 h 11"/>
              <a:gd name="T18" fmla="*/ 0 w 21"/>
              <a:gd name="T19" fmla="*/ 17463 h 11"/>
              <a:gd name="T20" fmla="*/ 0 w 21"/>
              <a:gd name="T21" fmla="*/ 0 h 11"/>
              <a:gd name="T22" fmla="*/ 0 w 21"/>
              <a:gd name="T23" fmla="*/ 0 h 11"/>
              <a:gd name="T24" fmla="*/ 0 w 21"/>
              <a:gd name="T25" fmla="*/ 0 h 11"/>
              <a:gd name="T26" fmla="*/ 0 w 21"/>
              <a:gd name="T27" fmla="*/ 0 h 11"/>
              <a:gd name="T28" fmla="*/ 33337 w 21"/>
              <a:gd name="T29" fmla="*/ 0 h 11"/>
              <a:gd name="T30" fmla="*/ 33337 w 21"/>
              <a:gd name="T31" fmla="*/ 0 h 11"/>
              <a:gd name="T32" fmla="*/ 33337 w 21"/>
              <a:gd name="T33" fmla="*/ 0 h 11"/>
              <a:gd name="T34" fmla="*/ 33337 w 21"/>
              <a:gd name="T35" fmla="*/ 17463 h 11"/>
              <a:gd name="T36" fmla="*/ 33337 w 21"/>
              <a:gd name="T37" fmla="*/ 17463 h 11"/>
              <a:gd name="T38" fmla="*/ 33337 w 21"/>
              <a:gd name="T39" fmla="*/ 17463 h 11"/>
              <a:gd name="T40" fmla="*/ 33337 w 21"/>
              <a:gd name="T41" fmla="*/ 17463 h 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1">
                <a:moveTo>
                  <a:pt x="21" y="11"/>
                </a:moveTo>
                <a:lnTo>
                  <a:pt x="21" y="11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21" y="0"/>
                </a:lnTo>
                <a:lnTo>
                  <a:pt x="2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57" name="Freeform 1850"/>
          <p:cNvSpPr>
            <a:spLocks/>
          </p:cNvSpPr>
          <p:nvPr/>
        </p:nvSpPr>
        <p:spPr bwMode="auto">
          <a:xfrm>
            <a:off x="1014046" y="3536951"/>
            <a:ext cx="1466" cy="17463"/>
          </a:xfrm>
          <a:custGeom>
            <a:avLst/>
            <a:gdLst>
              <a:gd name="T0" fmla="*/ 0 w 1588"/>
              <a:gd name="T1" fmla="*/ 0 h 11"/>
              <a:gd name="T2" fmla="*/ 0 w 1588"/>
              <a:gd name="T3" fmla="*/ 0 h 11"/>
              <a:gd name="T4" fmla="*/ 0 w 1588"/>
              <a:gd name="T5" fmla="*/ 0 h 11"/>
              <a:gd name="T6" fmla="*/ 0 w 1588"/>
              <a:gd name="T7" fmla="*/ 17463 h 11"/>
              <a:gd name="T8" fmla="*/ 0 w 1588"/>
              <a:gd name="T9" fmla="*/ 17463 h 11"/>
              <a:gd name="T10" fmla="*/ 0 w 1588"/>
              <a:gd name="T11" fmla="*/ 17463 h 11"/>
              <a:gd name="T12" fmla="*/ 0 w 1588"/>
              <a:gd name="T13" fmla="*/ 17463 h 11"/>
              <a:gd name="T14" fmla="*/ 0 w 1588"/>
              <a:gd name="T15" fmla="*/ 17463 h 11"/>
              <a:gd name="T16" fmla="*/ 0 w 1588"/>
              <a:gd name="T17" fmla="*/ 17463 h 11"/>
              <a:gd name="T18" fmla="*/ 0 w 1588"/>
              <a:gd name="T19" fmla="*/ 17463 h 11"/>
              <a:gd name="T20" fmla="*/ 0 w 1588"/>
              <a:gd name="T21" fmla="*/ 0 h 11"/>
              <a:gd name="T22" fmla="*/ 0 w 1588"/>
              <a:gd name="T23" fmla="*/ 0 h 11"/>
              <a:gd name="T24" fmla="*/ 0 w 1588"/>
              <a:gd name="T25" fmla="*/ 0 h 11"/>
              <a:gd name="T26" fmla="*/ 0 w 1588"/>
              <a:gd name="T27" fmla="*/ 0 h 11"/>
              <a:gd name="T28" fmla="*/ 0 w 1588"/>
              <a:gd name="T29" fmla="*/ 0 h 11"/>
              <a:gd name="T30" fmla="*/ 0 w 1588"/>
              <a:gd name="T31" fmla="*/ 0 h 11"/>
              <a:gd name="T32" fmla="*/ 0 w 1588"/>
              <a:gd name="T33" fmla="*/ 0 h 11"/>
              <a:gd name="T34" fmla="*/ 0 w 1588"/>
              <a:gd name="T35" fmla="*/ 0 h 11"/>
              <a:gd name="T36" fmla="*/ 0 w 1588"/>
              <a:gd name="T37" fmla="*/ 0 h 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88" h="11">
                <a:moveTo>
                  <a:pt x="0" y="0"/>
                </a:moveTo>
                <a:lnTo>
                  <a:pt x="0" y="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58" name="Freeform 1851"/>
          <p:cNvSpPr>
            <a:spLocks/>
          </p:cNvSpPr>
          <p:nvPr/>
        </p:nvSpPr>
        <p:spPr bwMode="auto">
          <a:xfrm>
            <a:off x="1014046" y="3536950"/>
            <a:ext cx="16120" cy="1588"/>
          </a:xfrm>
          <a:custGeom>
            <a:avLst/>
            <a:gdLst>
              <a:gd name="T0" fmla="*/ 0 w 11"/>
              <a:gd name="T1" fmla="*/ 0 h 1588"/>
              <a:gd name="T2" fmla="*/ 0 w 11"/>
              <a:gd name="T3" fmla="*/ 0 h 1588"/>
              <a:gd name="T4" fmla="*/ 17463 w 11"/>
              <a:gd name="T5" fmla="*/ 0 h 1588"/>
              <a:gd name="T6" fmla="*/ 0 w 11"/>
              <a:gd name="T7" fmla="*/ 0 h 1588"/>
              <a:gd name="T8" fmla="*/ 0 w 11"/>
              <a:gd name="T9" fmla="*/ 0 h 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1588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59" name="Freeform 1852"/>
          <p:cNvSpPr>
            <a:spLocks/>
          </p:cNvSpPr>
          <p:nvPr/>
        </p:nvSpPr>
        <p:spPr bwMode="auto">
          <a:xfrm>
            <a:off x="1044820" y="3554414"/>
            <a:ext cx="16119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0 w 11"/>
              <a:gd name="T5" fmla="*/ 0 h 1587"/>
              <a:gd name="T6" fmla="*/ 0 w 11"/>
              <a:gd name="T7" fmla="*/ 0 h 1587"/>
              <a:gd name="T8" fmla="*/ 0 w 11"/>
              <a:gd name="T9" fmla="*/ 0 h 1587"/>
              <a:gd name="T10" fmla="*/ 0 w 11"/>
              <a:gd name="T11" fmla="*/ 0 h 1587"/>
              <a:gd name="T12" fmla="*/ 0 w 11"/>
              <a:gd name="T13" fmla="*/ 0 h 1587"/>
              <a:gd name="T14" fmla="*/ 17462 w 11"/>
              <a:gd name="T15" fmla="*/ 0 h 1587"/>
              <a:gd name="T16" fmla="*/ 0 w 11"/>
              <a:gd name="T17" fmla="*/ 0 h 1587"/>
              <a:gd name="T18" fmla="*/ 0 w 11"/>
              <a:gd name="T19" fmla="*/ 0 h 1587"/>
              <a:gd name="T20" fmla="*/ 0 w 11"/>
              <a:gd name="T21" fmla="*/ 0 h 1587"/>
              <a:gd name="T22" fmla="*/ 0 w 11"/>
              <a:gd name="T23" fmla="*/ 0 h 1587"/>
              <a:gd name="T24" fmla="*/ 0 w 11"/>
              <a:gd name="T25" fmla="*/ 0 h 1587"/>
              <a:gd name="T26" fmla="*/ 0 w 11"/>
              <a:gd name="T27" fmla="*/ 0 h 1587"/>
              <a:gd name="T28" fmla="*/ 0 w 11"/>
              <a:gd name="T29" fmla="*/ 0 h 1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60" name="Freeform 1853"/>
          <p:cNvSpPr>
            <a:spLocks/>
          </p:cNvSpPr>
          <p:nvPr/>
        </p:nvSpPr>
        <p:spPr bwMode="auto">
          <a:xfrm>
            <a:off x="1060938" y="3554414"/>
            <a:ext cx="1466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61" name="Freeform 1854"/>
          <p:cNvSpPr>
            <a:spLocks/>
          </p:cNvSpPr>
          <p:nvPr/>
        </p:nvSpPr>
        <p:spPr bwMode="auto">
          <a:xfrm>
            <a:off x="507023" y="3554414"/>
            <a:ext cx="16120" cy="1587"/>
          </a:xfrm>
          <a:custGeom>
            <a:avLst/>
            <a:gdLst>
              <a:gd name="T0" fmla="*/ 0 w 11"/>
              <a:gd name="T1" fmla="*/ 0 h 1587"/>
              <a:gd name="T2" fmla="*/ 0 w 11"/>
              <a:gd name="T3" fmla="*/ 0 h 1587"/>
              <a:gd name="T4" fmla="*/ 17463 w 11"/>
              <a:gd name="T5" fmla="*/ 0 h 1587"/>
              <a:gd name="T6" fmla="*/ 17463 w 11"/>
              <a:gd name="T7" fmla="*/ 0 h 1587"/>
              <a:gd name="T8" fmla="*/ 17463 w 11"/>
              <a:gd name="T9" fmla="*/ 0 h 1587"/>
              <a:gd name="T10" fmla="*/ 17463 w 11"/>
              <a:gd name="T11" fmla="*/ 0 h 1587"/>
              <a:gd name="T12" fmla="*/ 17463 w 11"/>
              <a:gd name="T13" fmla="*/ 0 h 1587"/>
              <a:gd name="T14" fmla="*/ 17463 w 11"/>
              <a:gd name="T15" fmla="*/ 0 h 1587"/>
              <a:gd name="T16" fmla="*/ 17463 w 11"/>
              <a:gd name="T17" fmla="*/ 0 h 1587"/>
              <a:gd name="T18" fmla="*/ 17463 w 11"/>
              <a:gd name="T19" fmla="*/ 0 h 1587"/>
              <a:gd name="T20" fmla="*/ 17463 w 11"/>
              <a:gd name="T21" fmla="*/ 0 h 1587"/>
              <a:gd name="T22" fmla="*/ 17463 w 11"/>
              <a:gd name="T23" fmla="*/ 0 h 1587"/>
              <a:gd name="T24" fmla="*/ 17463 w 11"/>
              <a:gd name="T25" fmla="*/ 0 h 1587"/>
              <a:gd name="T26" fmla="*/ 17463 w 11"/>
              <a:gd name="T27" fmla="*/ 0 h 1587"/>
              <a:gd name="T28" fmla="*/ 17463 w 11"/>
              <a:gd name="T29" fmla="*/ 0 h 1587"/>
              <a:gd name="T30" fmla="*/ 17463 w 11"/>
              <a:gd name="T31" fmla="*/ 0 h 1587"/>
              <a:gd name="T32" fmla="*/ 17463 w 11"/>
              <a:gd name="T33" fmla="*/ 0 h 1587"/>
              <a:gd name="T34" fmla="*/ 17463 w 11"/>
              <a:gd name="T35" fmla="*/ 0 h 1587"/>
              <a:gd name="T36" fmla="*/ 0 w 11"/>
              <a:gd name="T37" fmla="*/ 0 h 1587"/>
              <a:gd name="T38" fmla="*/ 0 w 11"/>
              <a:gd name="T39" fmla="*/ 0 h 1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" h="1587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62" name="Freeform 1855"/>
          <p:cNvSpPr>
            <a:spLocks/>
          </p:cNvSpPr>
          <p:nvPr/>
        </p:nvSpPr>
        <p:spPr bwMode="auto">
          <a:xfrm>
            <a:off x="1336431" y="3570288"/>
            <a:ext cx="16120" cy="17462"/>
          </a:xfrm>
          <a:custGeom>
            <a:avLst/>
            <a:gdLst>
              <a:gd name="T0" fmla="*/ 0 w 11"/>
              <a:gd name="T1" fmla="*/ 0 h 11"/>
              <a:gd name="T2" fmla="*/ 0 w 11"/>
              <a:gd name="T3" fmla="*/ 0 h 11"/>
              <a:gd name="T4" fmla="*/ 0 w 11"/>
              <a:gd name="T5" fmla="*/ 0 h 11"/>
              <a:gd name="T6" fmla="*/ 0 w 11"/>
              <a:gd name="T7" fmla="*/ 0 h 11"/>
              <a:gd name="T8" fmla="*/ 17463 w 11"/>
              <a:gd name="T9" fmla="*/ 0 h 11"/>
              <a:gd name="T10" fmla="*/ 17463 w 11"/>
              <a:gd name="T11" fmla="*/ 0 h 11"/>
              <a:gd name="T12" fmla="*/ 17463 w 11"/>
              <a:gd name="T13" fmla="*/ 0 h 11"/>
              <a:gd name="T14" fmla="*/ 17463 w 11"/>
              <a:gd name="T15" fmla="*/ 0 h 11"/>
              <a:gd name="T16" fmla="*/ 17463 w 11"/>
              <a:gd name="T17" fmla="*/ 17462 h 11"/>
              <a:gd name="T18" fmla="*/ 17463 w 11"/>
              <a:gd name="T19" fmla="*/ 17462 h 11"/>
              <a:gd name="T20" fmla="*/ 17463 w 11"/>
              <a:gd name="T21" fmla="*/ 17462 h 11"/>
              <a:gd name="T22" fmla="*/ 17463 w 11"/>
              <a:gd name="T23" fmla="*/ 17462 h 11"/>
              <a:gd name="T24" fmla="*/ 17463 w 11"/>
              <a:gd name="T25" fmla="*/ 17462 h 11"/>
              <a:gd name="T26" fmla="*/ 17463 w 11"/>
              <a:gd name="T27" fmla="*/ 17462 h 11"/>
              <a:gd name="T28" fmla="*/ 0 w 11"/>
              <a:gd name="T29" fmla="*/ 17462 h 11"/>
              <a:gd name="T30" fmla="*/ 0 w 11"/>
              <a:gd name="T31" fmla="*/ 17462 h 11"/>
              <a:gd name="T32" fmla="*/ 0 w 11"/>
              <a:gd name="T33" fmla="*/ 0 h 11"/>
              <a:gd name="T34" fmla="*/ 0 w 11"/>
              <a:gd name="T35" fmla="*/ 0 h 11"/>
              <a:gd name="T36" fmla="*/ 0 w 11"/>
              <a:gd name="T37" fmla="*/ 0 h 11"/>
              <a:gd name="T38" fmla="*/ 0 w 11"/>
              <a:gd name="T39" fmla="*/ 0 h 11"/>
              <a:gd name="T40" fmla="*/ 0 w 11"/>
              <a:gd name="T41" fmla="*/ 0 h 11"/>
              <a:gd name="T42" fmla="*/ 0 w 11"/>
              <a:gd name="T43" fmla="*/ 0 h 11"/>
              <a:gd name="T44" fmla="*/ 0 w 11"/>
              <a:gd name="T45" fmla="*/ 0 h 11"/>
              <a:gd name="T46" fmla="*/ 0 w 11"/>
              <a:gd name="T47" fmla="*/ 0 h 11"/>
              <a:gd name="T48" fmla="*/ 0 w 11"/>
              <a:gd name="T49" fmla="*/ 0 h 1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11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11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2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Aeolus </a:t>
            </a:r>
            <a:r>
              <a:rPr lang="en-GB" altLang="en-US" dirty="0" smtClean="0"/>
              <a:t>campaigns in the Past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757" y="1263722"/>
            <a:ext cx="7905750" cy="5167899"/>
          </a:xfrm>
        </p:spPr>
        <p:txBody>
          <a:bodyPr/>
          <a:lstStyle/>
          <a:p>
            <a:pPr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400" b="1" dirty="0" smtClean="0">
                <a:solidFill>
                  <a:srgbClr val="4D4F53"/>
                </a:solidFill>
              </a:rPr>
              <a:t>Objectives:</a:t>
            </a:r>
            <a:endParaRPr lang="en-GB" sz="1400" b="1" dirty="0">
              <a:solidFill>
                <a:srgbClr val="4D4F53"/>
              </a:solidFill>
            </a:endParaRP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300" dirty="0">
                <a:solidFill>
                  <a:srgbClr val="4D4F53"/>
                </a:solidFill>
              </a:rPr>
              <a:t>Validation of the predicted instrument radiometric and wind measurement </a:t>
            </a:r>
            <a:r>
              <a:rPr lang="en-GB" sz="1300" dirty="0" smtClean="0">
                <a:solidFill>
                  <a:srgbClr val="4D4F53"/>
                </a:solidFill>
              </a:rPr>
              <a:t>performance using the </a:t>
            </a:r>
            <a:r>
              <a:rPr lang="en-GB" sz="1300" dirty="0" err="1" smtClean="0">
                <a:solidFill>
                  <a:srgbClr val="4D4F53"/>
                </a:solidFill>
              </a:rPr>
              <a:t>Aladin</a:t>
            </a:r>
            <a:r>
              <a:rPr lang="en-GB" sz="1300" dirty="0" smtClean="0">
                <a:solidFill>
                  <a:srgbClr val="4D4F53"/>
                </a:solidFill>
              </a:rPr>
              <a:t> Airborne Demonstrator (A2D)</a:t>
            </a:r>
            <a:endParaRPr lang="en-GB" sz="1300" dirty="0">
              <a:solidFill>
                <a:srgbClr val="4D4F53"/>
              </a:solidFill>
            </a:endParaRP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300" dirty="0">
                <a:solidFill>
                  <a:srgbClr val="4D4F53"/>
                </a:solidFill>
              </a:rPr>
              <a:t>Establishing a dataset of atmospheric measurements obtained with an Aeolus type </a:t>
            </a:r>
            <a:r>
              <a:rPr lang="en-GB" sz="1300" dirty="0" err="1">
                <a:solidFill>
                  <a:srgbClr val="4D4F53"/>
                </a:solidFill>
              </a:rPr>
              <a:t>Lidar</a:t>
            </a:r>
            <a:r>
              <a:rPr lang="en-GB" sz="1300" dirty="0">
                <a:solidFill>
                  <a:srgbClr val="4D4F53"/>
                </a:solidFill>
              </a:rPr>
              <a:t> to improve algorithm development</a:t>
            </a: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endParaRPr lang="en-GB" sz="1300" dirty="0">
              <a:solidFill>
                <a:srgbClr val="4D4F53"/>
              </a:solidFill>
            </a:endParaRPr>
          </a:p>
          <a:p>
            <a:pPr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400" b="1" dirty="0" smtClean="0">
                <a:solidFill>
                  <a:srgbClr val="4D4F53"/>
                </a:solidFill>
              </a:rPr>
              <a:t>2006 – 2009 A2D Campaigns:</a:t>
            </a:r>
            <a:endParaRPr lang="en-GB" sz="1400" b="1" dirty="0">
              <a:solidFill>
                <a:srgbClr val="4D4F53"/>
              </a:solidFill>
            </a:endParaRP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300" dirty="0">
                <a:solidFill>
                  <a:srgbClr val="4D4F53"/>
                </a:solidFill>
              </a:rPr>
              <a:t>Two ground-based (2006, 2007) and three airborne (2007, 2008 and 2009)</a:t>
            </a: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300" dirty="0">
                <a:solidFill>
                  <a:srgbClr val="4D4F53"/>
                </a:solidFill>
              </a:rPr>
              <a:t>So far, on the order of 100 recommendations for the Aeolus mission (instrument and algorithm development and testing)</a:t>
            </a: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300" dirty="0">
                <a:solidFill>
                  <a:srgbClr val="4D4F53"/>
                </a:solidFill>
              </a:rPr>
              <a:t>First atmospheric measurements worldwide with a </a:t>
            </a:r>
            <a:r>
              <a:rPr lang="en-GB" sz="1300" dirty="0" err="1">
                <a:solidFill>
                  <a:srgbClr val="4D4F53"/>
                </a:solidFill>
              </a:rPr>
              <a:t>Fizeau</a:t>
            </a:r>
            <a:r>
              <a:rPr lang="en-GB" sz="1300" dirty="0">
                <a:solidFill>
                  <a:srgbClr val="4D4F53"/>
                </a:solidFill>
              </a:rPr>
              <a:t> and Double </a:t>
            </a:r>
            <a:r>
              <a:rPr lang="en-GB" sz="1300" dirty="0" err="1">
                <a:solidFill>
                  <a:srgbClr val="4D4F53"/>
                </a:solidFill>
              </a:rPr>
              <a:t>Fabry</a:t>
            </a:r>
            <a:r>
              <a:rPr lang="en-GB" sz="1300" dirty="0">
                <a:solidFill>
                  <a:srgbClr val="4D4F53"/>
                </a:solidFill>
              </a:rPr>
              <a:t>-Perot UV </a:t>
            </a:r>
            <a:r>
              <a:rPr lang="en-GB" sz="1300" dirty="0" err="1">
                <a:solidFill>
                  <a:srgbClr val="4D4F53"/>
                </a:solidFill>
              </a:rPr>
              <a:t>lidar</a:t>
            </a:r>
            <a:r>
              <a:rPr lang="en-GB" sz="1300" dirty="0">
                <a:solidFill>
                  <a:srgbClr val="4D4F53"/>
                </a:solidFill>
              </a:rPr>
              <a:t> system </a:t>
            </a:r>
            <a:endParaRPr lang="en-GB" sz="1300" dirty="0" smtClean="0">
              <a:solidFill>
                <a:srgbClr val="4D4F53"/>
              </a:solidFill>
            </a:endParaRP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endParaRPr lang="en-GB" sz="1300" dirty="0">
              <a:solidFill>
                <a:srgbClr val="4D4F53"/>
              </a:solidFill>
            </a:endParaRPr>
          </a:p>
          <a:p>
            <a:r>
              <a:rPr lang="en-US" sz="1400" b="1" dirty="0" smtClean="0"/>
              <a:t>A further pre-launch campaign in spring 2015 in order to:</a:t>
            </a:r>
          </a:p>
          <a:p>
            <a:pPr lvl="1"/>
            <a:r>
              <a:rPr lang="en-GB" sz="1400" dirty="0" smtClean="0"/>
              <a:t>extend Rayleigh </a:t>
            </a:r>
            <a:r>
              <a:rPr lang="en-GB" sz="1400" dirty="0"/>
              <a:t>and Mie </a:t>
            </a:r>
            <a:r>
              <a:rPr lang="en-GB" sz="1400" dirty="0" smtClean="0"/>
              <a:t>observations </a:t>
            </a:r>
            <a:r>
              <a:rPr lang="en-GB" sz="1400" dirty="0"/>
              <a:t>in highly </a:t>
            </a:r>
            <a:r>
              <a:rPr lang="en-GB" sz="1400" dirty="0" smtClean="0"/>
              <a:t>heterogeneous </a:t>
            </a:r>
            <a:r>
              <a:rPr lang="en-GB" sz="1400" dirty="0"/>
              <a:t>conditions (vert./</a:t>
            </a:r>
            <a:r>
              <a:rPr lang="en-GB" sz="1400" dirty="0" smtClean="0"/>
              <a:t>hor.)</a:t>
            </a:r>
          </a:p>
          <a:p>
            <a:pPr lvl="1"/>
            <a:r>
              <a:rPr lang="en-GB" sz="1400" dirty="0" smtClean="0"/>
              <a:t>extend </a:t>
            </a:r>
            <a:r>
              <a:rPr lang="en-GB" sz="1400" dirty="0"/>
              <a:t>dataset on </a:t>
            </a:r>
            <a:r>
              <a:rPr lang="en-GB" sz="1400" dirty="0" smtClean="0"/>
              <a:t>nadir response </a:t>
            </a:r>
            <a:r>
              <a:rPr lang="en-GB" sz="1400" dirty="0"/>
              <a:t>calibrations over ice </a:t>
            </a:r>
            <a:r>
              <a:rPr lang="en-GB" sz="1400" dirty="0" smtClean="0"/>
              <a:t>and land</a:t>
            </a:r>
          </a:p>
          <a:p>
            <a:pPr lvl="1"/>
            <a:r>
              <a:rPr lang="en-GB" sz="1400" dirty="0" smtClean="0"/>
              <a:t>rehearsal </a:t>
            </a:r>
            <a:r>
              <a:rPr lang="en-GB" sz="1400" dirty="0"/>
              <a:t>and preparation for </a:t>
            </a:r>
            <a:r>
              <a:rPr lang="en-GB" sz="1400" dirty="0" smtClean="0"/>
              <a:t>CAL/VAL </a:t>
            </a:r>
            <a:r>
              <a:rPr lang="en-GB" sz="1400" dirty="0"/>
              <a:t>activities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8329" y="4105087"/>
            <a:ext cx="8843964" cy="2019300"/>
            <a:chOff x="6135" y="4245047"/>
            <a:chExt cx="8843964" cy="20193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0" t="62418" r="15729"/>
            <a:stretch>
              <a:fillRect/>
            </a:stretch>
          </p:blipFill>
          <p:spPr bwMode="auto">
            <a:xfrm>
              <a:off x="2809661" y="4245047"/>
              <a:ext cx="6040438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135" y="4323537"/>
              <a:ext cx="2803525" cy="1815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400" dirty="0" smtClean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400" dirty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400" dirty="0" smtClean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 smtClean="0">
                  <a:solidFill>
                    <a:schemeClr val="tx2"/>
                  </a:solidFill>
                </a:rPr>
                <a:t>Preliminary </a:t>
              </a:r>
              <a:r>
                <a:rPr lang="en-GB" altLang="en-US" sz="1400" dirty="0">
                  <a:solidFill>
                    <a:schemeClr val="tx2"/>
                  </a:solidFill>
                </a:rPr>
                <a:t>comparisons of A2D and DLR 2</a:t>
              </a:r>
              <a:r>
                <a:rPr lang="el-GR" altLang="en-US" sz="1400" dirty="0">
                  <a:solidFill>
                    <a:schemeClr val="tx2"/>
                  </a:solidFill>
                </a:rPr>
                <a:t>μ</a:t>
              </a:r>
              <a:r>
                <a:rPr lang="en-GB" altLang="en-US" sz="1400" dirty="0">
                  <a:solidFill>
                    <a:schemeClr val="tx2"/>
                  </a:solidFill>
                </a:rPr>
                <a:t>m wind </a:t>
              </a:r>
              <a:r>
                <a:rPr lang="en-GB" altLang="en-US" sz="1400" dirty="0" err="1">
                  <a:solidFill>
                    <a:schemeClr val="tx2"/>
                  </a:solidFill>
                </a:rPr>
                <a:t>lidar</a:t>
              </a:r>
              <a:r>
                <a:rPr lang="en-GB" altLang="en-US" sz="1400" dirty="0">
                  <a:solidFill>
                    <a:schemeClr val="tx2"/>
                  </a:solidFill>
                </a:rPr>
                <a:t> measurements on-board the Falcon, near Greenland, 2009.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schemeClr val="tx2"/>
                  </a:solidFill>
                </a:rPr>
                <a:t>Courtesy: U. </a:t>
              </a:r>
              <a:r>
                <a:rPr lang="en-GB" altLang="en-US" sz="1400" dirty="0" err="1">
                  <a:solidFill>
                    <a:schemeClr val="tx2"/>
                  </a:solidFill>
                </a:rPr>
                <a:t>Marksteiner</a:t>
              </a:r>
              <a:r>
                <a:rPr lang="en-GB" altLang="en-US" sz="1400" dirty="0">
                  <a:solidFill>
                    <a:schemeClr val="tx2"/>
                  </a:solidFill>
                </a:rPr>
                <a:t>, </a:t>
              </a:r>
              <a:r>
                <a:rPr lang="en-GB" altLang="en-US" sz="1400" dirty="0" smtClean="0">
                  <a:solidFill>
                    <a:schemeClr val="tx2"/>
                  </a:solidFill>
                </a:rPr>
                <a:t>DLR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88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5475" y="379076"/>
            <a:ext cx="6105525" cy="430887"/>
          </a:xfrm>
        </p:spPr>
        <p:txBody>
          <a:bodyPr/>
          <a:lstStyle/>
          <a:p>
            <a:r>
              <a:rPr lang="en-GB" sz="2000" dirty="0" smtClean="0"/>
              <a:t>ADM/AEOLUS: </a:t>
            </a:r>
            <a:r>
              <a:rPr lang="en-US" dirty="0" err="1" smtClean="0"/>
              <a:t>WindVal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422" y="1365250"/>
            <a:ext cx="4275661" cy="5408083"/>
          </a:xfrm>
        </p:spPr>
        <p:txBody>
          <a:bodyPr>
            <a:noAutofit/>
          </a:bodyPr>
          <a:lstStyle/>
          <a:p>
            <a:pPr marL="15762">
              <a:lnSpc>
                <a:spcPct val="100000"/>
              </a:lnSpc>
              <a:spcAft>
                <a:spcPts val="600"/>
              </a:spcAft>
            </a:pPr>
            <a:r>
              <a:rPr lang="en-US" b="1" dirty="0" smtClean="0"/>
              <a:t>Campaign details</a:t>
            </a:r>
          </a:p>
          <a:p>
            <a:pPr marL="900000"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Campaign executed in collaboration with NASA and DLR in May 2015</a:t>
            </a:r>
          </a:p>
          <a:p>
            <a:pPr marL="900000"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First </a:t>
            </a:r>
            <a:r>
              <a:rPr lang="en-US" dirty="0"/>
              <a:t>time </a:t>
            </a:r>
            <a:r>
              <a:rPr lang="en-US" dirty="0" smtClean="0"/>
              <a:t>with collocated 4 </a:t>
            </a:r>
            <a:r>
              <a:rPr lang="en-US" dirty="0"/>
              <a:t>Wind </a:t>
            </a:r>
            <a:r>
              <a:rPr lang="en-US" dirty="0" err="1"/>
              <a:t>Lidars</a:t>
            </a:r>
            <a:r>
              <a:rPr lang="en-US" dirty="0"/>
              <a:t> on 2 aircrafts</a:t>
            </a:r>
          </a:p>
          <a:p>
            <a:pPr marL="900000"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DLR Payload: The ALADIN airborne demonstrator + </a:t>
            </a:r>
            <a:r>
              <a:rPr lang="en-US" dirty="0" smtClean="0"/>
              <a:t>2</a:t>
            </a:r>
            <a:r>
              <a:rPr lang="en-US" dirty="0"/>
              <a:t>-µm reference wind </a:t>
            </a:r>
            <a:r>
              <a:rPr lang="en-US" dirty="0" err="1" smtClean="0"/>
              <a:t>lidar</a:t>
            </a:r>
            <a:endParaRPr lang="en-US" dirty="0" smtClean="0"/>
          </a:p>
          <a:p>
            <a:pPr marL="900000"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Data processing and analyses underway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3" y="1205056"/>
            <a:ext cx="4466167" cy="29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psf\Home\Desktop\Screen Shot 2015-07-30 at 13.53.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99" y="4210059"/>
            <a:ext cx="4030634" cy="23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42491" y="1214971"/>
            <a:ext cx="2736851" cy="338554"/>
          </a:xfrm>
          <a:prstGeom prst="rect">
            <a:avLst/>
          </a:prstGeom>
          <a:solidFill>
            <a:srgbClr val="D5D6D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WindVal</a:t>
            </a:r>
            <a:r>
              <a:rPr lang="en-US" sz="1600" dirty="0" smtClean="0"/>
              <a:t> campaign team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11976" y="2383369"/>
            <a:ext cx="1364192" cy="307777"/>
          </a:xfrm>
          <a:prstGeom prst="rect">
            <a:avLst/>
          </a:prstGeom>
          <a:solidFill>
            <a:srgbClr val="D5D6D2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NASA DC-8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27626" y="1964268"/>
            <a:ext cx="1243540" cy="307777"/>
          </a:xfrm>
          <a:prstGeom prst="rect">
            <a:avLst/>
          </a:prstGeom>
          <a:solidFill>
            <a:srgbClr val="D5D6D2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DLR Falcon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9264"/>
            <a:ext cx="4685572" cy="26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7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66081" y="313694"/>
            <a:ext cx="7972425" cy="579438"/>
          </a:xfrm>
        </p:spPr>
        <p:txBody>
          <a:bodyPr/>
          <a:lstStyle/>
          <a:p>
            <a:r>
              <a:rPr lang="en-GB" dirty="0" err="1" smtClean="0">
                <a:solidFill>
                  <a:schemeClr val="accent3"/>
                </a:solidFill>
              </a:rPr>
              <a:t>WindVal</a:t>
            </a:r>
            <a:r>
              <a:rPr lang="en-GB" dirty="0" smtClean="0">
                <a:solidFill>
                  <a:schemeClr val="accent3"/>
                </a:solidFill>
              </a:rPr>
              <a:t> Objectives 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14363" y="4025900"/>
            <a:ext cx="7889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483" y="1441018"/>
            <a:ext cx="80524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 smtClean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bg2"/>
                </a:solidFill>
              </a:rPr>
              <a:t>Confirm </a:t>
            </a:r>
            <a:r>
              <a:rPr lang="en-US" sz="1200" b="1" dirty="0">
                <a:solidFill>
                  <a:schemeClr val="bg2"/>
                </a:solidFill>
              </a:rPr>
              <a:t>and document the technical performance of the ALADIN Airborne Demonstrator (A2D) lidar and its suitability for the foreseen calibration/validation of </a:t>
            </a:r>
            <a:r>
              <a:rPr lang="en-US" sz="1200" b="1" dirty="0" smtClean="0">
                <a:solidFill>
                  <a:schemeClr val="bg2"/>
                </a:solidFill>
              </a:rPr>
              <a:t>ADM-Aeolus.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bg2"/>
                </a:solidFill>
              </a:rPr>
              <a:t>Demonstrate </a:t>
            </a:r>
            <a:r>
              <a:rPr lang="en-US" sz="1200" b="1" dirty="0">
                <a:solidFill>
                  <a:schemeClr val="bg2"/>
                </a:solidFill>
              </a:rPr>
              <a:t>the performance and adequacy of the A2D data processing chain for the foreseen Aeolus CAL/VAL </a:t>
            </a:r>
            <a:r>
              <a:rPr lang="en-US" sz="1200" b="1" dirty="0" smtClean="0">
                <a:solidFill>
                  <a:schemeClr val="bg2"/>
                </a:solidFill>
              </a:rPr>
              <a:t>campaign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Extend </a:t>
            </a:r>
            <a:r>
              <a:rPr lang="en-US" sz="1200" dirty="0">
                <a:solidFill>
                  <a:schemeClr val="bg2"/>
                </a:solidFill>
              </a:rPr>
              <a:t>existing datasets on Rayleigh and Mie wind observations. This shall include measurements in highly variable atmospheric conditions (vert./hor.) w.r.t. wind, clouds and </a:t>
            </a:r>
            <a:r>
              <a:rPr lang="en-US" sz="1200" dirty="0" smtClean="0">
                <a:solidFill>
                  <a:schemeClr val="bg2"/>
                </a:solidFill>
              </a:rPr>
              <a:t>aerosols.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</a:rPr>
              <a:t>Extend </a:t>
            </a:r>
            <a:r>
              <a:rPr lang="en-GB" sz="1200" dirty="0">
                <a:solidFill>
                  <a:schemeClr val="bg2"/>
                </a:solidFill>
              </a:rPr>
              <a:t>existing datasets on response calibrations over favourable areas for Aeolus calibrations, i.e.,  ice or land with high surface albedo in nadir-pointing mode. As a secondary objective, calibrations during less favourable conditions (cloud contamination or strongly varying ground albedo conditions, PBL snow drift conditions) could be </a:t>
            </a:r>
            <a:r>
              <a:rPr lang="en-GB" sz="1200" dirty="0" smtClean="0">
                <a:solidFill>
                  <a:schemeClr val="bg2"/>
                </a:solidFill>
              </a:rPr>
              <a:t>attempted.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Extending </a:t>
            </a:r>
            <a:r>
              <a:rPr lang="en-US" sz="1200" dirty="0">
                <a:solidFill>
                  <a:schemeClr val="bg2"/>
                </a:solidFill>
              </a:rPr>
              <a:t>measurement dataset in homogeneous and heterogeneous atmospheric scenes w.r.t. aerosols and clouds. Measurements in scenes with low, medium and high backscatter and with different polarization are </a:t>
            </a:r>
            <a:r>
              <a:rPr lang="en-US" sz="1200" dirty="0" smtClean="0">
                <a:solidFill>
                  <a:schemeClr val="bg2"/>
                </a:solidFill>
              </a:rPr>
              <a:t>desirable.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bg2"/>
                </a:solidFill>
              </a:rPr>
              <a:t>Demonstrate </a:t>
            </a:r>
            <a:r>
              <a:rPr lang="en-US" sz="1200" b="1" dirty="0">
                <a:solidFill>
                  <a:schemeClr val="bg2"/>
                </a:solidFill>
              </a:rPr>
              <a:t>complementarities and synergies between different measurement techniques utilized aboard the same platform, from co-located platforms and on-ground during the </a:t>
            </a:r>
            <a:r>
              <a:rPr lang="en-US" sz="1200" b="1" dirty="0" smtClean="0">
                <a:solidFill>
                  <a:schemeClr val="bg2"/>
                </a:solidFill>
              </a:rPr>
              <a:t>campaign.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Demonstrate </a:t>
            </a:r>
            <a:r>
              <a:rPr lang="en-US" sz="1200" dirty="0">
                <a:solidFill>
                  <a:schemeClr val="bg2"/>
                </a:solidFill>
              </a:rPr>
              <a:t>the ADM-Aeolus capabilities in resolving the vertical structure of the atmosphere and compare measurements to output from numerical weather prediction </a:t>
            </a:r>
            <a:r>
              <a:rPr lang="en-US" sz="1200" dirty="0" smtClean="0">
                <a:solidFill>
                  <a:schemeClr val="bg2"/>
                </a:solidFill>
              </a:rPr>
              <a:t>models.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The </a:t>
            </a:r>
            <a:r>
              <a:rPr lang="en-US" sz="1200" dirty="0">
                <a:solidFill>
                  <a:schemeClr val="bg2"/>
                </a:solidFill>
              </a:rPr>
              <a:t>execution of a flight(s) leading to A2D and TDS-1 satellite measurements of wind vectors collocated in space and </a:t>
            </a:r>
            <a:r>
              <a:rPr lang="en-US" sz="1200" dirty="0" smtClean="0">
                <a:solidFill>
                  <a:schemeClr val="bg2"/>
                </a:solidFill>
              </a:rPr>
              <a:t>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bg2"/>
                </a:solidFill>
              </a:rPr>
              <a:t>Provide </a:t>
            </a:r>
            <a:r>
              <a:rPr lang="en-US" sz="1200" b="1" dirty="0">
                <a:solidFill>
                  <a:schemeClr val="bg2"/>
                </a:solidFill>
              </a:rPr>
              <a:t>feedback on measurement strategies and procedures of data collection for future </a:t>
            </a:r>
            <a:r>
              <a:rPr lang="en-US" sz="1200" b="1" dirty="0" smtClean="0">
                <a:solidFill>
                  <a:schemeClr val="bg2"/>
                </a:solidFill>
              </a:rPr>
              <a:t>campaigns</a:t>
            </a:r>
            <a:endParaRPr lang="en-GB" sz="12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bg2"/>
                </a:solidFill>
              </a:rPr>
              <a:t>Extend </a:t>
            </a:r>
            <a:r>
              <a:rPr lang="en-US" sz="1200" b="1" dirty="0">
                <a:solidFill>
                  <a:schemeClr val="bg2"/>
                </a:solidFill>
              </a:rPr>
              <a:t>lessons learnt from </a:t>
            </a:r>
            <a:r>
              <a:rPr lang="en-GB" sz="1200" b="1" dirty="0">
                <a:solidFill>
                  <a:schemeClr val="bg2"/>
                </a:solidFill>
              </a:rPr>
              <a:t> previous campaigns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829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539" name="Text Box 3"/>
          <p:cNvSpPr txBox="1">
            <a:spLocks noChangeArrowheads="1"/>
          </p:cNvSpPr>
          <p:nvPr/>
        </p:nvSpPr>
        <p:spPr bwMode="auto">
          <a:xfrm>
            <a:off x="136526" y="1482760"/>
            <a:ext cx="884554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None/>
            </a:pPr>
            <a:r>
              <a:rPr lang="en-GB" sz="1600" dirty="0" smtClean="0"/>
              <a:t>March 23-30 	Start of integration of instruments in DLR Falcon aircraft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GB" sz="1600" dirty="0" smtClean="0"/>
              <a:t>end March 	EMC Test and Ground Tests in Falcon aircraft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GB" sz="1600" dirty="0" smtClean="0"/>
              <a:t>April 23		Container pickup at DLR for delivery to Iceland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GB" sz="1600" dirty="0" smtClean="0"/>
              <a:t>April 24		Finalisation of airworthiness certification </a:t>
            </a:r>
            <a:br>
              <a:rPr lang="en-GB" sz="1600" dirty="0" smtClean="0"/>
            </a:br>
            <a:r>
              <a:rPr lang="en-GB" sz="1600" dirty="0" smtClean="0"/>
              <a:t>		=&gt; STC Supplemental Type Certificate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GB" sz="1600" dirty="0" smtClean="0"/>
              <a:t>April 29-May 4 	Test flight with Falcon aircraft</a:t>
            </a:r>
            <a:endParaRPr lang="en-GB" sz="1600" dirty="0"/>
          </a:p>
          <a:p>
            <a:pPr eaLnBrk="0" hangingPunct="0">
              <a:spcBef>
                <a:spcPct val="50000"/>
              </a:spcBef>
              <a:buNone/>
            </a:pPr>
            <a:r>
              <a:rPr lang="en-GB" sz="1600" dirty="0" smtClean="0"/>
              <a:t>May 7 		First persons from DLR travel to Iceland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GB" sz="1600" b="1" dirty="0" smtClean="0">
                <a:solidFill>
                  <a:schemeClr val="bg2"/>
                </a:solidFill>
              </a:rPr>
              <a:t>May 11 		Transfer of DLR Falcon from Germany to Iceland, arrival early afternoon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GB" sz="1600" dirty="0" smtClean="0"/>
              <a:t>May 13		First scientific flight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GB" sz="1600" dirty="0" smtClean="0"/>
              <a:t>May 28		Last scientific flight ≈ 15 days of operation in Iceland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GB" sz="1600" b="1" dirty="0" smtClean="0">
                <a:solidFill>
                  <a:srgbClr val="0000FF"/>
                </a:solidFill>
              </a:rPr>
              <a:t>May 29		Transfer back to Germany</a:t>
            </a:r>
            <a:r>
              <a:rPr lang="en-GB" sz="1600" dirty="0" smtClean="0">
                <a:solidFill>
                  <a:srgbClr val="0000FF"/>
                </a:solidFill>
              </a:rPr>
              <a:t> </a:t>
            </a:r>
            <a:r>
              <a:rPr lang="en-GB" sz="1600" dirty="0" smtClean="0"/>
              <a:t>(+-1 day depending on weather conditions)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1072" y="217738"/>
            <a:ext cx="6080890" cy="8678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dirty="0" smtClean="0">
                <a:solidFill>
                  <a:schemeClr val="accent3"/>
                </a:solidFill>
              </a:rPr>
              <a:t>Tentative </a:t>
            </a:r>
            <a:r>
              <a:rPr lang="de-DE" dirty="0" err="1" smtClean="0">
                <a:solidFill>
                  <a:schemeClr val="accent3"/>
                </a:solidFill>
              </a:rPr>
              <a:t>schedule</a:t>
            </a:r>
            <a:endParaRPr lang="de-D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0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205</TotalTime>
  <Words>2517</Words>
  <Application>Microsoft Macintosh PowerPoint</Application>
  <PresentationFormat>On-screen Show (4:3)</PresentationFormat>
  <Paragraphs>614</Paragraphs>
  <Slides>29</Slides>
  <Notes>6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ESA Presentation</vt:lpstr>
      <vt:lpstr>ADM-Aeolus –  getting ready for CAL/VAL and the scientific exploitation</vt:lpstr>
      <vt:lpstr>Why are ESA Earth Observation campaigns required ?</vt:lpstr>
      <vt:lpstr>Programmatic Background</vt:lpstr>
      <vt:lpstr>Campaigns for different project phases</vt:lpstr>
      <vt:lpstr>Campaign Phases</vt:lpstr>
      <vt:lpstr>Aeolus campaigns in the Past</vt:lpstr>
      <vt:lpstr>ADM/AEOLUS: WindVal</vt:lpstr>
      <vt:lpstr>WindVal Objectives </vt:lpstr>
      <vt:lpstr>PowerPoint Presentation</vt:lpstr>
      <vt:lpstr>PowerPoint Presentation</vt:lpstr>
      <vt:lpstr>Access to ESA Campaign Data</vt:lpstr>
      <vt:lpstr>Aeolus CAL/VAL AO delta-call</vt:lpstr>
      <vt:lpstr>Summary Aeolus CAL/VAL Workshop </vt:lpstr>
      <vt:lpstr>Further CAL/VAL Schedule</vt:lpstr>
      <vt:lpstr>Recommendations from   Aeolus CAL/VAL Workshop </vt:lpstr>
      <vt:lpstr>Actions related to the recommendations</vt:lpstr>
      <vt:lpstr>Recent related developments </vt:lpstr>
      <vt:lpstr>PowerPoint Presentation</vt:lpstr>
      <vt:lpstr>PowerPoint Presentation</vt:lpstr>
      <vt:lpstr>Scientific Validation Implementation Plan</vt:lpstr>
      <vt:lpstr>Aeolus CAL/VAL Implementation Plan - Content</vt:lpstr>
      <vt:lpstr>Objectives and use</vt:lpstr>
      <vt:lpstr>Examples of Implementation Plan content (1/6) – CAL/VAL timeline</vt:lpstr>
      <vt:lpstr>Examples of Implementation Plan content (2/6) – Link parameters and requirements</vt:lpstr>
      <vt:lpstr>Examples Implementation Plan content (3/6) – Summary of CAL/VAL activities</vt:lpstr>
      <vt:lpstr>PowerPoint Presentation</vt:lpstr>
      <vt:lpstr>Examples of Implementation Plan content (5/6) – Geographical coverage - maps</vt:lpstr>
      <vt:lpstr>PowerPoint Presentation</vt:lpstr>
      <vt:lpstr>Conclusions and general perspectives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Casal</dc:creator>
  <cp:lastModifiedBy>Dirk Schuettemeyer</cp:lastModifiedBy>
  <cp:revision>214</cp:revision>
  <cp:lastPrinted>2008-08-26T16:26:23Z</cp:lastPrinted>
  <dcterms:created xsi:type="dcterms:W3CDTF">2015-07-17T10:47:38Z</dcterms:created>
  <dcterms:modified xsi:type="dcterms:W3CDTF">2015-11-03T17:14:21Z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</Properties>
</file>