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40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D23E-198E-634A-9166-95AAADB3E86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0E5A-89BA-8740-9C30-8597D7F7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8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D23E-198E-634A-9166-95AAADB3E86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0E5A-89BA-8740-9C30-8597D7F7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75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D23E-198E-634A-9166-95AAADB3E86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0E5A-89BA-8740-9C30-8597D7F7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973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D23E-198E-634A-9166-95AAADB3E86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0E5A-89BA-8740-9C30-8597D7F7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508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D23E-198E-634A-9166-95AAADB3E86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0E5A-89BA-8740-9C30-8597D7F7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46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D23E-198E-634A-9166-95AAADB3E86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0E5A-89BA-8740-9C30-8597D7F7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884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D23E-198E-634A-9166-95AAADB3E86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0E5A-89BA-8740-9C30-8597D7F7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44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D23E-198E-634A-9166-95AAADB3E86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0E5A-89BA-8740-9C30-8597D7F7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19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D23E-198E-634A-9166-95AAADB3E86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0E5A-89BA-8740-9C30-8597D7F7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17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D23E-198E-634A-9166-95AAADB3E86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0E5A-89BA-8740-9C30-8597D7F7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196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D23E-198E-634A-9166-95AAADB3E86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40E5A-89BA-8740-9C30-8597D7F7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693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2D23E-198E-634A-9166-95AAADB3E867}" type="datetimeFigureOut">
              <a:rPr lang="en-US" smtClean="0"/>
              <a:t>11/2/15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40E5A-89BA-8740-9C30-8597D7F7D2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50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234"/>
            <a:ext cx="8229600" cy="712997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</a:rPr>
              <a:t>Identified Action Items</a:t>
            </a:r>
            <a:endParaRPr lang="en-US" sz="3200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896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Reach out to passive winds community, investigate joining forces (Hardesty, Pereira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0000FF"/>
                </a:solidFill>
              </a:rPr>
              <a:t>Discussions at this meeting</a:t>
            </a:r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 smtClean="0"/>
              <a:t>Form a subgroup to develop a plan to prepare for the Decadal Survey (Interested parties; Hardesty to coordinate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0000FF"/>
                </a:solidFill>
              </a:rPr>
              <a:t>White Paper submitted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/>
              <a:t>Develop an implementation plan for the US Aeolus </a:t>
            </a:r>
            <a:r>
              <a:rPr lang="en-US" sz="2400" dirty="0" err="1" smtClean="0"/>
              <a:t>cal</a:t>
            </a:r>
            <a:r>
              <a:rPr lang="en-US" sz="2400" dirty="0" smtClean="0"/>
              <a:t>/</a:t>
            </a:r>
            <a:r>
              <a:rPr lang="en-US" sz="2400" dirty="0" err="1" smtClean="0"/>
              <a:t>val</a:t>
            </a:r>
            <a:r>
              <a:rPr lang="en-US" sz="2400" dirty="0" smtClean="0"/>
              <a:t> effort (US Cal-Val team, </a:t>
            </a:r>
            <a:r>
              <a:rPr lang="en-US" sz="2400" dirty="0" err="1" smtClean="0"/>
              <a:t>Kakar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0000FF"/>
                </a:solidFill>
              </a:rPr>
              <a:t>In progress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/>
              <a:t>Publish results of technology and field studies in the open literature (All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0000FF"/>
                </a:solidFill>
              </a:rPr>
              <a:t>Ongoing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/>
              <a:t>Carry out a successful lidar wind measurement program in support of hurricane research (Atlas and Emmitt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0000FF"/>
                </a:solidFill>
              </a:rPr>
              <a:t>Report at this meeting</a:t>
            </a:r>
            <a:endParaRPr lang="en-US" sz="2400" dirty="0" smtClean="0">
              <a:solidFill>
                <a:srgbClr val="0000FF"/>
              </a:solidFill>
            </a:endParaRPr>
          </a:p>
          <a:p>
            <a:r>
              <a:rPr lang="en-US" sz="2400" dirty="0" smtClean="0"/>
              <a:t>Provide additional ideas for validating </a:t>
            </a:r>
            <a:r>
              <a:rPr lang="en-US" sz="2400" dirty="0" err="1" smtClean="0"/>
              <a:t>GrOAWL</a:t>
            </a:r>
            <a:r>
              <a:rPr lang="en-US" sz="2400" dirty="0" smtClean="0"/>
              <a:t> to convince the user community  (All</a:t>
            </a:r>
            <a:r>
              <a:rPr lang="en-US" sz="2400" dirty="0" smtClean="0"/>
              <a:t>) </a:t>
            </a:r>
            <a:r>
              <a:rPr lang="en-US" sz="2400" dirty="0" smtClean="0">
                <a:solidFill>
                  <a:srgbClr val="0000FF"/>
                </a:solidFill>
              </a:rPr>
              <a:t>Ongoing</a:t>
            </a:r>
            <a:endParaRPr lang="en-US" sz="2400" dirty="0" smtClean="0">
              <a:solidFill>
                <a:srgbClr val="0000FF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4537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121</Words>
  <Application>Microsoft Macintosh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Identified Action Items</vt:lpstr>
    </vt:vector>
  </TitlesOfParts>
  <Company>NOAA ESRL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Hardesty</dc:creator>
  <cp:lastModifiedBy>Mike Hardesty</cp:lastModifiedBy>
  <cp:revision>5</cp:revision>
  <dcterms:created xsi:type="dcterms:W3CDTF">2015-04-29T20:39:00Z</dcterms:created>
  <dcterms:modified xsi:type="dcterms:W3CDTF">2015-11-03T12:39:47Z</dcterms:modified>
</cp:coreProperties>
</file>