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98" r:id="rId1"/>
    <p:sldMasterId id="2147484110" r:id="rId2"/>
    <p:sldMasterId id="2147484120" r:id="rId3"/>
  </p:sldMasterIdLst>
  <p:notesMasterIdLst>
    <p:notesMasterId r:id="rId20"/>
  </p:notesMasterIdLst>
  <p:handoutMasterIdLst>
    <p:handoutMasterId r:id="rId21"/>
  </p:handoutMasterIdLst>
  <p:sldIdLst>
    <p:sldId id="299" r:id="rId4"/>
    <p:sldId id="1681" r:id="rId5"/>
    <p:sldId id="1390" r:id="rId6"/>
    <p:sldId id="1615" r:id="rId7"/>
    <p:sldId id="1432" r:id="rId8"/>
    <p:sldId id="1292" r:id="rId9"/>
    <p:sldId id="1294" r:id="rId10"/>
    <p:sldId id="1660" r:id="rId11"/>
    <p:sldId id="1332" r:id="rId12"/>
    <p:sldId id="1619" r:id="rId13"/>
    <p:sldId id="1674" r:id="rId14"/>
    <p:sldId id="1673" r:id="rId15"/>
    <p:sldId id="1406" r:id="rId16"/>
    <p:sldId id="1682" r:id="rId17"/>
    <p:sldId id="1666" r:id="rId18"/>
    <p:sldId id="1386" r:id="rId19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AA"/>
    <a:srgbClr val="86B3F6"/>
    <a:srgbClr val="629DD1"/>
    <a:srgbClr val="3558BB"/>
    <a:srgbClr val="FFFFC5"/>
    <a:srgbClr val="FF0000"/>
    <a:srgbClr val="53B0C9"/>
    <a:srgbClr val="B6DF89"/>
    <a:srgbClr val="008E40"/>
    <a:srgbClr val="BCC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5405" autoAdjust="0"/>
  </p:normalViewPr>
  <p:slideViewPr>
    <p:cSldViewPr snapToGrid="0">
      <p:cViewPr varScale="1">
        <p:scale>
          <a:sx n="82" d="100"/>
          <a:sy n="82" d="100"/>
        </p:scale>
        <p:origin x="14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00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532" y="-114"/>
      </p:cViewPr>
      <p:guideLst>
        <p:guide orient="horz" pos="2928"/>
        <p:guide pos="2208"/>
        <p:guide orient="horz" pos="3024"/>
        <p:guide pos="230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0388"/>
          </a:xfrm>
          <a:prstGeom prst="rect">
            <a:avLst/>
          </a:prstGeom>
        </p:spPr>
        <p:txBody>
          <a:bodyPr vert="horz" lIns="94128" tIns="47063" rIns="94128" bIns="47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4" y="0"/>
            <a:ext cx="3170583" cy="480388"/>
          </a:xfrm>
          <a:prstGeom prst="rect">
            <a:avLst/>
          </a:prstGeom>
        </p:spPr>
        <p:txBody>
          <a:bodyPr vert="horz" lIns="94128" tIns="47063" rIns="94128" bIns="47063" rtlCol="0"/>
          <a:lstStyle>
            <a:lvl1pPr algn="r">
              <a:defRPr sz="1200"/>
            </a:lvl1pPr>
          </a:lstStyle>
          <a:p>
            <a:fld id="{B14A424E-D3B1-4581-BA7F-9A707D60423C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3" cy="480388"/>
          </a:xfrm>
          <a:prstGeom prst="rect">
            <a:avLst/>
          </a:prstGeom>
        </p:spPr>
        <p:txBody>
          <a:bodyPr vert="horz" lIns="94128" tIns="47063" rIns="94128" bIns="47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4" y="9119173"/>
            <a:ext cx="3170583" cy="480388"/>
          </a:xfrm>
          <a:prstGeom prst="rect">
            <a:avLst/>
          </a:prstGeom>
        </p:spPr>
        <p:txBody>
          <a:bodyPr vert="horz" lIns="94128" tIns="47063" rIns="94128" bIns="47063" rtlCol="0" anchor="b"/>
          <a:lstStyle>
            <a:lvl1pPr algn="r">
              <a:defRPr sz="1200"/>
            </a:lvl1pPr>
          </a:lstStyle>
          <a:p>
            <a:fld id="{CB351E76-25D8-484B-9238-99DBADC47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4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80060"/>
          </a:xfrm>
          <a:prstGeom prst="rect">
            <a:avLst/>
          </a:prstGeom>
        </p:spPr>
        <p:txBody>
          <a:bodyPr vert="horz" lIns="94419" tIns="47211" rIns="94419" bIns="472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5" y="0"/>
            <a:ext cx="3170475" cy="480060"/>
          </a:xfrm>
          <a:prstGeom prst="rect">
            <a:avLst/>
          </a:prstGeom>
        </p:spPr>
        <p:txBody>
          <a:bodyPr vert="horz" lIns="94419" tIns="47211" rIns="94419" bIns="47211" rtlCol="0"/>
          <a:lstStyle>
            <a:lvl1pPr algn="r">
              <a:defRPr sz="1200"/>
            </a:lvl1pPr>
          </a:lstStyle>
          <a:p>
            <a:fld id="{22713D00-FE30-47FD-B336-D9CEEFFA4E87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19" tIns="47211" rIns="94419" bIns="472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4419" tIns="47211" rIns="94419" bIns="472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7"/>
            <a:ext cx="3170475" cy="480060"/>
          </a:xfrm>
          <a:prstGeom prst="rect">
            <a:avLst/>
          </a:prstGeom>
        </p:spPr>
        <p:txBody>
          <a:bodyPr vert="horz" lIns="94419" tIns="47211" rIns="94419" bIns="472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5" y="9119497"/>
            <a:ext cx="3170475" cy="480060"/>
          </a:xfrm>
          <a:prstGeom prst="rect">
            <a:avLst/>
          </a:prstGeom>
        </p:spPr>
        <p:txBody>
          <a:bodyPr vert="horz" lIns="94419" tIns="47211" rIns="94419" bIns="47211" rtlCol="0" anchor="b"/>
          <a:lstStyle>
            <a:lvl1pPr algn="r">
              <a:defRPr sz="1200"/>
            </a:lvl1pPr>
          </a:lstStyle>
          <a:p>
            <a:fld id="{88EAC6D1-1A0B-4E46-A23A-E1874FE80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&gt;30 years of NASA investments in wind </a:t>
            </a:r>
            <a:r>
              <a:rPr lang="en-US" dirty="0" err="1" smtClean="0"/>
              <a:t>lidar</a:t>
            </a:r>
            <a:r>
              <a:rPr lang="en-US" dirty="0" smtClean="0"/>
              <a:t> technology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Multiple technology investments from NASA ESTO.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NASA/NOAA 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 (“LWG”, formerly the LAWS science team, 1989)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2007 NRC Decadal Survey “3D-Winds” mission (Tier 3):  defined as a </a:t>
            </a:r>
            <a:r>
              <a:rPr lang="en-US" i="1" dirty="0" smtClean="0"/>
              <a:t>hybrid</a:t>
            </a:r>
            <a:r>
              <a:rPr lang="en-US" dirty="0" smtClean="0"/>
              <a:t> of two separate </a:t>
            </a:r>
            <a:r>
              <a:rPr lang="en-US" dirty="0" err="1" smtClean="0"/>
              <a:t>lidar</a:t>
            </a:r>
            <a:r>
              <a:rPr lang="en-US" dirty="0" smtClean="0"/>
              <a:t> systems, with two different lasers, on one spacecraft.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past decade: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Risk tolerance</a:t>
            </a:r>
            <a:r>
              <a:rPr lang="en-US" dirty="0" smtClean="0"/>
              <a:t> at NASA has decreased significantly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Budgets</a:t>
            </a:r>
            <a:r>
              <a:rPr lang="en-US" dirty="0" smtClean="0"/>
              <a:t> have decreased as well:  NASA asked to do more and more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Industry technology investments </a:t>
            </a:r>
            <a:r>
              <a:rPr lang="en-US" dirty="0" smtClean="0"/>
              <a:t>help to make missions possible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Contractor efforts are increasingly scrutinized/audited (DCAA)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7943" indent="-299209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6835" indent="-239367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5569" indent="-239367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4304" indent="-239367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BFAD4A8-D732-4ABE-8FC3-CD1F76FDCF14}" type="slidenum">
              <a:rPr lang="en-US" sz="130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6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C6D1-1A0B-4E46-A23A-E1874FE802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5D03-1E03-4E1A-AEC5-A0BD0BB12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9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F99D-CCC1-49B6-8807-5EEF3E22A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6AF6-A64D-479F-87C3-E57FAD5B0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0">
          <a:blip r:embed="rId2" cstate="screen">
            <a:alphaModFix amt="9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1978" y="4088639"/>
            <a:ext cx="7010977" cy="1369919"/>
          </a:xfrm>
          <a:prstGeom prst="rect">
            <a:avLst/>
          </a:prstGeo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2" name="Picture 9" descr="Ball fram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2" y="6151816"/>
            <a:ext cx="503785" cy="51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294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5275"/>
            <a:ext cx="7410450" cy="561975"/>
          </a:xfrm>
        </p:spPr>
        <p:txBody>
          <a:bodyPr>
            <a:noAutofit/>
          </a:bodyPr>
          <a:lstStyle>
            <a:lvl1pPr>
              <a:defRPr sz="3200">
                <a:solidFill>
                  <a:srgbClr val="3558BB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3pPr>
            <a:lvl4pPr>
              <a:buClr>
                <a:schemeClr val="tx2"/>
              </a:buClr>
              <a:defRPr>
                <a:latin typeface="Calibri" panose="020F0502020204030204" pitchFamily="34" charset="0"/>
              </a:defRPr>
            </a:lvl4pPr>
            <a:lvl5pPr>
              <a:buClr>
                <a:schemeClr val="accent6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99900" y="6421605"/>
            <a:ext cx="7235371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0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4975" y="6496911"/>
            <a:ext cx="7003139" cy="31821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8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558BB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439754" y="6410847"/>
            <a:ext cx="70902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78060"/>
            <a:ext cx="7467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93815"/>
            <a:ext cx="3886200" cy="485851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93815"/>
            <a:ext cx="3886200" cy="485851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676430" y="6421605"/>
            <a:ext cx="6865257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24" y="304792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78384" y="6443121"/>
            <a:ext cx="7249886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2880" y="6410847"/>
            <a:ext cx="7547429" cy="318212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2199-DE49-46BB-A9B9-929D70AAA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9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49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0">
          <a:blip r:embed="rId2" cstate="screen">
            <a:alphaModFix amt="9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1978" y="4088639"/>
            <a:ext cx="7010977" cy="1369919"/>
          </a:xfrm>
          <a:prstGeom prst="rect">
            <a:avLst/>
          </a:prstGeo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2" name="Picture 9" descr="Ball fram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2" y="6151816"/>
            <a:ext cx="503785" cy="51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16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95275"/>
            <a:ext cx="7410450" cy="561975"/>
          </a:xfrm>
        </p:spPr>
        <p:txBody>
          <a:bodyPr>
            <a:noAutofit/>
          </a:bodyPr>
          <a:lstStyle>
            <a:lvl1pPr>
              <a:defRPr sz="3200">
                <a:solidFill>
                  <a:srgbClr val="3558BB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3pPr>
            <a:lvl4pPr>
              <a:buClr>
                <a:schemeClr val="tx2"/>
              </a:buClr>
              <a:defRPr>
                <a:latin typeface="Calibri" panose="020F0502020204030204" pitchFamily="34" charset="0"/>
              </a:defRPr>
            </a:lvl4pPr>
            <a:lvl5pPr>
              <a:buClr>
                <a:schemeClr val="accent6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99900" y="6421605"/>
            <a:ext cx="7235371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4975" y="6496911"/>
            <a:ext cx="7003139" cy="31821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5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439754" y="6410847"/>
            <a:ext cx="70902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7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378060"/>
            <a:ext cx="7467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57984"/>
            <a:ext cx="3886200" cy="3861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93815"/>
            <a:ext cx="3886200" cy="485851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93815"/>
            <a:ext cx="3886200" cy="485851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676430" y="6421605"/>
            <a:ext cx="6865257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24" y="304792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278384" y="6443121"/>
            <a:ext cx="7249886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6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2880" y="6410847"/>
            <a:ext cx="7547429" cy="318212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6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06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87CD-FFAE-4D67-94A9-2B8A2DE1D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0F0C-8688-4116-AD7F-F6791E2149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2887-F9AB-418C-9D20-14D4D268C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0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8A1F-5E0D-4CA6-8974-C101A5520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DB97-E788-455E-B613-1606A08F0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5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2151F-5855-46E8-B22D-C9857DCF8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20A9-8F97-4F5A-9668-86A3530FD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Working Group on Space-based Wind Lidar, 3-4 November 2015, Miami, FL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C69992-A64D-420C-B75D-357863718FA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64082" y="339725"/>
            <a:ext cx="7430567" cy="5810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9" descr="Ball fram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260" y="6369872"/>
            <a:ext cx="408785" cy="418905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014396" y="6443121"/>
            <a:ext cx="75474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3-4 November 2015, Miami, FL</a:t>
            </a:r>
            <a:endParaRPr lang="en-US" dirty="0" smtClean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15627" y="6598150"/>
            <a:ext cx="360874" cy="1944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5ED0021-C3A7-4D0F-9105-B4BD49998D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64082" y="339725"/>
            <a:ext cx="7430567" cy="5810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6" name="Picture 9" descr="Ball fram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260" y="6369872"/>
            <a:ext cx="408785" cy="418905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014396" y="6443121"/>
            <a:ext cx="7547429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15627" y="6598150"/>
            <a:ext cx="360874" cy="1944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5ED0021-C3A7-4D0F-9105-B4BD49998D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5352703" cy="858370"/>
          </a:xfrm>
          <a:effectLst>
            <a:outerShdw dist="28398" dir="1593903" algn="ctr" rotWithShape="0">
              <a:srgbClr val="777777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600" dirty="0">
                <a:effectLst/>
              </a:rPr>
              <a:t/>
            </a:r>
            <a:br>
              <a:rPr lang="en-US" sz="2600" dirty="0">
                <a:effectLst/>
              </a:rPr>
            </a:br>
            <a:r>
              <a:rPr lang="en-US" sz="2600" dirty="0">
                <a:effectLst/>
              </a:rPr>
              <a:t>Progress on the ATHENA-OAWL </a:t>
            </a:r>
            <a:r>
              <a:rPr lang="en-US" sz="2600" dirty="0" smtClean="0">
                <a:effectLst/>
              </a:rPr>
              <a:t>Airborne Demonstrator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GrOAWL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1419" y="1926417"/>
            <a:ext cx="5762702" cy="984423"/>
          </a:xfrm>
          <a:effectLst/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Working Group on Space-based Wind </a:t>
            </a:r>
            <a:r>
              <a:rPr lang="en-US" dirty="0" smtClean="0"/>
              <a:t>Lidar - 3-5 </a:t>
            </a:r>
            <a:r>
              <a:rPr lang="en-US" dirty="0"/>
              <a:t>November 2015, Miami, </a:t>
            </a:r>
            <a:r>
              <a:rPr lang="en-US" dirty="0" smtClean="0"/>
              <a:t>FL</a:t>
            </a:r>
            <a:endParaRPr lang="en-US" dirty="0"/>
          </a:p>
          <a:p>
            <a:pPr algn="l"/>
            <a:r>
              <a:rPr lang="en-US" dirty="0" smtClean="0"/>
              <a:t>Sara Tucker – Ball Aerospace</a:t>
            </a:r>
          </a:p>
          <a:p>
            <a:pPr algn="l"/>
            <a:r>
              <a:rPr lang="en-US" dirty="0" smtClean="0"/>
              <a:t>Mike Hardesty &amp; Sunil </a:t>
            </a:r>
            <a:r>
              <a:rPr lang="en-US" dirty="0" err="1" smtClean="0"/>
              <a:t>Baidar</a:t>
            </a:r>
            <a:r>
              <a:rPr lang="en-US" dirty="0" smtClean="0"/>
              <a:t> – </a:t>
            </a:r>
            <a:r>
              <a:rPr lang="en-US" dirty="0" smtClean="0"/>
              <a:t>NOAA/CIRES/CU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CC5D03-1E03-4E1A-AEC5-A0BD0BB12E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175" y="126381"/>
            <a:ext cx="463968" cy="377725"/>
          </a:xfrm>
          <a:prstGeom prst="rect">
            <a:avLst/>
          </a:prstGeom>
          <a:noFill/>
        </p:spPr>
      </p:pic>
      <p:pic>
        <p:nvPicPr>
          <p:cNvPr id="8" name="Picture 102" descr="esto-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94718" y="62367"/>
            <a:ext cx="1257627" cy="628814"/>
          </a:xfrm>
          <a:prstGeom prst="rect">
            <a:avLst/>
          </a:prstGeom>
          <a:noFill/>
        </p:spPr>
      </p:pic>
      <p:pic>
        <p:nvPicPr>
          <p:cNvPr id="7" name="Picture 8" descr="http://orgs.aero.ball.com/sbu/cc/PublishingImages/logo_process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41" y="171874"/>
            <a:ext cx="332307" cy="3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20665"/>
              </p:ext>
            </p:extLst>
          </p:nvPr>
        </p:nvGraphicFramePr>
        <p:xfrm>
          <a:off x="4400184" y="6408234"/>
          <a:ext cx="4648200" cy="335280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254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with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5381" y="1089660"/>
            <a:ext cx="4256532" cy="53187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Balloon-</a:t>
            </a:r>
            <a:r>
              <a:rPr lang="en-US" dirty="0" err="1" smtClean="0"/>
              <a:t>sondes</a:t>
            </a:r>
            <a:endParaRPr lang="en-US" dirty="0"/>
          </a:p>
          <a:p>
            <a:pPr lvl="1"/>
            <a:r>
              <a:rPr lang="en-US" dirty="0"/>
              <a:t>Arrangements being made with NOAA stations to launch </a:t>
            </a:r>
            <a:r>
              <a:rPr lang="en-US" dirty="0" err="1"/>
              <a:t>sondes</a:t>
            </a:r>
            <a:r>
              <a:rPr lang="en-US" dirty="0"/>
              <a:t> when aircraft is overhead</a:t>
            </a:r>
          </a:p>
          <a:p>
            <a:pPr lvl="1"/>
            <a:r>
              <a:rPr lang="en-US" dirty="0"/>
              <a:t>Availability of many potential launch sites provides flexibility for bad </a:t>
            </a:r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with White Sands Missile Range (WSMR) to coordinate </a:t>
            </a:r>
            <a:r>
              <a:rPr lang="en-US" dirty="0" err="1"/>
              <a:t>sonde</a:t>
            </a:r>
            <a:r>
              <a:rPr lang="en-US" dirty="0"/>
              <a:t> launches with </a:t>
            </a:r>
            <a:r>
              <a:rPr lang="en-US" dirty="0" err="1"/>
              <a:t>GrOAWL</a:t>
            </a:r>
            <a:r>
              <a:rPr lang="en-US" dirty="0"/>
              <a:t> flights</a:t>
            </a:r>
          </a:p>
          <a:p>
            <a:pPr lvl="1"/>
            <a:endParaRPr lang="en-US" dirty="0"/>
          </a:p>
          <a:p>
            <a:r>
              <a:rPr lang="en-US" dirty="0" err="1"/>
              <a:t>Dropsondes</a:t>
            </a:r>
            <a:endParaRPr lang="en-US" dirty="0"/>
          </a:p>
          <a:p>
            <a:pPr lvl="1"/>
            <a:r>
              <a:rPr lang="en-US" dirty="0" smtClean="0"/>
              <a:t>ONR/Yankee </a:t>
            </a:r>
            <a:r>
              <a:rPr lang="en-US" dirty="0"/>
              <a:t>Environmental </a:t>
            </a:r>
            <a:r>
              <a:rPr lang="en-US" dirty="0" smtClean="0"/>
              <a:t>Systems automated </a:t>
            </a:r>
            <a:r>
              <a:rPr lang="en-US" dirty="0"/>
              <a:t>dropsonde system HDSS (High Definition Sounding System dropsonde)  </a:t>
            </a:r>
            <a:r>
              <a:rPr lang="en-US" dirty="0" smtClean="0"/>
              <a:t>to be deployed </a:t>
            </a:r>
            <a:r>
              <a:rPr lang="en-US" dirty="0"/>
              <a:t>in bay 4 of the WB-57</a:t>
            </a:r>
          </a:p>
          <a:p>
            <a:pPr lvl="1"/>
            <a:r>
              <a:rPr lang="en-US" dirty="0" smtClean="0"/>
              <a:t>ONR indicating that </a:t>
            </a:r>
            <a:r>
              <a:rPr lang="en-US" dirty="0" smtClean="0"/>
              <a:t>HDSS will </a:t>
            </a:r>
            <a:r>
              <a:rPr lang="en-US" dirty="0"/>
              <a:t>be co-deployed with GrOAWL for the AOVT airborne testing </a:t>
            </a:r>
          </a:p>
          <a:p>
            <a:pPr lvl="1"/>
            <a:r>
              <a:rPr lang="en-US" dirty="0"/>
              <a:t>Will also coordinate with 53rd weather squadron training program (dropping </a:t>
            </a:r>
            <a:r>
              <a:rPr lang="en-US" dirty="0" err="1"/>
              <a:t>sondes</a:t>
            </a:r>
            <a:r>
              <a:rPr lang="en-US" dirty="0"/>
              <a:t> over Gulf of Mexico)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109" y="1089660"/>
            <a:ext cx="1942427" cy="131064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5" t="41298" r="24903" b="17355"/>
          <a:stretch/>
        </p:blipFill>
        <p:spPr bwMode="auto">
          <a:xfrm>
            <a:off x="6958036" y="1089660"/>
            <a:ext cx="1992645" cy="1310640"/>
          </a:xfrm>
          <a:prstGeom prst="rect">
            <a:avLst/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10" y="4444002"/>
            <a:ext cx="3041320" cy="1510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10" y="2663190"/>
            <a:ext cx="1942427" cy="1512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8"/>
          <a:stretch/>
        </p:blipFill>
        <p:spPr>
          <a:xfrm>
            <a:off x="6906858" y="2663190"/>
            <a:ext cx="2043823" cy="1512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702" y="4530698"/>
            <a:ext cx="1228979" cy="13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00" y="1918730"/>
            <a:ext cx="1140892" cy="678023"/>
          </a:xfrm>
          <a:prstGeom prst="rect">
            <a:avLst/>
          </a:prstGeom>
          <a:solidFill>
            <a:srgbClr val="86B3F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Ball </a:t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Investments</a:t>
            </a:r>
          </a:p>
          <a:p>
            <a:pPr algn="ctr"/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2003+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9342" y="3057097"/>
            <a:ext cx="1671012" cy="830997"/>
          </a:xfrm>
          <a:prstGeom prst="rect">
            <a:avLst/>
          </a:prstGeom>
          <a:solidFill>
            <a:srgbClr val="F4AAAA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Decadal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Survey</a:t>
            </a:r>
            <a:b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Wind Lidar Mission</a:t>
            </a:r>
          </a:p>
        </p:txBody>
      </p:sp>
      <p:cxnSp>
        <p:nvCxnSpPr>
          <p:cNvPr id="173" name="Shape 160"/>
          <p:cNvCxnSpPr>
            <a:stCxn id="57" idx="3"/>
            <a:endCxn id="14" idx="2"/>
          </p:cNvCxnSpPr>
          <p:nvPr/>
        </p:nvCxnSpPr>
        <p:spPr>
          <a:xfrm flipV="1">
            <a:off x="3591927" y="2860824"/>
            <a:ext cx="482928" cy="606753"/>
          </a:xfrm>
          <a:prstGeom prst="curved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hape 160"/>
          <p:cNvCxnSpPr>
            <a:stCxn id="57" idx="3"/>
            <a:endCxn id="125" idx="1"/>
          </p:cNvCxnSpPr>
          <p:nvPr/>
        </p:nvCxnSpPr>
        <p:spPr>
          <a:xfrm flipV="1">
            <a:off x="3591927" y="3464833"/>
            <a:ext cx="957572" cy="2744"/>
          </a:xfrm>
          <a:prstGeom prst="curvedConnector3">
            <a:avLst>
              <a:gd name="adj1" fmla="val 50000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160"/>
          <p:cNvCxnSpPr>
            <a:stCxn id="57" idx="3"/>
            <a:endCxn id="15" idx="1"/>
          </p:cNvCxnSpPr>
          <p:nvPr/>
        </p:nvCxnSpPr>
        <p:spPr>
          <a:xfrm>
            <a:off x="3591927" y="3467577"/>
            <a:ext cx="933725" cy="84230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56076" y="4133430"/>
            <a:ext cx="1142388" cy="684803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NASA ESTO Investments 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(2008+)</a:t>
            </a:r>
            <a:endParaRPr lang="en-US" sz="7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275" y="2209156"/>
            <a:ext cx="1017160" cy="651668"/>
          </a:xfrm>
          <a:prstGeom prst="rect">
            <a:avLst/>
          </a:prstGeom>
          <a:solidFill>
            <a:srgbClr val="86B3F6"/>
          </a:solidFill>
          <a:ln>
            <a:solidFill>
              <a:schemeClr val="accent1"/>
            </a:solidFill>
          </a:ln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ATHENA-OAWL </a:t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EV-I Concept</a:t>
            </a:r>
          </a:p>
        </p:txBody>
      </p:sp>
      <p:grpSp>
        <p:nvGrpSpPr>
          <p:cNvPr id="349" name="Group 348"/>
          <p:cNvGrpSpPr/>
          <p:nvPr/>
        </p:nvGrpSpPr>
        <p:grpSpPr>
          <a:xfrm rot="16200000">
            <a:off x="4931964" y="2433696"/>
            <a:ext cx="45719" cy="535289"/>
            <a:chOff x="5716904" y="1196340"/>
            <a:chExt cx="45719" cy="647700"/>
          </a:xfrm>
        </p:grpSpPr>
        <p:sp>
          <p:nvSpPr>
            <p:cNvPr id="155" name="Rectangle 154"/>
            <p:cNvSpPr/>
            <p:nvPr/>
          </p:nvSpPr>
          <p:spPr>
            <a:xfrm>
              <a:off x="5716904" y="175133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716904" y="165862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716904" y="147320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716904" y="156591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716904" y="138049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716904" y="128778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716904" y="119634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682074" y="3298153"/>
            <a:ext cx="45719" cy="535289"/>
            <a:chOff x="7538084" y="2270760"/>
            <a:chExt cx="45719" cy="647700"/>
          </a:xfrm>
        </p:grpSpPr>
        <p:sp>
          <p:nvSpPr>
            <p:cNvPr id="193" name="Rectangle 192"/>
            <p:cNvSpPr/>
            <p:nvPr/>
          </p:nvSpPr>
          <p:spPr>
            <a:xfrm>
              <a:off x="7538084" y="282575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38084" y="273304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538084" y="254762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538084" y="264033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538084" y="245491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538084" y="236220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7538084" y="2270760"/>
              <a:ext cx="45719" cy="927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31" name="Shape 160"/>
          <p:cNvCxnSpPr>
            <a:stCxn id="14" idx="3"/>
            <a:endCxn id="125" idx="0"/>
          </p:cNvCxnSpPr>
          <p:nvPr/>
        </p:nvCxnSpPr>
        <p:spPr>
          <a:xfrm>
            <a:off x="4583435" y="2534990"/>
            <a:ext cx="665293" cy="565151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160"/>
          <p:cNvCxnSpPr>
            <a:stCxn id="14" idx="3"/>
            <a:endCxn id="17" idx="1"/>
          </p:cNvCxnSpPr>
          <p:nvPr/>
        </p:nvCxnSpPr>
        <p:spPr>
          <a:xfrm flipV="1">
            <a:off x="4583435" y="2533524"/>
            <a:ext cx="1400952" cy="1466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6340148" y="4238034"/>
            <a:ext cx="1557922" cy="738664"/>
          </a:xfrm>
          <a:prstGeom prst="rect">
            <a:avLst/>
          </a:prstGeom>
          <a:solidFill>
            <a:srgbClr val="F4AAAA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Airborne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Science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Flights/Missions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(Cal-Val, EV-S, etc.)</a:t>
            </a:r>
            <a:endParaRPr lang="en-US" sz="105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 rot="5400000">
            <a:off x="4975242" y="4057220"/>
            <a:ext cx="45719" cy="535289"/>
            <a:chOff x="5716904" y="1196340"/>
            <a:chExt cx="45719" cy="647700"/>
          </a:xfrm>
        </p:grpSpPr>
        <p:sp>
          <p:nvSpPr>
            <p:cNvPr id="264" name="Rectangle 263"/>
            <p:cNvSpPr/>
            <p:nvPr/>
          </p:nvSpPr>
          <p:spPr>
            <a:xfrm>
              <a:off x="5716904" y="175133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716904" y="165862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716904" y="147320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716904" y="156591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716904" y="138049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716904" y="128778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5716904" y="1196340"/>
              <a:ext cx="45719" cy="9271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25652" y="4060403"/>
            <a:ext cx="1440717" cy="49895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HAWC-OAWL</a:t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IIP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(2014-2017)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416354" y="1477086"/>
            <a:ext cx="1886421" cy="1741531"/>
            <a:chOff x="1592194" y="1477086"/>
            <a:chExt cx="1886421" cy="1741531"/>
          </a:xfrm>
        </p:grpSpPr>
        <p:sp>
          <p:nvSpPr>
            <p:cNvPr id="162" name="TextBox 161"/>
            <p:cNvSpPr txBox="1"/>
            <p:nvPr/>
          </p:nvSpPr>
          <p:spPr>
            <a:xfrm>
              <a:off x="1602113" y="2333808"/>
              <a:ext cx="1540210" cy="276999"/>
            </a:xfrm>
            <a:prstGeom prst="rect">
              <a:avLst/>
            </a:prstGeom>
            <a:noFill/>
          </p:spPr>
          <p:txBody>
            <a:bodyPr wrap="square" lIns="45720" rtlCol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Architecture Studies</a:t>
              </a:r>
              <a:endParaRPr lang="en-US" sz="10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95723" y="2528454"/>
              <a:ext cx="1824526" cy="461665"/>
            </a:xfrm>
            <a:prstGeom prst="rect">
              <a:avLst/>
            </a:prstGeom>
            <a:noFill/>
          </p:spPr>
          <p:txBody>
            <a:bodyPr wrap="square" lIns="45720" rtlCol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Winds algorithm </a:t>
              </a:r>
              <a:r>
                <a:rPr lang="en-US" sz="1200" dirty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d</a:t>
              </a:r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evelopment</a:t>
              </a:r>
              <a:endParaRPr lang="en-US" sz="10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92194" y="2941618"/>
              <a:ext cx="1694232" cy="276999"/>
            </a:xfrm>
            <a:prstGeom prst="rect">
              <a:avLst/>
            </a:prstGeom>
            <a:noFill/>
          </p:spPr>
          <p:txBody>
            <a:bodyPr wrap="square" lIns="45720" rtlCol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Radiometric modeling</a:t>
              </a:r>
              <a:endParaRPr lang="en-US" sz="10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06972" y="1963097"/>
              <a:ext cx="1228315" cy="331670"/>
            </a:xfrm>
            <a:prstGeom prst="rect">
              <a:avLst/>
            </a:prstGeom>
            <a:noFill/>
          </p:spPr>
          <p:txBody>
            <a:bodyPr wrap="square" lIns="45720" rtlCol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FPGA Real-time winds processing</a:t>
              </a:r>
              <a:endParaRPr lang="en-US" sz="10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1611191" y="1477086"/>
              <a:ext cx="1867424" cy="461665"/>
            </a:xfrm>
            <a:prstGeom prst="rect">
              <a:avLst/>
            </a:prstGeom>
            <a:noFill/>
          </p:spPr>
          <p:txBody>
            <a:bodyPr wrap="square" lIns="45720" rtlCol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Prototype </a:t>
              </a:r>
              <a:b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</a:br>
              <a:r>
                <a:rPr lang="en-US" sz="1200" dirty="0" smtClean="0">
                  <a:solidFill>
                    <a:srgbClr val="629DD1">
                      <a:lumMod val="50000"/>
                    </a:srgbClr>
                  </a:solidFill>
                  <a:latin typeface="Calibri" panose="020F0502020204030204" pitchFamily="34" charset="0"/>
                </a:rPr>
                <a:t>interferometer</a:t>
              </a:r>
              <a:endParaRPr lang="en-US" sz="10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20" name="Shape 160"/>
          <p:cNvCxnSpPr>
            <a:stCxn id="17" idx="3"/>
            <a:endCxn id="16" idx="0"/>
          </p:cNvCxnSpPr>
          <p:nvPr/>
        </p:nvCxnSpPr>
        <p:spPr>
          <a:xfrm>
            <a:off x="7602486" y="2533524"/>
            <a:ext cx="572362" cy="523573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TextBox 789"/>
          <p:cNvSpPr txBox="1"/>
          <p:nvPr/>
        </p:nvSpPr>
        <p:spPr>
          <a:xfrm>
            <a:off x="3233207" y="963235"/>
            <a:ext cx="1989262" cy="1092607"/>
          </a:xfrm>
          <a:prstGeom prst="rect">
            <a:avLst/>
          </a:prstGeom>
          <a:noFill/>
        </p:spPr>
        <p:txBody>
          <a:bodyPr wrap="square" lIns="45720" rtlCol="0" anchor="ctr">
            <a:spAutoFit/>
          </a:bodyPr>
          <a:lstStyle/>
          <a:p>
            <a:pPr algn="l">
              <a:lnSpc>
                <a:spcPts val="1300"/>
              </a:lnSpc>
            </a:pP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Mission Definition</a:t>
            </a:r>
            <a:r>
              <a:rPr lang="en-US" sz="1200" dirty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Science Team</a:t>
            </a:r>
          </a:p>
          <a:p>
            <a:pPr algn="l">
              <a:lnSpc>
                <a:spcPts val="1300"/>
              </a:lnSpc>
            </a:pP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System Requirements </a:t>
            </a:r>
            <a:endParaRPr lang="en-US" sz="1200" dirty="0">
              <a:solidFill>
                <a:srgbClr val="629DD1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l">
              <a:lnSpc>
                <a:spcPts val="1300"/>
              </a:lnSpc>
            </a:pP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System Architecture (532 nm)</a:t>
            </a:r>
          </a:p>
          <a:p>
            <a:pPr algn="l">
              <a:lnSpc>
                <a:spcPts val="1300"/>
              </a:lnSpc>
            </a:pPr>
            <a:r>
              <a:rPr lang="en-US" sz="1200" dirty="0" err="1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Athermal</a:t>
            </a: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 Interferometer</a:t>
            </a:r>
          </a:p>
          <a:p>
            <a:pPr algn="l">
              <a:lnSpc>
                <a:spcPts val="1300"/>
              </a:lnSpc>
            </a:pPr>
            <a:r>
              <a:rPr lang="en-US" sz="1200" dirty="0" smtClean="0">
                <a:solidFill>
                  <a:srgbClr val="629DD1">
                    <a:lumMod val="50000"/>
                  </a:srgbClr>
                </a:solidFill>
                <a:latin typeface="Calibri" panose="020F0502020204030204" pitchFamily="34" charset="0"/>
              </a:rPr>
              <a:t>Pointing Requirements</a:t>
            </a:r>
          </a:p>
        </p:txBody>
      </p:sp>
      <p:cxnSp>
        <p:nvCxnSpPr>
          <p:cNvPr id="791" name="Shape 314"/>
          <p:cNvCxnSpPr>
            <a:stCxn id="14" idx="0"/>
          </p:cNvCxnSpPr>
          <p:nvPr/>
        </p:nvCxnSpPr>
        <p:spPr>
          <a:xfrm rot="16200000" flipV="1">
            <a:off x="3989574" y="2123874"/>
            <a:ext cx="162839" cy="772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6" name="Title 795"/>
          <p:cNvSpPr>
            <a:spLocks noGrp="1"/>
          </p:cNvSpPr>
          <p:nvPr>
            <p:ph type="title" idx="4294967295"/>
          </p:nvPr>
        </p:nvSpPr>
        <p:spPr>
          <a:xfrm>
            <a:off x="398284" y="366201"/>
            <a:ext cx="5784850" cy="50323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Space-Based OAWL </a:t>
            </a:r>
            <a:r>
              <a:rPr lang="en-US" dirty="0" smtClean="0"/>
              <a:t>R</a:t>
            </a:r>
            <a:r>
              <a:rPr lang="en-US" dirty="0" smtClean="0"/>
              <a:t>oadmap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513775" y="3429616"/>
            <a:ext cx="78152" cy="7592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4387" y="2197767"/>
            <a:ext cx="1618099" cy="671513"/>
          </a:xfrm>
          <a:prstGeom prst="rect">
            <a:avLst/>
          </a:prstGeom>
          <a:solidFill>
            <a:srgbClr val="F4AAAA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Earth Venture</a:t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Mission (Science Demonstration, ISS)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549499" y="3100141"/>
            <a:ext cx="1398457" cy="729383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ATHENA-OAWL Venture-Tech </a:t>
            </a:r>
            <a:b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(March 2015)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00298" y="3333387"/>
            <a:ext cx="1451885" cy="2381977"/>
            <a:chOff x="1690438" y="3333387"/>
            <a:chExt cx="1451885" cy="2381977"/>
          </a:xfrm>
        </p:grpSpPr>
        <p:grpSp>
          <p:nvGrpSpPr>
            <p:cNvPr id="353" name="Group 352"/>
            <p:cNvGrpSpPr/>
            <p:nvPr/>
          </p:nvGrpSpPr>
          <p:grpSpPr>
            <a:xfrm>
              <a:off x="2045429" y="3333387"/>
              <a:ext cx="45719" cy="556260"/>
              <a:chOff x="1645919" y="2362200"/>
              <a:chExt cx="45719" cy="5562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645919" y="282575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645919" y="273304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45919" y="254762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45919" y="264033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645919" y="245491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645919" y="2362200"/>
                <a:ext cx="45719" cy="9271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7" name="TextBox 516"/>
            <p:cNvSpPr txBox="1"/>
            <p:nvPr/>
          </p:nvSpPr>
          <p:spPr>
            <a:xfrm>
              <a:off x="1690438" y="4040559"/>
              <a:ext cx="1188934" cy="359073"/>
            </a:xfrm>
            <a:prstGeom prst="rect">
              <a:avLst/>
            </a:prstGeom>
            <a:noFill/>
          </p:spPr>
          <p:txBody>
            <a:bodyPr wrap="square" lIns="45720" tIns="0" rIns="0" bIns="0" rtlCol="0" anchor="ctr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</a:rPr>
                <a:t>OSSE: 355 OAWL impact</a:t>
              </a:r>
              <a:endParaRPr lang="en-US" sz="1000" dirty="0" smtClean="0">
                <a:solidFill>
                  <a:srgbClr val="008E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1690439" y="4448102"/>
              <a:ext cx="1220912" cy="367877"/>
            </a:xfrm>
            <a:prstGeom prst="rect">
              <a:avLst/>
            </a:prstGeom>
            <a:noFill/>
          </p:spPr>
          <p:txBody>
            <a:bodyPr wrap="square" lIns="45720" tIns="0" rIns="0" bIns="0" rtlCol="0" anchor="ctr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</a:rPr>
                <a:t>GSFC IDL: Cost &amp; tech. feasibility</a:t>
              </a:r>
              <a:endParaRPr lang="en-US" sz="1000" dirty="0" smtClean="0">
                <a:solidFill>
                  <a:srgbClr val="008E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1691988" y="5346032"/>
              <a:ext cx="1334147" cy="369332"/>
            </a:xfrm>
            <a:prstGeom prst="rect">
              <a:avLst/>
            </a:prstGeom>
          </p:spPr>
          <p:txBody>
            <a:bodyPr wrap="square" lIns="45720" tIns="0" rIns="0" bIns="0" anchor="ctr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</a:rPr>
                <a:t>FIDDL ACT double Edge Lab demo</a:t>
              </a:r>
              <a:endParaRPr lang="en-US" dirty="0">
                <a:solidFill>
                  <a:srgbClr val="008E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1690438" y="4911543"/>
              <a:ext cx="1451885" cy="359073"/>
            </a:xfrm>
            <a:prstGeom prst="rect">
              <a:avLst/>
            </a:prstGeom>
          </p:spPr>
          <p:txBody>
            <a:bodyPr wrap="square" lIns="45720" tIns="0" rIns="0" bIns="0" anchor="ctr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</a:rPr>
                <a:t>HOAWL ACT: 2</a:t>
              </a:r>
              <a:r>
                <a:rPr lang="el-GR" sz="1200" dirty="0">
                  <a:solidFill>
                    <a:srgbClr val="008E40"/>
                  </a:solidFill>
                  <a:latin typeface="Calibri" panose="020F0502020204030204" pitchFamily="34" charset="0"/>
                  <a:cs typeface="Times New Roman"/>
                </a:rPr>
                <a:t>λ</a:t>
              </a:r>
              <a:r>
                <a:rPr lang="en-US" sz="1200" dirty="0">
                  <a:solidFill>
                    <a:srgbClr val="008E40"/>
                  </a:solidFill>
                  <a:latin typeface="Calibri" panose="020F0502020204030204" pitchFamily="34" charset="0"/>
                  <a:cs typeface="Times New Roman"/>
                </a:rPr>
                <a:t> winds </a:t>
              </a:r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  <a:cs typeface="Times New Roman"/>
                </a:rPr>
                <a:t>&amp; HSRL algorithms</a:t>
              </a:r>
              <a:endParaRPr lang="en-US" sz="1200" dirty="0">
                <a:solidFill>
                  <a:srgbClr val="008E4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91988" y="3613690"/>
              <a:ext cx="1307827" cy="367877"/>
            </a:xfrm>
            <a:prstGeom prst="rect">
              <a:avLst/>
            </a:prstGeom>
            <a:noFill/>
          </p:spPr>
          <p:txBody>
            <a:bodyPr wrap="square" lIns="45720" tIns="0" rIns="0" bIns="0" rtlCol="0" anchor="ctr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200" dirty="0" smtClean="0">
                  <a:solidFill>
                    <a:srgbClr val="008E40"/>
                  </a:solidFill>
                  <a:latin typeface="Calibri" panose="020F0502020204030204" pitchFamily="34" charset="0"/>
                </a:rPr>
                <a:t>OAWL IIP-07:  First  system – 355 nm</a:t>
              </a:r>
              <a:endParaRPr lang="en-US" sz="1000" dirty="0" smtClean="0">
                <a:solidFill>
                  <a:srgbClr val="008E4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39" name="Shape 160"/>
          <p:cNvCxnSpPr>
            <a:stCxn id="165" idx="1"/>
            <a:endCxn id="57" idx="1"/>
          </p:cNvCxnSpPr>
          <p:nvPr/>
        </p:nvCxnSpPr>
        <p:spPr>
          <a:xfrm flipV="1">
            <a:off x="3073299" y="3467577"/>
            <a:ext cx="440476" cy="101266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hape 160"/>
          <p:cNvCxnSpPr>
            <a:stCxn id="164" idx="1"/>
            <a:endCxn id="57" idx="1"/>
          </p:cNvCxnSpPr>
          <p:nvPr/>
        </p:nvCxnSpPr>
        <p:spPr>
          <a:xfrm>
            <a:off x="3068531" y="2211274"/>
            <a:ext cx="445244" cy="125630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eft Brace 105"/>
          <p:cNvSpPr/>
          <p:nvPr/>
        </p:nvSpPr>
        <p:spPr>
          <a:xfrm>
            <a:off x="1209223" y="3565162"/>
            <a:ext cx="220763" cy="2150202"/>
          </a:xfrm>
          <a:prstGeom prst="leftBrace">
            <a:avLst>
              <a:gd name="adj1" fmla="val 48470"/>
              <a:gd name="adj2" fmla="val 4255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Left Brace 160"/>
          <p:cNvSpPr/>
          <p:nvPr/>
        </p:nvSpPr>
        <p:spPr>
          <a:xfrm>
            <a:off x="1199246" y="1524777"/>
            <a:ext cx="220763" cy="1659310"/>
          </a:xfrm>
          <a:prstGeom prst="leftBrace">
            <a:avLst>
              <a:gd name="adj1" fmla="val 48470"/>
              <a:gd name="adj2" fmla="val 4255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Left Brace 163"/>
          <p:cNvSpPr/>
          <p:nvPr/>
        </p:nvSpPr>
        <p:spPr>
          <a:xfrm flipH="1">
            <a:off x="2865480" y="1508487"/>
            <a:ext cx="203051" cy="1651362"/>
          </a:xfrm>
          <a:prstGeom prst="leftBrace">
            <a:avLst>
              <a:gd name="adj1" fmla="val 48470"/>
              <a:gd name="adj2" fmla="val 4255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Left Brace 164"/>
          <p:cNvSpPr/>
          <p:nvPr/>
        </p:nvSpPr>
        <p:spPr>
          <a:xfrm flipH="1">
            <a:off x="2851757" y="3565162"/>
            <a:ext cx="221542" cy="2150202"/>
          </a:xfrm>
          <a:prstGeom prst="leftBrace">
            <a:avLst>
              <a:gd name="adj1" fmla="val 48470"/>
              <a:gd name="adj2" fmla="val 4255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hape 160"/>
          <p:cNvCxnSpPr>
            <a:stCxn id="84" idx="3"/>
            <a:endCxn id="16" idx="1"/>
          </p:cNvCxnSpPr>
          <p:nvPr/>
        </p:nvCxnSpPr>
        <p:spPr>
          <a:xfrm>
            <a:off x="6417526" y="3467577"/>
            <a:ext cx="921816" cy="5019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hape 160"/>
          <p:cNvCxnSpPr>
            <a:stCxn id="125" idx="2"/>
            <a:endCxn id="15" idx="0"/>
          </p:cNvCxnSpPr>
          <p:nvPr/>
        </p:nvCxnSpPr>
        <p:spPr>
          <a:xfrm rot="5400000">
            <a:off x="5131931" y="3943605"/>
            <a:ext cx="230879" cy="2717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hape 160"/>
          <p:cNvCxnSpPr>
            <a:stCxn id="125" idx="3"/>
            <a:endCxn id="84" idx="1"/>
          </p:cNvCxnSpPr>
          <p:nvPr/>
        </p:nvCxnSpPr>
        <p:spPr>
          <a:xfrm>
            <a:off x="5947956" y="3464833"/>
            <a:ext cx="395948" cy="2744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hape 160"/>
          <p:cNvCxnSpPr>
            <a:stCxn id="15" idx="3"/>
            <a:endCxn id="84" idx="1"/>
          </p:cNvCxnSpPr>
          <p:nvPr/>
        </p:nvCxnSpPr>
        <p:spPr>
          <a:xfrm flipV="1">
            <a:off x="5966369" y="3467577"/>
            <a:ext cx="377535" cy="842305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hape 160"/>
          <p:cNvCxnSpPr>
            <a:stCxn id="222" idx="3"/>
            <a:endCxn id="16" idx="2"/>
          </p:cNvCxnSpPr>
          <p:nvPr/>
        </p:nvCxnSpPr>
        <p:spPr>
          <a:xfrm flipV="1">
            <a:off x="7898070" y="3888094"/>
            <a:ext cx="276778" cy="719272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5720934" y="1541351"/>
            <a:ext cx="1079589" cy="4439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532 nm OAWL OSSE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889999" y="1540109"/>
            <a:ext cx="1079589" cy="4439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Wind Lidar Data Assimilation</a:t>
            </a: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5418" y="5550808"/>
            <a:ext cx="1079589" cy="4439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Airborne data impact studies</a:t>
            </a: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0244" y="5550807"/>
            <a:ext cx="1306303" cy="44396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Orbital dynamics studies</a:t>
            </a: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343904" y="3441086"/>
            <a:ext cx="73622" cy="5298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cxnSp>
        <p:nvCxnSpPr>
          <p:cNvPr id="86" name="Shape 160"/>
          <p:cNvCxnSpPr>
            <a:stCxn id="84" idx="3"/>
            <a:endCxn id="17" idx="2"/>
          </p:cNvCxnSpPr>
          <p:nvPr/>
        </p:nvCxnSpPr>
        <p:spPr>
          <a:xfrm flipV="1">
            <a:off x="6417526" y="2869280"/>
            <a:ext cx="375911" cy="598297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hape 160"/>
          <p:cNvCxnSpPr>
            <a:stCxn id="84" idx="3"/>
            <a:endCxn id="222" idx="0"/>
          </p:cNvCxnSpPr>
          <p:nvPr/>
        </p:nvCxnSpPr>
        <p:spPr>
          <a:xfrm>
            <a:off x="6417526" y="3467577"/>
            <a:ext cx="701583" cy="770457"/>
          </a:xfrm>
          <a:prstGeom prst="curvedConnector2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287995" y="999989"/>
            <a:ext cx="1079589" cy="4439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DS White Papers for Wind Lidar</a:t>
            </a:r>
            <a:endParaRPr lang="en-US" sz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39157" y="4849416"/>
            <a:ext cx="1440717" cy="49895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HEUVD (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Fibertek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(2015-2016)</a:t>
            </a:r>
            <a:endParaRPr lang="en-US" sz="105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99" name="Shape 160"/>
          <p:cNvCxnSpPr>
            <a:stCxn id="57" idx="3"/>
            <a:endCxn id="98" idx="1"/>
          </p:cNvCxnSpPr>
          <p:nvPr/>
        </p:nvCxnSpPr>
        <p:spPr>
          <a:xfrm>
            <a:off x="3591927" y="3467577"/>
            <a:ext cx="947230" cy="163131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60"/>
          <p:cNvCxnSpPr>
            <a:stCxn id="98" idx="3"/>
            <a:endCxn id="84" idx="1"/>
          </p:cNvCxnSpPr>
          <p:nvPr/>
        </p:nvCxnSpPr>
        <p:spPr>
          <a:xfrm flipV="1">
            <a:off x="5979874" y="3467577"/>
            <a:ext cx="364030" cy="1631318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(Gr)OAWL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2016 AOVT “GrOAWL” </a:t>
            </a:r>
            <a:r>
              <a:rPr lang="en-US" dirty="0" smtClean="0"/>
              <a:t>flights (April/May) </a:t>
            </a:r>
            <a:endParaRPr lang="en-US" dirty="0"/>
          </a:p>
          <a:p>
            <a:pPr lvl="1"/>
            <a:r>
              <a:rPr lang="en-US" dirty="0" smtClean="0"/>
              <a:t>demonstrator </a:t>
            </a:r>
            <a:r>
              <a:rPr lang="en-US" dirty="0" smtClean="0"/>
              <a:t>for space-based </a:t>
            </a:r>
            <a:r>
              <a:rPr lang="en-US" dirty="0" smtClean="0"/>
              <a:t>ATHENA-OAWL mission concept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2017:  </a:t>
            </a:r>
            <a:r>
              <a:rPr lang="en-US" dirty="0" smtClean="0"/>
              <a:t>ESA’s Aeolus Mission (ADM) </a:t>
            </a:r>
          </a:p>
          <a:p>
            <a:pPr lvl="1"/>
            <a:r>
              <a:rPr lang="en-US" dirty="0" smtClean="0"/>
              <a:t>Single-perspective </a:t>
            </a:r>
            <a:r>
              <a:rPr lang="en-US" dirty="0"/>
              <a:t>line-of-sight winds</a:t>
            </a:r>
          </a:p>
          <a:p>
            <a:pPr lvl="1"/>
            <a:r>
              <a:rPr lang="en-US" dirty="0" smtClean="0"/>
              <a:t>Aerosol </a:t>
            </a:r>
            <a:r>
              <a:rPr lang="en-US" dirty="0"/>
              <a:t>&amp; molecular channels:  Both at 355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Aeolus </a:t>
            </a:r>
            <a:r>
              <a:rPr lang="en-US" dirty="0" smtClean="0"/>
              <a:t>Calibration/Validation </a:t>
            </a:r>
            <a:r>
              <a:rPr lang="en-US" dirty="0" smtClean="0"/>
              <a:t>Effort</a:t>
            </a:r>
          </a:p>
          <a:p>
            <a:pPr lvl="2"/>
            <a:r>
              <a:rPr lang="en-US" dirty="0" smtClean="0"/>
              <a:t>OAWL </a:t>
            </a:r>
            <a:r>
              <a:rPr lang="en-US" dirty="0" smtClean="0"/>
              <a:t>is the only (known) </a:t>
            </a:r>
            <a:r>
              <a:rPr lang="en-US" dirty="0"/>
              <a:t>airborne 355 </a:t>
            </a:r>
            <a:r>
              <a:rPr lang="en-US" dirty="0" smtClean="0"/>
              <a:t>nm </a:t>
            </a:r>
            <a:r>
              <a:rPr lang="en-US" dirty="0" smtClean="0"/>
              <a:t>aerosol </a:t>
            </a:r>
            <a:r>
              <a:rPr lang="en-US" dirty="0" smtClean="0"/>
              <a:t>wind lidar system  in US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 smtClean="0"/>
              <a:t>provide validation for Aeolus 355 nm aerosol channel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2017 (TBD):  </a:t>
            </a:r>
            <a:r>
              <a:rPr lang="en-US" dirty="0" smtClean="0"/>
              <a:t>HAWC-OAWL flights with two wavelengths - </a:t>
            </a:r>
            <a:r>
              <a:rPr lang="en-US" dirty="0" err="1" smtClean="0"/>
              <a:t>HSRL+winds</a:t>
            </a:r>
            <a:r>
              <a:rPr lang="en-US" dirty="0" smtClean="0"/>
              <a:t> for aerosol transport &amp; chemical weather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2017: Earth </a:t>
            </a:r>
            <a:r>
              <a:rPr lang="en-US" dirty="0" smtClean="0"/>
              <a:t>Science Decadal Survey</a:t>
            </a:r>
          </a:p>
          <a:p>
            <a:pPr lvl="1"/>
            <a:r>
              <a:rPr lang="en-US" dirty="0" smtClean="0"/>
              <a:t>Build on CALIPSO technology - still working.</a:t>
            </a:r>
          </a:p>
          <a:p>
            <a:pPr lvl="1"/>
            <a:r>
              <a:rPr lang="en-US" dirty="0" smtClean="0"/>
              <a:t>Understand wavelength trades:  355/532/1064</a:t>
            </a:r>
            <a:endParaRPr lang="en-US" dirty="0"/>
          </a:p>
        </p:txBody>
      </p:sp>
      <p:pic>
        <p:nvPicPr>
          <p:cNvPr id="5" name="Picture 6" descr="http://www.sflorg.com/earthnews/images/imen100306_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37" y="1329623"/>
            <a:ext cx="2750741" cy="27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4926420" y="4963117"/>
            <a:ext cx="3436041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Thank you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Extras follow…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0662" name="Picture 6" descr="http://coins.www.collectors-society.com/usercontent/images/article_images/8500034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935" y="1432560"/>
            <a:ext cx="666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4"/>
          <a:stretch/>
        </p:blipFill>
        <p:spPr bwMode="auto">
          <a:xfrm>
            <a:off x="6217920" y="1006870"/>
            <a:ext cx="2923631" cy="23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4556125" y="1084263"/>
            <a:ext cx="0" cy="51958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053" name="Picture 66" descr="esto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7" descr="NASA-log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0" name="Line 70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75" name="Rectangle 75"/>
          <p:cNvSpPr>
            <a:spLocks noGrp="1" noChangeArrowheads="1"/>
          </p:cNvSpPr>
          <p:nvPr>
            <p:ph type="title"/>
          </p:nvPr>
        </p:nvSpPr>
        <p:spPr>
          <a:xfrm>
            <a:off x="1068388" y="39566"/>
            <a:ext cx="7772400" cy="381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600" b="1" dirty="0" smtClean="0">
                <a:latin typeface="Comic Sans MS" charset="0"/>
                <a:ea typeface="+mj-ea"/>
              </a:rPr>
              <a:t>Green OAWL (“</a:t>
            </a:r>
            <a:r>
              <a:rPr lang="en-US" sz="1600" b="1" dirty="0" err="1" smtClean="0">
                <a:latin typeface="Comic Sans MS" charset="0"/>
                <a:ea typeface="+mj-ea"/>
              </a:rPr>
              <a:t>GrOAWL</a:t>
            </a:r>
            <a:r>
              <a:rPr lang="en-US" sz="1600" b="1" dirty="0" smtClean="0">
                <a:latin typeface="Comic Sans MS" charset="0"/>
                <a:ea typeface="+mj-ea"/>
              </a:rPr>
              <a:t>”) Airborne Demonstrator for the </a:t>
            </a:r>
            <a:br>
              <a:rPr lang="en-US" sz="1600" b="1" dirty="0" smtClean="0">
                <a:latin typeface="Comic Sans MS" charset="0"/>
                <a:ea typeface="+mj-ea"/>
              </a:rPr>
            </a:br>
            <a:r>
              <a:rPr lang="en-US" sz="1600" b="1" dirty="0" smtClean="0">
                <a:latin typeface="Comic Sans MS" charset="0"/>
                <a:ea typeface="+mj-ea"/>
              </a:rPr>
              <a:t>ATHENA-OAWL Earth Venture Mission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1668584" y="412507"/>
            <a:ext cx="6384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Science PI</a:t>
            </a:r>
            <a:r>
              <a:rPr lang="en-US" sz="1200" b="1" dirty="0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R. Michael </a:t>
            </a:r>
            <a:r>
              <a:rPr lang="en-US" sz="1200" b="1" dirty="0">
                <a:solidFill>
                  <a:srgbClr val="000000"/>
                </a:solidFill>
                <a:latin typeface="Comic Sans MS" charset="0"/>
              </a:rPr>
              <a:t>Hardesty, University of Colorado at </a:t>
            </a: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Boulder,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Instrument PI:  Sara C. Tucker, Ball Aerospace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95250" y="6053138"/>
            <a:ext cx="52308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7475" indent="-117475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39725" indent="169863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0" hangingPunct="0"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Comic Sans MS" charset="0"/>
              </a:rPr>
              <a:t>Co-Is: </a:t>
            </a:r>
            <a:r>
              <a:rPr lang="en-US" sz="1100" dirty="0" smtClean="0">
                <a:solidFill>
                  <a:srgbClr val="000000"/>
                </a:solidFill>
                <a:latin typeface="Comic Sans MS" charset="0"/>
              </a:rPr>
              <a:t>Carl Weimer, Ball Aerospace</a:t>
            </a:r>
          </a:p>
          <a:p>
            <a:pPr algn="l" eaLnBrk="0" hangingPunct="0"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Comic Sans MS" charset="0"/>
              </a:rPr>
              <a:t>Collaborator</a:t>
            </a:r>
            <a:r>
              <a:rPr lang="en-US" sz="1100" dirty="0" smtClean="0">
                <a:solidFill>
                  <a:srgbClr val="000000"/>
                </a:solidFill>
                <a:latin typeface="Comic Sans MS" charset="0"/>
              </a:rPr>
              <a:t>:  Floyd Hovis, </a:t>
            </a:r>
            <a:r>
              <a:rPr lang="en-US" sz="1100" dirty="0" err="1" smtClean="0">
                <a:solidFill>
                  <a:srgbClr val="000000"/>
                </a:solidFill>
                <a:latin typeface="Comic Sans MS" charset="0"/>
              </a:rPr>
              <a:t>Fibertek</a:t>
            </a:r>
            <a:endParaRPr lang="en-US" sz="1100" dirty="0" smtClean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4594225" y="3552825"/>
            <a:ext cx="1539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600" b="1" u="sng" dirty="0">
                <a:solidFill>
                  <a:srgbClr val="000000"/>
                </a:solidFill>
                <a:latin typeface="Comic Sans MS" charset="0"/>
              </a:rPr>
              <a:t>Key </a:t>
            </a:r>
            <a:r>
              <a:rPr lang="en-US" sz="1400" b="1" u="sng" dirty="0">
                <a:solidFill>
                  <a:srgbClr val="000000"/>
                </a:solidFill>
                <a:latin typeface="Comic Sans MS" charset="0"/>
              </a:rPr>
              <a:t>Milestones</a:t>
            </a:r>
            <a:endParaRPr lang="en-US" sz="1600" b="1" u="sng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>
            <a:off x="-76200" y="35163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76200" y="1023938"/>
            <a:ext cx="42672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30388" algn="ctr"/>
                <a:tab pos="2514600" algn="ctr"/>
                <a:tab pos="3200400" algn="ct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b="1" u="sng" dirty="0" smtClean="0">
                <a:solidFill>
                  <a:srgbClr val="000000"/>
                </a:solidFill>
                <a:latin typeface="Comic Sans MS" charset="0"/>
              </a:rPr>
              <a:t>Objective</a:t>
            </a:r>
            <a:r>
              <a:rPr lang="en-US" sz="1400" b="1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</a:p>
          <a:p>
            <a:pPr marL="171450" indent="-171450"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Develop 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the OAWL 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eceiver into a rugged airborne 532 nm wavelength aerosol Doppler wind lidar with two look angles from a single platform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marL="171450" indent="-171450"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Perform high altitude aircraft test flights measuring LOS wind profiles from two looks over a series of atmospheric aerosol conditions,</a:t>
            </a:r>
          </a:p>
          <a:p>
            <a:pPr marL="171450" indent="-171450"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Validate the airborne system performance using ground-based weather radiosondes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marL="171450" indent="-171450"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Raise the TRL of the OAWL approach to space-based wind lidar for future Earth Venture opportunities.</a:t>
            </a:r>
          </a:p>
          <a:p>
            <a:pPr marL="0" indent="0"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algn="l" eaLnBrk="0" hangingPunc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Times" charset="0"/>
              <a:buNone/>
              <a:defRPr/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83" name="Rectangle 83"/>
          <p:cNvSpPr>
            <a:spLocks noChangeArrowheads="1"/>
          </p:cNvSpPr>
          <p:nvPr/>
        </p:nvSpPr>
        <p:spPr bwMode="auto">
          <a:xfrm>
            <a:off x="6778625" y="45704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25400" y="3552825"/>
            <a:ext cx="1065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400" b="1" u="sng" dirty="0">
                <a:solidFill>
                  <a:srgbClr val="000000"/>
                </a:solidFill>
                <a:latin typeface="Comic Sans MS" charset="0"/>
              </a:rPr>
              <a:t>Approach:</a:t>
            </a:r>
            <a:endParaRPr lang="en-US" sz="1600" u="sng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76200" y="3816350"/>
            <a:ext cx="44545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173038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46225" indent="-457200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117725" indent="-457200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89225" indent="-457200" defTabSz="3397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46425" indent="-457200"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03625" indent="-457200"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60825" indent="-457200"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18025" indent="-457200" defTabSz="33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1450" indent="-171450" algn="l" eaLnBrk="0" hangingPunct="0">
              <a:lnSpc>
                <a:spcPct val="90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Build on the OAWL receiver technology by</a:t>
            </a:r>
          </a:p>
          <a:p>
            <a:pPr marL="458788" lvl="1" indent="-171450" algn="l" eaLnBrk="0" hangingPunct="0">
              <a:lnSpc>
                <a:spcPct val="90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Integrating a two-look telescope configuration like that planned for space-based configuration for vector winds into the NASA WB-57 pallet</a:t>
            </a:r>
          </a:p>
          <a:p>
            <a:pPr marL="458788" lvl="1" indent="-171450" algn="l" eaLnBrk="0" hangingPunct="0">
              <a:lnSpc>
                <a:spcPct val="90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Improve data 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precision 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for 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wind and 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aerosol products through design and build of enhanced structural support and thermal control, improved detection and data acquisition electronics, and software.</a:t>
            </a:r>
            <a:endParaRPr lang="en-US" sz="1400" dirty="0">
              <a:solidFill>
                <a:srgbClr val="000000"/>
              </a:solidFill>
              <a:latin typeface="Comic Sans MS" charset="0"/>
            </a:endParaRPr>
          </a:p>
          <a:p>
            <a:pPr marL="171450" indent="-171450" algn="l" eaLnBrk="0" hangingPunct="0">
              <a:lnSpc>
                <a:spcPct val="90000"/>
              </a:lnSpc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Validate the airborne Green-OAWL wind data against ground-launched weather service radiosondes.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5765800" y="6218238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B5B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400" b="1" dirty="0" err="1">
                <a:solidFill>
                  <a:srgbClr val="000000"/>
                </a:solidFill>
                <a:latin typeface="Comic Sans MS" charset="0"/>
              </a:rPr>
              <a:t>TRL</a:t>
            </a:r>
            <a:r>
              <a:rPr lang="en-US" sz="1400" b="1" baseline="-25000" dirty="0" err="1">
                <a:solidFill>
                  <a:srgbClr val="000000"/>
                </a:solidFill>
                <a:latin typeface="Comic Sans MS" charset="0"/>
              </a:rPr>
              <a:t>in</a:t>
            </a:r>
            <a:r>
              <a:rPr lang="en-US" sz="1400" b="1" baseline="-25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mic Sans MS" charset="0"/>
              </a:rPr>
              <a:t>= 3</a:t>
            </a:r>
          </a:p>
        </p:txBody>
      </p:sp>
      <p:sp>
        <p:nvSpPr>
          <p:cNvPr id="25688" name="Rectangle 88"/>
          <p:cNvSpPr>
            <a:spLocks noChangeArrowheads="1"/>
          </p:cNvSpPr>
          <p:nvPr/>
        </p:nvSpPr>
        <p:spPr bwMode="auto">
          <a:xfrm>
            <a:off x="4800600" y="3854450"/>
            <a:ext cx="4267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1598613" eaLnBrk="0" hangingPunct="0">
              <a:spcAft>
                <a:spcPts val="60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Comic Sans MS" charset="0"/>
              </a:rPr>
              <a:t>ATP 3 March 2015</a:t>
            </a:r>
            <a:endParaRPr lang="en-US" sz="1100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tabLst>
                <a:tab pos="3203575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Systems Engineering Plan	</a:t>
            </a: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04/15</a:t>
            </a:r>
            <a:endParaRPr lang="en-US" sz="1200" b="1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Electrical Functional Designs	</a:t>
            </a:r>
            <a:r>
              <a:rPr lang="en-US" sz="1200" b="1" dirty="0">
                <a:solidFill>
                  <a:srgbClr val="000000"/>
                </a:solidFill>
                <a:latin typeface="Comic Sans MS" charset="0"/>
              </a:rPr>
              <a:t>05/15</a:t>
            </a:r>
            <a:endParaRPr lang="en-US" sz="1400" b="1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Comic Sans MS" charset="0"/>
              </a:rPr>
              <a:t>Opto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-Mechanical Designs 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latin typeface="Comic Sans MS" charset="0"/>
              </a:rPr>
              <a:t>09/15</a:t>
            </a:r>
            <a:endParaRPr lang="en-US" sz="1400" b="1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Acquisition 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&amp; Control 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System Delivery</a:t>
            </a: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12/15</a:t>
            </a:r>
            <a:endParaRPr lang="en-US" sz="1400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Hardware System Assembled	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02/16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Flight Implementation Plans &amp;</a:t>
            </a:r>
            <a:br>
              <a:rPr lang="en-US" sz="1200" dirty="0">
                <a:solidFill>
                  <a:srgbClr val="000000"/>
                </a:solidFill>
                <a:latin typeface="Comic Sans MS" charset="0"/>
              </a:rPr>
            </a:b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Ground Testing Complete	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03/16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Airborne Test flights Complete	</a:t>
            </a:r>
            <a:r>
              <a:rPr lang="en-US" sz="1200" dirty="0" smtClean="0">
                <a:solidFill>
                  <a:srgbClr val="000000"/>
                </a:solidFill>
                <a:latin typeface="Comic Sans MS" charset="0"/>
              </a:rPr>
              <a:t>06/16</a:t>
            </a:r>
            <a:endParaRPr lang="en-US" sz="1200" dirty="0">
              <a:solidFill>
                <a:srgbClr val="000000"/>
              </a:solidFill>
              <a:latin typeface="Comic Sans MS" charset="0"/>
            </a:endParaRP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Presentation of Validation Results	12/16</a:t>
            </a: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Completion of All Option Testing	02/17</a:t>
            </a:r>
          </a:p>
          <a:p>
            <a:pPr marL="119063" indent="-119063" algn="l" defTabSz="1598613" eaLnBrk="0" hangingPunct="0"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Comic Sans MS" charset="0"/>
              </a:rPr>
              <a:t>Final Reporting		02/17</a:t>
            </a:r>
            <a:endParaRPr lang="en-US" sz="1400" dirty="0">
              <a:solidFill>
                <a:srgbClr val="000000"/>
              </a:solidFill>
              <a:latin typeface="Comic Sans MS" charset="0"/>
            </a:endParaRPr>
          </a:p>
          <a:p>
            <a:pPr algn="l" defTabSz="1598613" eaLnBrk="0" hangingPunct="0">
              <a:defRPr/>
            </a:pPr>
            <a:endParaRPr lang="en-US" sz="1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4572001" y="1092200"/>
            <a:ext cx="185578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00"/>
                </a:solidFill>
                <a:latin typeface="Comic Sans MS" charset="0"/>
              </a:rPr>
              <a:t>(Right) </a:t>
            </a:r>
            <a:r>
              <a:rPr lang="en-US" sz="1050" dirty="0" smtClean="0">
                <a:solidFill>
                  <a:srgbClr val="000000"/>
                </a:solidFill>
                <a:latin typeface="Comic Sans MS" charset="0"/>
              </a:rPr>
              <a:t>ATHENA-OAWL </a:t>
            </a:r>
            <a:r>
              <a:rPr lang="en-US" sz="1050" dirty="0">
                <a:solidFill>
                  <a:srgbClr val="000000"/>
                </a:solidFill>
                <a:latin typeface="Comic Sans MS" charset="0"/>
              </a:rPr>
              <a:t>Airborne Demonstrator </a:t>
            </a:r>
            <a:r>
              <a:rPr lang="en-US" sz="1050" dirty="0" smtClean="0">
                <a:solidFill>
                  <a:srgbClr val="000000"/>
                </a:solidFill>
                <a:latin typeface="Comic Sans MS" charset="0"/>
              </a:rPr>
              <a:t> layout in the </a:t>
            </a:r>
            <a:r>
              <a:rPr lang="en-US" sz="1050" dirty="0">
                <a:solidFill>
                  <a:srgbClr val="000000"/>
                </a:solidFill>
                <a:latin typeface="Comic Sans MS" charset="0"/>
              </a:rPr>
              <a:t>NASA WB-57 </a:t>
            </a:r>
            <a:r>
              <a:rPr lang="en-US" sz="1050" dirty="0" smtClean="0">
                <a:solidFill>
                  <a:srgbClr val="000000"/>
                </a:solidFill>
                <a:latin typeface="Comic Sans MS" charset="0"/>
              </a:rPr>
              <a:t>pallet:  two </a:t>
            </a:r>
            <a:r>
              <a:rPr lang="en-US" sz="1050" dirty="0">
                <a:solidFill>
                  <a:srgbClr val="000000"/>
                </a:solidFill>
                <a:latin typeface="Comic Sans MS" charset="0"/>
              </a:rPr>
              <a:t>lasers and two telescopes for the two lines of sight (below)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228600" y="6584950"/>
            <a:ext cx="27320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0000"/>
                </a:solidFill>
                <a:latin typeface="Comic Sans MS" charset="0"/>
              </a:rPr>
              <a:t>12/14	Venture-Tech 2014</a:t>
            </a: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611" y="2289270"/>
            <a:ext cx="17986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3254" y="1447893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Lasers</a:t>
            </a:r>
            <a:br>
              <a:rPr lang="en-US" sz="8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800" b="1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Electronics</a:t>
            </a:r>
            <a:endParaRPr lang="en-US" sz="8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4828715">
            <a:off x="6708474" y="1993306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Laser #1</a:t>
            </a:r>
          </a:p>
        </p:txBody>
      </p:sp>
      <p:sp>
        <p:nvSpPr>
          <p:cNvPr id="27" name="TextBox 26"/>
          <p:cNvSpPr txBox="1"/>
          <p:nvPr/>
        </p:nvSpPr>
        <p:spPr>
          <a:xfrm rot="4741406">
            <a:off x="8475526" y="1993306"/>
            <a:ext cx="5245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Laser #2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86964" y="1694829"/>
            <a:ext cx="712350" cy="32027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lIns="9144" tIns="9144" rIns="9144" bIns="9144" rtlCol="0" anchor="ctr" anchorCtr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OAWL Interferometer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203" y="1466903"/>
            <a:ext cx="57829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Payload Controller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1068" y="2411218"/>
            <a:ext cx="547889" cy="344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lIns="9144" tIns="9144" rIns="9144" bIns="9144" rtlCol="0" anchor="ctr" anchorCtr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6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Telescopes &amp; Receive Path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38A1F-5E0D-4CA6-8974-C101A55202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Eye Safety Drives SNR/Flight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167" y="935608"/>
            <a:ext cx="4742307" cy="5638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532 nm </a:t>
            </a:r>
            <a:r>
              <a:rPr lang="en-US" dirty="0" smtClean="0"/>
              <a:t>wavelength:  CALIPSO vs. ATHENA-OAWL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CALIPSO</a:t>
            </a:r>
            <a:r>
              <a:rPr lang="en-US" dirty="0"/>
              <a:t>:  110 </a:t>
            </a:r>
            <a:r>
              <a:rPr lang="en-US" dirty="0" err="1" smtClean="0"/>
              <a:t>mJ</a:t>
            </a:r>
            <a:r>
              <a:rPr lang="en-US" dirty="0" smtClean="0"/>
              <a:t>, 20 Hz, 705 km altitude, 100 </a:t>
            </a:r>
            <a:r>
              <a:rPr lang="en-US" dirty="0" smtClean="0">
                <a:sym typeface="Symbol"/>
              </a:rPr>
              <a:t>-radian divergence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ATHENA-OAWL:  160 </a:t>
            </a:r>
            <a:r>
              <a:rPr lang="en-US" dirty="0" err="1" smtClean="0"/>
              <a:t>mJ</a:t>
            </a:r>
            <a:r>
              <a:rPr lang="en-US" dirty="0" smtClean="0"/>
              <a:t>, 150 Hz, 350 km altitude, 150 </a:t>
            </a:r>
            <a:r>
              <a:rPr lang="en-US" dirty="0">
                <a:sym typeface="Symbol"/>
              </a:rPr>
              <a:t>-radian divergence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The same eye-safety is achieved through </a:t>
            </a:r>
            <a:r>
              <a:rPr lang="en-US" dirty="0" smtClean="0"/>
              <a:t>the additional </a:t>
            </a:r>
            <a:r>
              <a:rPr lang="en-US" dirty="0"/>
              <a:t>divergence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Vs. </a:t>
            </a:r>
            <a:r>
              <a:rPr lang="en-US" dirty="0" err="1" smtClean="0"/>
              <a:t>GrOAWL</a:t>
            </a:r>
            <a:r>
              <a:rPr lang="en-US" dirty="0" smtClean="0"/>
              <a:t> Aircraft Eye Safety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0.5-2.5 </a:t>
            </a:r>
            <a:r>
              <a:rPr lang="en-US" dirty="0" err="1" smtClean="0"/>
              <a:t>mJ</a:t>
            </a:r>
            <a:r>
              <a:rPr lang="en-US" dirty="0" smtClean="0"/>
              <a:t>, 200 Hz, 10-20 km altitude, </a:t>
            </a:r>
            <a:br>
              <a:rPr lang="en-US" dirty="0" smtClean="0"/>
            </a:br>
            <a:r>
              <a:rPr lang="en-US" dirty="0" smtClean="0"/>
              <a:t>120 </a:t>
            </a:r>
            <a:r>
              <a:rPr lang="en-US" dirty="0" smtClean="0">
                <a:sym typeface="Symbol"/>
              </a:rPr>
              <a:t></a:t>
            </a:r>
            <a:r>
              <a:rPr lang="en-US" dirty="0">
                <a:sym typeface="Symbol"/>
              </a:rPr>
              <a:t>-radian </a:t>
            </a:r>
            <a:r>
              <a:rPr lang="en-US" dirty="0" smtClean="0">
                <a:sym typeface="Symbol"/>
              </a:rPr>
              <a:t>divergence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Symbol"/>
              </a:rPr>
              <a:t>Similar ground footprint intensities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(different  size footprints!)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Symbol"/>
              </a:rPr>
              <a:t>Very different intensities from ground to aircraft altitude – puts restrictions on airborne operation at 532 nm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Symbol"/>
              </a:rPr>
              <a:t>Easier for 355 nm (</a:t>
            </a:r>
            <a:r>
              <a:rPr lang="en-US" dirty="0" err="1" smtClean="0">
                <a:sym typeface="Symbol"/>
              </a:rPr>
              <a:t>eyesafe</a:t>
            </a:r>
            <a:r>
              <a:rPr lang="en-US" dirty="0" smtClean="0">
                <a:sym typeface="Symbol"/>
              </a:rPr>
              <a:t> at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1km from aircraft)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sp>
        <p:nvSpPr>
          <p:cNvPr id="16" name="Trapezoid 15"/>
          <p:cNvSpPr/>
          <p:nvPr/>
        </p:nvSpPr>
        <p:spPr>
          <a:xfrm>
            <a:off x="5841150" y="2361624"/>
            <a:ext cx="2206655" cy="4060384"/>
          </a:xfrm>
          <a:prstGeom prst="trapezoid">
            <a:avLst>
              <a:gd name="adj" fmla="val 11736"/>
            </a:avLst>
          </a:prstGeom>
          <a:gradFill>
            <a:gsLst>
              <a:gs pos="0">
                <a:srgbClr val="00B050">
                  <a:lumMod val="100000"/>
                  <a:alpha val="18000"/>
                </a:srgbClr>
              </a:gs>
              <a:gs pos="100000">
                <a:srgbClr val="00B050">
                  <a:alpha val="10000"/>
                  <a:lumMod val="100000"/>
                </a:srgb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14" name="Flowchart: Extract 13"/>
          <p:cNvSpPr/>
          <p:nvPr/>
        </p:nvSpPr>
        <p:spPr>
          <a:xfrm>
            <a:off x="6786784" y="53094"/>
            <a:ext cx="315388" cy="2182260"/>
          </a:xfrm>
          <a:prstGeom prst="flowChartExtra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B050">
                  <a:lumMod val="98000"/>
                  <a:lumOff val="2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sym typeface="Wingdings" panose="05000000000000000000" pitchFamily="2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84531" y="2173483"/>
            <a:ext cx="2557763" cy="272557"/>
            <a:chOff x="5423874" y="2340119"/>
            <a:chExt cx="664277" cy="278035"/>
          </a:xfrm>
          <a:solidFill>
            <a:schemeClr val="bg1"/>
          </a:solidFill>
        </p:grpSpPr>
        <p:sp>
          <p:nvSpPr>
            <p:cNvPr id="10" name="Flowchart: Punched Tape 9"/>
            <p:cNvSpPr/>
            <p:nvPr/>
          </p:nvSpPr>
          <p:spPr>
            <a:xfrm>
              <a:off x="5464277" y="2340119"/>
              <a:ext cx="575691" cy="266901"/>
            </a:xfrm>
            <a:prstGeom prst="flowChartPunchedTape">
              <a:avLst/>
            </a:prstGeom>
            <a:grpFill/>
            <a:ln w="28575"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US" sz="1200" dirty="0">
                <a:sym typeface="Wingdings" panose="05000000000000000000" pitchFamily="2" charset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24380" y="2340119"/>
              <a:ext cx="63771" cy="26690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/>
              <a:endParaRPr lang="en-US" sz="1200" dirty="0">
                <a:sym typeface="Wingdings" panose="05000000000000000000" pitchFamily="2" charset="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3874" y="2351253"/>
              <a:ext cx="63771" cy="26690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l"/>
              <a:endParaRPr lang="en-US" sz="1200" dirty="0">
                <a:sym typeface="Wingdings" panose="05000000000000000000" pitchFamily="2" charset="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76673" y="132559"/>
            <a:ext cx="185454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350 km = 17.5X Altitude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5236" y="5243729"/>
            <a:ext cx="591168" cy="2715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20 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6190" y="943340"/>
            <a:ext cx="1113926" cy="4525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120km (6x, </a:t>
            </a:r>
            <a:br>
              <a:rPr lang="en-US" sz="1200" dirty="0" smtClean="0"/>
            </a:br>
            <a:r>
              <a:rPr lang="en-US" sz="1200" dirty="0" smtClean="0"/>
              <a:t>for reference)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9375" y="5774418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Commercial aircraft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2421" y="3030652"/>
            <a:ext cx="17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Eye-safe range for ATHENA-OAWL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11389" y="5762636"/>
            <a:ext cx="2630905" cy="300565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9" name="Flowchart: Extract 8"/>
          <p:cNvSpPr>
            <a:spLocks noChangeAspect="1"/>
          </p:cNvSpPr>
          <p:nvPr/>
        </p:nvSpPr>
        <p:spPr>
          <a:xfrm>
            <a:off x="5526933" y="5507608"/>
            <a:ext cx="127775" cy="914400"/>
          </a:xfrm>
          <a:prstGeom prst="flowChartExtra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lumMod val="100000"/>
                  <a:alpha val="10000"/>
                </a:srgb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sym typeface="Wingdings" panose="05000000000000000000" pitchFamily="2" charset="2"/>
            </a:endParaRPr>
          </a:p>
        </p:txBody>
      </p:sp>
      <p:cxnSp>
        <p:nvCxnSpPr>
          <p:cNvPr id="35" name="Straight Arrow Connector 34"/>
          <p:cNvCxnSpPr>
            <a:stCxn id="31" idx="0"/>
          </p:cNvCxnSpPr>
          <p:nvPr/>
        </p:nvCxnSpPr>
        <p:spPr>
          <a:xfrm flipH="1" flipV="1">
            <a:off x="6784330" y="2348348"/>
            <a:ext cx="192343" cy="6823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89457" y="2304304"/>
            <a:ext cx="211795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Extract 38"/>
          <p:cNvSpPr>
            <a:spLocks noChangeAspect="1"/>
          </p:cNvSpPr>
          <p:nvPr/>
        </p:nvSpPr>
        <p:spPr>
          <a:xfrm>
            <a:off x="8277014" y="935608"/>
            <a:ext cx="766650" cy="5486400"/>
          </a:xfrm>
          <a:prstGeom prst="flowChartExtra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lumMod val="100000"/>
                  <a:alpha val="10000"/>
                </a:srgbClr>
              </a:gs>
            </a:gsLst>
            <a:lin ang="5400000" scaled="1"/>
          </a:gra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1200" dirty="0">
              <a:sym typeface="Wingdings" panose="05000000000000000000" pitchFamily="2" charset="2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083097" y="6386580"/>
            <a:ext cx="412729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21942" y="5372927"/>
            <a:ext cx="116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Eye-safe range for </a:t>
            </a:r>
            <a:r>
              <a:rPr lang="en-US" sz="1200" dirty="0" err="1" smtClean="0"/>
              <a:t>GrOAWL</a:t>
            </a:r>
            <a:r>
              <a:rPr lang="en-US" sz="1200" dirty="0" smtClean="0"/>
              <a:t> </a:t>
            </a:r>
          </a:p>
          <a:p>
            <a:pPr algn="l"/>
            <a:r>
              <a:rPr lang="en-US" sz="1200" dirty="0"/>
              <a:t>@</a:t>
            </a:r>
            <a:r>
              <a:rPr lang="en-US" sz="1200" dirty="0" smtClean="0"/>
              <a:t>532 nm</a:t>
            </a: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5103237" y="6203924"/>
            <a:ext cx="191999" cy="2180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04" y="3503350"/>
            <a:ext cx="3496724" cy="227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Autocovariance Wind Lidar (OAWL)</a:t>
            </a:r>
            <a:endParaRPr lang="en-US" dirty="0"/>
          </a:p>
        </p:txBody>
      </p:sp>
      <p:sp>
        <p:nvSpPr>
          <p:cNvPr id="433" name="Content Placeholder 3"/>
          <p:cNvSpPr>
            <a:spLocks noGrp="1"/>
          </p:cNvSpPr>
          <p:nvPr>
            <p:ph sz="quarter" idx="1"/>
          </p:nvPr>
        </p:nvSpPr>
        <p:spPr>
          <a:xfrm>
            <a:off x="330708" y="1135380"/>
            <a:ext cx="4256532" cy="458636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Field-widened, .9 m OPD, Mach-</a:t>
            </a:r>
            <a:r>
              <a:rPr lang="en-US" sz="2000" dirty="0" err="1" smtClean="0"/>
              <a:t>Zehnder</a:t>
            </a:r>
            <a:r>
              <a:rPr lang="en-US" sz="2000" dirty="0" smtClean="0"/>
              <a:t> </a:t>
            </a:r>
            <a:r>
              <a:rPr lang="en-US" sz="2000" dirty="0"/>
              <a:t>Interferometer (MZI) </a:t>
            </a:r>
            <a:r>
              <a:rPr lang="en-US" sz="2000" dirty="0" smtClean="0"/>
              <a:t>works well with </a:t>
            </a:r>
            <a:br>
              <a:rPr lang="en-US" sz="2000" dirty="0" smtClean="0"/>
            </a:br>
            <a:r>
              <a:rPr lang="en-US" sz="2000" dirty="0" smtClean="0"/>
              <a:t>large telescopes; </a:t>
            </a:r>
            <a:r>
              <a:rPr lang="en-US" sz="1700" dirty="0" smtClean="0"/>
              <a:t>Patent #s:  US7929215B1, US8077294B1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Four </a:t>
            </a:r>
            <a:r>
              <a:rPr lang="en-US" sz="2000" dirty="0"/>
              <a:t>channels sample </a:t>
            </a:r>
            <a:r>
              <a:rPr lang="en-US" sz="2000" dirty="0" smtClean="0"/>
              <a:t>interferometer fringe </a:t>
            </a:r>
            <a:r>
              <a:rPr lang="en-US" sz="2000" dirty="0"/>
              <a:t>phase </a:t>
            </a:r>
            <a:r>
              <a:rPr lang="en-US" sz="2000" dirty="0" smtClean="0"/>
              <a:t>(wind) and amplitude (aerosol).</a:t>
            </a:r>
            <a:br>
              <a:rPr lang="en-US" sz="2000" dirty="0" smtClean="0"/>
            </a:br>
            <a:r>
              <a:rPr lang="en-US" sz="2000" dirty="0" smtClean="0"/>
              <a:t>	Outgoing </a:t>
            </a:r>
            <a:r>
              <a:rPr lang="en-US" sz="2000" dirty="0"/>
              <a:t>“T0” </a:t>
            </a:r>
            <a:r>
              <a:rPr lang="en-US" sz="2000" dirty="0" smtClean="0"/>
              <a:t>pulse</a:t>
            </a:r>
            <a:br>
              <a:rPr lang="en-US" sz="2000" dirty="0" smtClean="0"/>
            </a:br>
            <a:r>
              <a:rPr lang="en-US" sz="2000" dirty="0" smtClean="0"/>
              <a:t>	Atmospheric Returns 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Fringes wrap – no “out of band” concerns,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T0 phase used to adjust every pulse: no laser pulse-to-pulse stability requirements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phase difference </a:t>
            </a:r>
            <a:r>
              <a:rPr lang="el-GR" sz="2000" dirty="0" smtClean="0">
                <a:latin typeface="Cambria"/>
              </a:rPr>
              <a:t>Δ</a:t>
            </a:r>
            <a:r>
              <a:rPr lang="el-GR" sz="2000" i="1" dirty="0" smtClean="0">
                <a:latin typeface="Cambria Math"/>
                <a:ea typeface="Cambria Math"/>
              </a:rPr>
              <a:t>ϕ</a:t>
            </a:r>
            <a:r>
              <a:rPr lang="en-US" sz="2000" i="1" dirty="0" smtClean="0"/>
              <a:t> </a:t>
            </a:r>
            <a:r>
              <a:rPr lang="en-US" sz="2000" dirty="0" smtClean="0"/>
              <a:t>is related to the line-of-sight wind speed, V</a:t>
            </a:r>
            <a:r>
              <a:rPr lang="en-US" sz="2000" baseline="-25000" dirty="0" smtClean="0"/>
              <a:t>LOS</a:t>
            </a:r>
            <a:r>
              <a:rPr lang="en-US" sz="2000" dirty="0" smtClean="0"/>
              <a:t> by </a:t>
            </a:r>
            <a:endParaRPr lang="en-US" sz="2000" baseline="-25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94331"/>
              </p:ext>
            </p:extLst>
          </p:nvPr>
        </p:nvGraphicFramePr>
        <p:xfrm>
          <a:off x="1208256" y="5568156"/>
          <a:ext cx="2175722" cy="79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8" name="Equation" r:id="rId4" imgW="1143000" imgH="419040" progId="Equation.3">
                  <p:embed/>
                </p:oleObj>
              </mc:Choice>
              <mc:Fallback>
                <p:oleObj name="Equation" r:id="rId4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256" y="5568156"/>
                        <a:ext cx="2175722" cy="798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8" name="Straight Connector 487"/>
          <p:cNvCxnSpPr/>
          <p:nvPr/>
        </p:nvCxnSpPr>
        <p:spPr>
          <a:xfrm>
            <a:off x="902086" y="3147107"/>
            <a:ext cx="304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903456" y="3434557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5018581" y="993774"/>
            <a:ext cx="4024230" cy="2308333"/>
            <a:chOff x="1143000" y="1514475"/>
            <a:chExt cx="7696200" cy="4506479"/>
          </a:xfrm>
        </p:grpSpPr>
        <p:grpSp>
          <p:nvGrpSpPr>
            <p:cNvPr id="168" name="Group 167"/>
            <p:cNvGrpSpPr/>
            <p:nvPr/>
          </p:nvGrpSpPr>
          <p:grpSpPr>
            <a:xfrm>
              <a:off x="1143000" y="1514475"/>
              <a:ext cx="7696200" cy="4506479"/>
              <a:chOff x="1143000" y="1905000"/>
              <a:chExt cx="7696200" cy="4506479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143000" y="3448050"/>
                <a:ext cx="3683819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82" idx="4"/>
              </p:cNvCxnSpPr>
              <p:nvPr/>
            </p:nvCxnSpPr>
            <p:spPr>
              <a:xfrm rot="16200000" flipH="1">
                <a:off x="4150637" y="2729839"/>
                <a:ext cx="1349253" cy="3111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80" idx="0"/>
                <a:endCxn id="182" idx="4"/>
              </p:cNvCxnSpPr>
              <p:nvPr/>
            </p:nvCxnSpPr>
            <p:spPr>
              <a:xfrm rot="5400000" flipH="1" flipV="1">
                <a:off x="4035163" y="2411224"/>
                <a:ext cx="1143000" cy="434090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endCxn id="208" idx="3"/>
              </p:cNvCxnSpPr>
              <p:nvPr/>
            </p:nvCxnSpPr>
            <p:spPr>
              <a:xfrm>
                <a:off x="4008088" y="4348746"/>
                <a:ext cx="4690500" cy="5403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83" idx="5"/>
              </p:cNvCxnSpPr>
              <p:nvPr/>
            </p:nvCxnSpPr>
            <p:spPr>
              <a:xfrm>
                <a:off x="3897524" y="2045610"/>
                <a:ext cx="51500" cy="2244071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H="1">
                <a:off x="4002118" y="4348746"/>
                <a:ext cx="5970" cy="1137026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rot="16200000" flipV="1">
                <a:off x="3353270" y="3725676"/>
                <a:ext cx="0" cy="1166109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Chord 176"/>
              <p:cNvSpPr/>
              <p:nvPr/>
            </p:nvSpPr>
            <p:spPr>
              <a:xfrm rot="1205345">
                <a:off x="1818297" y="4099629"/>
                <a:ext cx="381000" cy="381000"/>
              </a:xfrm>
              <a:prstGeom prst="chor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Chord 177"/>
              <p:cNvSpPr/>
              <p:nvPr/>
            </p:nvSpPr>
            <p:spPr>
              <a:xfrm rot="17497954">
                <a:off x="3820847" y="6030479"/>
                <a:ext cx="381000" cy="381000"/>
              </a:xfrm>
              <a:prstGeom prst="chor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85"/>
              <p:cNvGrpSpPr/>
              <p:nvPr/>
            </p:nvGrpSpPr>
            <p:grpSpPr>
              <a:xfrm>
                <a:off x="3505198" y="1905000"/>
                <a:ext cx="1751404" cy="182999"/>
                <a:chOff x="5181599" y="1905000"/>
                <a:chExt cx="1751404" cy="335399"/>
              </a:xfrm>
            </p:grpSpPr>
            <p:sp>
              <p:nvSpPr>
                <p:cNvPr id="211" name="Flowchart: Stored Data 210"/>
                <p:cNvSpPr/>
                <p:nvPr/>
              </p:nvSpPr>
              <p:spPr>
                <a:xfrm rot="5400000">
                  <a:off x="5889601" y="1196998"/>
                  <a:ext cx="335399" cy="1751403"/>
                </a:xfrm>
                <a:prstGeom prst="flowChartOnlineStorag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5181600" y="1905000"/>
                  <a:ext cx="1751403" cy="121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4313418" y="3199769"/>
                <a:ext cx="152400" cy="4571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1" name="Straight Connector 180"/>
              <p:cNvCxnSpPr>
                <a:stCxn id="183" idx="5"/>
                <a:endCxn id="180" idx="0"/>
              </p:cNvCxnSpPr>
              <p:nvPr/>
            </p:nvCxnSpPr>
            <p:spPr>
              <a:xfrm rot="16200000" flipH="1">
                <a:off x="3566492" y="2376642"/>
                <a:ext cx="1154159" cy="492094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Oval 181"/>
              <p:cNvSpPr/>
              <p:nvPr/>
            </p:nvSpPr>
            <p:spPr>
              <a:xfrm>
                <a:off x="4785608" y="1980569"/>
                <a:ext cx="76200" cy="76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32483" y="1980569"/>
                <a:ext cx="76200" cy="762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Connector 183"/>
              <p:cNvCxnSpPr>
                <a:stCxn id="207" idx="4"/>
              </p:cNvCxnSpPr>
              <p:nvPr/>
            </p:nvCxnSpPr>
            <p:spPr>
              <a:xfrm rot="10800000">
                <a:off x="4880701" y="3459905"/>
                <a:ext cx="3806728" cy="4119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86" idx="0"/>
                <a:endCxn id="207" idx="4"/>
              </p:cNvCxnSpPr>
              <p:nvPr/>
            </p:nvCxnSpPr>
            <p:spPr>
              <a:xfrm flipV="1">
                <a:off x="5074918" y="3464023"/>
                <a:ext cx="3612511" cy="42659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185"/>
              <p:cNvSpPr/>
              <p:nvPr/>
            </p:nvSpPr>
            <p:spPr>
              <a:xfrm rot="16200000" flipV="1">
                <a:off x="4975858" y="3867759"/>
                <a:ext cx="152400" cy="45719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/>
              <p:cNvCxnSpPr>
                <a:stCxn id="208" idx="3"/>
                <a:endCxn id="186" idx="0"/>
              </p:cNvCxnSpPr>
              <p:nvPr/>
            </p:nvCxnSpPr>
            <p:spPr>
              <a:xfrm rot="10800000">
                <a:off x="5074918" y="3890619"/>
                <a:ext cx="3623670" cy="46353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70"/>
              <p:cNvGrpSpPr/>
              <p:nvPr/>
            </p:nvGrpSpPr>
            <p:grpSpPr>
              <a:xfrm>
                <a:off x="8656201" y="3016142"/>
                <a:ext cx="182999" cy="1751404"/>
                <a:chOff x="5326645" y="3244742"/>
                <a:chExt cx="182999" cy="1751404"/>
              </a:xfrm>
            </p:grpSpPr>
            <p:grpSp>
              <p:nvGrpSpPr>
                <p:cNvPr id="206" name="Group 110"/>
                <p:cNvGrpSpPr/>
                <p:nvPr/>
              </p:nvGrpSpPr>
              <p:grpSpPr>
                <a:xfrm rot="16200000" flipV="1">
                  <a:off x="4542443" y="4028944"/>
                  <a:ext cx="1751404" cy="182999"/>
                  <a:chOff x="5181599" y="1905000"/>
                  <a:chExt cx="1751404" cy="335399"/>
                </a:xfrm>
              </p:grpSpPr>
              <p:sp>
                <p:nvSpPr>
                  <p:cNvPr id="209" name="Flowchart: Stored Data 208"/>
                  <p:cNvSpPr/>
                  <p:nvPr/>
                </p:nvSpPr>
                <p:spPr>
                  <a:xfrm rot="5400000">
                    <a:off x="5889601" y="1196998"/>
                    <a:ext cx="335399" cy="1751403"/>
                  </a:xfrm>
                  <a:prstGeom prst="flowChartOnlineStorag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5181600" y="1905000"/>
                    <a:ext cx="1751403" cy="121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7" name="Oval 206"/>
                <p:cNvSpPr/>
                <p:nvPr/>
              </p:nvSpPr>
              <p:spPr>
                <a:xfrm rot="16200000" flipV="1">
                  <a:off x="5357873" y="3654523"/>
                  <a:ext cx="76200" cy="76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 flipV="1">
                  <a:off x="5357873" y="4517708"/>
                  <a:ext cx="76200" cy="762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9" name="Rectangle 188"/>
              <p:cNvSpPr/>
              <p:nvPr/>
            </p:nvSpPr>
            <p:spPr>
              <a:xfrm>
                <a:off x="5348258" y="4190999"/>
                <a:ext cx="76200" cy="381000"/>
              </a:xfrm>
              <a:prstGeom prst="rect">
                <a:avLst/>
              </a:prstGeom>
              <a:solidFill>
                <a:srgbClr val="DAE2D0">
                  <a:alpha val="52941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5417977" y="4347965"/>
                <a:ext cx="12039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 smtClean="0"/>
                  <a:t>QWP</a:t>
                </a:r>
                <a:endParaRPr lang="en-US" sz="1400" dirty="0"/>
              </a:p>
            </p:txBody>
          </p:sp>
          <p:grpSp>
            <p:nvGrpSpPr>
              <p:cNvPr id="191" name="Group 152"/>
              <p:cNvGrpSpPr/>
              <p:nvPr/>
            </p:nvGrpSpPr>
            <p:grpSpPr>
              <a:xfrm rot="5400000">
                <a:off x="3815438" y="5486400"/>
                <a:ext cx="381002" cy="381002"/>
                <a:chOff x="5105398" y="5486400"/>
                <a:chExt cx="381002" cy="381002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105400" y="5486400"/>
                  <a:ext cx="3810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5" name="Straight Connector 204"/>
                <p:cNvCxnSpPr/>
                <p:nvPr/>
              </p:nvCxnSpPr>
              <p:spPr>
                <a:xfrm rot="16200000">
                  <a:off x="5105398" y="5486402"/>
                  <a:ext cx="3810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Chord 191"/>
              <p:cNvSpPr/>
              <p:nvPr/>
            </p:nvSpPr>
            <p:spPr>
              <a:xfrm rot="12098773">
                <a:off x="4591688" y="5495754"/>
                <a:ext cx="381000" cy="381000"/>
              </a:xfrm>
              <a:prstGeom prst="chor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3" name="Group 155"/>
              <p:cNvGrpSpPr/>
              <p:nvPr/>
            </p:nvGrpSpPr>
            <p:grpSpPr>
              <a:xfrm rot="16200000">
                <a:off x="2390498" y="4103370"/>
                <a:ext cx="381000" cy="381000"/>
                <a:chOff x="5105400" y="5486400"/>
                <a:chExt cx="381000" cy="381000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105400" y="5486400"/>
                  <a:ext cx="381000" cy="381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/>
                <p:cNvCxnSpPr/>
                <p:nvPr/>
              </p:nvCxnSpPr>
              <p:spPr>
                <a:xfrm rot="16200000" flipH="1">
                  <a:off x="5105400" y="5486400"/>
                  <a:ext cx="381000" cy="381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63"/>
              <p:cNvGrpSpPr/>
              <p:nvPr/>
            </p:nvGrpSpPr>
            <p:grpSpPr>
              <a:xfrm rot="10800000">
                <a:off x="2421009" y="4486306"/>
                <a:ext cx="381000" cy="550514"/>
                <a:chOff x="2459109" y="4962556"/>
                <a:chExt cx="381000" cy="550514"/>
              </a:xfrm>
            </p:grpSpPr>
            <p:sp>
              <p:nvSpPr>
                <p:cNvPr id="200" name="Chord 199"/>
                <p:cNvSpPr/>
                <p:nvPr/>
              </p:nvSpPr>
              <p:spPr>
                <a:xfrm rot="6698541">
                  <a:off x="2459109" y="4962556"/>
                  <a:ext cx="381000" cy="381000"/>
                </a:xfrm>
                <a:prstGeom prst="chor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1" name="Straight Arrow Connector 200"/>
                <p:cNvCxnSpPr>
                  <a:endCxn id="200" idx="2"/>
                </p:cNvCxnSpPr>
                <p:nvPr/>
              </p:nvCxnSpPr>
              <p:spPr>
                <a:xfrm rot="10800000" flipH="1">
                  <a:off x="2647673" y="5225949"/>
                  <a:ext cx="3027" cy="287121"/>
                </a:xfrm>
                <a:prstGeom prst="straightConnector1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5" name="Straight Arrow Connector 194"/>
              <p:cNvCxnSpPr/>
              <p:nvPr/>
            </p:nvCxnSpPr>
            <p:spPr>
              <a:xfrm rot="10800000">
                <a:off x="2081660" y="4292530"/>
                <a:ext cx="308839" cy="134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204" idx="0"/>
                <a:endCxn id="192" idx="2"/>
              </p:cNvCxnSpPr>
              <p:nvPr/>
            </p:nvCxnSpPr>
            <p:spPr>
              <a:xfrm>
                <a:off x="4196440" y="5676902"/>
                <a:ext cx="512855" cy="10438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rot="16200000" flipH="1">
                <a:off x="3869269" y="6004068"/>
                <a:ext cx="280704" cy="7367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16200000" flipV="1">
                <a:off x="3343745" y="3782826"/>
                <a:ext cx="0" cy="1166109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rot="5400000">
                <a:off x="3366740" y="4904748"/>
                <a:ext cx="1137026" cy="5971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Rectangle 168"/>
            <p:cNvSpPr/>
            <p:nvPr/>
          </p:nvSpPr>
          <p:spPr>
            <a:xfrm rot="8100000">
              <a:off x="3465581" y="3482605"/>
              <a:ext cx="1840813" cy="11117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018581" y="3281156"/>
            <a:ext cx="3581335" cy="2931395"/>
            <a:chOff x="4775200" y="1480322"/>
            <a:chExt cx="4059408" cy="4043774"/>
          </a:xfrm>
        </p:grpSpPr>
        <p:sp>
          <p:nvSpPr>
            <p:cNvPr id="214" name="TextBox 213"/>
            <p:cNvSpPr txBox="1"/>
            <p:nvPr/>
          </p:nvSpPr>
          <p:spPr>
            <a:xfrm>
              <a:off x="5003315" y="4375975"/>
              <a:ext cx="500035" cy="49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d1</a:t>
              </a:r>
              <a:endParaRPr lang="en-US" sz="18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987561" y="4386814"/>
              <a:ext cx="500035" cy="49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d2</a:t>
              </a:r>
              <a:endParaRPr lang="en-US" sz="1800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068737" y="4386814"/>
              <a:ext cx="500035" cy="49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d3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059661" y="4386814"/>
              <a:ext cx="500035" cy="496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d4</a:t>
              </a:r>
              <a:endParaRPr lang="en-US" sz="18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149155" y="5110165"/>
              <a:ext cx="3187071" cy="413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Detectors at constant ACF phase</a:t>
              </a:r>
              <a:endParaRPr lang="en-US" sz="1400" dirty="0"/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6292865" y="1927877"/>
              <a:ext cx="634850" cy="1497285"/>
              <a:chOff x="5847080" y="2219863"/>
              <a:chExt cx="513080" cy="605410"/>
            </a:xfrm>
          </p:grpSpPr>
          <p:cxnSp>
            <p:nvCxnSpPr>
              <p:cNvPr id="245" name="Straight Arrow Connector 244"/>
              <p:cNvCxnSpPr/>
              <p:nvPr/>
            </p:nvCxnSpPr>
            <p:spPr>
              <a:xfrm rot="5400000">
                <a:off x="5545955" y="2522561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6057447" y="2520988"/>
                <a:ext cx="603837" cy="158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847874" y="2226901"/>
                <a:ext cx="51069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20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348097" y="1480322"/>
            <a:ext cx="456228" cy="523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49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8097" y="1480322"/>
                          <a:ext cx="456228" cy="5237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1" name="TextBox 220"/>
            <p:cNvSpPr txBox="1"/>
            <p:nvPr/>
          </p:nvSpPr>
          <p:spPr>
            <a:xfrm>
              <a:off x="5105699" y="4787245"/>
              <a:ext cx="3578012" cy="413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 smtClean="0"/>
                <a:t>0°             90°             180°          270°</a:t>
              </a:r>
              <a:endParaRPr lang="en-US" sz="1400" dirty="0"/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4775200" y="2101926"/>
              <a:ext cx="4059408" cy="2393304"/>
              <a:chOff x="4775200" y="2125272"/>
              <a:chExt cx="4059408" cy="1836558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4961395" y="2490911"/>
                <a:ext cx="3464963" cy="1296308"/>
                <a:chOff x="4961395" y="2490911"/>
                <a:chExt cx="3464963" cy="1296308"/>
              </a:xfrm>
            </p:grpSpPr>
            <p:sp>
              <p:nvSpPr>
                <p:cNvPr id="243" name="Freeform 337"/>
                <p:cNvSpPr>
                  <a:spLocks/>
                </p:cNvSpPr>
                <p:nvPr/>
              </p:nvSpPr>
              <p:spPr bwMode="auto">
                <a:xfrm>
                  <a:off x="4961395" y="2490911"/>
                  <a:ext cx="2905315" cy="1296308"/>
                </a:xfrm>
                <a:custGeom>
                  <a:avLst/>
                  <a:gdLst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762 h 10000"/>
                    <a:gd name="connsiteX22" fmla="*/ 1618 w 10000"/>
                    <a:gd name="connsiteY22" fmla="*/ 587 h 10000"/>
                    <a:gd name="connsiteX23" fmla="*/ 1765 w 10000"/>
                    <a:gd name="connsiteY23" fmla="*/ 557 h 10000"/>
                    <a:gd name="connsiteX24" fmla="*/ 1765 w 10000"/>
                    <a:gd name="connsiteY24" fmla="*/ 411 h 10000"/>
                    <a:gd name="connsiteX25" fmla="*/ 1912 w 10000"/>
                    <a:gd name="connsiteY25" fmla="*/ 381 h 10000"/>
                    <a:gd name="connsiteX26" fmla="*/ 1912 w 10000"/>
                    <a:gd name="connsiteY26" fmla="*/ 235 h 10000"/>
                    <a:gd name="connsiteX27" fmla="*/ 2059 w 10000"/>
                    <a:gd name="connsiteY27" fmla="*/ 205 h 10000"/>
                    <a:gd name="connsiteX28" fmla="*/ 2059 w 10000"/>
                    <a:gd name="connsiteY28" fmla="*/ 147 h 10000"/>
                    <a:gd name="connsiteX29" fmla="*/ 2206 w 10000"/>
                    <a:gd name="connsiteY29" fmla="*/ 117 h 10000"/>
                    <a:gd name="connsiteX30" fmla="*/ 2206 w 10000"/>
                    <a:gd name="connsiteY30" fmla="*/ 59 h 10000"/>
                    <a:gd name="connsiteX31" fmla="*/ 2500 w 10000"/>
                    <a:gd name="connsiteY31" fmla="*/ 0 h 10000"/>
                    <a:gd name="connsiteX32" fmla="*/ 2500 w 10000"/>
                    <a:gd name="connsiteY32" fmla="*/ 0 h 10000"/>
                    <a:gd name="connsiteX33" fmla="*/ 2647 w 10000"/>
                    <a:gd name="connsiteY33" fmla="*/ 0 h 10000"/>
                    <a:gd name="connsiteX34" fmla="*/ 2941 w 10000"/>
                    <a:gd name="connsiteY34" fmla="*/ 59 h 10000"/>
                    <a:gd name="connsiteX35" fmla="*/ 2941 w 10000"/>
                    <a:gd name="connsiteY35" fmla="*/ 147 h 10000"/>
                    <a:gd name="connsiteX36" fmla="*/ 3088 w 10000"/>
                    <a:gd name="connsiteY36" fmla="*/ 176 h 10000"/>
                    <a:gd name="connsiteX37" fmla="*/ 3088 w 10000"/>
                    <a:gd name="connsiteY37" fmla="*/ 264 h 10000"/>
                    <a:gd name="connsiteX38" fmla="*/ 3235 w 10000"/>
                    <a:gd name="connsiteY38" fmla="*/ 293 h 10000"/>
                    <a:gd name="connsiteX39" fmla="*/ 3235 w 10000"/>
                    <a:gd name="connsiteY39" fmla="*/ 411 h 10000"/>
                    <a:gd name="connsiteX40" fmla="*/ 3382 w 10000"/>
                    <a:gd name="connsiteY40" fmla="*/ 440 h 10000"/>
                    <a:gd name="connsiteX41" fmla="*/ 3382 w 10000"/>
                    <a:gd name="connsiteY41" fmla="*/ 616 h 10000"/>
                    <a:gd name="connsiteX42" fmla="*/ 3529 w 10000"/>
                    <a:gd name="connsiteY42" fmla="*/ 645 h 10000"/>
                    <a:gd name="connsiteX43" fmla="*/ 3529 w 10000"/>
                    <a:gd name="connsiteY43" fmla="*/ 821 h 10000"/>
                    <a:gd name="connsiteX44" fmla="*/ 3676 w 10000"/>
                    <a:gd name="connsiteY44" fmla="*/ 850 h 10000"/>
                    <a:gd name="connsiteX45" fmla="*/ 3676 w 10000"/>
                    <a:gd name="connsiteY45" fmla="*/ 1056 h 10000"/>
                    <a:gd name="connsiteX46" fmla="*/ 3824 w 10000"/>
                    <a:gd name="connsiteY46" fmla="*/ 1085 h 10000"/>
                    <a:gd name="connsiteX47" fmla="*/ 3824 w 10000"/>
                    <a:gd name="connsiteY47" fmla="*/ 1349 h 10000"/>
                    <a:gd name="connsiteX48" fmla="*/ 3971 w 10000"/>
                    <a:gd name="connsiteY48" fmla="*/ 1378 h 10000"/>
                    <a:gd name="connsiteX49" fmla="*/ 3971 w 10000"/>
                    <a:gd name="connsiteY49" fmla="*/ 1642 h 10000"/>
                    <a:gd name="connsiteX50" fmla="*/ 4118 w 10000"/>
                    <a:gd name="connsiteY50" fmla="*/ 1672 h 10000"/>
                    <a:gd name="connsiteX51" fmla="*/ 4118 w 10000"/>
                    <a:gd name="connsiteY51" fmla="*/ 1935 h 10000"/>
                    <a:gd name="connsiteX52" fmla="*/ 4265 w 10000"/>
                    <a:gd name="connsiteY52" fmla="*/ 1965 h 10000"/>
                    <a:gd name="connsiteX53" fmla="*/ 4265 w 10000"/>
                    <a:gd name="connsiteY53" fmla="*/ 2287 h 10000"/>
                    <a:gd name="connsiteX54" fmla="*/ 4412 w 10000"/>
                    <a:gd name="connsiteY54" fmla="*/ 2317 h 10000"/>
                    <a:gd name="connsiteX55" fmla="*/ 4412 w 10000"/>
                    <a:gd name="connsiteY55" fmla="*/ 2639 h 10000"/>
                    <a:gd name="connsiteX56" fmla="*/ 4559 w 10000"/>
                    <a:gd name="connsiteY56" fmla="*/ 2669 h 10000"/>
                    <a:gd name="connsiteX57" fmla="*/ 4559 w 10000"/>
                    <a:gd name="connsiteY57" fmla="*/ 3021 h 10000"/>
                    <a:gd name="connsiteX58" fmla="*/ 4706 w 10000"/>
                    <a:gd name="connsiteY58" fmla="*/ 3050 h 10000"/>
                    <a:gd name="connsiteX59" fmla="*/ 4706 w 10000"/>
                    <a:gd name="connsiteY59" fmla="*/ 3402 h 10000"/>
                    <a:gd name="connsiteX60" fmla="*/ 4853 w 10000"/>
                    <a:gd name="connsiteY60" fmla="*/ 3431 h 10000"/>
                    <a:gd name="connsiteX61" fmla="*/ 4853 w 10000"/>
                    <a:gd name="connsiteY61" fmla="*/ 3812 h 10000"/>
                    <a:gd name="connsiteX62" fmla="*/ 5000 w 10000"/>
                    <a:gd name="connsiteY62" fmla="*/ 3842 h 10000"/>
                    <a:gd name="connsiteX63" fmla="*/ 5000 w 10000"/>
                    <a:gd name="connsiteY63" fmla="*/ 4223 h 10000"/>
                    <a:gd name="connsiteX64" fmla="*/ 5147 w 10000"/>
                    <a:gd name="connsiteY64" fmla="*/ 4252 h 10000"/>
                    <a:gd name="connsiteX65" fmla="*/ 5147 w 10000"/>
                    <a:gd name="connsiteY65" fmla="*/ 4633 h 10000"/>
                    <a:gd name="connsiteX66" fmla="*/ 5294 w 10000"/>
                    <a:gd name="connsiteY66" fmla="*/ 4663 h 10000"/>
                    <a:gd name="connsiteX67" fmla="*/ 5294 w 10000"/>
                    <a:gd name="connsiteY67" fmla="*/ 5044 h 10000"/>
                    <a:gd name="connsiteX68" fmla="*/ 5441 w 10000"/>
                    <a:gd name="connsiteY68" fmla="*/ 5073 h 10000"/>
                    <a:gd name="connsiteX69" fmla="*/ 5441 w 10000"/>
                    <a:gd name="connsiteY69" fmla="*/ 5455 h 10000"/>
                    <a:gd name="connsiteX70" fmla="*/ 5588 w 10000"/>
                    <a:gd name="connsiteY70" fmla="*/ 5484 h 10000"/>
                    <a:gd name="connsiteX71" fmla="*/ 5588 w 10000"/>
                    <a:gd name="connsiteY71" fmla="*/ 5865 h 10000"/>
                    <a:gd name="connsiteX72" fmla="*/ 5735 w 10000"/>
                    <a:gd name="connsiteY72" fmla="*/ 5894 h 10000"/>
                    <a:gd name="connsiteX73" fmla="*/ 5735 w 10000"/>
                    <a:gd name="connsiteY73" fmla="*/ 6276 h 10000"/>
                    <a:gd name="connsiteX74" fmla="*/ 5882 w 10000"/>
                    <a:gd name="connsiteY74" fmla="*/ 6305 h 10000"/>
                    <a:gd name="connsiteX75" fmla="*/ 5882 w 10000"/>
                    <a:gd name="connsiteY75" fmla="*/ 6657 h 10000"/>
                    <a:gd name="connsiteX76" fmla="*/ 6029 w 10000"/>
                    <a:gd name="connsiteY76" fmla="*/ 6686 h 10000"/>
                    <a:gd name="connsiteX77" fmla="*/ 6029 w 10000"/>
                    <a:gd name="connsiteY77" fmla="*/ 7038 h 10000"/>
                    <a:gd name="connsiteX78" fmla="*/ 6176 w 10000"/>
                    <a:gd name="connsiteY78" fmla="*/ 7067 h 10000"/>
                    <a:gd name="connsiteX79" fmla="*/ 6176 w 10000"/>
                    <a:gd name="connsiteY79" fmla="*/ 7419 h 10000"/>
                    <a:gd name="connsiteX80" fmla="*/ 6324 w 10000"/>
                    <a:gd name="connsiteY80" fmla="*/ 7449 h 10000"/>
                    <a:gd name="connsiteX81" fmla="*/ 6324 w 10000"/>
                    <a:gd name="connsiteY81" fmla="*/ 7771 h 10000"/>
                    <a:gd name="connsiteX82" fmla="*/ 6471 w 10000"/>
                    <a:gd name="connsiteY82" fmla="*/ 7801 h 10000"/>
                    <a:gd name="connsiteX83" fmla="*/ 6471 w 10000"/>
                    <a:gd name="connsiteY83" fmla="*/ 8123 h 10000"/>
                    <a:gd name="connsiteX84" fmla="*/ 6618 w 10000"/>
                    <a:gd name="connsiteY84" fmla="*/ 8152 h 10000"/>
                    <a:gd name="connsiteX85" fmla="*/ 6618 w 10000"/>
                    <a:gd name="connsiteY85" fmla="*/ 8446 h 10000"/>
                    <a:gd name="connsiteX86" fmla="*/ 6765 w 10000"/>
                    <a:gd name="connsiteY86" fmla="*/ 8475 h 10000"/>
                    <a:gd name="connsiteX87" fmla="*/ 6765 w 10000"/>
                    <a:gd name="connsiteY87" fmla="*/ 8710 h 10000"/>
                    <a:gd name="connsiteX88" fmla="*/ 6912 w 10000"/>
                    <a:gd name="connsiteY88" fmla="*/ 8739 h 10000"/>
                    <a:gd name="connsiteX89" fmla="*/ 6912 w 10000"/>
                    <a:gd name="connsiteY89" fmla="*/ 8974 h 10000"/>
                    <a:gd name="connsiteX90" fmla="*/ 7059 w 10000"/>
                    <a:gd name="connsiteY90" fmla="*/ 9003 h 10000"/>
                    <a:gd name="connsiteX91" fmla="*/ 7059 w 10000"/>
                    <a:gd name="connsiteY91" fmla="*/ 9238 h 10000"/>
                    <a:gd name="connsiteX92" fmla="*/ 7206 w 10000"/>
                    <a:gd name="connsiteY92" fmla="*/ 9267 h 10000"/>
                    <a:gd name="connsiteX93" fmla="*/ 7206 w 10000"/>
                    <a:gd name="connsiteY93" fmla="*/ 9443 h 10000"/>
                    <a:gd name="connsiteX94" fmla="*/ 7353 w 10000"/>
                    <a:gd name="connsiteY94" fmla="*/ 9472 h 10000"/>
                    <a:gd name="connsiteX95" fmla="*/ 7353 w 10000"/>
                    <a:gd name="connsiteY95" fmla="*/ 9619 h 10000"/>
                    <a:gd name="connsiteX96" fmla="*/ 7500 w 10000"/>
                    <a:gd name="connsiteY96" fmla="*/ 9648 h 10000"/>
                    <a:gd name="connsiteX97" fmla="*/ 7500 w 10000"/>
                    <a:gd name="connsiteY97" fmla="*/ 9765 h 10000"/>
                    <a:gd name="connsiteX98" fmla="*/ 7647 w 10000"/>
                    <a:gd name="connsiteY98" fmla="*/ 9795 h 10000"/>
                    <a:gd name="connsiteX99" fmla="*/ 7647 w 10000"/>
                    <a:gd name="connsiteY99" fmla="*/ 9883 h 10000"/>
                    <a:gd name="connsiteX100" fmla="*/ 7794 w 10000"/>
                    <a:gd name="connsiteY100" fmla="*/ 9912 h 10000"/>
                    <a:gd name="connsiteX101" fmla="*/ 7794 w 10000"/>
                    <a:gd name="connsiteY101" fmla="*/ 9941 h 10000"/>
                    <a:gd name="connsiteX102" fmla="*/ 8088 w 10000"/>
                    <a:gd name="connsiteY102" fmla="*/ 10000 h 10000"/>
                    <a:gd name="connsiteX103" fmla="*/ 7941 w 10000"/>
                    <a:gd name="connsiteY103" fmla="*/ 10000 h 10000"/>
                    <a:gd name="connsiteX104" fmla="*/ 8088 w 10000"/>
                    <a:gd name="connsiteY104" fmla="*/ 10000 h 10000"/>
                    <a:gd name="connsiteX105" fmla="*/ 8235 w 10000"/>
                    <a:gd name="connsiteY105" fmla="*/ 10000 h 10000"/>
                    <a:gd name="connsiteX106" fmla="*/ 8529 w 10000"/>
                    <a:gd name="connsiteY106" fmla="*/ 9941 h 10000"/>
                    <a:gd name="connsiteX107" fmla="*/ 8529 w 10000"/>
                    <a:gd name="connsiteY107" fmla="*/ 9853 h 10000"/>
                    <a:gd name="connsiteX108" fmla="*/ 8676 w 10000"/>
                    <a:gd name="connsiteY108" fmla="*/ 9824 h 10000"/>
                    <a:gd name="connsiteX109" fmla="*/ 8676 w 10000"/>
                    <a:gd name="connsiteY109" fmla="*/ 9736 h 10000"/>
                    <a:gd name="connsiteX110" fmla="*/ 8824 w 10000"/>
                    <a:gd name="connsiteY110" fmla="*/ 9707 h 10000"/>
                    <a:gd name="connsiteX111" fmla="*/ 8824 w 10000"/>
                    <a:gd name="connsiteY111" fmla="*/ 9589 h 10000"/>
                    <a:gd name="connsiteX112" fmla="*/ 8971 w 10000"/>
                    <a:gd name="connsiteY112" fmla="*/ 9560 h 10000"/>
                    <a:gd name="connsiteX113" fmla="*/ 8971 w 10000"/>
                    <a:gd name="connsiteY113" fmla="*/ 9384 h 10000"/>
                    <a:gd name="connsiteX114" fmla="*/ 9118 w 10000"/>
                    <a:gd name="connsiteY114" fmla="*/ 9355 h 10000"/>
                    <a:gd name="connsiteX115" fmla="*/ 9118 w 10000"/>
                    <a:gd name="connsiteY115" fmla="*/ 9179 h 10000"/>
                    <a:gd name="connsiteX116" fmla="*/ 9265 w 10000"/>
                    <a:gd name="connsiteY116" fmla="*/ 9150 h 10000"/>
                    <a:gd name="connsiteX117" fmla="*/ 9265 w 10000"/>
                    <a:gd name="connsiteY117" fmla="*/ 8944 h 10000"/>
                    <a:gd name="connsiteX118" fmla="*/ 9412 w 10000"/>
                    <a:gd name="connsiteY118" fmla="*/ 8915 h 10000"/>
                    <a:gd name="connsiteX119" fmla="*/ 9412 w 10000"/>
                    <a:gd name="connsiteY119" fmla="*/ 8651 h 10000"/>
                    <a:gd name="connsiteX120" fmla="*/ 9559 w 10000"/>
                    <a:gd name="connsiteY120" fmla="*/ 8622 h 10000"/>
                    <a:gd name="connsiteX121" fmla="*/ 9559 w 10000"/>
                    <a:gd name="connsiteY121" fmla="*/ 8358 h 10000"/>
                    <a:gd name="connsiteX122" fmla="*/ 9706 w 10000"/>
                    <a:gd name="connsiteY122" fmla="*/ 8328 h 10000"/>
                    <a:gd name="connsiteX123" fmla="*/ 9706 w 10000"/>
                    <a:gd name="connsiteY123" fmla="*/ 8035 h 10000"/>
                    <a:gd name="connsiteX124" fmla="*/ 9853 w 10000"/>
                    <a:gd name="connsiteY124" fmla="*/ 8006 h 10000"/>
                    <a:gd name="connsiteX125" fmla="*/ 9853 w 10000"/>
                    <a:gd name="connsiteY125" fmla="*/ 7713 h 10000"/>
                    <a:gd name="connsiteX126" fmla="*/ 10000 w 10000"/>
                    <a:gd name="connsiteY126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762 h 10000"/>
                    <a:gd name="connsiteX22" fmla="*/ 1618 w 10000"/>
                    <a:gd name="connsiteY22" fmla="*/ 587 h 10000"/>
                    <a:gd name="connsiteX23" fmla="*/ 1765 w 10000"/>
                    <a:gd name="connsiteY23" fmla="*/ 557 h 10000"/>
                    <a:gd name="connsiteX24" fmla="*/ 1765 w 10000"/>
                    <a:gd name="connsiteY24" fmla="*/ 411 h 10000"/>
                    <a:gd name="connsiteX25" fmla="*/ 1912 w 10000"/>
                    <a:gd name="connsiteY25" fmla="*/ 381 h 10000"/>
                    <a:gd name="connsiteX26" fmla="*/ 1912 w 10000"/>
                    <a:gd name="connsiteY26" fmla="*/ 235 h 10000"/>
                    <a:gd name="connsiteX27" fmla="*/ 2059 w 10000"/>
                    <a:gd name="connsiteY27" fmla="*/ 205 h 10000"/>
                    <a:gd name="connsiteX28" fmla="*/ 2059 w 10000"/>
                    <a:gd name="connsiteY28" fmla="*/ 147 h 10000"/>
                    <a:gd name="connsiteX29" fmla="*/ 2206 w 10000"/>
                    <a:gd name="connsiteY29" fmla="*/ 59 h 10000"/>
                    <a:gd name="connsiteX30" fmla="*/ 2500 w 10000"/>
                    <a:gd name="connsiteY30" fmla="*/ 0 h 10000"/>
                    <a:gd name="connsiteX31" fmla="*/ 2500 w 10000"/>
                    <a:gd name="connsiteY31" fmla="*/ 0 h 10000"/>
                    <a:gd name="connsiteX32" fmla="*/ 2647 w 10000"/>
                    <a:gd name="connsiteY32" fmla="*/ 0 h 10000"/>
                    <a:gd name="connsiteX33" fmla="*/ 2941 w 10000"/>
                    <a:gd name="connsiteY33" fmla="*/ 59 h 10000"/>
                    <a:gd name="connsiteX34" fmla="*/ 2941 w 10000"/>
                    <a:gd name="connsiteY34" fmla="*/ 147 h 10000"/>
                    <a:gd name="connsiteX35" fmla="*/ 3088 w 10000"/>
                    <a:gd name="connsiteY35" fmla="*/ 176 h 10000"/>
                    <a:gd name="connsiteX36" fmla="*/ 3088 w 10000"/>
                    <a:gd name="connsiteY36" fmla="*/ 264 h 10000"/>
                    <a:gd name="connsiteX37" fmla="*/ 3235 w 10000"/>
                    <a:gd name="connsiteY37" fmla="*/ 293 h 10000"/>
                    <a:gd name="connsiteX38" fmla="*/ 3235 w 10000"/>
                    <a:gd name="connsiteY38" fmla="*/ 411 h 10000"/>
                    <a:gd name="connsiteX39" fmla="*/ 3382 w 10000"/>
                    <a:gd name="connsiteY39" fmla="*/ 440 h 10000"/>
                    <a:gd name="connsiteX40" fmla="*/ 3382 w 10000"/>
                    <a:gd name="connsiteY40" fmla="*/ 616 h 10000"/>
                    <a:gd name="connsiteX41" fmla="*/ 3529 w 10000"/>
                    <a:gd name="connsiteY41" fmla="*/ 645 h 10000"/>
                    <a:gd name="connsiteX42" fmla="*/ 3529 w 10000"/>
                    <a:gd name="connsiteY42" fmla="*/ 821 h 10000"/>
                    <a:gd name="connsiteX43" fmla="*/ 3676 w 10000"/>
                    <a:gd name="connsiteY43" fmla="*/ 850 h 10000"/>
                    <a:gd name="connsiteX44" fmla="*/ 3676 w 10000"/>
                    <a:gd name="connsiteY44" fmla="*/ 1056 h 10000"/>
                    <a:gd name="connsiteX45" fmla="*/ 3824 w 10000"/>
                    <a:gd name="connsiteY45" fmla="*/ 1085 h 10000"/>
                    <a:gd name="connsiteX46" fmla="*/ 3824 w 10000"/>
                    <a:gd name="connsiteY46" fmla="*/ 1349 h 10000"/>
                    <a:gd name="connsiteX47" fmla="*/ 3971 w 10000"/>
                    <a:gd name="connsiteY47" fmla="*/ 1378 h 10000"/>
                    <a:gd name="connsiteX48" fmla="*/ 3971 w 10000"/>
                    <a:gd name="connsiteY48" fmla="*/ 1642 h 10000"/>
                    <a:gd name="connsiteX49" fmla="*/ 4118 w 10000"/>
                    <a:gd name="connsiteY49" fmla="*/ 1672 h 10000"/>
                    <a:gd name="connsiteX50" fmla="*/ 4118 w 10000"/>
                    <a:gd name="connsiteY50" fmla="*/ 1935 h 10000"/>
                    <a:gd name="connsiteX51" fmla="*/ 4265 w 10000"/>
                    <a:gd name="connsiteY51" fmla="*/ 1965 h 10000"/>
                    <a:gd name="connsiteX52" fmla="*/ 4265 w 10000"/>
                    <a:gd name="connsiteY52" fmla="*/ 2287 h 10000"/>
                    <a:gd name="connsiteX53" fmla="*/ 4412 w 10000"/>
                    <a:gd name="connsiteY53" fmla="*/ 2317 h 10000"/>
                    <a:gd name="connsiteX54" fmla="*/ 4412 w 10000"/>
                    <a:gd name="connsiteY54" fmla="*/ 2639 h 10000"/>
                    <a:gd name="connsiteX55" fmla="*/ 4559 w 10000"/>
                    <a:gd name="connsiteY55" fmla="*/ 2669 h 10000"/>
                    <a:gd name="connsiteX56" fmla="*/ 4559 w 10000"/>
                    <a:gd name="connsiteY56" fmla="*/ 3021 h 10000"/>
                    <a:gd name="connsiteX57" fmla="*/ 4706 w 10000"/>
                    <a:gd name="connsiteY57" fmla="*/ 3050 h 10000"/>
                    <a:gd name="connsiteX58" fmla="*/ 4706 w 10000"/>
                    <a:gd name="connsiteY58" fmla="*/ 3402 h 10000"/>
                    <a:gd name="connsiteX59" fmla="*/ 4853 w 10000"/>
                    <a:gd name="connsiteY59" fmla="*/ 3431 h 10000"/>
                    <a:gd name="connsiteX60" fmla="*/ 4853 w 10000"/>
                    <a:gd name="connsiteY60" fmla="*/ 3812 h 10000"/>
                    <a:gd name="connsiteX61" fmla="*/ 5000 w 10000"/>
                    <a:gd name="connsiteY61" fmla="*/ 3842 h 10000"/>
                    <a:gd name="connsiteX62" fmla="*/ 5000 w 10000"/>
                    <a:gd name="connsiteY62" fmla="*/ 4223 h 10000"/>
                    <a:gd name="connsiteX63" fmla="*/ 5147 w 10000"/>
                    <a:gd name="connsiteY63" fmla="*/ 4252 h 10000"/>
                    <a:gd name="connsiteX64" fmla="*/ 5147 w 10000"/>
                    <a:gd name="connsiteY64" fmla="*/ 4633 h 10000"/>
                    <a:gd name="connsiteX65" fmla="*/ 5294 w 10000"/>
                    <a:gd name="connsiteY65" fmla="*/ 4663 h 10000"/>
                    <a:gd name="connsiteX66" fmla="*/ 5294 w 10000"/>
                    <a:gd name="connsiteY66" fmla="*/ 5044 h 10000"/>
                    <a:gd name="connsiteX67" fmla="*/ 5441 w 10000"/>
                    <a:gd name="connsiteY67" fmla="*/ 5073 h 10000"/>
                    <a:gd name="connsiteX68" fmla="*/ 5441 w 10000"/>
                    <a:gd name="connsiteY68" fmla="*/ 5455 h 10000"/>
                    <a:gd name="connsiteX69" fmla="*/ 5588 w 10000"/>
                    <a:gd name="connsiteY69" fmla="*/ 5484 h 10000"/>
                    <a:gd name="connsiteX70" fmla="*/ 5588 w 10000"/>
                    <a:gd name="connsiteY70" fmla="*/ 5865 h 10000"/>
                    <a:gd name="connsiteX71" fmla="*/ 5735 w 10000"/>
                    <a:gd name="connsiteY71" fmla="*/ 5894 h 10000"/>
                    <a:gd name="connsiteX72" fmla="*/ 5735 w 10000"/>
                    <a:gd name="connsiteY72" fmla="*/ 6276 h 10000"/>
                    <a:gd name="connsiteX73" fmla="*/ 5882 w 10000"/>
                    <a:gd name="connsiteY73" fmla="*/ 6305 h 10000"/>
                    <a:gd name="connsiteX74" fmla="*/ 5882 w 10000"/>
                    <a:gd name="connsiteY74" fmla="*/ 6657 h 10000"/>
                    <a:gd name="connsiteX75" fmla="*/ 6029 w 10000"/>
                    <a:gd name="connsiteY75" fmla="*/ 6686 h 10000"/>
                    <a:gd name="connsiteX76" fmla="*/ 6029 w 10000"/>
                    <a:gd name="connsiteY76" fmla="*/ 7038 h 10000"/>
                    <a:gd name="connsiteX77" fmla="*/ 6176 w 10000"/>
                    <a:gd name="connsiteY77" fmla="*/ 7067 h 10000"/>
                    <a:gd name="connsiteX78" fmla="*/ 6176 w 10000"/>
                    <a:gd name="connsiteY78" fmla="*/ 7419 h 10000"/>
                    <a:gd name="connsiteX79" fmla="*/ 6324 w 10000"/>
                    <a:gd name="connsiteY79" fmla="*/ 7449 h 10000"/>
                    <a:gd name="connsiteX80" fmla="*/ 6324 w 10000"/>
                    <a:gd name="connsiteY80" fmla="*/ 7771 h 10000"/>
                    <a:gd name="connsiteX81" fmla="*/ 6471 w 10000"/>
                    <a:gd name="connsiteY81" fmla="*/ 7801 h 10000"/>
                    <a:gd name="connsiteX82" fmla="*/ 6471 w 10000"/>
                    <a:gd name="connsiteY82" fmla="*/ 8123 h 10000"/>
                    <a:gd name="connsiteX83" fmla="*/ 6618 w 10000"/>
                    <a:gd name="connsiteY83" fmla="*/ 8152 h 10000"/>
                    <a:gd name="connsiteX84" fmla="*/ 6618 w 10000"/>
                    <a:gd name="connsiteY84" fmla="*/ 8446 h 10000"/>
                    <a:gd name="connsiteX85" fmla="*/ 6765 w 10000"/>
                    <a:gd name="connsiteY85" fmla="*/ 8475 h 10000"/>
                    <a:gd name="connsiteX86" fmla="*/ 6765 w 10000"/>
                    <a:gd name="connsiteY86" fmla="*/ 8710 h 10000"/>
                    <a:gd name="connsiteX87" fmla="*/ 6912 w 10000"/>
                    <a:gd name="connsiteY87" fmla="*/ 8739 h 10000"/>
                    <a:gd name="connsiteX88" fmla="*/ 6912 w 10000"/>
                    <a:gd name="connsiteY88" fmla="*/ 8974 h 10000"/>
                    <a:gd name="connsiteX89" fmla="*/ 7059 w 10000"/>
                    <a:gd name="connsiteY89" fmla="*/ 9003 h 10000"/>
                    <a:gd name="connsiteX90" fmla="*/ 7059 w 10000"/>
                    <a:gd name="connsiteY90" fmla="*/ 9238 h 10000"/>
                    <a:gd name="connsiteX91" fmla="*/ 7206 w 10000"/>
                    <a:gd name="connsiteY91" fmla="*/ 9267 h 10000"/>
                    <a:gd name="connsiteX92" fmla="*/ 7206 w 10000"/>
                    <a:gd name="connsiteY92" fmla="*/ 9443 h 10000"/>
                    <a:gd name="connsiteX93" fmla="*/ 7353 w 10000"/>
                    <a:gd name="connsiteY93" fmla="*/ 9472 h 10000"/>
                    <a:gd name="connsiteX94" fmla="*/ 7353 w 10000"/>
                    <a:gd name="connsiteY94" fmla="*/ 9619 h 10000"/>
                    <a:gd name="connsiteX95" fmla="*/ 7500 w 10000"/>
                    <a:gd name="connsiteY95" fmla="*/ 9648 h 10000"/>
                    <a:gd name="connsiteX96" fmla="*/ 7500 w 10000"/>
                    <a:gd name="connsiteY96" fmla="*/ 9765 h 10000"/>
                    <a:gd name="connsiteX97" fmla="*/ 7647 w 10000"/>
                    <a:gd name="connsiteY97" fmla="*/ 9795 h 10000"/>
                    <a:gd name="connsiteX98" fmla="*/ 7647 w 10000"/>
                    <a:gd name="connsiteY98" fmla="*/ 9883 h 10000"/>
                    <a:gd name="connsiteX99" fmla="*/ 7794 w 10000"/>
                    <a:gd name="connsiteY99" fmla="*/ 9912 h 10000"/>
                    <a:gd name="connsiteX100" fmla="*/ 7794 w 10000"/>
                    <a:gd name="connsiteY100" fmla="*/ 9941 h 10000"/>
                    <a:gd name="connsiteX101" fmla="*/ 8088 w 10000"/>
                    <a:gd name="connsiteY101" fmla="*/ 10000 h 10000"/>
                    <a:gd name="connsiteX102" fmla="*/ 7941 w 10000"/>
                    <a:gd name="connsiteY102" fmla="*/ 10000 h 10000"/>
                    <a:gd name="connsiteX103" fmla="*/ 8088 w 10000"/>
                    <a:gd name="connsiteY103" fmla="*/ 10000 h 10000"/>
                    <a:gd name="connsiteX104" fmla="*/ 8235 w 10000"/>
                    <a:gd name="connsiteY104" fmla="*/ 10000 h 10000"/>
                    <a:gd name="connsiteX105" fmla="*/ 8529 w 10000"/>
                    <a:gd name="connsiteY105" fmla="*/ 9941 h 10000"/>
                    <a:gd name="connsiteX106" fmla="*/ 8529 w 10000"/>
                    <a:gd name="connsiteY106" fmla="*/ 9853 h 10000"/>
                    <a:gd name="connsiteX107" fmla="*/ 8676 w 10000"/>
                    <a:gd name="connsiteY107" fmla="*/ 9824 h 10000"/>
                    <a:gd name="connsiteX108" fmla="*/ 8676 w 10000"/>
                    <a:gd name="connsiteY108" fmla="*/ 9736 h 10000"/>
                    <a:gd name="connsiteX109" fmla="*/ 8824 w 10000"/>
                    <a:gd name="connsiteY109" fmla="*/ 9707 h 10000"/>
                    <a:gd name="connsiteX110" fmla="*/ 8824 w 10000"/>
                    <a:gd name="connsiteY110" fmla="*/ 9589 h 10000"/>
                    <a:gd name="connsiteX111" fmla="*/ 8971 w 10000"/>
                    <a:gd name="connsiteY111" fmla="*/ 9560 h 10000"/>
                    <a:gd name="connsiteX112" fmla="*/ 8971 w 10000"/>
                    <a:gd name="connsiteY112" fmla="*/ 9384 h 10000"/>
                    <a:gd name="connsiteX113" fmla="*/ 9118 w 10000"/>
                    <a:gd name="connsiteY113" fmla="*/ 9355 h 10000"/>
                    <a:gd name="connsiteX114" fmla="*/ 9118 w 10000"/>
                    <a:gd name="connsiteY114" fmla="*/ 9179 h 10000"/>
                    <a:gd name="connsiteX115" fmla="*/ 9265 w 10000"/>
                    <a:gd name="connsiteY115" fmla="*/ 9150 h 10000"/>
                    <a:gd name="connsiteX116" fmla="*/ 9265 w 10000"/>
                    <a:gd name="connsiteY116" fmla="*/ 8944 h 10000"/>
                    <a:gd name="connsiteX117" fmla="*/ 9412 w 10000"/>
                    <a:gd name="connsiteY117" fmla="*/ 8915 h 10000"/>
                    <a:gd name="connsiteX118" fmla="*/ 9412 w 10000"/>
                    <a:gd name="connsiteY118" fmla="*/ 8651 h 10000"/>
                    <a:gd name="connsiteX119" fmla="*/ 9559 w 10000"/>
                    <a:gd name="connsiteY119" fmla="*/ 8622 h 10000"/>
                    <a:gd name="connsiteX120" fmla="*/ 9559 w 10000"/>
                    <a:gd name="connsiteY120" fmla="*/ 8358 h 10000"/>
                    <a:gd name="connsiteX121" fmla="*/ 9706 w 10000"/>
                    <a:gd name="connsiteY121" fmla="*/ 8328 h 10000"/>
                    <a:gd name="connsiteX122" fmla="*/ 9706 w 10000"/>
                    <a:gd name="connsiteY122" fmla="*/ 8035 h 10000"/>
                    <a:gd name="connsiteX123" fmla="*/ 9853 w 10000"/>
                    <a:gd name="connsiteY123" fmla="*/ 8006 h 10000"/>
                    <a:gd name="connsiteX124" fmla="*/ 9853 w 10000"/>
                    <a:gd name="connsiteY124" fmla="*/ 7713 h 10000"/>
                    <a:gd name="connsiteX125" fmla="*/ 10000 w 10000"/>
                    <a:gd name="connsiteY125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762 h 10000"/>
                    <a:gd name="connsiteX22" fmla="*/ 1618 w 10000"/>
                    <a:gd name="connsiteY22" fmla="*/ 587 h 10000"/>
                    <a:gd name="connsiteX23" fmla="*/ 1765 w 10000"/>
                    <a:gd name="connsiteY23" fmla="*/ 557 h 10000"/>
                    <a:gd name="connsiteX24" fmla="*/ 1765 w 10000"/>
                    <a:gd name="connsiteY24" fmla="*/ 411 h 10000"/>
                    <a:gd name="connsiteX25" fmla="*/ 1912 w 10000"/>
                    <a:gd name="connsiteY25" fmla="*/ 381 h 10000"/>
                    <a:gd name="connsiteX26" fmla="*/ 1912 w 10000"/>
                    <a:gd name="connsiteY26" fmla="*/ 235 h 10000"/>
                    <a:gd name="connsiteX27" fmla="*/ 2059 w 10000"/>
                    <a:gd name="connsiteY27" fmla="*/ 147 h 10000"/>
                    <a:gd name="connsiteX28" fmla="*/ 2206 w 10000"/>
                    <a:gd name="connsiteY28" fmla="*/ 59 h 10000"/>
                    <a:gd name="connsiteX29" fmla="*/ 2500 w 10000"/>
                    <a:gd name="connsiteY29" fmla="*/ 0 h 10000"/>
                    <a:gd name="connsiteX30" fmla="*/ 2500 w 10000"/>
                    <a:gd name="connsiteY30" fmla="*/ 0 h 10000"/>
                    <a:gd name="connsiteX31" fmla="*/ 2647 w 10000"/>
                    <a:gd name="connsiteY31" fmla="*/ 0 h 10000"/>
                    <a:gd name="connsiteX32" fmla="*/ 2941 w 10000"/>
                    <a:gd name="connsiteY32" fmla="*/ 59 h 10000"/>
                    <a:gd name="connsiteX33" fmla="*/ 2941 w 10000"/>
                    <a:gd name="connsiteY33" fmla="*/ 147 h 10000"/>
                    <a:gd name="connsiteX34" fmla="*/ 3088 w 10000"/>
                    <a:gd name="connsiteY34" fmla="*/ 176 h 10000"/>
                    <a:gd name="connsiteX35" fmla="*/ 3088 w 10000"/>
                    <a:gd name="connsiteY35" fmla="*/ 264 h 10000"/>
                    <a:gd name="connsiteX36" fmla="*/ 3235 w 10000"/>
                    <a:gd name="connsiteY36" fmla="*/ 293 h 10000"/>
                    <a:gd name="connsiteX37" fmla="*/ 3235 w 10000"/>
                    <a:gd name="connsiteY37" fmla="*/ 411 h 10000"/>
                    <a:gd name="connsiteX38" fmla="*/ 3382 w 10000"/>
                    <a:gd name="connsiteY38" fmla="*/ 440 h 10000"/>
                    <a:gd name="connsiteX39" fmla="*/ 3382 w 10000"/>
                    <a:gd name="connsiteY39" fmla="*/ 616 h 10000"/>
                    <a:gd name="connsiteX40" fmla="*/ 3529 w 10000"/>
                    <a:gd name="connsiteY40" fmla="*/ 645 h 10000"/>
                    <a:gd name="connsiteX41" fmla="*/ 3529 w 10000"/>
                    <a:gd name="connsiteY41" fmla="*/ 821 h 10000"/>
                    <a:gd name="connsiteX42" fmla="*/ 3676 w 10000"/>
                    <a:gd name="connsiteY42" fmla="*/ 850 h 10000"/>
                    <a:gd name="connsiteX43" fmla="*/ 3676 w 10000"/>
                    <a:gd name="connsiteY43" fmla="*/ 1056 h 10000"/>
                    <a:gd name="connsiteX44" fmla="*/ 3824 w 10000"/>
                    <a:gd name="connsiteY44" fmla="*/ 1085 h 10000"/>
                    <a:gd name="connsiteX45" fmla="*/ 3824 w 10000"/>
                    <a:gd name="connsiteY45" fmla="*/ 1349 h 10000"/>
                    <a:gd name="connsiteX46" fmla="*/ 3971 w 10000"/>
                    <a:gd name="connsiteY46" fmla="*/ 1378 h 10000"/>
                    <a:gd name="connsiteX47" fmla="*/ 3971 w 10000"/>
                    <a:gd name="connsiteY47" fmla="*/ 1642 h 10000"/>
                    <a:gd name="connsiteX48" fmla="*/ 4118 w 10000"/>
                    <a:gd name="connsiteY48" fmla="*/ 1672 h 10000"/>
                    <a:gd name="connsiteX49" fmla="*/ 4118 w 10000"/>
                    <a:gd name="connsiteY49" fmla="*/ 1935 h 10000"/>
                    <a:gd name="connsiteX50" fmla="*/ 4265 w 10000"/>
                    <a:gd name="connsiteY50" fmla="*/ 1965 h 10000"/>
                    <a:gd name="connsiteX51" fmla="*/ 4265 w 10000"/>
                    <a:gd name="connsiteY51" fmla="*/ 2287 h 10000"/>
                    <a:gd name="connsiteX52" fmla="*/ 4412 w 10000"/>
                    <a:gd name="connsiteY52" fmla="*/ 2317 h 10000"/>
                    <a:gd name="connsiteX53" fmla="*/ 4412 w 10000"/>
                    <a:gd name="connsiteY53" fmla="*/ 2639 h 10000"/>
                    <a:gd name="connsiteX54" fmla="*/ 4559 w 10000"/>
                    <a:gd name="connsiteY54" fmla="*/ 2669 h 10000"/>
                    <a:gd name="connsiteX55" fmla="*/ 4559 w 10000"/>
                    <a:gd name="connsiteY55" fmla="*/ 3021 h 10000"/>
                    <a:gd name="connsiteX56" fmla="*/ 4706 w 10000"/>
                    <a:gd name="connsiteY56" fmla="*/ 3050 h 10000"/>
                    <a:gd name="connsiteX57" fmla="*/ 4706 w 10000"/>
                    <a:gd name="connsiteY57" fmla="*/ 3402 h 10000"/>
                    <a:gd name="connsiteX58" fmla="*/ 4853 w 10000"/>
                    <a:gd name="connsiteY58" fmla="*/ 3431 h 10000"/>
                    <a:gd name="connsiteX59" fmla="*/ 4853 w 10000"/>
                    <a:gd name="connsiteY59" fmla="*/ 3812 h 10000"/>
                    <a:gd name="connsiteX60" fmla="*/ 5000 w 10000"/>
                    <a:gd name="connsiteY60" fmla="*/ 3842 h 10000"/>
                    <a:gd name="connsiteX61" fmla="*/ 5000 w 10000"/>
                    <a:gd name="connsiteY61" fmla="*/ 4223 h 10000"/>
                    <a:gd name="connsiteX62" fmla="*/ 5147 w 10000"/>
                    <a:gd name="connsiteY62" fmla="*/ 4252 h 10000"/>
                    <a:gd name="connsiteX63" fmla="*/ 5147 w 10000"/>
                    <a:gd name="connsiteY63" fmla="*/ 4633 h 10000"/>
                    <a:gd name="connsiteX64" fmla="*/ 5294 w 10000"/>
                    <a:gd name="connsiteY64" fmla="*/ 4663 h 10000"/>
                    <a:gd name="connsiteX65" fmla="*/ 5294 w 10000"/>
                    <a:gd name="connsiteY65" fmla="*/ 5044 h 10000"/>
                    <a:gd name="connsiteX66" fmla="*/ 5441 w 10000"/>
                    <a:gd name="connsiteY66" fmla="*/ 5073 h 10000"/>
                    <a:gd name="connsiteX67" fmla="*/ 5441 w 10000"/>
                    <a:gd name="connsiteY67" fmla="*/ 5455 h 10000"/>
                    <a:gd name="connsiteX68" fmla="*/ 5588 w 10000"/>
                    <a:gd name="connsiteY68" fmla="*/ 5484 h 10000"/>
                    <a:gd name="connsiteX69" fmla="*/ 5588 w 10000"/>
                    <a:gd name="connsiteY69" fmla="*/ 5865 h 10000"/>
                    <a:gd name="connsiteX70" fmla="*/ 5735 w 10000"/>
                    <a:gd name="connsiteY70" fmla="*/ 5894 h 10000"/>
                    <a:gd name="connsiteX71" fmla="*/ 5735 w 10000"/>
                    <a:gd name="connsiteY71" fmla="*/ 6276 h 10000"/>
                    <a:gd name="connsiteX72" fmla="*/ 5882 w 10000"/>
                    <a:gd name="connsiteY72" fmla="*/ 6305 h 10000"/>
                    <a:gd name="connsiteX73" fmla="*/ 5882 w 10000"/>
                    <a:gd name="connsiteY73" fmla="*/ 6657 h 10000"/>
                    <a:gd name="connsiteX74" fmla="*/ 6029 w 10000"/>
                    <a:gd name="connsiteY74" fmla="*/ 6686 h 10000"/>
                    <a:gd name="connsiteX75" fmla="*/ 6029 w 10000"/>
                    <a:gd name="connsiteY75" fmla="*/ 7038 h 10000"/>
                    <a:gd name="connsiteX76" fmla="*/ 6176 w 10000"/>
                    <a:gd name="connsiteY76" fmla="*/ 7067 h 10000"/>
                    <a:gd name="connsiteX77" fmla="*/ 6176 w 10000"/>
                    <a:gd name="connsiteY77" fmla="*/ 7419 h 10000"/>
                    <a:gd name="connsiteX78" fmla="*/ 6324 w 10000"/>
                    <a:gd name="connsiteY78" fmla="*/ 7449 h 10000"/>
                    <a:gd name="connsiteX79" fmla="*/ 6324 w 10000"/>
                    <a:gd name="connsiteY79" fmla="*/ 7771 h 10000"/>
                    <a:gd name="connsiteX80" fmla="*/ 6471 w 10000"/>
                    <a:gd name="connsiteY80" fmla="*/ 7801 h 10000"/>
                    <a:gd name="connsiteX81" fmla="*/ 6471 w 10000"/>
                    <a:gd name="connsiteY81" fmla="*/ 8123 h 10000"/>
                    <a:gd name="connsiteX82" fmla="*/ 6618 w 10000"/>
                    <a:gd name="connsiteY82" fmla="*/ 8152 h 10000"/>
                    <a:gd name="connsiteX83" fmla="*/ 6618 w 10000"/>
                    <a:gd name="connsiteY83" fmla="*/ 8446 h 10000"/>
                    <a:gd name="connsiteX84" fmla="*/ 6765 w 10000"/>
                    <a:gd name="connsiteY84" fmla="*/ 8475 h 10000"/>
                    <a:gd name="connsiteX85" fmla="*/ 6765 w 10000"/>
                    <a:gd name="connsiteY85" fmla="*/ 8710 h 10000"/>
                    <a:gd name="connsiteX86" fmla="*/ 6912 w 10000"/>
                    <a:gd name="connsiteY86" fmla="*/ 8739 h 10000"/>
                    <a:gd name="connsiteX87" fmla="*/ 6912 w 10000"/>
                    <a:gd name="connsiteY87" fmla="*/ 8974 h 10000"/>
                    <a:gd name="connsiteX88" fmla="*/ 7059 w 10000"/>
                    <a:gd name="connsiteY88" fmla="*/ 9003 h 10000"/>
                    <a:gd name="connsiteX89" fmla="*/ 7059 w 10000"/>
                    <a:gd name="connsiteY89" fmla="*/ 9238 h 10000"/>
                    <a:gd name="connsiteX90" fmla="*/ 7206 w 10000"/>
                    <a:gd name="connsiteY90" fmla="*/ 9267 h 10000"/>
                    <a:gd name="connsiteX91" fmla="*/ 7206 w 10000"/>
                    <a:gd name="connsiteY91" fmla="*/ 9443 h 10000"/>
                    <a:gd name="connsiteX92" fmla="*/ 7353 w 10000"/>
                    <a:gd name="connsiteY92" fmla="*/ 9472 h 10000"/>
                    <a:gd name="connsiteX93" fmla="*/ 7353 w 10000"/>
                    <a:gd name="connsiteY93" fmla="*/ 9619 h 10000"/>
                    <a:gd name="connsiteX94" fmla="*/ 7500 w 10000"/>
                    <a:gd name="connsiteY94" fmla="*/ 9648 h 10000"/>
                    <a:gd name="connsiteX95" fmla="*/ 7500 w 10000"/>
                    <a:gd name="connsiteY95" fmla="*/ 9765 h 10000"/>
                    <a:gd name="connsiteX96" fmla="*/ 7647 w 10000"/>
                    <a:gd name="connsiteY96" fmla="*/ 9795 h 10000"/>
                    <a:gd name="connsiteX97" fmla="*/ 7647 w 10000"/>
                    <a:gd name="connsiteY97" fmla="*/ 9883 h 10000"/>
                    <a:gd name="connsiteX98" fmla="*/ 7794 w 10000"/>
                    <a:gd name="connsiteY98" fmla="*/ 9912 h 10000"/>
                    <a:gd name="connsiteX99" fmla="*/ 7794 w 10000"/>
                    <a:gd name="connsiteY99" fmla="*/ 9941 h 10000"/>
                    <a:gd name="connsiteX100" fmla="*/ 8088 w 10000"/>
                    <a:gd name="connsiteY100" fmla="*/ 10000 h 10000"/>
                    <a:gd name="connsiteX101" fmla="*/ 7941 w 10000"/>
                    <a:gd name="connsiteY101" fmla="*/ 10000 h 10000"/>
                    <a:gd name="connsiteX102" fmla="*/ 8088 w 10000"/>
                    <a:gd name="connsiteY102" fmla="*/ 10000 h 10000"/>
                    <a:gd name="connsiteX103" fmla="*/ 8235 w 10000"/>
                    <a:gd name="connsiteY103" fmla="*/ 10000 h 10000"/>
                    <a:gd name="connsiteX104" fmla="*/ 8529 w 10000"/>
                    <a:gd name="connsiteY104" fmla="*/ 9941 h 10000"/>
                    <a:gd name="connsiteX105" fmla="*/ 8529 w 10000"/>
                    <a:gd name="connsiteY105" fmla="*/ 9853 h 10000"/>
                    <a:gd name="connsiteX106" fmla="*/ 8676 w 10000"/>
                    <a:gd name="connsiteY106" fmla="*/ 9824 h 10000"/>
                    <a:gd name="connsiteX107" fmla="*/ 8676 w 10000"/>
                    <a:gd name="connsiteY107" fmla="*/ 9736 h 10000"/>
                    <a:gd name="connsiteX108" fmla="*/ 8824 w 10000"/>
                    <a:gd name="connsiteY108" fmla="*/ 9707 h 10000"/>
                    <a:gd name="connsiteX109" fmla="*/ 8824 w 10000"/>
                    <a:gd name="connsiteY109" fmla="*/ 9589 h 10000"/>
                    <a:gd name="connsiteX110" fmla="*/ 8971 w 10000"/>
                    <a:gd name="connsiteY110" fmla="*/ 9560 h 10000"/>
                    <a:gd name="connsiteX111" fmla="*/ 8971 w 10000"/>
                    <a:gd name="connsiteY111" fmla="*/ 9384 h 10000"/>
                    <a:gd name="connsiteX112" fmla="*/ 9118 w 10000"/>
                    <a:gd name="connsiteY112" fmla="*/ 9355 h 10000"/>
                    <a:gd name="connsiteX113" fmla="*/ 9118 w 10000"/>
                    <a:gd name="connsiteY113" fmla="*/ 9179 h 10000"/>
                    <a:gd name="connsiteX114" fmla="*/ 9265 w 10000"/>
                    <a:gd name="connsiteY114" fmla="*/ 9150 h 10000"/>
                    <a:gd name="connsiteX115" fmla="*/ 9265 w 10000"/>
                    <a:gd name="connsiteY115" fmla="*/ 8944 h 10000"/>
                    <a:gd name="connsiteX116" fmla="*/ 9412 w 10000"/>
                    <a:gd name="connsiteY116" fmla="*/ 8915 h 10000"/>
                    <a:gd name="connsiteX117" fmla="*/ 9412 w 10000"/>
                    <a:gd name="connsiteY117" fmla="*/ 8651 h 10000"/>
                    <a:gd name="connsiteX118" fmla="*/ 9559 w 10000"/>
                    <a:gd name="connsiteY118" fmla="*/ 8622 h 10000"/>
                    <a:gd name="connsiteX119" fmla="*/ 9559 w 10000"/>
                    <a:gd name="connsiteY119" fmla="*/ 8358 h 10000"/>
                    <a:gd name="connsiteX120" fmla="*/ 9706 w 10000"/>
                    <a:gd name="connsiteY120" fmla="*/ 8328 h 10000"/>
                    <a:gd name="connsiteX121" fmla="*/ 9706 w 10000"/>
                    <a:gd name="connsiteY121" fmla="*/ 8035 h 10000"/>
                    <a:gd name="connsiteX122" fmla="*/ 9853 w 10000"/>
                    <a:gd name="connsiteY122" fmla="*/ 8006 h 10000"/>
                    <a:gd name="connsiteX123" fmla="*/ 9853 w 10000"/>
                    <a:gd name="connsiteY123" fmla="*/ 7713 h 10000"/>
                    <a:gd name="connsiteX124" fmla="*/ 10000 w 10000"/>
                    <a:gd name="connsiteY124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762 h 10000"/>
                    <a:gd name="connsiteX22" fmla="*/ 1618 w 10000"/>
                    <a:gd name="connsiteY22" fmla="*/ 587 h 10000"/>
                    <a:gd name="connsiteX23" fmla="*/ 1765 w 10000"/>
                    <a:gd name="connsiteY23" fmla="*/ 557 h 10000"/>
                    <a:gd name="connsiteX24" fmla="*/ 1765 w 10000"/>
                    <a:gd name="connsiteY24" fmla="*/ 411 h 10000"/>
                    <a:gd name="connsiteX25" fmla="*/ 1912 w 10000"/>
                    <a:gd name="connsiteY25" fmla="*/ 235 h 10000"/>
                    <a:gd name="connsiteX26" fmla="*/ 2059 w 10000"/>
                    <a:gd name="connsiteY26" fmla="*/ 147 h 10000"/>
                    <a:gd name="connsiteX27" fmla="*/ 2206 w 10000"/>
                    <a:gd name="connsiteY27" fmla="*/ 59 h 10000"/>
                    <a:gd name="connsiteX28" fmla="*/ 2500 w 10000"/>
                    <a:gd name="connsiteY28" fmla="*/ 0 h 10000"/>
                    <a:gd name="connsiteX29" fmla="*/ 2500 w 10000"/>
                    <a:gd name="connsiteY29" fmla="*/ 0 h 10000"/>
                    <a:gd name="connsiteX30" fmla="*/ 2647 w 10000"/>
                    <a:gd name="connsiteY30" fmla="*/ 0 h 10000"/>
                    <a:gd name="connsiteX31" fmla="*/ 2941 w 10000"/>
                    <a:gd name="connsiteY31" fmla="*/ 59 h 10000"/>
                    <a:gd name="connsiteX32" fmla="*/ 2941 w 10000"/>
                    <a:gd name="connsiteY32" fmla="*/ 147 h 10000"/>
                    <a:gd name="connsiteX33" fmla="*/ 3088 w 10000"/>
                    <a:gd name="connsiteY33" fmla="*/ 176 h 10000"/>
                    <a:gd name="connsiteX34" fmla="*/ 3088 w 10000"/>
                    <a:gd name="connsiteY34" fmla="*/ 264 h 10000"/>
                    <a:gd name="connsiteX35" fmla="*/ 3235 w 10000"/>
                    <a:gd name="connsiteY35" fmla="*/ 293 h 10000"/>
                    <a:gd name="connsiteX36" fmla="*/ 3235 w 10000"/>
                    <a:gd name="connsiteY36" fmla="*/ 411 h 10000"/>
                    <a:gd name="connsiteX37" fmla="*/ 3382 w 10000"/>
                    <a:gd name="connsiteY37" fmla="*/ 440 h 10000"/>
                    <a:gd name="connsiteX38" fmla="*/ 3382 w 10000"/>
                    <a:gd name="connsiteY38" fmla="*/ 616 h 10000"/>
                    <a:gd name="connsiteX39" fmla="*/ 3529 w 10000"/>
                    <a:gd name="connsiteY39" fmla="*/ 645 h 10000"/>
                    <a:gd name="connsiteX40" fmla="*/ 3529 w 10000"/>
                    <a:gd name="connsiteY40" fmla="*/ 821 h 10000"/>
                    <a:gd name="connsiteX41" fmla="*/ 3676 w 10000"/>
                    <a:gd name="connsiteY41" fmla="*/ 850 h 10000"/>
                    <a:gd name="connsiteX42" fmla="*/ 3676 w 10000"/>
                    <a:gd name="connsiteY42" fmla="*/ 1056 h 10000"/>
                    <a:gd name="connsiteX43" fmla="*/ 3824 w 10000"/>
                    <a:gd name="connsiteY43" fmla="*/ 1085 h 10000"/>
                    <a:gd name="connsiteX44" fmla="*/ 3824 w 10000"/>
                    <a:gd name="connsiteY44" fmla="*/ 1349 h 10000"/>
                    <a:gd name="connsiteX45" fmla="*/ 3971 w 10000"/>
                    <a:gd name="connsiteY45" fmla="*/ 1378 h 10000"/>
                    <a:gd name="connsiteX46" fmla="*/ 3971 w 10000"/>
                    <a:gd name="connsiteY46" fmla="*/ 1642 h 10000"/>
                    <a:gd name="connsiteX47" fmla="*/ 4118 w 10000"/>
                    <a:gd name="connsiteY47" fmla="*/ 1672 h 10000"/>
                    <a:gd name="connsiteX48" fmla="*/ 4118 w 10000"/>
                    <a:gd name="connsiteY48" fmla="*/ 1935 h 10000"/>
                    <a:gd name="connsiteX49" fmla="*/ 4265 w 10000"/>
                    <a:gd name="connsiteY49" fmla="*/ 1965 h 10000"/>
                    <a:gd name="connsiteX50" fmla="*/ 4265 w 10000"/>
                    <a:gd name="connsiteY50" fmla="*/ 2287 h 10000"/>
                    <a:gd name="connsiteX51" fmla="*/ 4412 w 10000"/>
                    <a:gd name="connsiteY51" fmla="*/ 2317 h 10000"/>
                    <a:gd name="connsiteX52" fmla="*/ 4412 w 10000"/>
                    <a:gd name="connsiteY52" fmla="*/ 2639 h 10000"/>
                    <a:gd name="connsiteX53" fmla="*/ 4559 w 10000"/>
                    <a:gd name="connsiteY53" fmla="*/ 2669 h 10000"/>
                    <a:gd name="connsiteX54" fmla="*/ 4559 w 10000"/>
                    <a:gd name="connsiteY54" fmla="*/ 3021 h 10000"/>
                    <a:gd name="connsiteX55" fmla="*/ 4706 w 10000"/>
                    <a:gd name="connsiteY55" fmla="*/ 3050 h 10000"/>
                    <a:gd name="connsiteX56" fmla="*/ 4706 w 10000"/>
                    <a:gd name="connsiteY56" fmla="*/ 3402 h 10000"/>
                    <a:gd name="connsiteX57" fmla="*/ 4853 w 10000"/>
                    <a:gd name="connsiteY57" fmla="*/ 3431 h 10000"/>
                    <a:gd name="connsiteX58" fmla="*/ 4853 w 10000"/>
                    <a:gd name="connsiteY58" fmla="*/ 3812 h 10000"/>
                    <a:gd name="connsiteX59" fmla="*/ 5000 w 10000"/>
                    <a:gd name="connsiteY59" fmla="*/ 3842 h 10000"/>
                    <a:gd name="connsiteX60" fmla="*/ 5000 w 10000"/>
                    <a:gd name="connsiteY60" fmla="*/ 4223 h 10000"/>
                    <a:gd name="connsiteX61" fmla="*/ 5147 w 10000"/>
                    <a:gd name="connsiteY61" fmla="*/ 4252 h 10000"/>
                    <a:gd name="connsiteX62" fmla="*/ 5147 w 10000"/>
                    <a:gd name="connsiteY62" fmla="*/ 4633 h 10000"/>
                    <a:gd name="connsiteX63" fmla="*/ 5294 w 10000"/>
                    <a:gd name="connsiteY63" fmla="*/ 4663 h 10000"/>
                    <a:gd name="connsiteX64" fmla="*/ 5294 w 10000"/>
                    <a:gd name="connsiteY64" fmla="*/ 5044 h 10000"/>
                    <a:gd name="connsiteX65" fmla="*/ 5441 w 10000"/>
                    <a:gd name="connsiteY65" fmla="*/ 5073 h 10000"/>
                    <a:gd name="connsiteX66" fmla="*/ 5441 w 10000"/>
                    <a:gd name="connsiteY66" fmla="*/ 5455 h 10000"/>
                    <a:gd name="connsiteX67" fmla="*/ 5588 w 10000"/>
                    <a:gd name="connsiteY67" fmla="*/ 5484 h 10000"/>
                    <a:gd name="connsiteX68" fmla="*/ 5588 w 10000"/>
                    <a:gd name="connsiteY68" fmla="*/ 5865 h 10000"/>
                    <a:gd name="connsiteX69" fmla="*/ 5735 w 10000"/>
                    <a:gd name="connsiteY69" fmla="*/ 5894 h 10000"/>
                    <a:gd name="connsiteX70" fmla="*/ 5735 w 10000"/>
                    <a:gd name="connsiteY70" fmla="*/ 6276 h 10000"/>
                    <a:gd name="connsiteX71" fmla="*/ 5882 w 10000"/>
                    <a:gd name="connsiteY71" fmla="*/ 6305 h 10000"/>
                    <a:gd name="connsiteX72" fmla="*/ 5882 w 10000"/>
                    <a:gd name="connsiteY72" fmla="*/ 6657 h 10000"/>
                    <a:gd name="connsiteX73" fmla="*/ 6029 w 10000"/>
                    <a:gd name="connsiteY73" fmla="*/ 6686 h 10000"/>
                    <a:gd name="connsiteX74" fmla="*/ 6029 w 10000"/>
                    <a:gd name="connsiteY74" fmla="*/ 7038 h 10000"/>
                    <a:gd name="connsiteX75" fmla="*/ 6176 w 10000"/>
                    <a:gd name="connsiteY75" fmla="*/ 7067 h 10000"/>
                    <a:gd name="connsiteX76" fmla="*/ 6176 w 10000"/>
                    <a:gd name="connsiteY76" fmla="*/ 7419 h 10000"/>
                    <a:gd name="connsiteX77" fmla="*/ 6324 w 10000"/>
                    <a:gd name="connsiteY77" fmla="*/ 7449 h 10000"/>
                    <a:gd name="connsiteX78" fmla="*/ 6324 w 10000"/>
                    <a:gd name="connsiteY78" fmla="*/ 7771 h 10000"/>
                    <a:gd name="connsiteX79" fmla="*/ 6471 w 10000"/>
                    <a:gd name="connsiteY79" fmla="*/ 7801 h 10000"/>
                    <a:gd name="connsiteX80" fmla="*/ 6471 w 10000"/>
                    <a:gd name="connsiteY80" fmla="*/ 8123 h 10000"/>
                    <a:gd name="connsiteX81" fmla="*/ 6618 w 10000"/>
                    <a:gd name="connsiteY81" fmla="*/ 8152 h 10000"/>
                    <a:gd name="connsiteX82" fmla="*/ 6618 w 10000"/>
                    <a:gd name="connsiteY82" fmla="*/ 8446 h 10000"/>
                    <a:gd name="connsiteX83" fmla="*/ 6765 w 10000"/>
                    <a:gd name="connsiteY83" fmla="*/ 8475 h 10000"/>
                    <a:gd name="connsiteX84" fmla="*/ 6765 w 10000"/>
                    <a:gd name="connsiteY84" fmla="*/ 8710 h 10000"/>
                    <a:gd name="connsiteX85" fmla="*/ 6912 w 10000"/>
                    <a:gd name="connsiteY85" fmla="*/ 8739 h 10000"/>
                    <a:gd name="connsiteX86" fmla="*/ 6912 w 10000"/>
                    <a:gd name="connsiteY86" fmla="*/ 8974 h 10000"/>
                    <a:gd name="connsiteX87" fmla="*/ 7059 w 10000"/>
                    <a:gd name="connsiteY87" fmla="*/ 9003 h 10000"/>
                    <a:gd name="connsiteX88" fmla="*/ 7059 w 10000"/>
                    <a:gd name="connsiteY88" fmla="*/ 9238 h 10000"/>
                    <a:gd name="connsiteX89" fmla="*/ 7206 w 10000"/>
                    <a:gd name="connsiteY89" fmla="*/ 9267 h 10000"/>
                    <a:gd name="connsiteX90" fmla="*/ 7206 w 10000"/>
                    <a:gd name="connsiteY90" fmla="*/ 9443 h 10000"/>
                    <a:gd name="connsiteX91" fmla="*/ 7353 w 10000"/>
                    <a:gd name="connsiteY91" fmla="*/ 9472 h 10000"/>
                    <a:gd name="connsiteX92" fmla="*/ 7353 w 10000"/>
                    <a:gd name="connsiteY92" fmla="*/ 9619 h 10000"/>
                    <a:gd name="connsiteX93" fmla="*/ 7500 w 10000"/>
                    <a:gd name="connsiteY93" fmla="*/ 9648 h 10000"/>
                    <a:gd name="connsiteX94" fmla="*/ 7500 w 10000"/>
                    <a:gd name="connsiteY94" fmla="*/ 9765 h 10000"/>
                    <a:gd name="connsiteX95" fmla="*/ 7647 w 10000"/>
                    <a:gd name="connsiteY95" fmla="*/ 9795 h 10000"/>
                    <a:gd name="connsiteX96" fmla="*/ 7647 w 10000"/>
                    <a:gd name="connsiteY96" fmla="*/ 9883 h 10000"/>
                    <a:gd name="connsiteX97" fmla="*/ 7794 w 10000"/>
                    <a:gd name="connsiteY97" fmla="*/ 9912 h 10000"/>
                    <a:gd name="connsiteX98" fmla="*/ 7794 w 10000"/>
                    <a:gd name="connsiteY98" fmla="*/ 9941 h 10000"/>
                    <a:gd name="connsiteX99" fmla="*/ 8088 w 10000"/>
                    <a:gd name="connsiteY99" fmla="*/ 10000 h 10000"/>
                    <a:gd name="connsiteX100" fmla="*/ 7941 w 10000"/>
                    <a:gd name="connsiteY100" fmla="*/ 10000 h 10000"/>
                    <a:gd name="connsiteX101" fmla="*/ 8088 w 10000"/>
                    <a:gd name="connsiteY101" fmla="*/ 10000 h 10000"/>
                    <a:gd name="connsiteX102" fmla="*/ 8235 w 10000"/>
                    <a:gd name="connsiteY102" fmla="*/ 10000 h 10000"/>
                    <a:gd name="connsiteX103" fmla="*/ 8529 w 10000"/>
                    <a:gd name="connsiteY103" fmla="*/ 9941 h 10000"/>
                    <a:gd name="connsiteX104" fmla="*/ 8529 w 10000"/>
                    <a:gd name="connsiteY104" fmla="*/ 9853 h 10000"/>
                    <a:gd name="connsiteX105" fmla="*/ 8676 w 10000"/>
                    <a:gd name="connsiteY105" fmla="*/ 9824 h 10000"/>
                    <a:gd name="connsiteX106" fmla="*/ 8676 w 10000"/>
                    <a:gd name="connsiteY106" fmla="*/ 9736 h 10000"/>
                    <a:gd name="connsiteX107" fmla="*/ 8824 w 10000"/>
                    <a:gd name="connsiteY107" fmla="*/ 9707 h 10000"/>
                    <a:gd name="connsiteX108" fmla="*/ 8824 w 10000"/>
                    <a:gd name="connsiteY108" fmla="*/ 9589 h 10000"/>
                    <a:gd name="connsiteX109" fmla="*/ 8971 w 10000"/>
                    <a:gd name="connsiteY109" fmla="*/ 9560 h 10000"/>
                    <a:gd name="connsiteX110" fmla="*/ 8971 w 10000"/>
                    <a:gd name="connsiteY110" fmla="*/ 9384 h 10000"/>
                    <a:gd name="connsiteX111" fmla="*/ 9118 w 10000"/>
                    <a:gd name="connsiteY111" fmla="*/ 9355 h 10000"/>
                    <a:gd name="connsiteX112" fmla="*/ 9118 w 10000"/>
                    <a:gd name="connsiteY112" fmla="*/ 9179 h 10000"/>
                    <a:gd name="connsiteX113" fmla="*/ 9265 w 10000"/>
                    <a:gd name="connsiteY113" fmla="*/ 9150 h 10000"/>
                    <a:gd name="connsiteX114" fmla="*/ 9265 w 10000"/>
                    <a:gd name="connsiteY114" fmla="*/ 8944 h 10000"/>
                    <a:gd name="connsiteX115" fmla="*/ 9412 w 10000"/>
                    <a:gd name="connsiteY115" fmla="*/ 8915 h 10000"/>
                    <a:gd name="connsiteX116" fmla="*/ 9412 w 10000"/>
                    <a:gd name="connsiteY116" fmla="*/ 8651 h 10000"/>
                    <a:gd name="connsiteX117" fmla="*/ 9559 w 10000"/>
                    <a:gd name="connsiteY117" fmla="*/ 8622 h 10000"/>
                    <a:gd name="connsiteX118" fmla="*/ 9559 w 10000"/>
                    <a:gd name="connsiteY118" fmla="*/ 8358 h 10000"/>
                    <a:gd name="connsiteX119" fmla="*/ 9706 w 10000"/>
                    <a:gd name="connsiteY119" fmla="*/ 8328 h 10000"/>
                    <a:gd name="connsiteX120" fmla="*/ 9706 w 10000"/>
                    <a:gd name="connsiteY120" fmla="*/ 8035 h 10000"/>
                    <a:gd name="connsiteX121" fmla="*/ 9853 w 10000"/>
                    <a:gd name="connsiteY121" fmla="*/ 8006 h 10000"/>
                    <a:gd name="connsiteX122" fmla="*/ 9853 w 10000"/>
                    <a:gd name="connsiteY122" fmla="*/ 7713 h 10000"/>
                    <a:gd name="connsiteX123" fmla="*/ 10000 w 10000"/>
                    <a:gd name="connsiteY123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762 h 10000"/>
                    <a:gd name="connsiteX22" fmla="*/ 1618 w 10000"/>
                    <a:gd name="connsiteY22" fmla="*/ 587 h 10000"/>
                    <a:gd name="connsiteX23" fmla="*/ 1765 w 10000"/>
                    <a:gd name="connsiteY23" fmla="*/ 411 h 10000"/>
                    <a:gd name="connsiteX24" fmla="*/ 1912 w 10000"/>
                    <a:gd name="connsiteY24" fmla="*/ 235 h 10000"/>
                    <a:gd name="connsiteX25" fmla="*/ 2059 w 10000"/>
                    <a:gd name="connsiteY25" fmla="*/ 147 h 10000"/>
                    <a:gd name="connsiteX26" fmla="*/ 2206 w 10000"/>
                    <a:gd name="connsiteY26" fmla="*/ 59 h 10000"/>
                    <a:gd name="connsiteX27" fmla="*/ 2500 w 10000"/>
                    <a:gd name="connsiteY27" fmla="*/ 0 h 10000"/>
                    <a:gd name="connsiteX28" fmla="*/ 2500 w 10000"/>
                    <a:gd name="connsiteY28" fmla="*/ 0 h 10000"/>
                    <a:gd name="connsiteX29" fmla="*/ 2647 w 10000"/>
                    <a:gd name="connsiteY29" fmla="*/ 0 h 10000"/>
                    <a:gd name="connsiteX30" fmla="*/ 2941 w 10000"/>
                    <a:gd name="connsiteY30" fmla="*/ 59 h 10000"/>
                    <a:gd name="connsiteX31" fmla="*/ 2941 w 10000"/>
                    <a:gd name="connsiteY31" fmla="*/ 147 h 10000"/>
                    <a:gd name="connsiteX32" fmla="*/ 3088 w 10000"/>
                    <a:gd name="connsiteY32" fmla="*/ 176 h 10000"/>
                    <a:gd name="connsiteX33" fmla="*/ 3088 w 10000"/>
                    <a:gd name="connsiteY33" fmla="*/ 264 h 10000"/>
                    <a:gd name="connsiteX34" fmla="*/ 3235 w 10000"/>
                    <a:gd name="connsiteY34" fmla="*/ 293 h 10000"/>
                    <a:gd name="connsiteX35" fmla="*/ 3235 w 10000"/>
                    <a:gd name="connsiteY35" fmla="*/ 411 h 10000"/>
                    <a:gd name="connsiteX36" fmla="*/ 3382 w 10000"/>
                    <a:gd name="connsiteY36" fmla="*/ 440 h 10000"/>
                    <a:gd name="connsiteX37" fmla="*/ 3382 w 10000"/>
                    <a:gd name="connsiteY37" fmla="*/ 616 h 10000"/>
                    <a:gd name="connsiteX38" fmla="*/ 3529 w 10000"/>
                    <a:gd name="connsiteY38" fmla="*/ 645 h 10000"/>
                    <a:gd name="connsiteX39" fmla="*/ 3529 w 10000"/>
                    <a:gd name="connsiteY39" fmla="*/ 821 h 10000"/>
                    <a:gd name="connsiteX40" fmla="*/ 3676 w 10000"/>
                    <a:gd name="connsiteY40" fmla="*/ 850 h 10000"/>
                    <a:gd name="connsiteX41" fmla="*/ 3676 w 10000"/>
                    <a:gd name="connsiteY41" fmla="*/ 1056 h 10000"/>
                    <a:gd name="connsiteX42" fmla="*/ 3824 w 10000"/>
                    <a:gd name="connsiteY42" fmla="*/ 1085 h 10000"/>
                    <a:gd name="connsiteX43" fmla="*/ 3824 w 10000"/>
                    <a:gd name="connsiteY43" fmla="*/ 1349 h 10000"/>
                    <a:gd name="connsiteX44" fmla="*/ 3971 w 10000"/>
                    <a:gd name="connsiteY44" fmla="*/ 1378 h 10000"/>
                    <a:gd name="connsiteX45" fmla="*/ 3971 w 10000"/>
                    <a:gd name="connsiteY45" fmla="*/ 1642 h 10000"/>
                    <a:gd name="connsiteX46" fmla="*/ 4118 w 10000"/>
                    <a:gd name="connsiteY46" fmla="*/ 1672 h 10000"/>
                    <a:gd name="connsiteX47" fmla="*/ 4118 w 10000"/>
                    <a:gd name="connsiteY47" fmla="*/ 1935 h 10000"/>
                    <a:gd name="connsiteX48" fmla="*/ 4265 w 10000"/>
                    <a:gd name="connsiteY48" fmla="*/ 1965 h 10000"/>
                    <a:gd name="connsiteX49" fmla="*/ 4265 w 10000"/>
                    <a:gd name="connsiteY49" fmla="*/ 2287 h 10000"/>
                    <a:gd name="connsiteX50" fmla="*/ 4412 w 10000"/>
                    <a:gd name="connsiteY50" fmla="*/ 2317 h 10000"/>
                    <a:gd name="connsiteX51" fmla="*/ 4412 w 10000"/>
                    <a:gd name="connsiteY51" fmla="*/ 2639 h 10000"/>
                    <a:gd name="connsiteX52" fmla="*/ 4559 w 10000"/>
                    <a:gd name="connsiteY52" fmla="*/ 2669 h 10000"/>
                    <a:gd name="connsiteX53" fmla="*/ 4559 w 10000"/>
                    <a:gd name="connsiteY53" fmla="*/ 3021 h 10000"/>
                    <a:gd name="connsiteX54" fmla="*/ 4706 w 10000"/>
                    <a:gd name="connsiteY54" fmla="*/ 3050 h 10000"/>
                    <a:gd name="connsiteX55" fmla="*/ 4706 w 10000"/>
                    <a:gd name="connsiteY55" fmla="*/ 3402 h 10000"/>
                    <a:gd name="connsiteX56" fmla="*/ 4853 w 10000"/>
                    <a:gd name="connsiteY56" fmla="*/ 3431 h 10000"/>
                    <a:gd name="connsiteX57" fmla="*/ 4853 w 10000"/>
                    <a:gd name="connsiteY57" fmla="*/ 3812 h 10000"/>
                    <a:gd name="connsiteX58" fmla="*/ 5000 w 10000"/>
                    <a:gd name="connsiteY58" fmla="*/ 3842 h 10000"/>
                    <a:gd name="connsiteX59" fmla="*/ 5000 w 10000"/>
                    <a:gd name="connsiteY59" fmla="*/ 4223 h 10000"/>
                    <a:gd name="connsiteX60" fmla="*/ 5147 w 10000"/>
                    <a:gd name="connsiteY60" fmla="*/ 4252 h 10000"/>
                    <a:gd name="connsiteX61" fmla="*/ 5147 w 10000"/>
                    <a:gd name="connsiteY61" fmla="*/ 4633 h 10000"/>
                    <a:gd name="connsiteX62" fmla="*/ 5294 w 10000"/>
                    <a:gd name="connsiteY62" fmla="*/ 4663 h 10000"/>
                    <a:gd name="connsiteX63" fmla="*/ 5294 w 10000"/>
                    <a:gd name="connsiteY63" fmla="*/ 5044 h 10000"/>
                    <a:gd name="connsiteX64" fmla="*/ 5441 w 10000"/>
                    <a:gd name="connsiteY64" fmla="*/ 5073 h 10000"/>
                    <a:gd name="connsiteX65" fmla="*/ 5441 w 10000"/>
                    <a:gd name="connsiteY65" fmla="*/ 5455 h 10000"/>
                    <a:gd name="connsiteX66" fmla="*/ 5588 w 10000"/>
                    <a:gd name="connsiteY66" fmla="*/ 5484 h 10000"/>
                    <a:gd name="connsiteX67" fmla="*/ 5588 w 10000"/>
                    <a:gd name="connsiteY67" fmla="*/ 5865 h 10000"/>
                    <a:gd name="connsiteX68" fmla="*/ 5735 w 10000"/>
                    <a:gd name="connsiteY68" fmla="*/ 5894 h 10000"/>
                    <a:gd name="connsiteX69" fmla="*/ 5735 w 10000"/>
                    <a:gd name="connsiteY69" fmla="*/ 6276 h 10000"/>
                    <a:gd name="connsiteX70" fmla="*/ 5882 w 10000"/>
                    <a:gd name="connsiteY70" fmla="*/ 6305 h 10000"/>
                    <a:gd name="connsiteX71" fmla="*/ 5882 w 10000"/>
                    <a:gd name="connsiteY71" fmla="*/ 6657 h 10000"/>
                    <a:gd name="connsiteX72" fmla="*/ 6029 w 10000"/>
                    <a:gd name="connsiteY72" fmla="*/ 6686 h 10000"/>
                    <a:gd name="connsiteX73" fmla="*/ 6029 w 10000"/>
                    <a:gd name="connsiteY73" fmla="*/ 7038 h 10000"/>
                    <a:gd name="connsiteX74" fmla="*/ 6176 w 10000"/>
                    <a:gd name="connsiteY74" fmla="*/ 7067 h 10000"/>
                    <a:gd name="connsiteX75" fmla="*/ 6176 w 10000"/>
                    <a:gd name="connsiteY75" fmla="*/ 7419 h 10000"/>
                    <a:gd name="connsiteX76" fmla="*/ 6324 w 10000"/>
                    <a:gd name="connsiteY76" fmla="*/ 7449 h 10000"/>
                    <a:gd name="connsiteX77" fmla="*/ 6324 w 10000"/>
                    <a:gd name="connsiteY77" fmla="*/ 7771 h 10000"/>
                    <a:gd name="connsiteX78" fmla="*/ 6471 w 10000"/>
                    <a:gd name="connsiteY78" fmla="*/ 7801 h 10000"/>
                    <a:gd name="connsiteX79" fmla="*/ 6471 w 10000"/>
                    <a:gd name="connsiteY79" fmla="*/ 8123 h 10000"/>
                    <a:gd name="connsiteX80" fmla="*/ 6618 w 10000"/>
                    <a:gd name="connsiteY80" fmla="*/ 8152 h 10000"/>
                    <a:gd name="connsiteX81" fmla="*/ 6618 w 10000"/>
                    <a:gd name="connsiteY81" fmla="*/ 8446 h 10000"/>
                    <a:gd name="connsiteX82" fmla="*/ 6765 w 10000"/>
                    <a:gd name="connsiteY82" fmla="*/ 8475 h 10000"/>
                    <a:gd name="connsiteX83" fmla="*/ 6765 w 10000"/>
                    <a:gd name="connsiteY83" fmla="*/ 8710 h 10000"/>
                    <a:gd name="connsiteX84" fmla="*/ 6912 w 10000"/>
                    <a:gd name="connsiteY84" fmla="*/ 8739 h 10000"/>
                    <a:gd name="connsiteX85" fmla="*/ 6912 w 10000"/>
                    <a:gd name="connsiteY85" fmla="*/ 8974 h 10000"/>
                    <a:gd name="connsiteX86" fmla="*/ 7059 w 10000"/>
                    <a:gd name="connsiteY86" fmla="*/ 9003 h 10000"/>
                    <a:gd name="connsiteX87" fmla="*/ 7059 w 10000"/>
                    <a:gd name="connsiteY87" fmla="*/ 9238 h 10000"/>
                    <a:gd name="connsiteX88" fmla="*/ 7206 w 10000"/>
                    <a:gd name="connsiteY88" fmla="*/ 9267 h 10000"/>
                    <a:gd name="connsiteX89" fmla="*/ 7206 w 10000"/>
                    <a:gd name="connsiteY89" fmla="*/ 9443 h 10000"/>
                    <a:gd name="connsiteX90" fmla="*/ 7353 w 10000"/>
                    <a:gd name="connsiteY90" fmla="*/ 9472 h 10000"/>
                    <a:gd name="connsiteX91" fmla="*/ 7353 w 10000"/>
                    <a:gd name="connsiteY91" fmla="*/ 9619 h 10000"/>
                    <a:gd name="connsiteX92" fmla="*/ 7500 w 10000"/>
                    <a:gd name="connsiteY92" fmla="*/ 9648 h 10000"/>
                    <a:gd name="connsiteX93" fmla="*/ 7500 w 10000"/>
                    <a:gd name="connsiteY93" fmla="*/ 9765 h 10000"/>
                    <a:gd name="connsiteX94" fmla="*/ 7647 w 10000"/>
                    <a:gd name="connsiteY94" fmla="*/ 9795 h 10000"/>
                    <a:gd name="connsiteX95" fmla="*/ 7647 w 10000"/>
                    <a:gd name="connsiteY95" fmla="*/ 9883 h 10000"/>
                    <a:gd name="connsiteX96" fmla="*/ 7794 w 10000"/>
                    <a:gd name="connsiteY96" fmla="*/ 9912 h 10000"/>
                    <a:gd name="connsiteX97" fmla="*/ 7794 w 10000"/>
                    <a:gd name="connsiteY97" fmla="*/ 9941 h 10000"/>
                    <a:gd name="connsiteX98" fmla="*/ 8088 w 10000"/>
                    <a:gd name="connsiteY98" fmla="*/ 10000 h 10000"/>
                    <a:gd name="connsiteX99" fmla="*/ 7941 w 10000"/>
                    <a:gd name="connsiteY99" fmla="*/ 10000 h 10000"/>
                    <a:gd name="connsiteX100" fmla="*/ 8088 w 10000"/>
                    <a:gd name="connsiteY100" fmla="*/ 10000 h 10000"/>
                    <a:gd name="connsiteX101" fmla="*/ 8235 w 10000"/>
                    <a:gd name="connsiteY101" fmla="*/ 10000 h 10000"/>
                    <a:gd name="connsiteX102" fmla="*/ 8529 w 10000"/>
                    <a:gd name="connsiteY102" fmla="*/ 9941 h 10000"/>
                    <a:gd name="connsiteX103" fmla="*/ 8529 w 10000"/>
                    <a:gd name="connsiteY103" fmla="*/ 9853 h 10000"/>
                    <a:gd name="connsiteX104" fmla="*/ 8676 w 10000"/>
                    <a:gd name="connsiteY104" fmla="*/ 9824 h 10000"/>
                    <a:gd name="connsiteX105" fmla="*/ 8676 w 10000"/>
                    <a:gd name="connsiteY105" fmla="*/ 9736 h 10000"/>
                    <a:gd name="connsiteX106" fmla="*/ 8824 w 10000"/>
                    <a:gd name="connsiteY106" fmla="*/ 9707 h 10000"/>
                    <a:gd name="connsiteX107" fmla="*/ 8824 w 10000"/>
                    <a:gd name="connsiteY107" fmla="*/ 9589 h 10000"/>
                    <a:gd name="connsiteX108" fmla="*/ 8971 w 10000"/>
                    <a:gd name="connsiteY108" fmla="*/ 9560 h 10000"/>
                    <a:gd name="connsiteX109" fmla="*/ 8971 w 10000"/>
                    <a:gd name="connsiteY109" fmla="*/ 9384 h 10000"/>
                    <a:gd name="connsiteX110" fmla="*/ 9118 w 10000"/>
                    <a:gd name="connsiteY110" fmla="*/ 9355 h 10000"/>
                    <a:gd name="connsiteX111" fmla="*/ 9118 w 10000"/>
                    <a:gd name="connsiteY111" fmla="*/ 9179 h 10000"/>
                    <a:gd name="connsiteX112" fmla="*/ 9265 w 10000"/>
                    <a:gd name="connsiteY112" fmla="*/ 9150 h 10000"/>
                    <a:gd name="connsiteX113" fmla="*/ 9265 w 10000"/>
                    <a:gd name="connsiteY113" fmla="*/ 8944 h 10000"/>
                    <a:gd name="connsiteX114" fmla="*/ 9412 w 10000"/>
                    <a:gd name="connsiteY114" fmla="*/ 8915 h 10000"/>
                    <a:gd name="connsiteX115" fmla="*/ 9412 w 10000"/>
                    <a:gd name="connsiteY115" fmla="*/ 8651 h 10000"/>
                    <a:gd name="connsiteX116" fmla="*/ 9559 w 10000"/>
                    <a:gd name="connsiteY116" fmla="*/ 8622 h 10000"/>
                    <a:gd name="connsiteX117" fmla="*/ 9559 w 10000"/>
                    <a:gd name="connsiteY117" fmla="*/ 8358 h 10000"/>
                    <a:gd name="connsiteX118" fmla="*/ 9706 w 10000"/>
                    <a:gd name="connsiteY118" fmla="*/ 8328 h 10000"/>
                    <a:gd name="connsiteX119" fmla="*/ 9706 w 10000"/>
                    <a:gd name="connsiteY119" fmla="*/ 8035 h 10000"/>
                    <a:gd name="connsiteX120" fmla="*/ 9853 w 10000"/>
                    <a:gd name="connsiteY120" fmla="*/ 8006 h 10000"/>
                    <a:gd name="connsiteX121" fmla="*/ 9853 w 10000"/>
                    <a:gd name="connsiteY121" fmla="*/ 7713 h 10000"/>
                    <a:gd name="connsiteX122" fmla="*/ 10000 w 10000"/>
                    <a:gd name="connsiteY122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997 h 10000"/>
                    <a:gd name="connsiteX20" fmla="*/ 1471 w 10000"/>
                    <a:gd name="connsiteY20" fmla="*/ 792 h 10000"/>
                    <a:gd name="connsiteX21" fmla="*/ 1618 w 10000"/>
                    <a:gd name="connsiteY21" fmla="*/ 587 h 10000"/>
                    <a:gd name="connsiteX22" fmla="*/ 1765 w 10000"/>
                    <a:gd name="connsiteY22" fmla="*/ 411 h 10000"/>
                    <a:gd name="connsiteX23" fmla="*/ 1912 w 10000"/>
                    <a:gd name="connsiteY23" fmla="*/ 235 h 10000"/>
                    <a:gd name="connsiteX24" fmla="*/ 2059 w 10000"/>
                    <a:gd name="connsiteY24" fmla="*/ 147 h 10000"/>
                    <a:gd name="connsiteX25" fmla="*/ 2206 w 10000"/>
                    <a:gd name="connsiteY25" fmla="*/ 59 h 10000"/>
                    <a:gd name="connsiteX26" fmla="*/ 2500 w 10000"/>
                    <a:gd name="connsiteY26" fmla="*/ 0 h 10000"/>
                    <a:gd name="connsiteX27" fmla="*/ 2500 w 10000"/>
                    <a:gd name="connsiteY27" fmla="*/ 0 h 10000"/>
                    <a:gd name="connsiteX28" fmla="*/ 2647 w 10000"/>
                    <a:gd name="connsiteY28" fmla="*/ 0 h 10000"/>
                    <a:gd name="connsiteX29" fmla="*/ 2941 w 10000"/>
                    <a:gd name="connsiteY29" fmla="*/ 59 h 10000"/>
                    <a:gd name="connsiteX30" fmla="*/ 2941 w 10000"/>
                    <a:gd name="connsiteY30" fmla="*/ 147 h 10000"/>
                    <a:gd name="connsiteX31" fmla="*/ 3088 w 10000"/>
                    <a:gd name="connsiteY31" fmla="*/ 176 h 10000"/>
                    <a:gd name="connsiteX32" fmla="*/ 3088 w 10000"/>
                    <a:gd name="connsiteY32" fmla="*/ 264 h 10000"/>
                    <a:gd name="connsiteX33" fmla="*/ 3235 w 10000"/>
                    <a:gd name="connsiteY33" fmla="*/ 293 h 10000"/>
                    <a:gd name="connsiteX34" fmla="*/ 3235 w 10000"/>
                    <a:gd name="connsiteY34" fmla="*/ 411 h 10000"/>
                    <a:gd name="connsiteX35" fmla="*/ 3382 w 10000"/>
                    <a:gd name="connsiteY35" fmla="*/ 440 h 10000"/>
                    <a:gd name="connsiteX36" fmla="*/ 3382 w 10000"/>
                    <a:gd name="connsiteY36" fmla="*/ 616 h 10000"/>
                    <a:gd name="connsiteX37" fmla="*/ 3529 w 10000"/>
                    <a:gd name="connsiteY37" fmla="*/ 645 h 10000"/>
                    <a:gd name="connsiteX38" fmla="*/ 3529 w 10000"/>
                    <a:gd name="connsiteY38" fmla="*/ 821 h 10000"/>
                    <a:gd name="connsiteX39" fmla="*/ 3676 w 10000"/>
                    <a:gd name="connsiteY39" fmla="*/ 850 h 10000"/>
                    <a:gd name="connsiteX40" fmla="*/ 3676 w 10000"/>
                    <a:gd name="connsiteY40" fmla="*/ 1056 h 10000"/>
                    <a:gd name="connsiteX41" fmla="*/ 3824 w 10000"/>
                    <a:gd name="connsiteY41" fmla="*/ 1085 h 10000"/>
                    <a:gd name="connsiteX42" fmla="*/ 3824 w 10000"/>
                    <a:gd name="connsiteY42" fmla="*/ 1349 h 10000"/>
                    <a:gd name="connsiteX43" fmla="*/ 3971 w 10000"/>
                    <a:gd name="connsiteY43" fmla="*/ 1378 h 10000"/>
                    <a:gd name="connsiteX44" fmla="*/ 3971 w 10000"/>
                    <a:gd name="connsiteY44" fmla="*/ 1642 h 10000"/>
                    <a:gd name="connsiteX45" fmla="*/ 4118 w 10000"/>
                    <a:gd name="connsiteY45" fmla="*/ 1672 h 10000"/>
                    <a:gd name="connsiteX46" fmla="*/ 4118 w 10000"/>
                    <a:gd name="connsiteY46" fmla="*/ 1935 h 10000"/>
                    <a:gd name="connsiteX47" fmla="*/ 4265 w 10000"/>
                    <a:gd name="connsiteY47" fmla="*/ 1965 h 10000"/>
                    <a:gd name="connsiteX48" fmla="*/ 4265 w 10000"/>
                    <a:gd name="connsiteY48" fmla="*/ 2287 h 10000"/>
                    <a:gd name="connsiteX49" fmla="*/ 4412 w 10000"/>
                    <a:gd name="connsiteY49" fmla="*/ 2317 h 10000"/>
                    <a:gd name="connsiteX50" fmla="*/ 4412 w 10000"/>
                    <a:gd name="connsiteY50" fmla="*/ 2639 h 10000"/>
                    <a:gd name="connsiteX51" fmla="*/ 4559 w 10000"/>
                    <a:gd name="connsiteY51" fmla="*/ 2669 h 10000"/>
                    <a:gd name="connsiteX52" fmla="*/ 4559 w 10000"/>
                    <a:gd name="connsiteY52" fmla="*/ 3021 h 10000"/>
                    <a:gd name="connsiteX53" fmla="*/ 4706 w 10000"/>
                    <a:gd name="connsiteY53" fmla="*/ 3050 h 10000"/>
                    <a:gd name="connsiteX54" fmla="*/ 4706 w 10000"/>
                    <a:gd name="connsiteY54" fmla="*/ 3402 h 10000"/>
                    <a:gd name="connsiteX55" fmla="*/ 4853 w 10000"/>
                    <a:gd name="connsiteY55" fmla="*/ 3431 h 10000"/>
                    <a:gd name="connsiteX56" fmla="*/ 4853 w 10000"/>
                    <a:gd name="connsiteY56" fmla="*/ 3812 h 10000"/>
                    <a:gd name="connsiteX57" fmla="*/ 5000 w 10000"/>
                    <a:gd name="connsiteY57" fmla="*/ 3842 h 10000"/>
                    <a:gd name="connsiteX58" fmla="*/ 5000 w 10000"/>
                    <a:gd name="connsiteY58" fmla="*/ 4223 h 10000"/>
                    <a:gd name="connsiteX59" fmla="*/ 5147 w 10000"/>
                    <a:gd name="connsiteY59" fmla="*/ 4252 h 10000"/>
                    <a:gd name="connsiteX60" fmla="*/ 5147 w 10000"/>
                    <a:gd name="connsiteY60" fmla="*/ 4633 h 10000"/>
                    <a:gd name="connsiteX61" fmla="*/ 5294 w 10000"/>
                    <a:gd name="connsiteY61" fmla="*/ 4663 h 10000"/>
                    <a:gd name="connsiteX62" fmla="*/ 5294 w 10000"/>
                    <a:gd name="connsiteY62" fmla="*/ 5044 h 10000"/>
                    <a:gd name="connsiteX63" fmla="*/ 5441 w 10000"/>
                    <a:gd name="connsiteY63" fmla="*/ 5073 h 10000"/>
                    <a:gd name="connsiteX64" fmla="*/ 5441 w 10000"/>
                    <a:gd name="connsiteY64" fmla="*/ 5455 h 10000"/>
                    <a:gd name="connsiteX65" fmla="*/ 5588 w 10000"/>
                    <a:gd name="connsiteY65" fmla="*/ 5484 h 10000"/>
                    <a:gd name="connsiteX66" fmla="*/ 5588 w 10000"/>
                    <a:gd name="connsiteY66" fmla="*/ 5865 h 10000"/>
                    <a:gd name="connsiteX67" fmla="*/ 5735 w 10000"/>
                    <a:gd name="connsiteY67" fmla="*/ 5894 h 10000"/>
                    <a:gd name="connsiteX68" fmla="*/ 5735 w 10000"/>
                    <a:gd name="connsiteY68" fmla="*/ 6276 h 10000"/>
                    <a:gd name="connsiteX69" fmla="*/ 5882 w 10000"/>
                    <a:gd name="connsiteY69" fmla="*/ 6305 h 10000"/>
                    <a:gd name="connsiteX70" fmla="*/ 5882 w 10000"/>
                    <a:gd name="connsiteY70" fmla="*/ 6657 h 10000"/>
                    <a:gd name="connsiteX71" fmla="*/ 6029 w 10000"/>
                    <a:gd name="connsiteY71" fmla="*/ 6686 h 10000"/>
                    <a:gd name="connsiteX72" fmla="*/ 6029 w 10000"/>
                    <a:gd name="connsiteY72" fmla="*/ 7038 h 10000"/>
                    <a:gd name="connsiteX73" fmla="*/ 6176 w 10000"/>
                    <a:gd name="connsiteY73" fmla="*/ 7067 h 10000"/>
                    <a:gd name="connsiteX74" fmla="*/ 6176 w 10000"/>
                    <a:gd name="connsiteY74" fmla="*/ 7419 h 10000"/>
                    <a:gd name="connsiteX75" fmla="*/ 6324 w 10000"/>
                    <a:gd name="connsiteY75" fmla="*/ 7449 h 10000"/>
                    <a:gd name="connsiteX76" fmla="*/ 6324 w 10000"/>
                    <a:gd name="connsiteY76" fmla="*/ 7771 h 10000"/>
                    <a:gd name="connsiteX77" fmla="*/ 6471 w 10000"/>
                    <a:gd name="connsiteY77" fmla="*/ 7801 h 10000"/>
                    <a:gd name="connsiteX78" fmla="*/ 6471 w 10000"/>
                    <a:gd name="connsiteY78" fmla="*/ 8123 h 10000"/>
                    <a:gd name="connsiteX79" fmla="*/ 6618 w 10000"/>
                    <a:gd name="connsiteY79" fmla="*/ 8152 h 10000"/>
                    <a:gd name="connsiteX80" fmla="*/ 6618 w 10000"/>
                    <a:gd name="connsiteY80" fmla="*/ 8446 h 10000"/>
                    <a:gd name="connsiteX81" fmla="*/ 6765 w 10000"/>
                    <a:gd name="connsiteY81" fmla="*/ 8475 h 10000"/>
                    <a:gd name="connsiteX82" fmla="*/ 6765 w 10000"/>
                    <a:gd name="connsiteY82" fmla="*/ 8710 h 10000"/>
                    <a:gd name="connsiteX83" fmla="*/ 6912 w 10000"/>
                    <a:gd name="connsiteY83" fmla="*/ 8739 h 10000"/>
                    <a:gd name="connsiteX84" fmla="*/ 6912 w 10000"/>
                    <a:gd name="connsiteY84" fmla="*/ 8974 h 10000"/>
                    <a:gd name="connsiteX85" fmla="*/ 7059 w 10000"/>
                    <a:gd name="connsiteY85" fmla="*/ 9003 h 10000"/>
                    <a:gd name="connsiteX86" fmla="*/ 7059 w 10000"/>
                    <a:gd name="connsiteY86" fmla="*/ 9238 h 10000"/>
                    <a:gd name="connsiteX87" fmla="*/ 7206 w 10000"/>
                    <a:gd name="connsiteY87" fmla="*/ 9267 h 10000"/>
                    <a:gd name="connsiteX88" fmla="*/ 7206 w 10000"/>
                    <a:gd name="connsiteY88" fmla="*/ 9443 h 10000"/>
                    <a:gd name="connsiteX89" fmla="*/ 7353 w 10000"/>
                    <a:gd name="connsiteY89" fmla="*/ 9472 h 10000"/>
                    <a:gd name="connsiteX90" fmla="*/ 7353 w 10000"/>
                    <a:gd name="connsiteY90" fmla="*/ 9619 h 10000"/>
                    <a:gd name="connsiteX91" fmla="*/ 7500 w 10000"/>
                    <a:gd name="connsiteY91" fmla="*/ 9648 h 10000"/>
                    <a:gd name="connsiteX92" fmla="*/ 7500 w 10000"/>
                    <a:gd name="connsiteY92" fmla="*/ 9765 h 10000"/>
                    <a:gd name="connsiteX93" fmla="*/ 7647 w 10000"/>
                    <a:gd name="connsiteY93" fmla="*/ 9795 h 10000"/>
                    <a:gd name="connsiteX94" fmla="*/ 7647 w 10000"/>
                    <a:gd name="connsiteY94" fmla="*/ 9883 h 10000"/>
                    <a:gd name="connsiteX95" fmla="*/ 7794 w 10000"/>
                    <a:gd name="connsiteY95" fmla="*/ 9912 h 10000"/>
                    <a:gd name="connsiteX96" fmla="*/ 7794 w 10000"/>
                    <a:gd name="connsiteY96" fmla="*/ 9941 h 10000"/>
                    <a:gd name="connsiteX97" fmla="*/ 8088 w 10000"/>
                    <a:gd name="connsiteY97" fmla="*/ 10000 h 10000"/>
                    <a:gd name="connsiteX98" fmla="*/ 7941 w 10000"/>
                    <a:gd name="connsiteY98" fmla="*/ 10000 h 10000"/>
                    <a:gd name="connsiteX99" fmla="*/ 8088 w 10000"/>
                    <a:gd name="connsiteY99" fmla="*/ 10000 h 10000"/>
                    <a:gd name="connsiteX100" fmla="*/ 8235 w 10000"/>
                    <a:gd name="connsiteY100" fmla="*/ 10000 h 10000"/>
                    <a:gd name="connsiteX101" fmla="*/ 8529 w 10000"/>
                    <a:gd name="connsiteY101" fmla="*/ 9941 h 10000"/>
                    <a:gd name="connsiteX102" fmla="*/ 8529 w 10000"/>
                    <a:gd name="connsiteY102" fmla="*/ 9853 h 10000"/>
                    <a:gd name="connsiteX103" fmla="*/ 8676 w 10000"/>
                    <a:gd name="connsiteY103" fmla="*/ 9824 h 10000"/>
                    <a:gd name="connsiteX104" fmla="*/ 8676 w 10000"/>
                    <a:gd name="connsiteY104" fmla="*/ 9736 h 10000"/>
                    <a:gd name="connsiteX105" fmla="*/ 8824 w 10000"/>
                    <a:gd name="connsiteY105" fmla="*/ 9707 h 10000"/>
                    <a:gd name="connsiteX106" fmla="*/ 8824 w 10000"/>
                    <a:gd name="connsiteY106" fmla="*/ 9589 h 10000"/>
                    <a:gd name="connsiteX107" fmla="*/ 8971 w 10000"/>
                    <a:gd name="connsiteY107" fmla="*/ 9560 h 10000"/>
                    <a:gd name="connsiteX108" fmla="*/ 8971 w 10000"/>
                    <a:gd name="connsiteY108" fmla="*/ 9384 h 10000"/>
                    <a:gd name="connsiteX109" fmla="*/ 9118 w 10000"/>
                    <a:gd name="connsiteY109" fmla="*/ 9355 h 10000"/>
                    <a:gd name="connsiteX110" fmla="*/ 9118 w 10000"/>
                    <a:gd name="connsiteY110" fmla="*/ 9179 h 10000"/>
                    <a:gd name="connsiteX111" fmla="*/ 9265 w 10000"/>
                    <a:gd name="connsiteY111" fmla="*/ 9150 h 10000"/>
                    <a:gd name="connsiteX112" fmla="*/ 9265 w 10000"/>
                    <a:gd name="connsiteY112" fmla="*/ 8944 h 10000"/>
                    <a:gd name="connsiteX113" fmla="*/ 9412 w 10000"/>
                    <a:gd name="connsiteY113" fmla="*/ 8915 h 10000"/>
                    <a:gd name="connsiteX114" fmla="*/ 9412 w 10000"/>
                    <a:gd name="connsiteY114" fmla="*/ 8651 h 10000"/>
                    <a:gd name="connsiteX115" fmla="*/ 9559 w 10000"/>
                    <a:gd name="connsiteY115" fmla="*/ 8622 h 10000"/>
                    <a:gd name="connsiteX116" fmla="*/ 9559 w 10000"/>
                    <a:gd name="connsiteY116" fmla="*/ 8358 h 10000"/>
                    <a:gd name="connsiteX117" fmla="*/ 9706 w 10000"/>
                    <a:gd name="connsiteY117" fmla="*/ 8328 h 10000"/>
                    <a:gd name="connsiteX118" fmla="*/ 9706 w 10000"/>
                    <a:gd name="connsiteY118" fmla="*/ 8035 h 10000"/>
                    <a:gd name="connsiteX119" fmla="*/ 9853 w 10000"/>
                    <a:gd name="connsiteY119" fmla="*/ 8006 h 10000"/>
                    <a:gd name="connsiteX120" fmla="*/ 9853 w 10000"/>
                    <a:gd name="connsiteY120" fmla="*/ 7713 h 10000"/>
                    <a:gd name="connsiteX121" fmla="*/ 10000 w 10000"/>
                    <a:gd name="connsiteY121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261 h 10000"/>
                    <a:gd name="connsiteX18" fmla="*/ 1324 w 10000"/>
                    <a:gd name="connsiteY18" fmla="*/ 1026 h 10000"/>
                    <a:gd name="connsiteX19" fmla="*/ 1471 w 10000"/>
                    <a:gd name="connsiteY19" fmla="*/ 792 h 10000"/>
                    <a:gd name="connsiteX20" fmla="*/ 1618 w 10000"/>
                    <a:gd name="connsiteY20" fmla="*/ 587 h 10000"/>
                    <a:gd name="connsiteX21" fmla="*/ 1765 w 10000"/>
                    <a:gd name="connsiteY21" fmla="*/ 411 h 10000"/>
                    <a:gd name="connsiteX22" fmla="*/ 1912 w 10000"/>
                    <a:gd name="connsiteY22" fmla="*/ 235 h 10000"/>
                    <a:gd name="connsiteX23" fmla="*/ 2059 w 10000"/>
                    <a:gd name="connsiteY23" fmla="*/ 147 h 10000"/>
                    <a:gd name="connsiteX24" fmla="*/ 2206 w 10000"/>
                    <a:gd name="connsiteY24" fmla="*/ 59 h 10000"/>
                    <a:gd name="connsiteX25" fmla="*/ 2500 w 10000"/>
                    <a:gd name="connsiteY25" fmla="*/ 0 h 10000"/>
                    <a:gd name="connsiteX26" fmla="*/ 2500 w 10000"/>
                    <a:gd name="connsiteY26" fmla="*/ 0 h 10000"/>
                    <a:gd name="connsiteX27" fmla="*/ 2647 w 10000"/>
                    <a:gd name="connsiteY27" fmla="*/ 0 h 10000"/>
                    <a:gd name="connsiteX28" fmla="*/ 2941 w 10000"/>
                    <a:gd name="connsiteY28" fmla="*/ 59 h 10000"/>
                    <a:gd name="connsiteX29" fmla="*/ 2941 w 10000"/>
                    <a:gd name="connsiteY29" fmla="*/ 147 h 10000"/>
                    <a:gd name="connsiteX30" fmla="*/ 3088 w 10000"/>
                    <a:gd name="connsiteY30" fmla="*/ 176 h 10000"/>
                    <a:gd name="connsiteX31" fmla="*/ 3088 w 10000"/>
                    <a:gd name="connsiteY31" fmla="*/ 264 h 10000"/>
                    <a:gd name="connsiteX32" fmla="*/ 3235 w 10000"/>
                    <a:gd name="connsiteY32" fmla="*/ 293 h 10000"/>
                    <a:gd name="connsiteX33" fmla="*/ 3235 w 10000"/>
                    <a:gd name="connsiteY33" fmla="*/ 411 h 10000"/>
                    <a:gd name="connsiteX34" fmla="*/ 3382 w 10000"/>
                    <a:gd name="connsiteY34" fmla="*/ 440 h 10000"/>
                    <a:gd name="connsiteX35" fmla="*/ 3382 w 10000"/>
                    <a:gd name="connsiteY35" fmla="*/ 616 h 10000"/>
                    <a:gd name="connsiteX36" fmla="*/ 3529 w 10000"/>
                    <a:gd name="connsiteY36" fmla="*/ 645 h 10000"/>
                    <a:gd name="connsiteX37" fmla="*/ 3529 w 10000"/>
                    <a:gd name="connsiteY37" fmla="*/ 821 h 10000"/>
                    <a:gd name="connsiteX38" fmla="*/ 3676 w 10000"/>
                    <a:gd name="connsiteY38" fmla="*/ 850 h 10000"/>
                    <a:gd name="connsiteX39" fmla="*/ 3676 w 10000"/>
                    <a:gd name="connsiteY39" fmla="*/ 1056 h 10000"/>
                    <a:gd name="connsiteX40" fmla="*/ 3824 w 10000"/>
                    <a:gd name="connsiteY40" fmla="*/ 1085 h 10000"/>
                    <a:gd name="connsiteX41" fmla="*/ 3824 w 10000"/>
                    <a:gd name="connsiteY41" fmla="*/ 1349 h 10000"/>
                    <a:gd name="connsiteX42" fmla="*/ 3971 w 10000"/>
                    <a:gd name="connsiteY42" fmla="*/ 1378 h 10000"/>
                    <a:gd name="connsiteX43" fmla="*/ 3971 w 10000"/>
                    <a:gd name="connsiteY43" fmla="*/ 1642 h 10000"/>
                    <a:gd name="connsiteX44" fmla="*/ 4118 w 10000"/>
                    <a:gd name="connsiteY44" fmla="*/ 1672 h 10000"/>
                    <a:gd name="connsiteX45" fmla="*/ 4118 w 10000"/>
                    <a:gd name="connsiteY45" fmla="*/ 1935 h 10000"/>
                    <a:gd name="connsiteX46" fmla="*/ 4265 w 10000"/>
                    <a:gd name="connsiteY46" fmla="*/ 1965 h 10000"/>
                    <a:gd name="connsiteX47" fmla="*/ 4265 w 10000"/>
                    <a:gd name="connsiteY47" fmla="*/ 2287 h 10000"/>
                    <a:gd name="connsiteX48" fmla="*/ 4412 w 10000"/>
                    <a:gd name="connsiteY48" fmla="*/ 2317 h 10000"/>
                    <a:gd name="connsiteX49" fmla="*/ 4412 w 10000"/>
                    <a:gd name="connsiteY49" fmla="*/ 2639 h 10000"/>
                    <a:gd name="connsiteX50" fmla="*/ 4559 w 10000"/>
                    <a:gd name="connsiteY50" fmla="*/ 2669 h 10000"/>
                    <a:gd name="connsiteX51" fmla="*/ 4559 w 10000"/>
                    <a:gd name="connsiteY51" fmla="*/ 3021 h 10000"/>
                    <a:gd name="connsiteX52" fmla="*/ 4706 w 10000"/>
                    <a:gd name="connsiteY52" fmla="*/ 3050 h 10000"/>
                    <a:gd name="connsiteX53" fmla="*/ 4706 w 10000"/>
                    <a:gd name="connsiteY53" fmla="*/ 3402 h 10000"/>
                    <a:gd name="connsiteX54" fmla="*/ 4853 w 10000"/>
                    <a:gd name="connsiteY54" fmla="*/ 3431 h 10000"/>
                    <a:gd name="connsiteX55" fmla="*/ 4853 w 10000"/>
                    <a:gd name="connsiteY55" fmla="*/ 3812 h 10000"/>
                    <a:gd name="connsiteX56" fmla="*/ 5000 w 10000"/>
                    <a:gd name="connsiteY56" fmla="*/ 3842 h 10000"/>
                    <a:gd name="connsiteX57" fmla="*/ 5000 w 10000"/>
                    <a:gd name="connsiteY57" fmla="*/ 4223 h 10000"/>
                    <a:gd name="connsiteX58" fmla="*/ 5147 w 10000"/>
                    <a:gd name="connsiteY58" fmla="*/ 4252 h 10000"/>
                    <a:gd name="connsiteX59" fmla="*/ 5147 w 10000"/>
                    <a:gd name="connsiteY59" fmla="*/ 4633 h 10000"/>
                    <a:gd name="connsiteX60" fmla="*/ 5294 w 10000"/>
                    <a:gd name="connsiteY60" fmla="*/ 4663 h 10000"/>
                    <a:gd name="connsiteX61" fmla="*/ 5294 w 10000"/>
                    <a:gd name="connsiteY61" fmla="*/ 5044 h 10000"/>
                    <a:gd name="connsiteX62" fmla="*/ 5441 w 10000"/>
                    <a:gd name="connsiteY62" fmla="*/ 5073 h 10000"/>
                    <a:gd name="connsiteX63" fmla="*/ 5441 w 10000"/>
                    <a:gd name="connsiteY63" fmla="*/ 5455 h 10000"/>
                    <a:gd name="connsiteX64" fmla="*/ 5588 w 10000"/>
                    <a:gd name="connsiteY64" fmla="*/ 5484 h 10000"/>
                    <a:gd name="connsiteX65" fmla="*/ 5588 w 10000"/>
                    <a:gd name="connsiteY65" fmla="*/ 5865 h 10000"/>
                    <a:gd name="connsiteX66" fmla="*/ 5735 w 10000"/>
                    <a:gd name="connsiteY66" fmla="*/ 5894 h 10000"/>
                    <a:gd name="connsiteX67" fmla="*/ 5735 w 10000"/>
                    <a:gd name="connsiteY67" fmla="*/ 6276 h 10000"/>
                    <a:gd name="connsiteX68" fmla="*/ 5882 w 10000"/>
                    <a:gd name="connsiteY68" fmla="*/ 6305 h 10000"/>
                    <a:gd name="connsiteX69" fmla="*/ 5882 w 10000"/>
                    <a:gd name="connsiteY69" fmla="*/ 6657 h 10000"/>
                    <a:gd name="connsiteX70" fmla="*/ 6029 w 10000"/>
                    <a:gd name="connsiteY70" fmla="*/ 6686 h 10000"/>
                    <a:gd name="connsiteX71" fmla="*/ 6029 w 10000"/>
                    <a:gd name="connsiteY71" fmla="*/ 7038 h 10000"/>
                    <a:gd name="connsiteX72" fmla="*/ 6176 w 10000"/>
                    <a:gd name="connsiteY72" fmla="*/ 7067 h 10000"/>
                    <a:gd name="connsiteX73" fmla="*/ 6176 w 10000"/>
                    <a:gd name="connsiteY73" fmla="*/ 7419 h 10000"/>
                    <a:gd name="connsiteX74" fmla="*/ 6324 w 10000"/>
                    <a:gd name="connsiteY74" fmla="*/ 7449 h 10000"/>
                    <a:gd name="connsiteX75" fmla="*/ 6324 w 10000"/>
                    <a:gd name="connsiteY75" fmla="*/ 7771 h 10000"/>
                    <a:gd name="connsiteX76" fmla="*/ 6471 w 10000"/>
                    <a:gd name="connsiteY76" fmla="*/ 7801 h 10000"/>
                    <a:gd name="connsiteX77" fmla="*/ 6471 w 10000"/>
                    <a:gd name="connsiteY77" fmla="*/ 8123 h 10000"/>
                    <a:gd name="connsiteX78" fmla="*/ 6618 w 10000"/>
                    <a:gd name="connsiteY78" fmla="*/ 8152 h 10000"/>
                    <a:gd name="connsiteX79" fmla="*/ 6618 w 10000"/>
                    <a:gd name="connsiteY79" fmla="*/ 8446 h 10000"/>
                    <a:gd name="connsiteX80" fmla="*/ 6765 w 10000"/>
                    <a:gd name="connsiteY80" fmla="*/ 8475 h 10000"/>
                    <a:gd name="connsiteX81" fmla="*/ 6765 w 10000"/>
                    <a:gd name="connsiteY81" fmla="*/ 8710 h 10000"/>
                    <a:gd name="connsiteX82" fmla="*/ 6912 w 10000"/>
                    <a:gd name="connsiteY82" fmla="*/ 8739 h 10000"/>
                    <a:gd name="connsiteX83" fmla="*/ 6912 w 10000"/>
                    <a:gd name="connsiteY83" fmla="*/ 8974 h 10000"/>
                    <a:gd name="connsiteX84" fmla="*/ 7059 w 10000"/>
                    <a:gd name="connsiteY84" fmla="*/ 9003 h 10000"/>
                    <a:gd name="connsiteX85" fmla="*/ 7059 w 10000"/>
                    <a:gd name="connsiteY85" fmla="*/ 9238 h 10000"/>
                    <a:gd name="connsiteX86" fmla="*/ 7206 w 10000"/>
                    <a:gd name="connsiteY86" fmla="*/ 9267 h 10000"/>
                    <a:gd name="connsiteX87" fmla="*/ 7206 w 10000"/>
                    <a:gd name="connsiteY87" fmla="*/ 9443 h 10000"/>
                    <a:gd name="connsiteX88" fmla="*/ 7353 w 10000"/>
                    <a:gd name="connsiteY88" fmla="*/ 9472 h 10000"/>
                    <a:gd name="connsiteX89" fmla="*/ 7353 w 10000"/>
                    <a:gd name="connsiteY89" fmla="*/ 9619 h 10000"/>
                    <a:gd name="connsiteX90" fmla="*/ 7500 w 10000"/>
                    <a:gd name="connsiteY90" fmla="*/ 9648 h 10000"/>
                    <a:gd name="connsiteX91" fmla="*/ 7500 w 10000"/>
                    <a:gd name="connsiteY91" fmla="*/ 9765 h 10000"/>
                    <a:gd name="connsiteX92" fmla="*/ 7647 w 10000"/>
                    <a:gd name="connsiteY92" fmla="*/ 9795 h 10000"/>
                    <a:gd name="connsiteX93" fmla="*/ 7647 w 10000"/>
                    <a:gd name="connsiteY93" fmla="*/ 9883 h 10000"/>
                    <a:gd name="connsiteX94" fmla="*/ 7794 w 10000"/>
                    <a:gd name="connsiteY94" fmla="*/ 9912 h 10000"/>
                    <a:gd name="connsiteX95" fmla="*/ 7794 w 10000"/>
                    <a:gd name="connsiteY95" fmla="*/ 9941 h 10000"/>
                    <a:gd name="connsiteX96" fmla="*/ 8088 w 10000"/>
                    <a:gd name="connsiteY96" fmla="*/ 10000 h 10000"/>
                    <a:gd name="connsiteX97" fmla="*/ 7941 w 10000"/>
                    <a:gd name="connsiteY97" fmla="*/ 10000 h 10000"/>
                    <a:gd name="connsiteX98" fmla="*/ 8088 w 10000"/>
                    <a:gd name="connsiteY98" fmla="*/ 10000 h 10000"/>
                    <a:gd name="connsiteX99" fmla="*/ 8235 w 10000"/>
                    <a:gd name="connsiteY99" fmla="*/ 10000 h 10000"/>
                    <a:gd name="connsiteX100" fmla="*/ 8529 w 10000"/>
                    <a:gd name="connsiteY100" fmla="*/ 9941 h 10000"/>
                    <a:gd name="connsiteX101" fmla="*/ 8529 w 10000"/>
                    <a:gd name="connsiteY101" fmla="*/ 9853 h 10000"/>
                    <a:gd name="connsiteX102" fmla="*/ 8676 w 10000"/>
                    <a:gd name="connsiteY102" fmla="*/ 9824 h 10000"/>
                    <a:gd name="connsiteX103" fmla="*/ 8676 w 10000"/>
                    <a:gd name="connsiteY103" fmla="*/ 9736 h 10000"/>
                    <a:gd name="connsiteX104" fmla="*/ 8824 w 10000"/>
                    <a:gd name="connsiteY104" fmla="*/ 9707 h 10000"/>
                    <a:gd name="connsiteX105" fmla="*/ 8824 w 10000"/>
                    <a:gd name="connsiteY105" fmla="*/ 9589 h 10000"/>
                    <a:gd name="connsiteX106" fmla="*/ 8971 w 10000"/>
                    <a:gd name="connsiteY106" fmla="*/ 9560 h 10000"/>
                    <a:gd name="connsiteX107" fmla="*/ 8971 w 10000"/>
                    <a:gd name="connsiteY107" fmla="*/ 9384 h 10000"/>
                    <a:gd name="connsiteX108" fmla="*/ 9118 w 10000"/>
                    <a:gd name="connsiteY108" fmla="*/ 9355 h 10000"/>
                    <a:gd name="connsiteX109" fmla="*/ 9118 w 10000"/>
                    <a:gd name="connsiteY109" fmla="*/ 9179 h 10000"/>
                    <a:gd name="connsiteX110" fmla="*/ 9265 w 10000"/>
                    <a:gd name="connsiteY110" fmla="*/ 9150 h 10000"/>
                    <a:gd name="connsiteX111" fmla="*/ 9265 w 10000"/>
                    <a:gd name="connsiteY111" fmla="*/ 8944 h 10000"/>
                    <a:gd name="connsiteX112" fmla="*/ 9412 w 10000"/>
                    <a:gd name="connsiteY112" fmla="*/ 8915 h 10000"/>
                    <a:gd name="connsiteX113" fmla="*/ 9412 w 10000"/>
                    <a:gd name="connsiteY113" fmla="*/ 8651 h 10000"/>
                    <a:gd name="connsiteX114" fmla="*/ 9559 w 10000"/>
                    <a:gd name="connsiteY114" fmla="*/ 8622 h 10000"/>
                    <a:gd name="connsiteX115" fmla="*/ 9559 w 10000"/>
                    <a:gd name="connsiteY115" fmla="*/ 8358 h 10000"/>
                    <a:gd name="connsiteX116" fmla="*/ 9706 w 10000"/>
                    <a:gd name="connsiteY116" fmla="*/ 8328 h 10000"/>
                    <a:gd name="connsiteX117" fmla="*/ 9706 w 10000"/>
                    <a:gd name="connsiteY117" fmla="*/ 8035 h 10000"/>
                    <a:gd name="connsiteX118" fmla="*/ 9853 w 10000"/>
                    <a:gd name="connsiteY118" fmla="*/ 8006 h 10000"/>
                    <a:gd name="connsiteX119" fmla="*/ 9853 w 10000"/>
                    <a:gd name="connsiteY119" fmla="*/ 7713 h 10000"/>
                    <a:gd name="connsiteX120" fmla="*/ 10000 w 10000"/>
                    <a:gd name="connsiteY120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554 h 10000"/>
                    <a:gd name="connsiteX16" fmla="*/ 1176 w 10000"/>
                    <a:gd name="connsiteY16" fmla="*/ 1290 h 10000"/>
                    <a:gd name="connsiteX17" fmla="*/ 1324 w 10000"/>
                    <a:gd name="connsiteY17" fmla="*/ 1026 h 10000"/>
                    <a:gd name="connsiteX18" fmla="*/ 1471 w 10000"/>
                    <a:gd name="connsiteY18" fmla="*/ 792 h 10000"/>
                    <a:gd name="connsiteX19" fmla="*/ 1618 w 10000"/>
                    <a:gd name="connsiteY19" fmla="*/ 587 h 10000"/>
                    <a:gd name="connsiteX20" fmla="*/ 1765 w 10000"/>
                    <a:gd name="connsiteY20" fmla="*/ 411 h 10000"/>
                    <a:gd name="connsiteX21" fmla="*/ 1912 w 10000"/>
                    <a:gd name="connsiteY21" fmla="*/ 235 h 10000"/>
                    <a:gd name="connsiteX22" fmla="*/ 2059 w 10000"/>
                    <a:gd name="connsiteY22" fmla="*/ 147 h 10000"/>
                    <a:gd name="connsiteX23" fmla="*/ 2206 w 10000"/>
                    <a:gd name="connsiteY23" fmla="*/ 59 h 10000"/>
                    <a:gd name="connsiteX24" fmla="*/ 2500 w 10000"/>
                    <a:gd name="connsiteY24" fmla="*/ 0 h 10000"/>
                    <a:gd name="connsiteX25" fmla="*/ 2500 w 10000"/>
                    <a:gd name="connsiteY25" fmla="*/ 0 h 10000"/>
                    <a:gd name="connsiteX26" fmla="*/ 2647 w 10000"/>
                    <a:gd name="connsiteY26" fmla="*/ 0 h 10000"/>
                    <a:gd name="connsiteX27" fmla="*/ 2941 w 10000"/>
                    <a:gd name="connsiteY27" fmla="*/ 59 h 10000"/>
                    <a:gd name="connsiteX28" fmla="*/ 2941 w 10000"/>
                    <a:gd name="connsiteY28" fmla="*/ 147 h 10000"/>
                    <a:gd name="connsiteX29" fmla="*/ 3088 w 10000"/>
                    <a:gd name="connsiteY29" fmla="*/ 176 h 10000"/>
                    <a:gd name="connsiteX30" fmla="*/ 3088 w 10000"/>
                    <a:gd name="connsiteY30" fmla="*/ 264 h 10000"/>
                    <a:gd name="connsiteX31" fmla="*/ 3235 w 10000"/>
                    <a:gd name="connsiteY31" fmla="*/ 293 h 10000"/>
                    <a:gd name="connsiteX32" fmla="*/ 3235 w 10000"/>
                    <a:gd name="connsiteY32" fmla="*/ 411 h 10000"/>
                    <a:gd name="connsiteX33" fmla="*/ 3382 w 10000"/>
                    <a:gd name="connsiteY33" fmla="*/ 440 h 10000"/>
                    <a:gd name="connsiteX34" fmla="*/ 3382 w 10000"/>
                    <a:gd name="connsiteY34" fmla="*/ 616 h 10000"/>
                    <a:gd name="connsiteX35" fmla="*/ 3529 w 10000"/>
                    <a:gd name="connsiteY35" fmla="*/ 645 h 10000"/>
                    <a:gd name="connsiteX36" fmla="*/ 3529 w 10000"/>
                    <a:gd name="connsiteY36" fmla="*/ 821 h 10000"/>
                    <a:gd name="connsiteX37" fmla="*/ 3676 w 10000"/>
                    <a:gd name="connsiteY37" fmla="*/ 850 h 10000"/>
                    <a:gd name="connsiteX38" fmla="*/ 3676 w 10000"/>
                    <a:gd name="connsiteY38" fmla="*/ 1056 h 10000"/>
                    <a:gd name="connsiteX39" fmla="*/ 3824 w 10000"/>
                    <a:gd name="connsiteY39" fmla="*/ 1085 h 10000"/>
                    <a:gd name="connsiteX40" fmla="*/ 3824 w 10000"/>
                    <a:gd name="connsiteY40" fmla="*/ 1349 h 10000"/>
                    <a:gd name="connsiteX41" fmla="*/ 3971 w 10000"/>
                    <a:gd name="connsiteY41" fmla="*/ 1378 h 10000"/>
                    <a:gd name="connsiteX42" fmla="*/ 3971 w 10000"/>
                    <a:gd name="connsiteY42" fmla="*/ 1642 h 10000"/>
                    <a:gd name="connsiteX43" fmla="*/ 4118 w 10000"/>
                    <a:gd name="connsiteY43" fmla="*/ 1672 h 10000"/>
                    <a:gd name="connsiteX44" fmla="*/ 4118 w 10000"/>
                    <a:gd name="connsiteY44" fmla="*/ 1935 h 10000"/>
                    <a:gd name="connsiteX45" fmla="*/ 4265 w 10000"/>
                    <a:gd name="connsiteY45" fmla="*/ 1965 h 10000"/>
                    <a:gd name="connsiteX46" fmla="*/ 4265 w 10000"/>
                    <a:gd name="connsiteY46" fmla="*/ 2287 h 10000"/>
                    <a:gd name="connsiteX47" fmla="*/ 4412 w 10000"/>
                    <a:gd name="connsiteY47" fmla="*/ 2317 h 10000"/>
                    <a:gd name="connsiteX48" fmla="*/ 4412 w 10000"/>
                    <a:gd name="connsiteY48" fmla="*/ 2639 h 10000"/>
                    <a:gd name="connsiteX49" fmla="*/ 4559 w 10000"/>
                    <a:gd name="connsiteY49" fmla="*/ 2669 h 10000"/>
                    <a:gd name="connsiteX50" fmla="*/ 4559 w 10000"/>
                    <a:gd name="connsiteY50" fmla="*/ 3021 h 10000"/>
                    <a:gd name="connsiteX51" fmla="*/ 4706 w 10000"/>
                    <a:gd name="connsiteY51" fmla="*/ 3050 h 10000"/>
                    <a:gd name="connsiteX52" fmla="*/ 4706 w 10000"/>
                    <a:gd name="connsiteY52" fmla="*/ 3402 h 10000"/>
                    <a:gd name="connsiteX53" fmla="*/ 4853 w 10000"/>
                    <a:gd name="connsiteY53" fmla="*/ 3431 h 10000"/>
                    <a:gd name="connsiteX54" fmla="*/ 4853 w 10000"/>
                    <a:gd name="connsiteY54" fmla="*/ 3812 h 10000"/>
                    <a:gd name="connsiteX55" fmla="*/ 5000 w 10000"/>
                    <a:gd name="connsiteY55" fmla="*/ 3842 h 10000"/>
                    <a:gd name="connsiteX56" fmla="*/ 5000 w 10000"/>
                    <a:gd name="connsiteY56" fmla="*/ 4223 h 10000"/>
                    <a:gd name="connsiteX57" fmla="*/ 5147 w 10000"/>
                    <a:gd name="connsiteY57" fmla="*/ 4252 h 10000"/>
                    <a:gd name="connsiteX58" fmla="*/ 5147 w 10000"/>
                    <a:gd name="connsiteY58" fmla="*/ 4633 h 10000"/>
                    <a:gd name="connsiteX59" fmla="*/ 5294 w 10000"/>
                    <a:gd name="connsiteY59" fmla="*/ 4663 h 10000"/>
                    <a:gd name="connsiteX60" fmla="*/ 5294 w 10000"/>
                    <a:gd name="connsiteY60" fmla="*/ 5044 h 10000"/>
                    <a:gd name="connsiteX61" fmla="*/ 5441 w 10000"/>
                    <a:gd name="connsiteY61" fmla="*/ 5073 h 10000"/>
                    <a:gd name="connsiteX62" fmla="*/ 5441 w 10000"/>
                    <a:gd name="connsiteY62" fmla="*/ 5455 h 10000"/>
                    <a:gd name="connsiteX63" fmla="*/ 5588 w 10000"/>
                    <a:gd name="connsiteY63" fmla="*/ 5484 h 10000"/>
                    <a:gd name="connsiteX64" fmla="*/ 5588 w 10000"/>
                    <a:gd name="connsiteY64" fmla="*/ 5865 h 10000"/>
                    <a:gd name="connsiteX65" fmla="*/ 5735 w 10000"/>
                    <a:gd name="connsiteY65" fmla="*/ 5894 h 10000"/>
                    <a:gd name="connsiteX66" fmla="*/ 5735 w 10000"/>
                    <a:gd name="connsiteY66" fmla="*/ 6276 h 10000"/>
                    <a:gd name="connsiteX67" fmla="*/ 5882 w 10000"/>
                    <a:gd name="connsiteY67" fmla="*/ 6305 h 10000"/>
                    <a:gd name="connsiteX68" fmla="*/ 5882 w 10000"/>
                    <a:gd name="connsiteY68" fmla="*/ 6657 h 10000"/>
                    <a:gd name="connsiteX69" fmla="*/ 6029 w 10000"/>
                    <a:gd name="connsiteY69" fmla="*/ 6686 h 10000"/>
                    <a:gd name="connsiteX70" fmla="*/ 6029 w 10000"/>
                    <a:gd name="connsiteY70" fmla="*/ 7038 h 10000"/>
                    <a:gd name="connsiteX71" fmla="*/ 6176 w 10000"/>
                    <a:gd name="connsiteY71" fmla="*/ 7067 h 10000"/>
                    <a:gd name="connsiteX72" fmla="*/ 6176 w 10000"/>
                    <a:gd name="connsiteY72" fmla="*/ 7419 h 10000"/>
                    <a:gd name="connsiteX73" fmla="*/ 6324 w 10000"/>
                    <a:gd name="connsiteY73" fmla="*/ 7449 h 10000"/>
                    <a:gd name="connsiteX74" fmla="*/ 6324 w 10000"/>
                    <a:gd name="connsiteY74" fmla="*/ 7771 h 10000"/>
                    <a:gd name="connsiteX75" fmla="*/ 6471 w 10000"/>
                    <a:gd name="connsiteY75" fmla="*/ 7801 h 10000"/>
                    <a:gd name="connsiteX76" fmla="*/ 6471 w 10000"/>
                    <a:gd name="connsiteY76" fmla="*/ 8123 h 10000"/>
                    <a:gd name="connsiteX77" fmla="*/ 6618 w 10000"/>
                    <a:gd name="connsiteY77" fmla="*/ 8152 h 10000"/>
                    <a:gd name="connsiteX78" fmla="*/ 6618 w 10000"/>
                    <a:gd name="connsiteY78" fmla="*/ 8446 h 10000"/>
                    <a:gd name="connsiteX79" fmla="*/ 6765 w 10000"/>
                    <a:gd name="connsiteY79" fmla="*/ 8475 h 10000"/>
                    <a:gd name="connsiteX80" fmla="*/ 6765 w 10000"/>
                    <a:gd name="connsiteY80" fmla="*/ 8710 h 10000"/>
                    <a:gd name="connsiteX81" fmla="*/ 6912 w 10000"/>
                    <a:gd name="connsiteY81" fmla="*/ 8739 h 10000"/>
                    <a:gd name="connsiteX82" fmla="*/ 6912 w 10000"/>
                    <a:gd name="connsiteY82" fmla="*/ 8974 h 10000"/>
                    <a:gd name="connsiteX83" fmla="*/ 7059 w 10000"/>
                    <a:gd name="connsiteY83" fmla="*/ 9003 h 10000"/>
                    <a:gd name="connsiteX84" fmla="*/ 7059 w 10000"/>
                    <a:gd name="connsiteY84" fmla="*/ 9238 h 10000"/>
                    <a:gd name="connsiteX85" fmla="*/ 7206 w 10000"/>
                    <a:gd name="connsiteY85" fmla="*/ 9267 h 10000"/>
                    <a:gd name="connsiteX86" fmla="*/ 7206 w 10000"/>
                    <a:gd name="connsiteY86" fmla="*/ 9443 h 10000"/>
                    <a:gd name="connsiteX87" fmla="*/ 7353 w 10000"/>
                    <a:gd name="connsiteY87" fmla="*/ 9472 h 10000"/>
                    <a:gd name="connsiteX88" fmla="*/ 7353 w 10000"/>
                    <a:gd name="connsiteY88" fmla="*/ 9619 h 10000"/>
                    <a:gd name="connsiteX89" fmla="*/ 7500 w 10000"/>
                    <a:gd name="connsiteY89" fmla="*/ 9648 h 10000"/>
                    <a:gd name="connsiteX90" fmla="*/ 7500 w 10000"/>
                    <a:gd name="connsiteY90" fmla="*/ 9765 h 10000"/>
                    <a:gd name="connsiteX91" fmla="*/ 7647 w 10000"/>
                    <a:gd name="connsiteY91" fmla="*/ 9795 h 10000"/>
                    <a:gd name="connsiteX92" fmla="*/ 7647 w 10000"/>
                    <a:gd name="connsiteY92" fmla="*/ 9883 h 10000"/>
                    <a:gd name="connsiteX93" fmla="*/ 7794 w 10000"/>
                    <a:gd name="connsiteY93" fmla="*/ 9912 h 10000"/>
                    <a:gd name="connsiteX94" fmla="*/ 7794 w 10000"/>
                    <a:gd name="connsiteY94" fmla="*/ 9941 h 10000"/>
                    <a:gd name="connsiteX95" fmla="*/ 8088 w 10000"/>
                    <a:gd name="connsiteY95" fmla="*/ 10000 h 10000"/>
                    <a:gd name="connsiteX96" fmla="*/ 7941 w 10000"/>
                    <a:gd name="connsiteY96" fmla="*/ 10000 h 10000"/>
                    <a:gd name="connsiteX97" fmla="*/ 8088 w 10000"/>
                    <a:gd name="connsiteY97" fmla="*/ 10000 h 10000"/>
                    <a:gd name="connsiteX98" fmla="*/ 8235 w 10000"/>
                    <a:gd name="connsiteY98" fmla="*/ 10000 h 10000"/>
                    <a:gd name="connsiteX99" fmla="*/ 8529 w 10000"/>
                    <a:gd name="connsiteY99" fmla="*/ 9941 h 10000"/>
                    <a:gd name="connsiteX100" fmla="*/ 8529 w 10000"/>
                    <a:gd name="connsiteY100" fmla="*/ 9853 h 10000"/>
                    <a:gd name="connsiteX101" fmla="*/ 8676 w 10000"/>
                    <a:gd name="connsiteY101" fmla="*/ 9824 h 10000"/>
                    <a:gd name="connsiteX102" fmla="*/ 8676 w 10000"/>
                    <a:gd name="connsiteY102" fmla="*/ 9736 h 10000"/>
                    <a:gd name="connsiteX103" fmla="*/ 8824 w 10000"/>
                    <a:gd name="connsiteY103" fmla="*/ 9707 h 10000"/>
                    <a:gd name="connsiteX104" fmla="*/ 8824 w 10000"/>
                    <a:gd name="connsiteY104" fmla="*/ 9589 h 10000"/>
                    <a:gd name="connsiteX105" fmla="*/ 8971 w 10000"/>
                    <a:gd name="connsiteY105" fmla="*/ 9560 h 10000"/>
                    <a:gd name="connsiteX106" fmla="*/ 8971 w 10000"/>
                    <a:gd name="connsiteY106" fmla="*/ 9384 h 10000"/>
                    <a:gd name="connsiteX107" fmla="*/ 9118 w 10000"/>
                    <a:gd name="connsiteY107" fmla="*/ 9355 h 10000"/>
                    <a:gd name="connsiteX108" fmla="*/ 9118 w 10000"/>
                    <a:gd name="connsiteY108" fmla="*/ 9179 h 10000"/>
                    <a:gd name="connsiteX109" fmla="*/ 9265 w 10000"/>
                    <a:gd name="connsiteY109" fmla="*/ 9150 h 10000"/>
                    <a:gd name="connsiteX110" fmla="*/ 9265 w 10000"/>
                    <a:gd name="connsiteY110" fmla="*/ 8944 h 10000"/>
                    <a:gd name="connsiteX111" fmla="*/ 9412 w 10000"/>
                    <a:gd name="connsiteY111" fmla="*/ 8915 h 10000"/>
                    <a:gd name="connsiteX112" fmla="*/ 9412 w 10000"/>
                    <a:gd name="connsiteY112" fmla="*/ 8651 h 10000"/>
                    <a:gd name="connsiteX113" fmla="*/ 9559 w 10000"/>
                    <a:gd name="connsiteY113" fmla="*/ 8622 h 10000"/>
                    <a:gd name="connsiteX114" fmla="*/ 9559 w 10000"/>
                    <a:gd name="connsiteY114" fmla="*/ 8358 h 10000"/>
                    <a:gd name="connsiteX115" fmla="*/ 9706 w 10000"/>
                    <a:gd name="connsiteY115" fmla="*/ 8328 h 10000"/>
                    <a:gd name="connsiteX116" fmla="*/ 9706 w 10000"/>
                    <a:gd name="connsiteY116" fmla="*/ 8035 h 10000"/>
                    <a:gd name="connsiteX117" fmla="*/ 9853 w 10000"/>
                    <a:gd name="connsiteY117" fmla="*/ 8006 h 10000"/>
                    <a:gd name="connsiteX118" fmla="*/ 9853 w 10000"/>
                    <a:gd name="connsiteY118" fmla="*/ 7713 h 10000"/>
                    <a:gd name="connsiteX119" fmla="*/ 10000 w 10000"/>
                    <a:gd name="connsiteY119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877 h 10000"/>
                    <a:gd name="connsiteX14" fmla="*/ 1029 w 10000"/>
                    <a:gd name="connsiteY14" fmla="*/ 1584 h 10000"/>
                    <a:gd name="connsiteX15" fmla="*/ 1176 w 10000"/>
                    <a:gd name="connsiteY15" fmla="*/ 1290 h 10000"/>
                    <a:gd name="connsiteX16" fmla="*/ 1324 w 10000"/>
                    <a:gd name="connsiteY16" fmla="*/ 1026 h 10000"/>
                    <a:gd name="connsiteX17" fmla="*/ 1471 w 10000"/>
                    <a:gd name="connsiteY17" fmla="*/ 792 h 10000"/>
                    <a:gd name="connsiteX18" fmla="*/ 1618 w 10000"/>
                    <a:gd name="connsiteY18" fmla="*/ 587 h 10000"/>
                    <a:gd name="connsiteX19" fmla="*/ 1765 w 10000"/>
                    <a:gd name="connsiteY19" fmla="*/ 411 h 10000"/>
                    <a:gd name="connsiteX20" fmla="*/ 1912 w 10000"/>
                    <a:gd name="connsiteY20" fmla="*/ 235 h 10000"/>
                    <a:gd name="connsiteX21" fmla="*/ 2059 w 10000"/>
                    <a:gd name="connsiteY21" fmla="*/ 147 h 10000"/>
                    <a:gd name="connsiteX22" fmla="*/ 2206 w 10000"/>
                    <a:gd name="connsiteY22" fmla="*/ 59 h 10000"/>
                    <a:gd name="connsiteX23" fmla="*/ 2500 w 10000"/>
                    <a:gd name="connsiteY23" fmla="*/ 0 h 10000"/>
                    <a:gd name="connsiteX24" fmla="*/ 2500 w 10000"/>
                    <a:gd name="connsiteY24" fmla="*/ 0 h 10000"/>
                    <a:gd name="connsiteX25" fmla="*/ 2647 w 10000"/>
                    <a:gd name="connsiteY25" fmla="*/ 0 h 10000"/>
                    <a:gd name="connsiteX26" fmla="*/ 2941 w 10000"/>
                    <a:gd name="connsiteY26" fmla="*/ 59 h 10000"/>
                    <a:gd name="connsiteX27" fmla="*/ 2941 w 10000"/>
                    <a:gd name="connsiteY27" fmla="*/ 147 h 10000"/>
                    <a:gd name="connsiteX28" fmla="*/ 3088 w 10000"/>
                    <a:gd name="connsiteY28" fmla="*/ 176 h 10000"/>
                    <a:gd name="connsiteX29" fmla="*/ 3088 w 10000"/>
                    <a:gd name="connsiteY29" fmla="*/ 264 h 10000"/>
                    <a:gd name="connsiteX30" fmla="*/ 3235 w 10000"/>
                    <a:gd name="connsiteY30" fmla="*/ 293 h 10000"/>
                    <a:gd name="connsiteX31" fmla="*/ 3235 w 10000"/>
                    <a:gd name="connsiteY31" fmla="*/ 411 h 10000"/>
                    <a:gd name="connsiteX32" fmla="*/ 3382 w 10000"/>
                    <a:gd name="connsiteY32" fmla="*/ 440 h 10000"/>
                    <a:gd name="connsiteX33" fmla="*/ 3382 w 10000"/>
                    <a:gd name="connsiteY33" fmla="*/ 616 h 10000"/>
                    <a:gd name="connsiteX34" fmla="*/ 3529 w 10000"/>
                    <a:gd name="connsiteY34" fmla="*/ 645 h 10000"/>
                    <a:gd name="connsiteX35" fmla="*/ 3529 w 10000"/>
                    <a:gd name="connsiteY35" fmla="*/ 821 h 10000"/>
                    <a:gd name="connsiteX36" fmla="*/ 3676 w 10000"/>
                    <a:gd name="connsiteY36" fmla="*/ 850 h 10000"/>
                    <a:gd name="connsiteX37" fmla="*/ 3676 w 10000"/>
                    <a:gd name="connsiteY37" fmla="*/ 1056 h 10000"/>
                    <a:gd name="connsiteX38" fmla="*/ 3824 w 10000"/>
                    <a:gd name="connsiteY38" fmla="*/ 1085 h 10000"/>
                    <a:gd name="connsiteX39" fmla="*/ 3824 w 10000"/>
                    <a:gd name="connsiteY39" fmla="*/ 1349 h 10000"/>
                    <a:gd name="connsiteX40" fmla="*/ 3971 w 10000"/>
                    <a:gd name="connsiteY40" fmla="*/ 1378 h 10000"/>
                    <a:gd name="connsiteX41" fmla="*/ 3971 w 10000"/>
                    <a:gd name="connsiteY41" fmla="*/ 1642 h 10000"/>
                    <a:gd name="connsiteX42" fmla="*/ 4118 w 10000"/>
                    <a:gd name="connsiteY42" fmla="*/ 1672 h 10000"/>
                    <a:gd name="connsiteX43" fmla="*/ 4118 w 10000"/>
                    <a:gd name="connsiteY43" fmla="*/ 1935 h 10000"/>
                    <a:gd name="connsiteX44" fmla="*/ 4265 w 10000"/>
                    <a:gd name="connsiteY44" fmla="*/ 1965 h 10000"/>
                    <a:gd name="connsiteX45" fmla="*/ 4265 w 10000"/>
                    <a:gd name="connsiteY45" fmla="*/ 2287 h 10000"/>
                    <a:gd name="connsiteX46" fmla="*/ 4412 w 10000"/>
                    <a:gd name="connsiteY46" fmla="*/ 2317 h 10000"/>
                    <a:gd name="connsiteX47" fmla="*/ 4412 w 10000"/>
                    <a:gd name="connsiteY47" fmla="*/ 2639 h 10000"/>
                    <a:gd name="connsiteX48" fmla="*/ 4559 w 10000"/>
                    <a:gd name="connsiteY48" fmla="*/ 2669 h 10000"/>
                    <a:gd name="connsiteX49" fmla="*/ 4559 w 10000"/>
                    <a:gd name="connsiteY49" fmla="*/ 3021 h 10000"/>
                    <a:gd name="connsiteX50" fmla="*/ 4706 w 10000"/>
                    <a:gd name="connsiteY50" fmla="*/ 3050 h 10000"/>
                    <a:gd name="connsiteX51" fmla="*/ 4706 w 10000"/>
                    <a:gd name="connsiteY51" fmla="*/ 3402 h 10000"/>
                    <a:gd name="connsiteX52" fmla="*/ 4853 w 10000"/>
                    <a:gd name="connsiteY52" fmla="*/ 3431 h 10000"/>
                    <a:gd name="connsiteX53" fmla="*/ 4853 w 10000"/>
                    <a:gd name="connsiteY53" fmla="*/ 3812 h 10000"/>
                    <a:gd name="connsiteX54" fmla="*/ 5000 w 10000"/>
                    <a:gd name="connsiteY54" fmla="*/ 3842 h 10000"/>
                    <a:gd name="connsiteX55" fmla="*/ 5000 w 10000"/>
                    <a:gd name="connsiteY55" fmla="*/ 4223 h 10000"/>
                    <a:gd name="connsiteX56" fmla="*/ 5147 w 10000"/>
                    <a:gd name="connsiteY56" fmla="*/ 4252 h 10000"/>
                    <a:gd name="connsiteX57" fmla="*/ 5147 w 10000"/>
                    <a:gd name="connsiteY57" fmla="*/ 4633 h 10000"/>
                    <a:gd name="connsiteX58" fmla="*/ 5294 w 10000"/>
                    <a:gd name="connsiteY58" fmla="*/ 4663 h 10000"/>
                    <a:gd name="connsiteX59" fmla="*/ 5294 w 10000"/>
                    <a:gd name="connsiteY59" fmla="*/ 5044 h 10000"/>
                    <a:gd name="connsiteX60" fmla="*/ 5441 w 10000"/>
                    <a:gd name="connsiteY60" fmla="*/ 5073 h 10000"/>
                    <a:gd name="connsiteX61" fmla="*/ 5441 w 10000"/>
                    <a:gd name="connsiteY61" fmla="*/ 5455 h 10000"/>
                    <a:gd name="connsiteX62" fmla="*/ 5588 w 10000"/>
                    <a:gd name="connsiteY62" fmla="*/ 5484 h 10000"/>
                    <a:gd name="connsiteX63" fmla="*/ 5588 w 10000"/>
                    <a:gd name="connsiteY63" fmla="*/ 5865 h 10000"/>
                    <a:gd name="connsiteX64" fmla="*/ 5735 w 10000"/>
                    <a:gd name="connsiteY64" fmla="*/ 5894 h 10000"/>
                    <a:gd name="connsiteX65" fmla="*/ 5735 w 10000"/>
                    <a:gd name="connsiteY65" fmla="*/ 6276 h 10000"/>
                    <a:gd name="connsiteX66" fmla="*/ 5882 w 10000"/>
                    <a:gd name="connsiteY66" fmla="*/ 6305 h 10000"/>
                    <a:gd name="connsiteX67" fmla="*/ 5882 w 10000"/>
                    <a:gd name="connsiteY67" fmla="*/ 6657 h 10000"/>
                    <a:gd name="connsiteX68" fmla="*/ 6029 w 10000"/>
                    <a:gd name="connsiteY68" fmla="*/ 6686 h 10000"/>
                    <a:gd name="connsiteX69" fmla="*/ 6029 w 10000"/>
                    <a:gd name="connsiteY69" fmla="*/ 7038 h 10000"/>
                    <a:gd name="connsiteX70" fmla="*/ 6176 w 10000"/>
                    <a:gd name="connsiteY70" fmla="*/ 7067 h 10000"/>
                    <a:gd name="connsiteX71" fmla="*/ 6176 w 10000"/>
                    <a:gd name="connsiteY71" fmla="*/ 7419 h 10000"/>
                    <a:gd name="connsiteX72" fmla="*/ 6324 w 10000"/>
                    <a:gd name="connsiteY72" fmla="*/ 7449 h 10000"/>
                    <a:gd name="connsiteX73" fmla="*/ 6324 w 10000"/>
                    <a:gd name="connsiteY73" fmla="*/ 7771 h 10000"/>
                    <a:gd name="connsiteX74" fmla="*/ 6471 w 10000"/>
                    <a:gd name="connsiteY74" fmla="*/ 7801 h 10000"/>
                    <a:gd name="connsiteX75" fmla="*/ 6471 w 10000"/>
                    <a:gd name="connsiteY75" fmla="*/ 8123 h 10000"/>
                    <a:gd name="connsiteX76" fmla="*/ 6618 w 10000"/>
                    <a:gd name="connsiteY76" fmla="*/ 8152 h 10000"/>
                    <a:gd name="connsiteX77" fmla="*/ 6618 w 10000"/>
                    <a:gd name="connsiteY77" fmla="*/ 8446 h 10000"/>
                    <a:gd name="connsiteX78" fmla="*/ 6765 w 10000"/>
                    <a:gd name="connsiteY78" fmla="*/ 8475 h 10000"/>
                    <a:gd name="connsiteX79" fmla="*/ 6765 w 10000"/>
                    <a:gd name="connsiteY79" fmla="*/ 8710 h 10000"/>
                    <a:gd name="connsiteX80" fmla="*/ 6912 w 10000"/>
                    <a:gd name="connsiteY80" fmla="*/ 8739 h 10000"/>
                    <a:gd name="connsiteX81" fmla="*/ 6912 w 10000"/>
                    <a:gd name="connsiteY81" fmla="*/ 8974 h 10000"/>
                    <a:gd name="connsiteX82" fmla="*/ 7059 w 10000"/>
                    <a:gd name="connsiteY82" fmla="*/ 9003 h 10000"/>
                    <a:gd name="connsiteX83" fmla="*/ 7059 w 10000"/>
                    <a:gd name="connsiteY83" fmla="*/ 9238 h 10000"/>
                    <a:gd name="connsiteX84" fmla="*/ 7206 w 10000"/>
                    <a:gd name="connsiteY84" fmla="*/ 9267 h 10000"/>
                    <a:gd name="connsiteX85" fmla="*/ 7206 w 10000"/>
                    <a:gd name="connsiteY85" fmla="*/ 9443 h 10000"/>
                    <a:gd name="connsiteX86" fmla="*/ 7353 w 10000"/>
                    <a:gd name="connsiteY86" fmla="*/ 9472 h 10000"/>
                    <a:gd name="connsiteX87" fmla="*/ 7353 w 10000"/>
                    <a:gd name="connsiteY87" fmla="*/ 9619 h 10000"/>
                    <a:gd name="connsiteX88" fmla="*/ 7500 w 10000"/>
                    <a:gd name="connsiteY88" fmla="*/ 9648 h 10000"/>
                    <a:gd name="connsiteX89" fmla="*/ 7500 w 10000"/>
                    <a:gd name="connsiteY89" fmla="*/ 9765 h 10000"/>
                    <a:gd name="connsiteX90" fmla="*/ 7647 w 10000"/>
                    <a:gd name="connsiteY90" fmla="*/ 9795 h 10000"/>
                    <a:gd name="connsiteX91" fmla="*/ 7647 w 10000"/>
                    <a:gd name="connsiteY91" fmla="*/ 9883 h 10000"/>
                    <a:gd name="connsiteX92" fmla="*/ 7794 w 10000"/>
                    <a:gd name="connsiteY92" fmla="*/ 9912 h 10000"/>
                    <a:gd name="connsiteX93" fmla="*/ 7794 w 10000"/>
                    <a:gd name="connsiteY93" fmla="*/ 9941 h 10000"/>
                    <a:gd name="connsiteX94" fmla="*/ 8088 w 10000"/>
                    <a:gd name="connsiteY94" fmla="*/ 10000 h 10000"/>
                    <a:gd name="connsiteX95" fmla="*/ 7941 w 10000"/>
                    <a:gd name="connsiteY95" fmla="*/ 10000 h 10000"/>
                    <a:gd name="connsiteX96" fmla="*/ 8088 w 10000"/>
                    <a:gd name="connsiteY96" fmla="*/ 10000 h 10000"/>
                    <a:gd name="connsiteX97" fmla="*/ 8235 w 10000"/>
                    <a:gd name="connsiteY97" fmla="*/ 10000 h 10000"/>
                    <a:gd name="connsiteX98" fmla="*/ 8529 w 10000"/>
                    <a:gd name="connsiteY98" fmla="*/ 9941 h 10000"/>
                    <a:gd name="connsiteX99" fmla="*/ 8529 w 10000"/>
                    <a:gd name="connsiteY99" fmla="*/ 9853 h 10000"/>
                    <a:gd name="connsiteX100" fmla="*/ 8676 w 10000"/>
                    <a:gd name="connsiteY100" fmla="*/ 9824 h 10000"/>
                    <a:gd name="connsiteX101" fmla="*/ 8676 w 10000"/>
                    <a:gd name="connsiteY101" fmla="*/ 9736 h 10000"/>
                    <a:gd name="connsiteX102" fmla="*/ 8824 w 10000"/>
                    <a:gd name="connsiteY102" fmla="*/ 9707 h 10000"/>
                    <a:gd name="connsiteX103" fmla="*/ 8824 w 10000"/>
                    <a:gd name="connsiteY103" fmla="*/ 9589 h 10000"/>
                    <a:gd name="connsiteX104" fmla="*/ 8971 w 10000"/>
                    <a:gd name="connsiteY104" fmla="*/ 9560 h 10000"/>
                    <a:gd name="connsiteX105" fmla="*/ 8971 w 10000"/>
                    <a:gd name="connsiteY105" fmla="*/ 9384 h 10000"/>
                    <a:gd name="connsiteX106" fmla="*/ 9118 w 10000"/>
                    <a:gd name="connsiteY106" fmla="*/ 9355 h 10000"/>
                    <a:gd name="connsiteX107" fmla="*/ 9118 w 10000"/>
                    <a:gd name="connsiteY107" fmla="*/ 9179 h 10000"/>
                    <a:gd name="connsiteX108" fmla="*/ 9265 w 10000"/>
                    <a:gd name="connsiteY108" fmla="*/ 9150 h 10000"/>
                    <a:gd name="connsiteX109" fmla="*/ 9265 w 10000"/>
                    <a:gd name="connsiteY109" fmla="*/ 8944 h 10000"/>
                    <a:gd name="connsiteX110" fmla="*/ 9412 w 10000"/>
                    <a:gd name="connsiteY110" fmla="*/ 8915 h 10000"/>
                    <a:gd name="connsiteX111" fmla="*/ 9412 w 10000"/>
                    <a:gd name="connsiteY111" fmla="*/ 8651 h 10000"/>
                    <a:gd name="connsiteX112" fmla="*/ 9559 w 10000"/>
                    <a:gd name="connsiteY112" fmla="*/ 8622 h 10000"/>
                    <a:gd name="connsiteX113" fmla="*/ 9559 w 10000"/>
                    <a:gd name="connsiteY113" fmla="*/ 8358 h 10000"/>
                    <a:gd name="connsiteX114" fmla="*/ 9706 w 10000"/>
                    <a:gd name="connsiteY114" fmla="*/ 8328 h 10000"/>
                    <a:gd name="connsiteX115" fmla="*/ 9706 w 10000"/>
                    <a:gd name="connsiteY115" fmla="*/ 8035 h 10000"/>
                    <a:gd name="connsiteX116" fmla="*/ 9853 w 10000"/>
                    <a:gd name="connsiteY116" fmla="*/ 8006 h 10000"/>
                    <a:gd name="connsiteX117" fmla="*/ 9853 w 10000"/>
                    <a:gd name="connsiteY117" fmla="*/ 7713 h 10000"/>
                    <a:gd name="connsiteX118" fmla="*/ 10000 w 10000"/>
                    <a:gd name="connsiteY118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2199 h 10000"/>
                    <a:gd name="connsiteX12" fmla="*/ 882 w 10000"/>
                    <a:gd name="connsiteY12" fmla="*/ 1906 h 10000"/>
                    <a:gd name="connsiteX13" fmla="*/ 1029 w 10000"/>
                    <a:gd name="connsiteY13" fmla="*/ 1584 h 10000"/>
                    <a:gd name="connsiteX14" fmla="*/ 1176 w 10000"/>
                    <a:gd name="connsiteY14" fmla="*/ 1290 h 10000"/>
                    <a:gd name="connsiteX15" fmla="*/ 1324 w 10000"/>
                    <a:gd name="connsiteY15" fmla="*/ 1026 h 10000"/>
                    <a:gd name="connsiteX16" fmla="*/ 1471 w 10000"/>
                    <a:gd name="connsiteY16" fmla="*/ 792 h 10000"/>
                    <a:gd name="connsiteX17" fmla="*/ 1618 w 10000"/>
                    <a:gd name="connsiteY17" fmla="*/ 587 h 10000"/>
                    <a:gd name="connsiteX18" fmla="*/ 1765 w 10000"/>
                    <a:gd name="connsiteY18" fmla="*/ 411 h 10000"/>
                    <a:gd name="connsiteX19" fmla="*/ 1912 w 10000"/>
                    <a:gd name="connsiteY19" fmla="*/ 235 h 10000"/>
                    <a:gd name="connsiteX20" fmla="*/ 2059 w 10000"/>
                    <a:gd name="connsiteY20" fmla="*/ 147 h 10000"/>
                    <a:gd name="connsiteX21" fmla="*/ 2206 w 10000"/>
                    <a:gd name="connsiteY21" fmla="*/ 59 h 10000"/>
                    <a:gd name="connsiteX22" fmla="*/ 2500 w 10000"/>
                    <a:gd name="connsiteY22" fmla="*/ 0 h 10000"/>
                    <a:gd name="connsiteX23" fmla="*/ 2500 w 10000"/>
                    <a:gd name="connsiteY23" fmla="*/ 0 h 10000"/>
                    <a:gd name="connsiteX24" fmla="*/ 2647 w 10000"/>
                    <a:gd name="connsiteY24" fmla="*/ 0 h 10000"/>
                    <a:gd name="connsiteX25" fmla="*/ 2941 w 10000"/>
                    <a:gd name="connsiteY25" fmla="*/ 59 h 10000"/>
                    <a:gd name="connsiteX26" fmla="*/ 2941 w 10000"/>
                    <a:gd name="connsiteY26" fmla="*/ 147 h 10000"/>
                    <a:gd name="connsiteX27" fmla="*/ 3088 w 10000"/>
                    <a:gd name="connsiteY27" fmla="*/ 176 h 10000"/>
                    <a:gd name="connsiteX28" fmla="*/ 3088 w 10000"/>
                    <a:gd name="connsiteY28" fmla="*/ 264 h 10000"/>
                    <a:gd name="connsiteX29" fmla="*/ 3235 w 10000"/>
                    <a:gd name="connsiteY29" fmla="*/ 293 h 10000"/>
                    <a:gd name="connsiteX30" fmla="*/ 3235 w 10000"/>
                    <a:gd name="connsiteY30" fmla="*/ 411 h 10000"/>
                    <a:gd name="connsiteX31" fmla="*/ 3382 w 10000"/>
                    <a:gd name="connsiteY31" fmla="*/ 440 h 10000"/>
                    <a:gd name="connsiteX32" fmla="*/ 3382 w 10000"/>
                    <a:gd name="connsiteY32" fmla="*/ 616 h 10000"/>
                    <a:gd name="connsiteX33" fmla="*/ 3529 w 10000"/>
                    <a:gd name="connsiteY33" fmla="*/ 645 h 10000"/>
                    <a:gd name="connsiteX34" fmla="*/ 3529 w 10000"/>
                    <a:gd name="connsiteY34" fmla="*/ 821 h 10000"/>
                    <a:gd name="connsiteX35" fmla="*/ 3676 w 10000"/>
                    <a:gd name="connsiteY35" fmla="*/ 850 h 10000"/>
                    <a:gd name="connsiteX36" fmla="*/ 3676 w 10000"/>
                    <a:gd name="connsiteY36" fmla="*/ 1056 h 10000"/>
                    <a:gd name="connsiteX37" fmla="*/ 3824 w 10000"/>
                    <a:gd name="connsiteY37" fmla="*/ 1085 h 10000"/>
                    <a:gd name="connsiteX38" fmla="*/ 3824 w 10000"/>
                    <a:gd name="connsiteY38" fmla="*/ 1349 h 10000"/>
                    <a:gd name="connsiteX39" fmla="*/ 3971 w 10000"/>
                    <a:gd name="connsiteY39" fmla="*/ 1378 h 10000"/>
                    <a:gd name="connsiteX40" fmla="*/ 3971 w 10000"/>
                    <a:gd name="connsiteY40" fmla="*/ 1642 h 10000"/>
                    <a:gd name="connsiteX41" fmla="*/ 4118 w 10000"/>
                    <a:gd name="connsiteY41" fmla="*/ 1672 h 10000"/>
                    <a:gd name="connsiteX42" fmla="*/ 4118 w 10000"/>
                    <a:gd name="connsiteY42" fmla="*/ 1935 h 10000"/>
                    <a:gd name="connsiteX43" fmla="*/ 4265 w 10000"/>
                    <a:gd name="connsiteY43" fmla="*/ 1965 h 10000"/>
                    <a:gd name="connsiteX44" fmla="*/ 4265 w 10000"/>
                    <a:gd name="connsiteY44" fmla="*/ 2287 h 10000"/>
                    <a:gd name="connsiteX45" fmla="*/ 4412 w 10000"/>
                    <a:gd name="connsiteY45" fmla="*/ 2317 h 10000"/>
                    <a:gd name="connsiteX46" fmla="*/ 4412 w 10000"/>
                    <a:gd name="connsiteY46" fmla="*/ 2639 h 10000"/>
                    <a:gd name="connsiteX47" fmla="*/ 4559 w 10000"/>
                    <a:gd name="connsiteY47" fmla="*/ 2669 h 10000"/>
                    <a:gd name="connsiteX48" fmla="*/ 4559 w 10000"/>
                    <a:gd name="connsiteY48" fmla="*/ 3021 h 10000"/>
                    <a:gd name="connsiteX49" fmla="*/ 4706 w 10000"/>
                    <a:gd name="connsiteY49" fmla="*/ 3050 h 10000"/>
                    <a:gd name="connsiteX50" fmla="*/ 4706 w 10000"/>
                    <a:gd name="connsiteY50" fmla="*/ 3402 h 10000"/>
                    <a:gd name="connsiteX51" fmla="*/ 4853 w 10000"/>
                    <a:gd name="connsiteY51" fmla="*/ 3431 h 10000"/>
                    <a:gd name="connsiteX52" fmla="*/ 4853 w 10000"/>
                    <a:gd name="connsiteY52" fmla="*/ 3812 h 10000"/>
                    <a:gd name="connsiteX53" fmla="*/ 5000 w 10000"/>
                    <a:gd name="connsiteY53" fmla="*/ 3842 h 10000"/>
                    <a:gd name="connsiteX54" fmla="*/ 5000 w 10000"/>
                    <a:gd name="connsiteY54" fmla="*/ 4223 h 10000"/>
                    <a:gd name="connsiteX55" fmla="*/ 5147 w 10000"/>
                    <a:gd name="connsiteY55" fmla="*/ 4252 h 10000"/>
                    <a:gd name="connsiteX56" fmla="*/ 5147 w 10000"/>
                    <a:gd name="connsiteY56" fmla="*/ 4633 h 10000"/>
                    <a:gd name="connsiteX57" fmla="*/ 5294 w 10000"/>
                    <a:gd name="connsiteY57" fmla="*/ 4663 h 10000"/>
                    <a:gd name="connsiteX58" fmla="*/ 5294 w 10000"/>
                    <a:gd name="connsiteY58" fmla="*/ 5044 h 10000"/>
                    <a:gd name="connsiteX59" fmla="*/ 5441 w 10000"/>
                    <a:gd name="connsiteY59" fmla="*/ 5073 h 10000"/>
                    <a:gd name="connsiteX60" fmla="*/ 5441 w 10000"/>
                    <a:gd name="connsiteY60" fmla="*/ 5455 h 10000"/>
                    <a:gd name="connsiteX61" fmla="*/ 5588 w 10000"/>
                    <a:gd name="connsiteY61" fmla="*/ 5484 h 10000"/>
                    <a:gd name="connsiteX62" fmla="*/ 5588 w 10000"/>
                    <a:gd name="connsiteY62" fmla="*/ 5865 h 10000"/>
                    <a:gd name="connsiteX63" fmla="*/ 5735 w 10000"/>
                    <a:gd name="connsiteY63" fmla="*/ 5894 h 10000"/>
                    <a:gd name="connsiteX64" fmla="*/ 5735 w 10000"/>
                    <a:gd name="connsiteY64" fmla="*/ 6276 h 10000"/>
                    <a:gd name="connsiteX65" fmla="*/ 5882 w 10000"/>
                    <a:gd name="connsiteY65" fmla="*/ 6305 h 10000"/>
                    <a:gd name="connsiteX66" fmla="*/ 5882 w 10000"/>
                    <a:gd name="connsiteY66" fmla="*/ 6657 h 10000"/>
                    <a:gd name="connsiteX67" fmla="*/ 6029 w 10000"/>
                    <a:gd name="connsiteY67" fmla="*/ 6686 h 10000"/>
                    <a:gd name="connsiteX68" fmla="*/ 6029 w 10000"/>
                    <a:gd name="connsiteY68" fmla="*/ 7038 h 10000"/>
                    <a:gd name="connsiteX69" fmla="*/ 6176 w 10000"/>
                    <a:gd name="connsiteY69" fmla="*/ 7067 h 10000"/>
                    <a:gd name="connsiteX70" fmla="*/ 6176 w 10000"/>
                    <a:gd name="connsiteY70" fmla="*/ 7419 h 10000"/>
                    <a:gd name="connsiteX71" fmla="*/ 6324 w 10000"/>
                    <a:gd name="connsiteY71" fmla="*/ 7449 h 10000"/>
                    <a:gd name="connsiteX72" fmla="*/ 6324 w 10000"/>
                    <a:gd name="connsiteY72" fmla="*/ 7771 h 10000"/>
                    <a:gd name="connsiteX73" fmla="*/ 6471 w 10000"/>
                    <a:gd name="connsiteY73" fmla="*/ 7801 h 10000"/>
                    <a:gd name="connsiteX74" fmla="*/ 6471 w 10000"/>
                    <a:gd name="connsiteY74" fmla="*/ 8123 h 10000"/>
                    <a:gd name="connsiteX75" fmla="*/ 6618 w 10000"/>
                    <a:gd name="connsiteY75" fmla="*/ 8152 h 10000"/>
                    <a:gd name="connsiteX76" fmla="*/ 6618 w 10000"/>
                    <a:gd name="connsiteY76" fmla="*/ 8446 h 10000"/>
                    <a:gd name="connsiteX77" fmla="*/ 6765 w 10000"/>
                    <a:gd name="connsiteY77" fmla="*/ 8475 h 10000"/>
                    <a:gd name="connsiteX78" fmla="*/ 6765 w 10000"/>
                    <a:gd name="connsiteY78" fmla="*/ 8710 h 10000"/>
                    <a:gd name="connsiteX79" fmla="*/ 6912 w 10000"/>
                    <a:gd name="connsiteY79" fmla="*/ 8739 h 10000"/>
                    <a:gd name="connsiteX80" fmla="*/ 6912 w 10000"/>
                    <a:gd name="connsiteY80" fmla="*/ 8974 h 10000"/>
                    <a:gd name="connsiteX81" fmla="*/ 7059 w 10000"/>
                    <a:gd name="connsiteY81" fmla="*/ 9003 h 10000"/>
                    <a:gd name="connsiteX82" fmla="*/ 7059 w 10000"/>
                    <a:gd name="connsiteY82" fmla="*/ 9238 h 10000"/>
                    <a:gd name="connsiteX83" fmla="*/ 7206 w 10000"/>
                    <a:gd name="connsiteY83" fmla="*/ 9267 h 10000"/>
                    <a:gd name="connsiteX84" fmla="*/ 7206 w 10000"/>
                    <a:gd name="connsiteY84" fmla="*/ 9443 h 10000"/>
                    <a:gd name="connsiteX85" fmla="*/ 7353 w 10000"/>
                    <a:gd name="connsiteY85" fmla="*/ 9472 h 10000"/>
                    <a:gd name="connsiteX86" fmla="*/ 7353 w 10000"/>
                    <a:gd name="connsiteY86" fmla="*/ 9619 h 10000"/>
                    <a:gd name="connsiteX87" fmla="*/ 7500 w 10000"/>
                    <a:gd name="connsiteY87" fmla="*/ 9648 h 10000"/>
                    <a:gd name="connsiteX88" fmla="*/ 7500 w 10000"/>
                    <a:gd name="connsiteY88" fmla="*/ 9765 h 10000"/>
                    <a:gd name="connsiteX89" fmla="*/ 7647 w 10000"/>
                    <a:gd name="connsiteY89" fmla="*/ 9795 h 10000"/>
                    <a:gd name="connsiteX90" fmla="*/ 7647 w 10000"/>
                    <a:gd name="connsiteY90" fmla="*/ 9883 h 10000"/>
                    <a:gd name="connsiteX91" fmla="*/ 7794 w 10000"/>
                    <a:gd name="connsiteY91" fmla="*/ 9912 h 10000"/>
                    <a:gd name="connsiteX92" fmla="*/ 7794 w 10000"/>
                    <a:gd name="connsiteY92" fmla="*/ 9941 h 10000"/>
                    <a:gd name="connsiteX93" fmla="*/ 8088 w 10000"/>
                    <a:gd name="connsiteY93" fmla="*/ 10000 h 10000"/>
                    <a:gd name="connsiteX94" fmla="*/ 7941 w 10000"/>
                    <a:gd name="connsiteY94" fmla="*/ 10000 h 10000"/>
                    <a:gd name="connsiteX95" fmla="*/ 8088 w 10000"/>
                    <a:gd name="connsiteY95" fmla="*/ 10000 h 10000"/>
                    <a:gd name="connsiteX96" fmla="*/ 8235 w 10000"/>
                    <a:gd name="connsiteY96" fmla="*/ 10000 h 10000"/>
                    <a:gd name="connsiteX97" fmla="*/ 8529 w 10000"/>
                    <a:gd name="connsiteY97" fmla="*/ 9941 h 10000"/>
                    <a:gd name="connsiteX98" fmla="*/ 8529 w 10000"/>
                    <a:gd name="connsiteY98" fmla="*/ 9853 h 10000"/>
                    <a:gd name="connsiteX99" fmla="*/ 8676 w 10000"/>
                    <a:gd name="connsiteY99" fmla="*/ 9824 h 10000"/>
                    <a:gd name="connsiteX100" fmla="*/ 8676 w 10000"/>
                    <a:gd name="connsiteY100" fmla="*/ 9736 h 10000"/>
                    <a:gd name="connsiteX101" fmla="*/ 8824 w 10000"/>
                    <a:gd name="connsiteY101" fmla="*/ 9707 h 10000"/>
                    <a:gd name="connsiteX102" fmla="*/ 8824 w 10000"/>
                    <a:gd name="connsiteY102" fmla="*/ 9589 h 10000"/>
                    <a:gd name="connsiteX103" fmla="*/ 8971 w 10000"/>
                    <a:gd name="connsiteY103" fmla="*/ 9560 h 10000"/>
                    <a:gd name="connsiteX104" fmla="*/ 8971 w 10000"/>
                    <a:gd name="connsiteY104" fmla="*/ 9384 h 10000"/>
                    <a:gd name="connsiteX105" fmla="*/ 9118 w 10000"/>
                    <a:gd name="connsiteY105" fmla="*/ 9355 h 10000"/>
                    <a:gd name="connsiteX106" fmla="*/ 9118 w 10000"/>
                    <a:gd name="connsiteY106" fmla="*/ 9179 h 10000"/>
                    <a:gd name="connsiteX107" fmla="*/ 9265 w 10000"/>
                    <a:gd name="connsiteY107" fmla="*/ 9150 h 10000"/>
                    <a:gd name="connsiteX108" fmla="*/ 9265 w 10000"/>
                    <a:gd name="connsiteY108" fmla="*/ 8944 h 10000"/>
                    <a:gd name="connsiteX109" fmla="*/ 9412 w 10000"/>
                    <a:gd name="connsiteY109" fmla="*/ 8915 h 10000"/>
                    <a:gd name="connsiteX110" fmla="*/ 9412 w 10000"/>
                    <a:gd name="connsiteY110" fmla="*/ 8651 h 10000"/>
                    <a:gd name="connsiteX111" fmla="*/ 9559 w 10000"/>
                    <a:gd name="connsiteY111" fmla="*/ 8622 h 10000"/>
                    <a:gd name="connsiteX112" fmla="*/ 9559 w 10000"/>
                    <a:gd name="connsiteY112" fmla="*/ 8358 h 10000"/>
                    <a:gd name="connsiteX113" fmla="*/ 9706 w 10000"/>
                    <a:gd name="connsiteY113" fmla="*/ 8328 h 10000"/>
                    <a:gd name="connsiteX114" fmla="*/ 9706 w 10000"/>
                    <a:gd name="connsiteY114" fmla="*/ 8035 h 10000"/>
                    <a:gd name="connsiteX115" fmla="*/ 9853 w 10000"/>
                    <a:gd name="connsiteY115" fmla="*/ 8006 h 10000"/>
                    <a:gd name="connsiteX116" fmla="*/ 9853 w 10000"/>
                    <a:gd name="connsiteY116" fmla="*/ 7713 h 10000"/>
                    <a:gd name="connsiteX117" fmla="*/ 10000 w 10000"/>
                    <a:gd name="connsiteY117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551 h 10000"/>
                    <a:gd name="connsiteX10" fmla="*/ 735 w 10000"/>
                    <a:gd name="connsiteY10" fmla="*/ 2229 h 10000"/>
                    <a:gd name="connsiteX11" fmla="*/ 882 w 10000"/>
                    <a:gd name="connsiteY11" fmla="*/ 1906 h 10000"/>
                    <a:gd name="connsiteX12" fmla="*/ 1029 w 10000"/>
                    <a:gd name="connsiteY12" fmla="*/ 1584 h 10000"/>
                    <a:gd name="connsiteX13" fmla="*/ 1176 w 10000"/>
                    <a:gd name="connsiteY13" fmla="*/ 1290 h 10000"/>
                    <a:gd name="connsiteX14" fmla="*/ 1324 w 10000"/>
                    <a:gd name="connsiteY14" fmla="*/ 1026 h 10000"/>
                    <a:gd name="connsiteX15" fmla="*/ 1471 w 10000"/>
                    <a:gd name="connsiteY15" fmla="*/ 792 h 10000"/>
                    <a:gd name="connsiteX16" fmla="*/ 1618 w 10000"/>
                    <a:gd name="connsiteY16" fmla="*/ 587 h 10000"/>
                    <a:gd name="connsiteX17" fmla="*/ 1765 w 10000"/>
                    <a:gd name="connsiteY17" fmla="*/ 411 h 10000"/>
                    <a:gd name="connsiteX18" fmla="*/ 1912 w 10000"/>
                    <a:gd name="connsiteY18" fmla="*/ 235 h 10000"/>
                    <a:gd name="connsiteX19" fmla="*/ 2059 w 10000"/>
                    <a:gd name="connsiteY19" fmla="*/ 147 h 10000"/>
                    <a:gd name="connsiteX20" fmla="*/ 2206 w 10000"/>
                    <a:gd name="connsiteY20" fmla="*/ 59 h 10000"/>
                    <a:gd name="connsiteX21" fmla="*/ 2500 w 10000"/>
                    <a:gd name="connsiteY21" fmla="*/ 0 h 10000"/>
                    <a:gd name="connsiteX22" fmla="*/ 2500 w 10000"/>
                    <a:gd name="connsiteY22" fmla="*/ 0 h 10000"/>
                    <a:gd name="connsiteX23" fmla="*/ 2647 w 10000"/>
                    <a:gd name="connsiteY23" fmla="*/ 0 h 10000"/>
                    <a:gd name="connsiteX24" fmla="*/ 2941 w 10000"/>
                    <a:gd name="connsiteY24" fmla="*/ 59 h 10000"/>
                    <a:gd name="connsiteX25" fmla="*/ 2941 w 10000"/>
                    <a:gd name="connsiteY25" fmla="*/ 147 h 10000"/>
                    <a:gd name="connsiteX26" fmla="*/ 3088 w 10000"/>
                    <a:gd name="connsiteY26" fmla="*/ 176 h 10000"/>
                    <a:gd name="connsiteX27" fmla="*/ 3088 w 10000"/>
                    <a:gd name="connsiteY27" fmla="*/ 264 h 10000"/>
                    <a:gd name="connsiteX28" fmla="*/ 3235 w 10000"/>
                    <a:gd name="connsiteY28" fmla="*/ 293 h 10000"/>
                    <a:gd name="connsiteX29" fmla="*/ 3235 w 10000"/>
                    <a:gd name="connsiteY29" fmla="*/ 411 h 10000"/>
                    <a:gd name="connsiteX30" fmla="*/ 3382 w 10000"/>
                    <a:gd name="connsiteY30" fmla="*/ 440 h 10000"/>
                    <a:gd name="connsiteX31" fmla="*/ 3382 w 10000"/>
                    <a:gd name="connsiteY31" fmla="*/ 616 h 10000"/>
                    <a:gd name="connsiteX32" fmla="*/ 3529 w 10000"/>
                    <a:gd name="connsiteY32" fmla="*/ 645 h 10000"/>
                    <a:gd name="connsiteX33" fmla="*/ 3529 w 10000"/>
                    <a:gd name="connsiteY33" fmla="*/ 821 h 10000"/>
                    <a:gd name="connsiteX34" fmla="*/ 3676 w 10000"/>
                    <a:gd name="connsiteY34" fmla="*/ 850 h 10000"/>
                    <a:gd name="connsiteX35" fmla="*/ 3676 w 10000"/>
                    <a:gd name="connsiteY35" fmla="*/ 1056 h 10000"/>
                    <a:gd name="connsiteX36" fmla="*/ 3824 w 10000"/>
                    <a:gd name="connsiteY36" fmla="*/ 1085 h 10000"/>
                    <a:gd name="connsiteX37" fmla="*/ 3824 w 10000"/>
                    <a:gd name="connsiteY37" fmla="*/ 1349 h 10000"/>
                    <a:gd name="connsiteX38" fmla="*/ 3971 w 10000"/>
                    <a:gd name="connsiteY38" fmla="*/ 1378 h 10000"/>
                    <a:gd name="connsiteX39" fmla="*/ 3971 w 10000"/>
                    <a:gd name="connsiteY39" fmla="*/ 1642 h 10000"/>
                    <a:gd name="connsiteX40" fmla="*/ 4118 w 10000"/>
                    <a:gd name="connsiteY40" fmla="*/ 1672 h 10000"/>
                    <a:gd name="connsiteX41" fmla="*/ 4118 w 10000"/>
                    <a:gd name="connsiteY41" fmla="*/ 1935 h 10000"/>
                    <a:gd name="connsiteX42" fmla="*/ 4265 w 10000"/>
                    <a:gd name="connsiteY42" fmla="*/ 1965 h 10000"/>
                    <a:gd name="connsiteX43" fmla="*/ 4265 w 10000"/>
                    <a:gd name="connsiteY43" fmla="*/ 2287 h 10000"/>
                    <a:gd name="connsiteX44" fmla="*/ 4412 w 10000"/>
                    <a:gd name="connsiteY44" fmla="*/ 2317 h 10000"/>
                    <a:gd name="connsiteX45" fmla="*/ 4412 w 10000"/>
                    <a:gd name="connsiteY45" fmla="*/ 2639 h 10000"/>
                    <a:gd name="connsiteX46" fmla="*/ 4559 w 10000"/>
                    <a:gd name="connsiteY46" fmla="*/ 2669 h 10000"/>
                    <a:gd name="connsiteX47" fmla="*/ 4559 w 10000"/>
                    <a:gd name="connsiteY47" fmla="*/ 3021 h 10000"/>
                    <a:gd name="connsiteX48" fmla="*/ 4706 w 10000"/>
                    <a:gd name="connsiteY48" fmla="*/ 3050 h 10000"/>
                    <a:gd name="connsiteX49" fmla="*/ 4706 w 10000"/>
                    <a:gd name="connsiteY49" fmla="*/ 3402 h 10000"/>
                    <a:gd name="connsiteX50" fmla="*/ 4853 w 10000"/>
                    <a:gd name="connsiteY50" fmla="*/ 3431 h 10000"/>
                    <a:gd name="connsiteX51" fmla="*/ 4853 w 10000"/>
                    <a:gd name="connsiteY51" fmla="*/ 3812 h 10000"/>
                    <a:gd name="connsiteX52" fmla="*/ 5000 w 10000"/>
                    <a:gd name="connsiteY52" fmla="*/ 3842 h 10000"/>
                    <a:gd name="connsiteX53" fmla="*/ 5000 w 10000"/>
                    <a:gd name="connsiteY53" fmla="*/ 4223 h 10000"/>
                    <a:gd name="connsiteX54" fmla="*/ 5147 w 10000"/>
                    <a:gd name="connsiteY54" fmla="*/ 4252 h 10000"/>
                    <a:gd name="connsiteX55" fmla="*/ 5147 w 10000"/>
                    <a:gd name="connsiteY55" fmla="*/ 4633 h 10000"/>
                    <a:gd name="connsiteX56" fmla="*/ 5294 w 10000"/>
                    <a:gd name="connsiteY56" fmla="*/ 4663 h 10000"/>
                    <a:gd name="connsiteX57" fmla="*/ 5294 w 10000"/>
                    <a:gd name="connsiteY57" fmla="*/ 5044 h 10000"/>
                    <a:gd name="connsiteX58" fmla="*/ 5441 w 10000"/>
                    <a:gd name="connsiteY58" fmla="*/ 5073 h 10000"/>
                    <a:gd name="connsiteX59" fmla="*/ 5441 w 10000"/>
                    <a:gd name="connsiteY59" fmla="*/ 5455 h 10000"/>
                    <a:gd name="connsiteX60" fmla="*/ 5588 w 10000"/>
                    <a:gd name="connsiteY60" fmla="*/ 5484 h 10000"/>
                    <a:gd name="connsiteX61" fmla="*/ 5588 w 10000"/>
                    <a:gd name="connsiteY61" fmla="*/ 5865 h 10000"/>
                    <a:gd name="connsiteX62" fmla="*/ 5735 w 10000"/>
                    <a:gd name="connsiteY62" fmla="*/ 5894 h 10000"/>
                    <a:gd name="connsiteX63" fmla="*/ 5735 w 10000"/>
                    <a:gd name="connsiteY63" fmla="*/ 6276 h 10000"/>
                    <a:gd name="connsiteX64" fmla="*/ 5882 w 10000"/>
                    <a:gd name="connsiteY64" fmla="*/ 6305 h 10000"/>
                    <a:gd name="connsiteX65" fmla="*/ 5882 w 10000"/>
                    <a:gd name="connsiteY65" fmla="*/ 6657 h 10000"/>
                    <a:gd name="connsiteX66" fmla="*/ 6029 w 10000"/>
                    <a:gd name="connsiteY66" fmla="*/ 6686 h 10000"/>
                    <a:gd name="connsiteX67" fmla="*/ 6029 w 10000"/>
                    <a:gd name="connsiteY67" fmla="*/ 7038 h 10000"/>
                    <a:gd name="connsiteX68" fmla="*/ 6176 w 10000"/>
                    <a:gd name="connsiteY68" fmla="*/ 7067 h 10000"/>
                    <a:gd name="connsiteX69" fmla="*/ 6176 w 10000"/>
                    <a:gd name="connsiteY69" fmla="*/ 7419 h 10000"/>
                    <a:gd name="connsiteX70" fmla="*/ 6324 w 10000"/>
                    <a:gd name="connsiteY70" fmla="*/ 7449 h 10000"/>
                    <a:gd name="connsiteX71" fmla="*/ 6324 w 10000"/>
                    <a:gd name="connsiteY71" fmla="*/ 7771 h 10000"/>
                    <a:gd name="connsiteX72" fmla="*/ 6471 w 10000"/>
                    <a:gd name="connsiteY72" fmla="*/ 7801 h 10000"/>
                    <a:gd name="connsiteX73" fmla="*/ 6471 w 10000"/>
                    <a:gd name="connsiteY73" fmla="*/ 8123 h 10000"/>
                    <a:gd name="connsiteX74" fmla="*/ 6618 w 10000"/>
                    <a:gd name="connsiteY74" fmla="*/ 8152 h 10000"/>
                    <a:gd name="connsiteX75" fmla="*/ 6618 w 10000"/>
                    <a:gd name="connsiteY75" fmla="*/ 8446 h 10000"/>
                    <a:gd name="connsiteX76" fmla="*/ 6765 w 10000"/>
                    <a:gd name="connsiteY76" fmla="*/ 8475 h 10000"/>
                    <a:gd name="connsiteX77" fmla="*/ 6765 w 10000"/>
                    <a:gd name="connsiteY77" fmla="*/ 8710 h 10000"/>
                    <a:gd name="connsiteX78" fmla="*/ 6912 w 10000"/>
                    <a:gd name="connsiteY78" fmla="*/ 8739 h 10000"/>
                    <a:gd name="connsiteX79" fmla="*/ 6912 w 10000"/>
                    <a:gd name="connsiteY79" fmla="*/ 8974 h 10000"/>
                    <a:gd name="connsiteX80" fmla="*/ 7059 w 10000"/>
                    <a:gd name="connsiteY80" fmla="*/ 9003 h 10000"/>
                    <a:gd name="connsiteX81" fmla="*/ 7059 w 10000"/>
                    <a:gd name="connsiteY81" fmla="*/ 9238 h 10000"/>
                    <a:gd name="connsiteX82" fmla="*/ 7206 w 10000"/>
                    <a:gd name="connsiteY82" fmla="*/ 9267 h 10000"/>
                    <a:gd name="connsiteX83" fmla="*/ 7206 w 10000"/>
                    <a:gd name="connsiteY83" fmla="*/ 9443 h 10000"/>
                    <a:gd name="connsiteX84" fmla="*/ 7353 w 10000"/>
                    <a:gd name="connsiteY84" fmla="*/ 9472 h 10000"/>
                    <a:gd name="connsiteX85" fmla="*/ 7353 w 10000"/>
                    <a:gd name="connsiteY85" fmla="*/ 9619 h 10000"/>
                    <a:gd name="connsiteX86" fmla="*/ 7500 w 10000"/>
                    <a:gd name="connsiteY86" fmla="*/ 9648 h 10000"/>
                    <a:gd name="connsiteX87" fmla="*/ 7500 w 10000"/>
                    <a:gd name="connsiteY87" fmla="*/ 9765 h 10000"/>
                    <a:gd name="connsiteX88" fmla="*/ 7647 w 10000"/>
                    <a:gd name="connsiteY88" fmla="*/ 9795 h 10000"/>
                    <a:gd name="connsiteX89" fmla="*/ 7647 w 10000"/>
                    <a:gd name="connsiteY89" fmla="*/ 9883 h 10000"/>
                    <a:gd name="connsiteX90" fmla="*/ 7794 w 10000"/>
                    <a:gd name="connsiteY90" fmla="*/ 9912 h 10000"/>
                    <a:gd name="connsiteX91" fmla="*/ 7794 w 10000"/>
                    <a:gd name="connsiteY91" fmla="*/ 9941 h 10000"/>
                    <a:gd name="connsiteX92" fmla="*/ 8088 w 10000"/>
                    <a:gd name="connsiteY92" fmla="*/ 10000 h 10000"/>
                    <a:gd name="connsiteX93" fmla="*/ 7941 w 10000"/>
                    <a:gd name="connsiteY93" fmla="*/ 10000 h 10000"/>
                    <a:gd name="connsiteX94" fmla="*/ 8088 w 10000"/>
                    <a:gd name="connsiteY94" fmla="*/ 10000 h 10000"/>
                    <a:gd name="connsiteX95" fmla="*/ 8235 w 10000"/>
                    <a:gd name="connsiteY95" fmla="*/ 10000 h 10000"/>
                    <a:gd name="connsiteX96" fmla="*/ 8529 w 10000"/>
                    <a:gd name="connsiteY96" fmla="*/ 9941 h 10000"/>
                    <a:gd name="connsiteX97" fmla="*/ 8529 w 10000"/>
                    <a:gd name="connsiteY97" fmla="*/ 9853 h 10000"/>
                    <a:gd name="connsiteX98" fmla="*/ 8676 w 10000"/>
                    <a:gd name="connsiteY98" fmla="*/ 9824 h 10000"/>
                    <a:gd name="connsiteX99" fmla="*/ 8676 w 10000"/>
                    <a:gd name="connsiteY99" fmla="*/ 9736 h 10000"/>
                    <a:gd name="connsiteX100" fmla="*/ 8824 w 10000"/>
                    <a:gd name="connsiteY100" fmla="*/ 9707 h 10000"/>
                    <a:gd name="connsiteX101" fmla="*/ 8824 w 10000"/>
                    <a:gd name="connsiteY101" fmla="*/ 9589 h 10000"/>
                    <a:gd name="connsiteX102" fmla="*/ 8971 w 10000"/>
                    <a:gd name="connsiteY102" fmla="*/ 9560 h 10000"/>
                    <a:gd name="connsiteX103" fmla="*/ 8971 w 10000"/>
                    <a:gd name="connsiteY103" fmla="*/ 9384 h 10000"/>
                    <a:gd name="connsiteX104" fmla="*/ 9118 w 10000"/>
                    <a:gd name="connsiteY104" fmla="*/ 9355 h 10000"/>
                    <a:gd name="connsiteX105" fmla="*/ 9118 w 10000"/>
                    <a:gd name="connsiteY105" fmla="*/ 9179 h 10000"/>
                    <a:gd name="connsiteX106" fmla="*/ 9265 w 10000"/>
                    <a:gd name="connsiteY106" fmla="*/ 9150 h 10000"/>
                    <a:gd name="connsiteX107" fmla="*/ 9265 w 10000"/>
                    <a:gd name="connsiteY107" fmla="*/ 8944 h 10000"/>
                    <a:gd name="connsiteX108" fmla="*/ 9412 w 10000"/>
                    <a:gd name="connsiteY108" fmla="*/ 8915 h 10000"/>
                    <a:gd name="connsiteX109" fmla="*/ 9412 w 10000"/>
                    <a:gd name="connsiteY109" fmla="*/ 8651 h 10000"/>
                    <a:gd name="connsiteX110" fmla="*/ 9559 w 10000"/>
                    <a:gd name="connsiteY110" fmla="*/ 8622 h 10000"/>
                    <a:gd name="connsiteX111" fmla="*/ 9559 w 10000"/>
                    <a:gd name="connsiteY111" fmla="*/ 8358 h 10000"/>
                    <a:gd name="connsiteX112" fmla="*/ 9706 w 10000"/>
                    <a:gd name="connsiteY112" fmla="*/ 8328 h 10000"/>
                    <a:gd name="connsiteX113" fmla="*/ 9706 w 10000"/>
                    <a:gd name="connsiteY113" fmla="*/ 8035 h 10000"/>
                    <a:gd name="connsiteX114" fmla="*/ 9853 w 10000"/>
                    <a:gd name="connsiteY114" fmla="*/ 8006 h 10000"/>
                    <a:gd name="connsiteX115" fmla="*/ 9853 w 10000"/>
                    <a:gd name="connsiteY115" fmla="*/ 7713 h 10000"/>
                    <a:gd name="connsiteX116" fmla="*/ 10000 w 10000"/>
                    <a:gd name="connsiteY116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933 h 10000"/>
                    <a:gd name="connsiteX8" fmla="*/ 588 w 10000"/>
                    <a:gd name="connsiteY8" fmla="*/ 2581 h 10000"/>
                    <a:gd name="connsiteX9" fmla="*/ 735 w 10000"/>
                    <a:gd name="connsiteY9" fmla="*/ 2229 h 10000"/>
                    <a:gd name="connsiteX10" fmla="*/ 882 w 10000"/>
                    <a:gd name="connsiteY10" fmla="*/ 1906 h 10000"/>
                    <a:gd name="connsiteX11" fmla="*/ 1029 w 10000"/>
                    <a:gd name="connsiteY11" fmla="*/ 1584 h 10000"/>
                    <a:gd name="connsiteX12" fmla="*/ 1176 w 10000"/>
                    <a:gd name="connsiteY12" fmla="*/ 1290 h 10000"/>
                    <a:gd name="connsiteX13" fmla="*/ 1324 w 10000"/>
                    <a:gd name="connsiteY13" fmla="*/ 1026 h 10000"/>
                    <a:gd name="connsiteX14" fmla="*/ 1471 w 10000"/>
                    <a:gd name="connsiteY14" fmla="*/ 792 h 10000"/>
                    <a:gd name="connsiteX15" fmla="*/ 1618 w 10000"/>
                    <a:gd name="connsiteY15" fmla="*/ 587 h 10000"/>
                    <a:gd name="connsiteX16" fmla="*/ 1765 w 10000"/>
                    <a:gd name="connsiteY16" fmla="*/ 411 h 10000"/>
                    <a:gd name="connsiteX17" fmla="*/ 1912 w 10000"/>
                    <a:gd name="connsiteY17" fmla="*/ 235 h 10000"/>
                    <a:gd name="connsiteX18" fmla="*/ 2059 w 10000"/>
                    <a:gd name="connsiteY18" fmla="*/ 147 h 10000"/>
                    <a:gd name="connsiteX19" fmla="*/ 2206 w 10000"/>
                    <a:gd name="connsiteY19" fmla="*/ 59 h 10000"/>
                    <a:gd name="connsiteX20" fmla="*/ 2500 w 10000"/>
                    <a:gd name="connsiteY20" fmla="*/ 0 h 10000"/>
                    <a:gd name="connsiteX21" fmla="*/ 2500 w 10000"/>
                    <a:gd name="connsiteY21" fmla="*/ 0 h 10000"/>
                    <a:gd name="connsiteX22" fmla="*/ 2647 w 10000"/>
                    <a:gd name="connsiteY22" fmla="*/ 0 h 10000"/>
                    <a:gd name="connsiteX23" fmla="*/ 2941 w 10000"/>
                    <a:gd name="connsiteY23" fmla="*/ 59 h 10000"/>
                    <a:gd name="connsiteX24" fmla="*/ 2941 w 10000"/>
                    <a:gd name="connsiteY24" fmla="*/ 147 h 10000"/>
                    <a:gd name="connsiteX25" fmla="*/ 3088 w 10000"/>
                    <a:gd name="connsiteY25" fmla="*/ 176 h 10000"/>
                    <a:gd name="connsiteX26" fmla="*/ 3088 w 10000"/>
                    <a:gd name="connsiteY26" fmla="*/ 264 h 10000"/>
                    <a:gd name="connsiteX27" fmla="*/ 3235 w 10000"/>
                    <a:gd name="connsiteY27" fmla="*/ 293 h 10000"/>
                    <a:gd name="connsiteX28" fmla="*/ 3235 w 10000"/>
                    <a:gd name="connsiteY28" fmla="*/ 411 h 10000"/>
                    <a:gd name="connsiteX29" fmla="*/ 3382 w 10000"/>
                    <a:gd name="connsiteY29" fmla="*/ 440 h 10000"/>
                    <a:gd name="connsiteX30" fmla="*/ 3382 w 10000"/>
                    <a:gd name="connsiteY30" fmla="*/ 616 h 10000"/>
                    <a:gd name="connsiteX31" fmla="*/ 3529 w 10000"/>
                    <a:gd name="connsiteY31" fmla="*/ 645 h 10000"/>
                    <a:gd name="connsiteX32" fmla="*/ 3529 w 10000"/>
                    <a:gd name="connsiteY32" fmla="*/ 821 h 10000"/>
                    <a:gd name="connsiteX33" fmla="*/ 3676 w 10000"/>
                    <a:gd name="connsiteY33" fmla="*/ 850 h 10000"/>
                    <a:gd name="connsiteX34" fmla="*/ 3676 w 10000"/>
                    <a:gd name="connsiteY34" fmla="*/ 1056 h 10000"/>
                    <a:gd name="connsiteX35" fmla="*/ 3824 w 10000"/>
                    <a:gd name="connsiteY35" fmla="*/ 1085 h 10000"/>
                    <a:gd name="connsiteX36" fmla="*/ 3824 w 10000"/>
                    <a:gd name="connsiteY36" fmla="*/ 1349 h 10000"/>
                    <a:gd name="connsiteX37" fmla="*/ 3971 w 10000"/>
                    <a:gd name="connsiteY37" fmla="*/ 1378 h 10000"/>
                    <a:gd name="connsiteX38" fmla="*/ 3971 w 10000"/>
                    <a:gd name="connsiteY38" fmla="*/ 1642 h 10000"/>
                    <a:gd name="connsiteX39" fmla="*/ 4118 w 10000"/>
                    <a:gd name="connsiteY39" fmla="*/ 1672 h 10000"/>
                    <a:gd name="connsiteX40" fmla="*/ 4118 w 10000"/>
                    <a:gd name="connsiteY40" fmla="*/ 1935 h 10000"/>
                    <a:gd name="connsiteX41" fmla="*/ 4265 w 10000"/>
                    <a:gd name="connsiteY41" fmla="*/ 1965 h 10000"/>
                    <a:gd name="connsiteX42" fmla="*/ 4265 w 10000"/>
                    <a:gd name="connsiteY42" fmla="*/ 2287 h 10000"/>
                    <a:gd name="connsiteX43" fmla="*/ 4412 w 10000"/>
                    <a:gd name="connsiteY43" fmla="*/ 2317 h 10000"/>
                    <a:gd name="connsiteX44" fmla="*/ 4412 w 10000"/>
                    <a:gd name="connsiteY44" fmla="*/ 2639 h 10000"/>
                    <a:gd name="connsiteX45" fmla="*/ 4559 w 10000"/>
                    <a:gd name="connsiteY45" fmla="*/ 2669 h 10000"/>
                    <a:gd name="connsiteX46" fmla="*/ 4559 w 10000"/>
                    <a:gd name="connsiteY46" fmla="*/ 3021 h 10000"/>
                    <a:gd name="connsiteX47" fmla="*/ 4706 w 10000"/>
                    <a:gd name="connsiteY47" fmla="*/ 3050 h 10000"/>
                    <a:gd name="connsiteX48" fmla="*/ 4706 w 10000"/>
                    <a:gd name="connsiteY48" fmla="*/ 3402 h 10000"/>
                    <a:gd name="connsiteX49" fmla="*/ 4853 w 10000"/>
                    <a:gd name="connsiteY49" fmla="*/ 3431 h 10000"/>
                    <a:gd name="connsiteX50" fmla="*/ 4853 w 10000"/>
                    <a:gd name="connsiteY50" fmla="*/ 3812 h 10000"/>
                    <a:gd name="connsiteX51" fmla="*/ 5000 w 10000"/>
                    <a:gd name="connsiteY51" fmla="*/ 3842 h 10000"/>
                    <a:gd name="connsiteX52" fmla="*/ 5000 w 10000"/>
                    <a:gd name="connsiteY52" fmla="*/ 4223 h 10000"/>
                    <a:gd name="connsiteX53" fmla="*/ 5147 w 10000"/>
                    <a:gd name="connsiteY53" fmla="*/ 4252 h 10000"/>
                    <a:gd name="connsiteX54" fmla="*/ 5147 w 10000"/>
                    <a:gd name="connsiteY54" fmla="*/ 4633 h 10000"/>
                    <a:gd name="connsiteX55" fmla="*/ 5294 w 10000"/>
                    <a:gd name="connsiteY55" fmla="*/ 4663 h 10000"/>
                    <a:gd name="connsiteX56" fmla="*/ 5294 w 10000"/>
                    <a:gd name="connsiteY56" fmla="*/ 5044 h 10000"/>
                    <a:gd name="connsiteX57" fmla="*/ 5441 w 10000"/>
                    <a:gd name="connsiteY57" fmla="*/ 5073 h 10000"/>
                    <a:gd name="connsiteX58" fmla="*/ 5441 w 10000"/>
                    <a:gd name="connsiteY58" fmla="*/ 5455 h 10000"/>
                    <a:gd name="connsiteX59" fmla="*/ 5588 w 10000"/>
                    <a:gd name="connsiteY59" fmla="*/ 5484 h 10000"/>
                    <a:gd name="connsiteX60" fmla="*/ 5588 w 10000"/>
                    <a:gd name="connsiteY60" fmla="*/ 5865 h 10000"/>
                    <a:gd name="connsiteX61" fmla="*/ 5735 w 10000"/>
                    <a:gd name="connsiteY61" fmla="*/ 5894 h 10000"/>
                    <a:gd name="connsiteX62" fmla="*/ 5735 w 10000"/>
                    <a:gd name="connsiteY62" fmla="*/ 6276 h 10000"/>
                    <a:gd name="connsiteX63" fmla="*/ 5882 w 10000"/>
                    <a:gd name="connsiteY63" fmla="*/ 6305 h 10000"/>
                    <a:gd name="connsiteX64" fmla="*/ 5882 w 10000"/>
                    <a:gd name="connsiteY64" fmla="*/ 6657 h 10000"/>
                    <a:gd name="connsiteX65" fmla="*/ 6029 w 10000"/>
                    <a:gd name="connsiteY65" fmla="*/ 6686 h 10000"/>
                    <a:gd name="connsiteX66" fmla="*/ 6029 w 10000"/>
                    <a:gd name="connsiteY66" fmla="*/ 7038 h 10000"/>
                    <a:gd name="connsiteX67" fmla="*/ 6176 w 10000"/>
                    <a:gd name="connsiteY67" fmla="*/ 7067 h 10000"/>
                    <a:gd name="connsiteX68" fmla="*/ 6176 w 10000"/>
                    <a:gd name="connsiteY68" fmla="*/ 7419 h 10000"/>
                    <a:gd name="connsiteX69" fmla="*/ 6324 w 10000"/>
                    <a:gd name="connsiteY69" fmla="*/ 7449 h 10000"/>
                    <a:gd name="connsiteX70" fmla="*/ 6324 w 10000"/>
                    <a:gd name="connsiteY70" fmla="*/ 7771 h 10000"/>
                    <a:gd name="connsiteX71" fmla="*/ 6471 w 10000"/>
                    <a:gd name="connsiteY71" fmla="*/ 7801 h 10000"/>
                    <a:gd name="connsiteX72" fmla="*/ 6471 w 10000"/>
                    <a:gd name="connsiteY72" fmla="*/ 8123 h 10000"/>
                    <a:gd name="connsiteX73" fmla="*/ 6618 w 10000"/>
                    <a:gd name="connsiteY73" fmla="*/ 8152 h 10000"/>
                    <a:gd name="connsiteX74" fmla="*/ 6618 w 10000"/>
                    <a:gd name="connsiteY74" fmla="*/ 8446 h 10000"/>
                    <a:gd name="connsiteX75" fmla="*/ 6765 w 10000"/>
                    <a:gd name="connsiteY75" fmla="*/ 8475 h 10000"/>
                    <a:gd name="connsiteX76" fmla="*/ 6765 w 10000"/>
                    <a:gd name="connsiteY76" fmla="*/ 8710 h 10000"/>
                    <a:gd name="connsiteX77" fmla="*/ 6912 w 10000"/>
                    <a:gd name="connsiteY77" fmla="*/ 8739 h 10000"/>
                    <a:gd name="connsiteX78" fmla="*/ 6912 w 10000"/>
                    <a:gd name="connsiteY78" fmla="*/ 8974 h 10000"/>
                    <a:gd name="connsiteX79" fmla="*/ 7059 w 10000"/>
                    <a:gd name="connsiteY79" fmla="*/ 9003 h 10000"/>
                    <a:gd name="connsiteX80" fmla="*/ 7059 w 10000"/>
                    <a:gd name="connsiteY80" fmla="*/ 9238 h 10000"/>
                    <a:gd name="connsiteX81" fmla="*/ 7206 w 10000"/>
                    <a:gd name="connsiteY81" fmla="*/ 9267 h 10000"/>
                    <a:gd name="connsiteX82" fmla="*/ 7206 w 10000"/>
                    <a:gd name="connsiteY82" fmla="*/ 9443 h 10000"/>
                    <a:gd name="connsiteX83" fmla="*/ 7353 w 10000"/>
                    <a:gd name="connsiteY83" fmla="*/ 9472 h 10000"/>
                    <a:gd name="connsiteX84" fmla="*/ 7353 w 10000"/>
                    <a:gd name="connsiteY84" fmla="*/ 9619 h 10000"/>
                    <a:gd name="connsiteX85" fmla="*/ 7500 w 10000"/>
                    <a:gd name="connsiteY85" fmla="*/ 9648 h 10000"/>
                    <a:gd name="connsiteX86" fmla="*/ 7500 w 10000"/>
                    <a:gd name="connsiteY86" fmla="*/ 9765 h 10000"/>
                    <a:gd name="connsiteX87" fmla="*/ 7647 w 10000"/>
                    <a:gd name="connsiteY87" fmla="*/ 9795 h 10000"/>
                    <a:gd name="connsiteX88" fmla="*/ 7647 w 10000"/>
                    <a:gd name="connsiteY88" fmla="*/ 9883 h 10000"/>
                    <a:gd name="connsiteX89" fmla="*/ 7794 w 10000"/>
                    <a:gd name="connsiteY89" fmla="*/ 9912 h 10000"/>
                    <a:gd name="connsiteX90" fmla="*/ 7794 w 10000"/>
                    <a:gd name="connsiteY90" fmla="*/ 9941 h 10000"/>
                    <a:gd name="connsiteX91" fmla="*/ 8088 w 10000"/>
                    <a:gd name="connsiteY91" fmla="*/ 10000 h 10000"/>
                    <a:gd name="connsiteX92" fmla="*/ 7941 w 10000"/>
                    <a:gd name="connsiteY92" fmla="*/ 10000 h 10000"/>
                    <a:gd name="connsiteX93" fmla="*/ 8088 w 10000"/>
                    <a:gd name="connsiteY93" fmla="*/ 10000 h 10000"/>
                    <a:gd name="connsiteX94" fmla="*/ 8235 w 10000"/>
                    <a:gd name="connsiteY94" fmla="*/ 10000 h 10000"/>
                    <a:gd name="connsiteX95" fmla="*/ 8529 w 10000"/>
                    <a:gd name="connsiteY95" fmla="*/ 9941 h 10000"/>
                    <a:gd name="connsiteX96" fmla="*/ 8529 w 10000"/>
                    <a:gd name="connsiteY96" fmla="*/ 9853 h 10000"/>
                    <a:gd name="connsiteX97" fmla="*/ 8676 w 10000"/>
                    <a:gd name="connsiteY97" fmla="*/ 9824 h 10000"/>
                    <a:gd name="connsiteX98" fmla="*/ 8676 w 10000"/>
                    <a:gd name="connsiteY98" fmla="*/ 9736 h 10000"/>
                    <a:gd name="connsiteX99" fmla="*/ 8824 w 10000"/>
                    <a:gd name="connsiteY99" fmla="*/ 9707 h 10000"/>
                    <a:gd name="connsiteX100" fmla="*/ 8824 w 10000"/>
                    <a:gd name="connsiteY100" fmla="*/ 9589 h 10000"/>
                    <a:gd name="connsiteX101" fmla="*/ 8971 w 10000"/>
                    <a:gd name="connsiteY101" fmla="*/ 9560 h 10000"/>
                    <a:gd name="connsiteX102" fmla="*/ 8971 w 10000"/>
                    <a:gd name="connsiteY102" fmla="*/ 9384 h 10000"/>
                    <a:gd name="connsiteX103" fmla="*/ 9118 w 10000"/>
                    <a:gd name="connsiteY103" fmla="*/ 9355 h 10000"/>
                    <a:gd name="connsiteX104" fmla="*/ 9118 w 10000"/>
                    <a:gd name="connsiteY104" fmla="*/ 9179 h 10000"/>
                    <a:gd name="connsiteX105" fmla="*/ 9265 w 10000"/>
                    <a:gd name="connsiteY105" fmla="*/ 9150 h 10000"/>
                    <a:gd name="connsiteX106" fmla="*/ 9265 w 10000"/>
                    <a:gd name="connsiteY106" fmla="*/ 8944 h 10000"/>
                    <a:gd name="connsiteX107" fmla="*/ 9412 w 10000"/>
                    <a:gd name="connsiteY107" fmla="*/ 8915 h 10000"/>
                    <a:gd name="connsiteX108" fmla="*/ 9412 w 10000"/>
                    <a:gd name="connsiteY108" fmla="*/ 8651 h 10000"/>
                    <a:gd name="connsiteX109" fmla="*/ 9559 w 10000"/>
                    <a:gd name="connsiteY109" fmla="*/ 8622 h 10000"/>
                    <a:gd name="connsiteX110" fmla="*/ 9559 w 10000"/>
                    <a:gd name="connsiteY110" fmla="*/ 8358 h 10000"/>
                    <a:gd name="connsiteX111" fmla="*/ 9706 w 10000"/>
                    <a:gd name="connsiteY111" fmla="*/ 8328 h 10000"/>
                    <a:gd name="connsiteX112" fmla="*/ 9706 w 10000"/>
                    <a:gd name="connsiteY112" fmla="*/ 8035 h 10000"/>
                    <a:gd name="connsiteX113" fmla="*/ 9853 w 10000"/>
                    <a:gd name="connsiteY113" fmla="*/ 8006 h 10000"/>
                    <a:gd name="connsiteX114" fmla="*/ 9853 w 10000"/>
                    <a:gd name="connsiteY114" fmla="*/ 7713 h 10000"/>
                    <a:gd name="connsiteX115" fmla="*/ 10000 w 10000"/>
                    <a:gd name="connsiteY115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441 w 10000"/>
                    <a:gd name="connsiteY6" fmla="*/ 2962 h 10000"/>
                    <a:gd name="connsiteX7" fmla="*/ 588 w 10000"/>
                    <a:gd name="connsiteY7" fmla="*/ 2581 h 10000"/>
                    <a:gd name="connsiteX8" fmla="*/ 735 w 10000"/>
                    <a:gd name="connsiteY8" fmla="*/ 2229 h 10000"/>
                    <a:gd name="connsiteX9" fmla="*/ 882 w 10000"/>
                    <a:gd name="connsiteY9" fmla="*/ 1906 h 10000"/>
                    <a:gd name="connsiteX10" fmla="*/ 1029 w 10000"/>
                    <a:gd name="connsiteY10" fmla="*/ 1584 h 10000"/>
                    <a:gd name="connsiteX11" fmla="*/ 1176 w 10000"/>
                    <a:gd name="connsiteY11" fmla="*/ 1290 h 10000"/>
                    <a:gd name="connsiteX12" fmla="*/ 1324 w 10000"/>
                    <a:gd name="connsiteY12" fmla="*/ 1026 h 10000"/>
                    <a:gd name="connsiteX13" fmla="*/ 1471 w 10000"/>
                    <a:gd name="connsiteY13" fmla="*/ 792 h 10000"/>
                    <a:gd name="connsiteX14" fmla="*/ 1618 w 10000"/>
                    <a:gd name="connsiteY14" fmla="*/ 587 h 10000"/>
                    <a:gd name="connsiteX15" fmla="*/ 1765 w 10000"/>
                    <a:gd name="connsiteY15" fmla="*/ 411 h 10000"/>
                    <a:gd name="connsiteX16" fmla="*/ 1912 w 10000"/>
                    <a:gd name="connsiteY16" fmla="*/ 235 h 10000"/>
                    <a:gd name="connsiteX17" fmla="*/ 2059 w 10000"/>
                    <a:gd name="connsiteY17" fmla="*/ 147 h 10000"/>
                    <a:gd name="connsiteX18" fmla="*/ 2206 w 10000"/>
                    <a:gd name="connsiteY18" fmla="*/ 59 h 10000"/>
                    <a:gd name="connsiteX19" fmla="*/ 2500 w 10000"/>
                    <a:gd name="connsiteY19" fmla="*/ 0 h 10000"/>
                    <a:gd name="connsiteX20" fmla="*/ 2500 w 10000"/>
                    <a:gd name="connsiteY20" fmla="*/ 0 h 10000"/>
                    <a:gd name="connsiteX21" fmla="*/ 2647 w 10000"/>
                    <a:gd name="connsiteY21" fmla="*/ 0 h 10000"/>
                    <a:gd name="connsiteX22" fmla="*/ 2941 w 10000"/>
                    <a:gd name="connsiteY22" fmla="*/ 59 h 10000"/>
                    <a:gd name="connsiteX23" fmla="*/ 2941 w 10000"/>
                    <a:gd name="connsiteY23" fmla="*/ 147 h 10000"/>
                    <a:gd name="connsiteX24" fmla="*/ 3088 w 10000"/>
                    <a:gd name="connsiteY24" fmla="*/ 176 h 10000"/>
                    <a:gd name="connsiteX25" fmla="*/ 3088 w 10000"/>
                    <a:gd name="connsiteY25" fmla="*/ 264 h 10000"/>
                    <a:gd name="connsiteX26" fmla="*/ 3235 w 10000"/>
                    <a:gd name="connsiteY26" fmla="*/ 293 h 10000"/>
                    <a:gd name="connsiteX27" fmla="*/ 3235 w 10000"/>
                    <a:gd name="connsiteY27" fmla="*/ 411 h 10000"/>
                    <a:gd name="connsiteX28" fmla="*/ 3382 w 10000"/>
                    <a:gd name="connsiteY28" fmla="*/ 440 h 10000"/>
                    <a:gd name="connsiteX29" fmla="*/ 3382 w 10000"/>
                    <a:gd name="connsiteY29" fmla="*/ 616 h 10000"/>
                    <a:gd name="connsiteX30" fmla="*/ 3529 w 10000"/>
                    <a:gd name="connsiteY30" fmla="*/ 645 h 10000"/>
                    <a:gd name="connsiteX31" fmla="*/ 3529 w 10000"/>
                    <a:gd name="connsiteY31" fmla="*/ 821 h 10000"/>
                    <a:gd name="connsiteX32" fmla="*/ 3676 w 10000"/>
                    <a:gd name="connsiteY32" fmla="*/ 850 h 10000"/>
                    <a:gd name="connsiteX33" fmla="*/ 3676 w 10000"/>
                    <a:gd name="connsiteY33" fmla="*/ 1056 h 10000"/>
                    <a:gd name="connsiteX34" fmla="*/ 3824 w 10000"/>
                    <a:gd name="connsiteY34" fmla="*/ 1085 h 10000"/>
                    <a:gd name="connsiteX35" fmla="*/ 3824 w 10000"/>
                    <a:gd name="connsiteY35" fmla="*/ 1349 h 10000"/>
                    <a:gd name="connsiteX36" fmla="*/ 3971 w 10000"/>
                    <a:gd name="connsiteY36" fmla="*/ 1378 h 10000"/>
                    <a:gd name="connsiteX37" fmla="*/ 3971 w 10000"/>
                    <a:gd name="connsiteY37" fmla="*/ 1642 h 10000"/>
                    <a:gd name="connsiteX38" fmla="*/ 4118 w 10000"/>
                    <a:gd name="connsiteY38" fmla="*/ 1672 h 10000"/>
                    <a:gd name="connsiteX39" fmla="*/ 4118 w 10000"/>
                    <a:gd name="connsiteY39" fmla="*/ 1935 h 10000"/>
                    <a:gd name="connsiteX40" fmla="*/ 4265 w 10000"/>
                    <a:gd name="connsiteY40" fmla="*/ 1965 h 10000"/>
                    <a:gd name="connsiteX41" fmla="*/ 4265 w 10000"/>
                    <a:gd name="connsiteY41" fmla="*/ 2287 h 10000"/>
                    <a:gd name="connsiteX42" fmla="*/ 4412 w 10000"/>
                    <a:gd name="connsiteY42" fmla="*/ 2317 h 10000"/>
                    <a:gd name="connsiteX43" fmla="*/ 4412 w 10000"/>
                    <a:gd name="connsiteY43" fmla="*/ 2639 h 10000"/>
                    <a:gd name="connsiteX44" fmla="*/ 4559 w 10000"/>
                    <a:gd name="connsiteY44" fmla="*/ 2669 h 10000"/>
                    <a:gd name="connsiteX45" fmla="*/ 4559 w 10000"/>
                    <a:gd name="connsiteY45" fmla="*/ 3021 h 10000"/>
                    <a:gd name="connsiteX46" fmla="*/ 4706 w 10000"/>
                    <a:gd name="connsiteY46" fmla="*/ 3050 h 10000"/>
                    <a:gd name="connsiteX47" fmla="*/ 4706 w 10000"/>
                    <a:gd name="connsiteY47" fmla="*/ 3402 h 10000"/>
                    <a:gd name="connsiteX48" fmla="*/ 4853 w 10000"/>
                    <a:gd name="connsiteY48" fmla="*/ 3431 h 10000"/>
                    <a:gd name="connsiteX49" fmla="*/ 4853 w 10000"/>
                    <a:gd name="connsiteY49" fmla="*/ 3812 h 10000"/>
                    <a:gd name="connsiteX50" fmla="*/ 5000 w 10000"/>
                    <a:gd name="connsiteY50" fmla="*/ 3842 h 10000"/>
                    <a:gd name="connsiteX51" fmla="*/ 5000 w 10000"/>
                    <a:gd name="connsiteY51" fmla="*/ 4223 h 10000"/>
                    <a:gd name="connsiteX52" fmla="*/ 5147 w 10000"/>
                    <a:gd name="connsiteY52" fmla="*/ 4252 h 10000"/>
                    <a:gd name="connsiteX53" fmla="*/ 5147 w 10000"/>
                    <a:gd name="connsiteY53" fmla="*/ 4633 h 10000"/>
                    <a:gd name="connsiteX54" fmla="*/ 5294 w 10000"/>
                    <a:gd name="connsiteY54" fmla="*/ 4663 h 10000"/>
                    <a:gd name="connsiteX55" fmla="*/ 5294 w 10000"/>
                    <a:gd name="connsiteY55" fmla="*/ 5044 h 10000"/>
                    <a:gd name="connsiteX56" fmla="*/ 5441 w 10000"/>
                    <a:gd name="connsiteY56" fmla="*/ 5073 h 10000"/>
                    <a:gd name="connsiteX57" fmla="*/ 5441 w 10000"/>
                    <a:gd name="connsiteY57" fmla="*/ 5455 h 10000"/>
                    <a:gd name="connsiteX58" fmla="*/ 5588 w 10000"/>
                    <a:gd name="connsiteY58" fmla="*/ 5484 h 10000"/>
                    <a:gd name="connsiteX59" fmla="*/ 5588 w 10000"/>
                    <a:gd name="connsiteY59" fmla="*/ 5865 h 10000"/>
                    <a:gd name="connsiteX60" fmla="*/ 5735 w 10000"/>
                    <a:gd name="connsiteY60" fmla="*/ 5894 h 10000"/>
                    <a:gd name="connsiteX61" fmla="*/ 5735 w 10000"/>
                    <a:gd name="connsiteY61" fmla="*/ 6276 h 10000"/>
                    <a:gd name="connsiteX62" fmla="*/ 5882 w 10000"/>
                    <a:gd name="connsiteY62" fmla="*/ 6305 h 10000"/>
                    <a:gd name="connsiteX63" fmla="*/ 5882 w 10000"/>
                    <a:gd name="connsiteY63" fmla="*/ 6657 h 10000"/>
                    <a:gd name="connsiteX64" fmla="*/ 6029 w 10000"/>
                    <a:gd name="connsiteY64" fmla="*/ 6686 h 10000"/>
                    <a:gd name="connsiteX65" fmla="*/ 6029 w 10000"/>
                    <a:gd name="connsiteY65" fmla="*/ 7038 h 10000"/>
                    <a:gd name="connsiteX66" fmla="*/ 6176 w 10000"/>
                    <a:gd name="connsiteY66" fmla="*/ 7067 h 10000"/>
                    <a:gd name="connsiteX67" fmla="*/ 6176 w 10000"/>
                    <a:gd name="connsiteY67" fmla="*/ 7419 h 10000"/>
                    <a:gd name="connsiteX68" fmla="*/ 6324 w 10000"/>
                    <a:gd name="connsiteY68" fmla="*/ 7449 h 10000"/>
                    <a:gd name="connsiteX69" fmla="*/ 6324 w 10000"/>
                    <a:gd name="connsiteY69" fmla="*/ 7771 h 10000"/>
                    <a:gd name="connsiteX70" fmla="*/ 6471 w 10000"/>
                    <a:gd name="connsiteY70" fmla="*/ 7801 h 10000"/>
                    <a:gd name="connsiteX71" fmla="*/ 6471 w 10000"/>
                    <a:gd name="connsiteY71" fmla="*/ 8123 h 10000"/>
                    <a:gd name="connsiteX72" fmla="*/ 6618 w 10000"/>
                    <a:gd name="connsiteY72" fmla="*/ 8152 h 10000"/>
                    <a:gd name="connsiteX73" fmla="*/ 6618 w 10000"/>
                    <a:gd name="connsiteY73" fmla="*/ 8446 h 10000"/>
                    <a:gd name="connsiteX74" fmla="*/ 6765 w 10000"/>
                    <a:gd name="connsiteY74" fmla="*/ 8475 h 10000"/>
                    <a:gd name="connsiteX75" fmla="*/ 6765 w 10000"/>
                    <a:gd name="connsiteY75" fmla="*/ 8710 h 10000"/>
                    <a:gd name="connsiteX76" fmla="*/ 6912 w 10000"/>
                    <a:gd name="connsiteY76" fmla="*/ 8739 h 10000"/>
                    <a:gd name="connsiteX77" fmla="*/ 6912 w 10000"/>
                    <a:gd name="connsiteY77" fmla="*/ 8974 h 10000"/>
                    <a:gd name="connsiteX78" fmla="*/ 7059 w 10000"/>
                    <a:gd name="connsiteY78" fmla="*/ 9003 h 10000"/>
                    <a:gd name="connsiteX79" fmla="*/ 7059 w 10000"/>
                    <a:gd name="connsiteY79" fmla="*/ 9238 h 10000"/>
                    <a:gd name="connsiteX80" fmla="*/ 7206 w 10000"/>
                    <a:gd name="connsiteY80" fmla="*/ 9267 h 10000"/>
                    <a:gd name="connsiteX81" fmla="*/ 7206 w 10000"/>
                    <a:gd name="connsiteY81" fmla="*/ 9443 h 10000"/>
                    <a:gd name="connsiteX82" fmla="*/ 7353 w 10000"/>
                    <a:gd name="connsiteY82" fmla="*/ 9472 h 10000"/>
                    <a:gd name="connsiteX83" fmla="*/ 7353 w 10000"/>
                    <a:gd name="connsiteY83" fmla="*/ 9619 h 10000"/>
                    <a:gd name="connsiteX84" fmla="*/ 7500 w 10000"/>
                    <a:gd name="connsiteY84" fmla="*/ 9648 h 10000"/>
                    <a:gd name="connsiteX85" fmla="*/ 7500 w 10000"/>
                    <a:gd name="connsiteY85" fmla="*/ 9765 h 10000"/>
                    <a:gd name="connsiteX86" fmla="*/ 7647 w 10000"/>
                    <a:gd name="connsiteY86" fmla="*/ 9795 h 10000"/>
                    <a:gd name="connsiteX87" fmla="*/ 7647 w 10000"/>
                    <a:gd name="connsiteY87" fmla="*/ 9883 h 10000"/>
                    <a:gd name="connsiteX88" fmla="*/ 7794 w 10000"/>
                    <a:gd name="connsiteY88" fmla="*/ 9912 h 10000"/>
                    <a:gd name="connsiteX89" fmla="*/ 7794 w 10000"/>
                    <a:gd name="connsiteY89" fmla="*/ 9941 h 10000"/>
                    <a:gd name="connsiteX90" fmla="*/ 8088 w 10000"/>
                    <a:gd name="connsiteY90" fmla="*/ 10000 h 10000"/>
                    <a:gd name="connsiteX91" fmla="*/ 7941 w 10000"/>
                    <a:gd name="connsiteY91" fmla="*/ 10000 h 10000"/>
                    <a:gd name="connsiteX92" fmla="*/ 8088 w 10000"/>
                    <a:gd name="connsiteY92" fmla="*/ 10000 h 10000"/>
                    <a:gd name="connsiteX93" fmla="*/ 8235 w 10000"/>
                    <a:gd name="connsiteY93" fmla="*/ 10000 h 10000"/>
                    <a:gd name="connsiteX94" fmla="*/ 8529 w 10000"/>
                    <a:gd name="connsiteY94" fmla="*/ 9941 h 10000"/>
                    <a:gd name="connsiteX95" fmla="*/ 8529 w 10000"/>
                    <a:gd name="connsiteY95" fmla="*/ 9853 h 10000"/>
                    <a:gd name="connsiteX96" fmla="*/ 8676 w 10000"/>
                    <a:gd name="connsiteY96" fmla="*/ 9824 h 10000"/>
                    <a:gd name="connsiteX97" fmla="*/ 8676 w 10000"/>
                    <a:gd name="connsiteY97" fmla="*/ 9736 h 10000"/>
                    <a:gd name="connsiteX98" fmla="*/ 8824 w 10000"/>
                    <a:gd name="connsiteY98" fmla="*/ 9707 h 10000"/>
                    <a:gd name="connsiteX99" fmla="*/ 8824 w 10000"/>
                    <a:gd name="connsiteY99" fmla="*/ 9589 h 10000"/>
                    <a:gd name="connsiteX100" fmla="*/ 8971 w 10000"/>
                    <a:gd name="connsiteY100" fmla="*/ 9560 h 10000"/>
                    <a:gd name="connsiteX101" fmla="*/ 8971 w 10000"/>
                    <a:gd name="connsiteY101" fmla="*/ 9384 h 10000"/>
                    <a:gd name="connsiteX102" fmla="*/ 9118 w 10000"/>
                    <a:gd name="connsiteY102" fmla="*/ 9355 h 10000"/>
                    <a:gd name="connsiteX103" fmla="*/ 9118 w 10000"/>
                    <a:gd name="connsiteY103" fmla="*/ 9179 h 10000"/>
                    <a:gd name="connsiteX104" fmla="*/ 9265 w 10000"/>
                    <a:gd name="connsiteY104" fmla="*/ 9150 h 10000"/>
                    <a:gd name="connsiteX105" fmla="*/ 9265 w 10000"/>
                    <a:gd name="connsiteY105" fmla="*/ 8944 h 10000"/>
                    <a:gd name="connsiteX106" fmla="*/ 9412 w 10000"/>
                    <a:gd name="connsiteY106" fmla="*/ 8915 h 10000"/>
                    <a:gd name="connsiteX107" fmla="*/ 9412 w 10000"/>
                    <a:gd name="connsiteY107" fmla="*/ 8651 h 10000"/>
                    <a:gd name="connsiteX108" fmla="*/ 9559 w 10000"/>
                    <a:gd name="connsiteY108" fmla="*/ 8622 h 10000"/>
                    <a:gd name="connsiteX109" fmla="*/ 9559 w 10000"/>
                    <a:gd name="connsiteY109" fmla="*/ 8358 h 10000"/>
                    <a:gd name="connsiteX110" fmla="*/ 9706 w 10000"/>
                    <a:gd name="connsiteY110" fmla="*/ 8328 h 10000"/>
                    <a:gd name="connsiteX111" fmla="*/ 9706 w 10000"/>
                    <a:gd name="connsiteY111" fmla="*/ 8035 h 10000"/>
                    <a:gd name="connsiteX112" fmla="*/ 9853 w 10000"/>
                    <a:gd name="connsiteY112" fmla="*/ 8006 h 10000"/>
                    <a:gd name="connsiteX113" fmla="*/ 9853 w 10000"/>
                    <a:gd name="connsiteY113" fmla="*/ 7713 h 10000"/>
                    <a:gd name="connsiteX114" fmla="*/ 10000 w 10000"/>
                    <a:gd name="connsiteY114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588 w 10000"/>
                    <a:gd name="connsiteY6" fmla="*/ 2581 h 10000"/>
                    <a:gd name="connsiteX7" fmla="*/ 735 w 10000"/>
                    <a:gd name="connsiteY7" fmla="*/ 2229 h 10000"/>
                    <a:gd name="connsiteX8" fmla="*/ 882 w 10000"/>
                    <a:gd name="connsiteY8" fmla="*/ 1906 h 10000"/>
                    <a:gd name="connsiteX9" fmla="*/ 1029 w 10000"/>
                    <a:gd name="connsiteY9" fmla="*/ 1584 h 10000"/>
                    <a:gd name="connsiteX10" fmla="*/ 1176 w 10000"/>
                    <a:gd name="connsiteY10" fmla="*/ 1290 h 10000"/>
                    <a:gd name="connsiteX11" fmla="*/ 1324 w 10000"/>
                    <a:gd name="connsiteY11" fmla="*/ 1026 h 10000"/>
                    <a:gd name="connsiteX12" fmla="*/ 1471 w 10000"/>
                    <a:gd name="connsiteY12" fmla="*/ 792 h 10000"/>
                    <a:gd name="connsiteX13" fmla="*/ 1618 w 10000"/>
                    <a:gd name="connsiteY13" fmla="*/ 587 h 10000"/>
                    <a:gd name="connsiteX14" fmla="*/ 1765 w 10000"/>
                    <a:gd name="connsiteY14" fmla="*/ 411 h 10000"/>
                    <a:gd name="connsiteX15" fmla="*/ 1912 w 10000"/>
                    <a:gd name="connsiteY15" fmla="*/ 235 h 10000"/>
                    <a:gd name="connsiteX16" fmla="*/ 2059 w 10000"/>
                    <a:gd name="connsiteY16" fmla="*/ 147 h 10000"/>
                    <a:gd name="connsiteX17" fmla="*/ 2206 w 10000"/>
                    <a:gd name="connsiteY17" fmla="*/ 59 h 10000"/>
                    <a:gd name="connsiteX18" fmla="*/ 2500 w 10000"/>
                    <a:gd name="connsiteY18" fmla="*/ 0 h 10000"/>
                    <a:gd name="connsiteX19" fmla="*/ 2500 w 10000"/>
                    <a:gd name="connsiteY19" fmla="*/ 0 h 10000"/>
                    <a:gd name="connsiteX20" fmla="*/ 2647 w 10000"/>
                    <a:gd name="connsiteY20" fmla="*/ 0 h 10000"/>
                    <a:gd name="connsiteX21" fmla="*/ 2941 w 10000"/>
                    <a:gd name="connsiteY21" fmla="*/ 59 h 10000"/>
                    <a:gd name="connsiteX22" fmla="*/ 2941 w 10000"/>
                    <a:gd name="connsiteY22" fmla="*/ 147 h 10000"/>
                    <a:gd name="connsiteX23" fmla="*/ 3088 w 10000"/>
                    <a:gd name="connsiteY23" fmla="*/ 176 h 10000"/>
                    <a:gd name="connsiteX24" fmla="*/ 3088 w 10000"/>
                    <a:gd name="connsiteY24" fmla="*/ 264 h 10000"/>
                    <a:gd name="connsiteX25" fmla="*/ 3235 w 10000"/>
                    <a:gd name="connsiteY25" fmla="*/ 293 h 10000"/>
                    <a:gd name="connsiteX26" fmla="*/ 3235 w 10000"/>
                    <a:gd name="connsiteY26" fmla="*/ 411 h 10000"/>
                    <a:gd name="connsiteX27" fmla="*/ 3382 w 10000"/>
                    <a:gd name="connsiteY27" fmla="*/ 440 h 10000"/>
                    <a:gd name="connsiteX28" fmla="*/ 3382 w 10000"/>
                    <a:gd name="connsiteY28" fmla="*/ 616 h 10000"/>
                    <a:gd name="connsiteX29" fmla="*/ 3529 w 10000"/>
                    <a:gd name="connsiteY29" fmla="*/ 645 h 10000"/>
                    <a:gd name="connsiteX30" fmla="*/ 3529 w 10000"/>
                    <a:gd name="connsiteY30" fmla="*/ 821 h 10000"/>
                    <a:gd name="connsiteX31" fmla="*/ 3676 w 10000"/>
                    <a:gd name="connsiteY31" fmla="*/ 850 h 10000"/>
                    <a:gd name="connsiteX32" fmla="*/ 3676 w 10000"/>
                    <a:gd name="connsiteY32" fmla="*/ 1056 h 10000"/>
                    <a:gd name="connsiteX33" fmla="*/ 3824 w 10000"/>
                    <a:gd name="connsiteY33" fmla="*/ 1085 h 10000"/>
                    <a:gd name="connsiteX34" fmla="*/ 3824 w 10000"/>
                    <a:gd name="connsiteY34" fmla="*/ 1349 h 10000"/>
                    <a:gd name="connsiteX35" fmla="*/ 3971 w 10000"/>
                    <a:gd name="connsiteY35" fmla="*/ 1378 h 10000"/>
                    <a:gd name="connsiteX36" fmla="*/ 3971 w 10000"/>
                    <a:gd name="connsiteY36" fmla="*/ 1642 h 10000"/>
                    <a:gd name="connsiteX37" fmla="*/ 4118 w 10000"/>
                    <a:gd name="connsiteY37" fmla="*/ 1672 h 10000"/>
                    <a:gd name="connsiteX38" fmla="*/ 4118 w 10000"/>
                    <a:gd name="connsiteY38" fmla="*/ 1935 h 10000"/>
                    <a:gd name="connsiteX39" fmla="*/ 4265 w 10000"/>
                    <a:gd name="connsiteY39" fmla="*/ 1965 h 10000"/>
                    <a:gd name="connsiteX40" fmla="*/ 4265 w 10000"/>
                    <a:gd name="connsiteY40" fmla="*/ 2287 h 10000"/>
                    <a:gd name="connsiteX41" fmla="*/ 4412 w 10000"/>
                    <a:gd name="connsiteY41" fmla="*/ 2317 h 10000"/>
                    <a:gd name="connsiteX42" fmla="*/ 4412 w 10000"/>
                    <a:gd name="connsiteY42" fmla="*/ 2639 h 10000"/>
                    <a:gd name="connsiteX43" fmla="*/ 4559 w 10000"/>
                    <a:gd name="connsiteY43" fmla="*/ 2669 h 10000"/>
                    <a:gd name="connsiteX44" fmla="*/ 4559 w 10000"/>
                    <a:gd name="connsiteY44" fmla="*/ 3021 h 10000"/>
                    <a:gd name="connsiteX45" fmla="*/ 4706 w 10000"/>
                    <a:gd name="connsiteY45" fmla="*/ 3050 h 10000"/>
                    <a:gd name="connsiteX46" fmla="*/ 4706 w 10000"/>
                    <a:gd name="connsiteY46" fmla="*/ 3402 h 10000"/>
                    <a:gd name="connsiteX47" fmla="*/ 4853 w 10000"/>
                    <a:gd name="connsiteY47" fmla="*/ 3431 h 10000"/>
                    <a:gd name="connsiteX48" fmla="*/ 4853 w 10000"/>
                    <a:gd name="connsiteY48" fmla="*/ 3812 h 10000"/>
                    <a:gd name="connsiteX49" fmla="*/ 5000 w 10000"/>
                    <a:gd name="connsiteY49" fmla="*/ 3842 h 10000"/>
                    <a:gd name="connsiteX50" fmla="*/ 5000 w 10000"/>
                    <a:gd name="connsiteY50" fmla="*/ 4223 h 10000"/>
                    <a:gd name="connsiteX51" fmla="*/ 5147 w 10000"/>
                    <a:gd name="connsiteY51" fmla="*/ 4252 h 10000"/>
                    <a:gd name="connsiteX52" fmla="*/ 5147 w 10000"/>
                    <a:gd name="connsiteY52" fmla="*/ 4633 h 10000"/>
                    <a:gd name="connsiteX53" fmla="*/ 5294 w 10000"/>
                    <a:gd name="connsiteY53" fmla="*/ 4663 h 10000"/>
                    <a:gd name="connsiteX54" fmla="*/ 5294 w 10000"/>
                    <a:gd name="connsiteY54" fmla="*/ 5044 h 10000"/>
                    <a:gd name="connsiteX55" fmla="*/ 5441 w 10000"/>
                    <a:gd name="connsiteY55" fmla="*/ 5073 h 10000"/>
                    <a:gd name="connsiteX56" fmla="*/ 5441 w 10000"/>
                    <a:gd name="connsiteY56" fmla="*/ 5455 h 10000"/>
                    <a:gd name="connsiteX57" fmla="*/ 5588 w 10000"/>
                    <a:gd name="connsiteY57" fmla="*/ 5484 h 10000"/>
                    <a:gd name="connsiteX58" fmla="*/ 5588 w 10000"/>
                    <a:gd name="connsiteY58" fmla="*/ 5865 h 10000"/>
                    <a:gd name="connsiteX59" fmla="*/ 5735 w 10000"/>
                    <a:gd name="connsiteY59" fmla="*/ 5894 h 10000"/>
                    <a:gd name="connsiteX60" fmla="*/ 5735 w 10000"/>
                    <a:gd name="connsiteY60" fmla="*/ 6276 h 10000"/>
                    <a:gd name="connsiteX61" fmla="*/ 5882 w 10000"/>
                    <a:gd name="connsiteY61" fmla="*/ 6305 h 10000"/>
                    <a:gd name="connsiteX62" fmla="*/ 5882 w 10000"/>
                    <a:gd name="connsiteY62" fmla="*/ 6657 h 10000"/>
                    <a:gd name="connsiteX63" fmla="*/ 6029 w 10000"/>
                    <a:gd name="connsiteY63" fmla="*/ 6686 h 10000"/>
                    <a:gd name="connsiteX64" fmla="*/ 6029 w 10000"/>
                    <a:gd name="connsiteY64" fmla="*/ 7038 h 10000"/>
                    <a:gd name="connsiteX65" fmla="*/ 6176 w 10000"/>
                    <a:gd name="connsiteY65" fmla="*/ 7067 h 10000"/>
                    <a:gd name="connsiteX66" fmla="*/ 6176 w 10000"/>
                    <a:gd name="connsiteY66" fmla="*/ 7419 h 10000"/>
                    <a:gd name="connsiteX67" fmla="*/ 6324 w 10000"/>
                    <a:gd name="connsiteY67" fmla="*/ 7449 h 10000"/>
                    <a:gd name="connsiteX68" fmla="*/ 6324 w 10000"/>
                    <a:gd name="connsiteY68" fmla="*/ 7771 h 10000"/>
                    <a:gd name="connsiteX69" fmla="*/ 6471 w 10000"/>
                    <a:gd name="connsiteY69" fmla="*/ 7801 h 10000"/>
                    <a:gd name="connsiteX70" fmla="*/ 6471 w 10000"/>
                    <a:gd name="connsiteY70" fmla="*/ 8123 h 10000"/>
                    <a:gd name="connsiteX71" fmla="*/ 6618 w 10000"/>
                    <a:gd name="connsiteY71" fmla="*/ 8152 h 10000"/>
                    <a:gd name="connsiteX72" fmla="*/ 6618 w 10000"/>
                    <a:gd name="connsiteY72" fmla="*/ 8446 h 10000"/>
                    <a:gd name="connsiteX73" fmla="*/ 6765 w 10000"/>
                    <a:gd name="connsiteY73" fmla="*/ 8475 h 10000"/>
                    <a:gd name="connsiteX74" fmla="*/ 6765 w 10000"/>
                    <a:gd name="connsiteY74" fmla="*/ 8710 h 10000"/>
                    <a:gd name="connsiteX75" fmla="*/ 6912 w 10000"/>
                    <a:gd name="connsiteY75" fmla="*/ 8739 h 10000"/>
                    <a:gd name="connsiteX76" fmla="*/ 6912 w 10000"/>
                    <a:gd name="connsiteY76" fmla="*/ 8974 h 10000"/>
                    <a:gd name="connsiteX77" fmla="*/ 7059 w 10000"/>
                    <a:gd name="connsiteY77" fmla="*/ 9003 h 10000"/>
                    <a:gd name="connsiteX78" fmla="*/ 7059 w 10000"/>
                    <a:gd name="connsiteY78" fmla="*/ 9238 h 10000"/>
                    <a:gd name="connsiteX79" fmla="*/ 7206 w 10000"/>
                    <a:gd name="connsiteY79" fmla="*/ 9267 h 10000"/>
                    <a:gd name="connsiteX80" fmla="*/ 7206 w 10000"/>
                    <a:gd name="connsiteY80" fmla="*/ 9443 h 10000"/>
                    <a:gd name="connsiteX81" fmla="*/ 7353 w 10000"/>
                    <a:gd name="connsiteY81" fmla="*/ 9472 h 10000"/>
                    <a:gd name="connsiteX82" fmla="*/ 7353 w 10000"/>
                    <a:gd name="connsiteY82" fmla="*/ 9619 h 10000"/>
                    <a:gd name="connsiteX83" fmla="*/ 7500 w 10000"/>
                    <a:gd name="connsiteY83" fmla="*/ 9648 h 10000"/>
                    <a:gd name="connsiteX84" fmla="*/ 7500 w 10000"/>
                    <a:gd name="connsiteY84" fmla="*/ 9765 h 10000"/>
                    <a:gd name="connsiteX85" fmla="*/ 7647 w 10000"/>
                    <a:gd name="connsiteY85" fmla="*/ 9795 h 10000"/>
                    <a:gd name="connsiteX86" fmla="*/ 7647 w 10000"/>
                    <a:gd name="connsiteY86" fmla="*/ 9883 h 10000"/>
                    <a:gd name="connsiteX87" fmla="*/ 7794 w 10000"/>
                    <a:gd name="connsiteY87" fmla="*/ 9912 h 10000"/>
                    <a:gd name="connsiteX88" fmla="*/ 7794 w 10000"/>
                    <a:gd name="connsiteY88" fmla="*/ 9941 h 10000"/>
                    <a:gd name="connsiteX89" fmla="*/ 8088 w 10000"/>
                    <a:gd name="connsiteY89" fmla="*/ 10000 h 10000"/>
                    <a:gd name="connsiteX90" fmla="*/ 7941 w 10000"/>
                    <a:gd name="connsiteY90" fmla="*/ 10000 h 10000"/>
                    <a:gd name="connsiteX91" fmla="*/ 8088 w 10000"/>
                    <a:gd name="connsiteY91" fmla="*/ 10000 h 10000"/>
                    <a:gd name="connsiteX92" fmla="*/ 8235 w 10000"/>
                    <a:gd name="connsiteY92" fmla="*/ 10000 h 10000"/>
                    <a:gd name="connsiteX93" fmla="*/ 8529 w 10000"/>
                    <a:gd name="connsiteY93" fmla="*/ 9941 h 10000"/>
                    <a:gd name="connsiteX94" fmla="*/ 8529 w 10000"/>
                    <a:gd name="connsiteY94" fmla="*/ 9853 h 10000"/>
                    <a:gd name="connsiteX95" fmla="*/ 8676 w 10000"/>
                    <a:gd name="connsiteY95" fmla="*/ 9824 h 10000"/>
                    <a:gd name="connsiteX96" fmla="*/ 8676 w 10000"/>
                    <a:gd name="connsiteY96" fmla="*/ 9736 h 10000"/>
                    <a:gd name="connsiteX97" fmla="*/ 8824 w 10000"/>
                    <a:gd name="connsiteY97" fmla="*/ 9707 h 10000"/>
                    <a:gd name="connsiteX98" fmla="*/ 8824 w 10000"/>
                    <a:gd name="connsiteY98" fmla="*/ 9589 h 10000"/>
                    <a:gd name="connsiteX99" fmla="*/ 8971 w 10000"/>
                    <a:gd name="connsiteY99" fmla="*/ 9560 h 10000"/>
                    <a:gd name="connsiteX100" fmla="*/ 8971 w 10000"/>
                    <a:gd name="connsiteY100" fmla="*/ 9384 h 10000"/>
                    <a:gd name="connsiteX101" fmla="*/ 9118 w 10000"/>
                    <a:gd name="connsiteY101" fmla="*/ 9355 h 10000"/>
                    <a:gd name="connsiteX102" fmla="*/ 9118 w 10000"/>
                    <a:gd name="connsiteY102" fmla="*/ 9179 h 10000"/>
                    <a:gd name="connsiteX103" fmla="*/ 9265 w 10000"/>
                    <a:gd name="connsiteY103" fmla="*/ 9150 h 10000"/>
                    <a:gd name="connsiteX104" fmla="*/ 9265 w 10000"/>
                    <a:gd name="connsiteY104" fmla="*/ 8944 h 10000"/>
                    <a:gd name="connsiteX105" fmla="*/ 9412 w 10000"/>
                    <a:gd name="connsiteY105" fmla="*/ 8915 h 10000"/>
                    <a:gd name="connsiteX106" fmla="*/ 9412 w 10000"/>
                    <a:gd name="connsiteY106" fmla="*/ 8651 h 10000"/>
                    <a:gd name="connsiteX107" fmla="*/ 9559 w 10000"/>
                    <a:gd name="connsiteY107" fmla="*/ 8622 h 10000"/>
                    <a:gd name="connsiteX108" fmla="*/ 9559 w 10000"/>
                    <a:gd name="connsiteY108" fmla="*/ 8358 h 10000"/>
                    <a:gd name="connsiteX109" fmla="*/ 9706 w 10000"/>
                    <a:gd name="connsiteY109" fmla="*/ 8328 h 10000"/>
                    <a:gd name="connsiteX110" fmla="*/ 9706 w 10000"/>
                    <a:gd name="connsiteY110" fmla="*/ 8035 h 10000"/>
                    <a:gd name="connsiteX111" fmla="*/ 9853 w 10000"/>
                    <a:gd name="connsiteY111" fmla="*/ 8006 h 10000"/>
                    <a:gd name="connsiteX112" fmla="*/ 9853 w 10000"/>
                    <a:gd name="connsiteY112" fmla="*/ 7713 h 10000"/>
                    <a:gd name="connsiteX113" fmla="*/ 10000 w 10000"/>
                    <a:gd name="connsiteY113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441 w 10000"/>
                    <a:gd name="connsiteY5" fmla="*/ 3314 h 10000"/>
                    <a:gd name="connsiteX6" fmla="*/ 735 w 10000"/>
                    <a:gd name="connsiteY6" fmla="*/ 2229 h 10000"/>
                    <a:gd name="connsiteX7" fmla="*/ 882 w 10000"/>
                    <a:gd name="connsiteY7" fmla="*/ 1906 h 10000"/>
                    <a:gd name="connsiteX8" fmla="*/ 1029 w 10000"/>
                    <a:gd name="connsiteY8" fmla="*/ 1584 h 10000"/>
                    <a:gd name="connsiteX9" fmla="*/ 1176 w 10000"/>
                    <a:gd name="connsiteY9" fmla="*/ 1290 h 10000"/>
                    <a:gd name="connsiteX10" fmla="*/ 1324 w 10000"/>
                    <a:gd name="connsiteY10" fmla="*/ 1026 h 10000"/>
                    <a:gd name="connsiteX11" fmla="*/ 1471 w 10000"/>
                    <a:gd name="connsiteY11" fmla="*/ 792 h 10000"/>
                    <a:gd name="connsiteX12" fmla="*/ 1618 w 10000"/>
                    <a:gd name="connsiteY12" fmla="*/ 587 h 10000"/>
                    <a:gd name="connsiteX13" fmla="*/ 1765 w 10000"/>
                    <a:gd name="connsiteY13" fmla="*/ 411 h 10000"/>
                    <a:gd name="connsiteX14" fmla="*/ 1912 w 10000"/>
                    <a:gd name="connsiteY14" fmla="*/ 235 h 10000"/>
                    <a:gd name="connsiteX15" fmla="*/ 2059 w 10000"/>
                    <a:gd name="connsiteY15" fmla="*/ 147 h 10000"/>
                    <a:gd name="connsiteX16" fmla="*/ 2206 w 10000"/>
                    <a:gd name="connsiteY16" fmla="*/ 59 h 10000"/>
                    <a:gd name="connsiteX17" fmla="*/ 2500 w 10000"/>
                    <a:gd name="connsiteY17" fmla="*/ 0 h 10000"/>
                    <a:gd name="connsiteX18" fmla="*/ 2500 w 10000"/>
                    <a:gd name="connsiteY18" fmla="*/ 0 h 10000"/>
                    <a:gd name="connsiteX19" fmla="*/ 2647 w 10000"/>
                    <a:gd name="connsiteY19" fmla="*/ 0 h 10000"/>
                    <a:gd name="connsiteX20" fmla="*/ 2941 w 10000"/>
                    <a:gd name="connsiteY20" fmla="*/ 59 h 10000"/>
                    <a:gd name="connsiteX21" fmla="*/ 2941 w 10000"/>
                    <a:gd name="connsiteY21" fmla="*/ 147 h 10000"/>
                    <a:gd name="connsiteX22" fmla="*/ 3088 w 10000"/>
                    <a:gd name="connsiteY22" fmla="*/ 176 h 10000"/>
                    <a:gd name="connsiteX23" fmla="*/ 3088 w 10000"/>
                    <a:gd name="connsiteY23" fmla="*/ 264 h 10000"/>
                    <a:gd name="connsiteX24" fmla="*/ 3235 w 10000"/>
                    <a:gd name="connsiteY24" fmla="*/ 293 h 10000"/>
                    <a:gd name="connsiteX25" fmla="*/ 3235 w 10000"/>
                    <a:gd name="connsiteY25" fmla="*/ 411 h 10000"/>
                    <a:gd name="connsiteX26" fmla="*/ 3382 w 10000"/>
                    <a:gd name="connsiteY26" fmla="*/ 440 h 10000"/>
                    <a:gd name="connsiteX27" fmla="*/ 3382 w 10000"/>
                    <a:gd name="connsiteY27" fmla="*/ 616 h 10000"/>
                    <a:gd name="connsiteX28" fmla="*/ 3529 w 10000"/>
                    <a:gd name="connsiteY28" fmla="*/ 645 h 10000"/>
                    <a:gd name="connsiteX29" fmla="*/ 3529 w 10000"/>
                    <a:gd name="connsiteY29" fmla="*/ 821 h 10000"/>
                    <a:gd name="connsiteX30" fmla="*/ 3676 w 10000"/>
                    <a:gd name="connsiteY30" fmla="*/ 850 h 10000"/>
                    <a:gd name="connsiteX31" fmla="*/ 3676 w 10000"/>
                    <a:gd name="connsiteY31" fmla="*/ 1056 h 10000"/>
                    <a:gd name="connsiteX32" fmla="*/ 3824 w 10000"/>
                    <a:gd name="connsiteY32" fmla="*/ 1085 h 10000"/>
                    <a:gd name="connsiteX33" fmla="*/ 3824 w 10000"/>
                    <a:gd name="connsiteY33" fmla="*/ 1349 h 10000"/>
                    <a:gd name="connsiteX34" fmla="*/ 3971 w 10000"/>
                    <a:gd name="connsiteY34" fmla="*/ 1378 h 10000"/>
                    <a:gd name="connsiteX35" fmla="*/ 3971 w 10000"/>
                    <a:gd name="connsiteY35" fmla="*/ 1642 h 10000"/>
                    <a:gd name="connsiteX36" fmla="*/ 4118 w 10000"/>
                    <a:gd name="connsiteY36" fmla="*/ 1672 h 10000"/>
                    <a:gd name="connsiteX37" fmla="*/ 4118 w 10000"/>
                    <a:gd name="connsiteY37" fmla="*/ 1935 h 10000"/>
                    <a:gd name="connsiteX38" fmla="*/ 4265 w 10000"/>
                    <a:gd name="connsiteY38" fmla="*/ 1965 h 10000"/>
                    <a:gd name="connsiteX39" fmla="*/ 4265 w 10000"/>
                    <a:gd name="connsiteY39" fmla="*/ 2287 h 10000"/>
                    <a:gd name="connsiteX40" fmla="*/ 4412 w 10000"/>
                    <a:gd name="connsiteY40" fmla="*/ 2317 h 10000"/>
                    <a:gd name="connsiteX41" fmla="*/ 4412 w 10000"/>
                    <a:gd name="connsiteY41" fmla="*/ 2639 h 10000"/>
                    <a:gd name="connsiteX42" fmla="*/ 4559 w 10000"/>
                    <a:gd name="connsiteY42" fmla="*/ 2669 h 10000"/>
                    <a:gd name="connsiteX43" fmla="*/ 4559 w 10000"/>
                    <a:gd name="connsiteY43" fmla="*/ 3021 h 10000"/>
                    <a:gd name="connsiteX44" fmla="*/ 4706 w 10000"/>
                    <a:gd name="connsiteY44" fmla="*/ 3050 h 10000"/>
                    <a:gd name="connsiteX45" fmla="*/ 4706 w 10000"/>
                    <a:gd name="connsiteY45" fmla="*/ 3402 h 10000"/>
                    <a:gd name="connsiteX46" fmla="*/ 4853 w 10000"/>
                    <a:gd name="connsiteY46" fmla="*/ 3431 h 10000"/>
                    <a:gd name="connsiteX47" fmla="*/ 4853 w 10000"/>
                    <a:gd name="connsiteY47" fmla="*/ 3812 h 10000"/>
                    <a:gd name="connsiteX48" fmla="*/ 5000 w 10000"/>
                    <a:gd name="connsiteY48" fmla="*/ 3842 h 10000"/>
                    <a:gd name="connsiteX49" fmla="*/ 5000 w 10000"/>
                    <a:gd name="connsiteY49" fmla="*/ 4223 h 10000"/>
                    <a:gd name="connsiteX50" fmla="*/ 5147 w 10000"/>
                    <a:gd name="connsiteY50" fmla="*/ 4252 h 10000"/>
                    <a:gd name="connsiteX51" fmla="*/ 5147 w 10000"/>
                    <a:gd name="connsiteY51" fmla="*/ 4633 h 10000"/>
                    <a:gd name="connsiteX52" fmla="*/ 5294 w 10000"/>
                    <a:gd name="connsiteY52" fmla="*/ 4663 h 10000"/>
                    <a:gd name="connsiteX53" fmla="*/ 5294 w 10000"/>
                    <a:gd name="connsiteY53" fmla="*/ 5044 h 10000"/>
                    <a:gd name="connsiteX54" fmla="*/ 5441 w 10000"/>
                    <a:gd name="connsiteY54" fmla="*/ 5073 h 10000"/>
                    <a:gd name="connsiteX55" fmla="*/ 5441 w 10000"/>
                    <a:gd name="connsiteY55" fmla="*/ 5455 h 10000"/>
                    <a:gd name="connsiteX56" fmla="*/ 5588 w 10000"/>
                    <a:gd name="connsiteY56" fmla="*/ 5484 h 10000"/>
                    <a:gd name="connsiteX57" fmla="*/ 5588 w 10000"/>
                    <a:gd name="connsiteY57" fmla="*/ 5865 h 10000"/>
                    <a:gd name="connsiteX58" fmla="*/ 5735 w 10000"/>
                    <a:gd name="connsiteY58" fmla="*/ 5894 h 10000"/>
                    <a:gd name="connsiteX59" fmla="*/ 5735 w 10000"/>
                    <a:gd name="connsiteY59" fmla="*/ 6276 h 10000"/>
                    <a:gd name="connsiteX60" fmla="*/ 5882 w 10000"/>
                    <a:gd name="connsiteY60" fmla="*/ 6305 h 10000"/>
                    <a:gd name="connsiteX61" fmla="*/ 5882 w 10000"/>
                    <a:gd name="connsiteY61" fmla="*/ 6657 h 10000"/>
                    <a:gd name="connsiteX62" fmla="*/ 6029 w 10000"/>
                    <a:gd name="connsiteY62" fmla="*/ 6686 h 10000"/>
                    <a:gd name="connsiteX63" fmla="*/ 6029 w 10000"/>
                    <a:gd name="connsiteY63" fmla="*/ 7038 h 10000"/>
                    <a:gd name="connsiteX64" fmla="*/ 6176 w 10000"/>
                    <a:gd name="connsiteY64" fmla="*/ 7067 h 10000"/>
                    <a:gd name="connsiteX65" fmla="*/ 6176 w 10000"/>
                    <a:gd name="connsiteY65" fmla="*/ 7419 h 10000"/>
                    <a:gd name="connsiteX66" fmla="*/ 6324 w 10000"/>
                    <a:gd name="connsiteY66" fmla="*/ 7449 h 10000"/>
                    <a:gd name="connsiteX67" fmla="*/ 6324 w 10000"/>
                    <a:gd name="connsiteY67" fmla="*/ 7771 h 10000"/>
                    <a:gd name="connsiteX68" fmla="*/ 6471 w 10000"/>
                    <a:gd name="connsiteY68" fmla="*/ 7801 h 10000"/>
                    <a:gd name="connsiteX69" fmla="*/ 6471 w 10000"/>
                    <a:gd name="connsiteY69" fmla="*/ 8123 h 10000"/>
                    <a:gd name="connsiteX70" fmla="*/ 6618 w 10000"/>
                    <a:gd name="connsiteY70" fmla="*/ 8152 h 10000"/>
                    <a:gd name="connsiteX71" fmla="*/ 6618 w 10000"/>
                    <a:gd name="connsiteY71" fmla="*/ 8446 h 10000"/>
                    <a:gd name="connsiteX72" fmla="*/ 6765 w 10000"/>
                    <a:gd name="connsiteY72" fmla="*/ 8475 h 10000"/>
                    <a:gd name="connsiteX73" fmla="*/ 6765 w 10000"/>
                    <a:gd name="connsiteY73" fmla="*/ 8710 h 10000"/>
                    <a:gd name="connsiteX74" fmla="*/ 6912 w 10000"/>
                    <a:gd name="connsiteY74" fmla="*/ 8739 h 10000"/>
                    <a:gd name="connsiteX75" fmla="*/ 6912 w 10000"/>
                    <a:gd name="connsiteY75" fmla="*/ 8974 h 10000"/>
                    <a:gd name="connsiteX76" fmla="*/ 7059 w 10000"/>
                    <a:gd name="connsiteY76" fmla="*/ 9003 h 10000"/>
                    <a:gd name="connsiteX77" fmla="*/ 7059 w 10000"/>
                    <a:gd name="connsiteY77" fmla="*/ 9238 h 10000"/>
                    <a:gd name="connsiteX78" fmla="*/ 7206 w 10000"/>
                    <a:gd name="connsiteY78" fmla="*/ 9267 h 10000"/>
                    <a:gd name="connsiteX79" fmla="*/ 7206 w 10000"/>
                    <a:gd name="connsiteY79" fmla="*/ 9443 h 10000"/>
                    <a:gd name="connsiteX80" fmla="*/ 7353 w 10000"/>
                    <a:gd name="connsiteY80" fmla="*/ 9472 h 10000"/>
                    <a:gd name="connsiteX81" fmla="*/ 7353 w 10000"/>
                    <a:gd name="connsiteY81" fmla="*/ 9619 h 10000"/>
                    <a:gd name="connsiteX82" fmla="*/ 7500 w 10000"/>
                    <a:gd name="connsiteY82" fmla="*/ 9648 h 10000"/>
                    <a:gd name="connsiteX83" fmla="*/ 7500 w 10000"/>
                    <a:gd name="connsiteY83" fmla="*/ 9765 h 10000"/>
                    <a:gd name="connsiteX84" fmla="*/ 7647 w 10000"/>
                    <a:gd name="connsiteY84" fmla="*/ 9795 h 10000"/>
                    <a:gd name="connsiteX85" fmla="*/ 7647 w 10000"/>
                    <a:gd name="connsiteY85" fmla="*/ 9883 h 10000"/>
                    <a:gd name="connsiteX86" fmla="*/ 7794 w 10000"/>
                    <a:gd name="connsiteY86" fmla="*/ 9912 h 10000"/>
                    <a:gd name="connsiteX87" fmla="*/ 7794 w 10000"/>
                    <a:gd name="connsiteY87" fmla="*/ 9941 h 10000"/>
                    <a:gd name="connsiteX88" fmla="*/ 8088 w 10000"/>
                    <a:gd name="connsiteY88" fmla="*/ 10000 h 10000"/>
                    <a:gd name="connsiteX89" fmla="*/ 7941 w 10000"/>
                    <a:gd name="connsiteY89" fmla="*/ 10000 h 10000"/>
                    <a:gd name="connsiteX90" fmla="*/ 8088 w 10000"/>
                    <a:gd name="connsiteY90" fmla="*/ 10000 h 10000"/>
                    <a:gd name="connsiteX91" fmla="*/ 8235 w 10000"/>
                    <a:gd name="connsiteY91" fmla="*/ 10000 h 10000"/>
                    <a:gd name="connsiteX92" fmla="*/ 8529 w 10000"/>
                    <a:gd name="connsiteY92" fmla="*/ 9941 h 10000"/>
                    <a:gd name="connsiteX93" fmla="*/ 8529 w 10000"/>
                    <a:gd name="connsiteY93" fmla="*/ 9853 h 10000"/>
                    <a:gd name="connsiteX94" fmla="*/ 8676 w 10000"/>
                    <a:gd name="connsiteY94" fmla="*/ 9824 h 10000"/>
                    <a:gd name="connsiteX95" fmla="*/ 8676 w 10000"/>
                    <a:gd name="connsiteY95" fmla="*/ 9736 h 10000"/>
                    <a:gd name="connsiteX96" fmla="*/ 8824 w 10000"/>
                    <a:gd name="connsiteY96" fmla="*/ 9707 h 10000"/>
                    <a:gd name="connsiteX97" fmla="*/ 8824 w 10000"/>
                    <a:gd name="connsiteY97" fmla="*/ 9589 h 10000"/>
                    <a:gd name="connsiteX98" fmla="*/ 8971 w 10000"/>
                    <a:gd name="connsiteY98" fmla="*/ 9560 h 10000"/>
                    <a:gd name="connsiteX99" fmla="*/ 8971 w 10000"/>
                    <a:gd name="connsiteY99" fmla="*/ 9384 h 10000"/>
                    <a:gd name="connsiteX100" fmla="*/ 9118 w 10000"/>
                    <a:gd name="connsiteY100" fmla="*/ 9355 h 10000"/>
                    <a:gd name="connsiteX101" fmla="*/ 9118 w 10000"/>
                    <a:gd name="connsiteY101" fmla="*/ 9179 h 10000"/>
                    <a:gd name="connsiteX102" fmla="*/ 9265 w 10000"/>
                    <a:gd name="connsiteY102" fmla="*/ 9150 h 10000"/>
                    <a:gd name="connsiteX103" fmla="*/ 9265 w 10000"/>
                    <a:gd name="connsiteY103" fmla="*/ 8944 h 10000"/>
                    <a:gd name="connsiteX104" fmla="*/ 9412 w 10000"/>
                    <a:gd name="connsiteY104" fmla="*/ 8915 h 10000"/>
                    <a:gd name="connsiteX105" fmla="*/ 9412 w 10000"/>
                    <a:gd name="connsiteY105" fmla="*/ 8651 h 10000"/>
                    <a:gd name="connsiteX106" fmla="*/ 9559 w 10000"/>
                    <a:gd name="connsiteY106" fmla="*/ 8622 h 10000"/>
                    <a:gd name="connsiteX107" fmla="*/ 9559 w 10000"/>
                    <a:gd name="connsiteY107" fmla="*/ 8358 h 10000"/>
                    <a:gd name="connsiteX108" fmla="*/ 9706 w 10000"/>
                    <a:gd name="connsiteY108" fmla="*/ 8328 h 10000"/>
                    <a:gd name="connsiteX109" fmla="*/ 9706 w 10000"/>
                    <a:gd name="connsiteY109" fmla="*/ 8035 h 10000"/>
                    <a:gd name="connsiteX110" fmla="*/ 9853 w 10000"/>
                    <a:gd name="connsiteY110" fmla="*/ 8006 h 10000"/>
                    <a:gd name="connsiteX111" fmla="*/ 9853 w 10000"/>
                    <a:gd name="connsiteY111" fmla="*/ 7713 h 10000"/>
                    <a:gd name="connsiteX112" fmla="*/ 10000 w 10000"/>
                    <a:gd name="connsiteY112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294 w 10000"/>
                    <a:gd name="connsiteY4" fmla="*/ 3343 h 10000"/>
                    <a:gd name="connsiteX5" fmla="*/ 735 w 10000"/>
                    <a:gd name="connsiteY5" fmla="*/ 2229 h 10000"/>
                    <a:gd name="connsiteX6" fmla="*/ 882 w 10000"/>
                    <a:gd name="connsiteY6" fmla="*/ 1906 h 10000"/>
                    <a:gd name="connsiteX7" fmla="*/ 1029 w 10000"/>
                    <a:gd name="connsiteY7" fmla="*/ 1584 h 10000"/>
                    <a:gd name="connsiteX8" fmla="*/ 1176 w 10000"/>
                    <a:gd name="connsiteY8" fmla="*/ 1290 h 10000"/>
                    <a:gd name="connsiteX9" fmla="*/ 1324 w 10000"/>
                    <a:gd name="connsiteY9" fmla="*/ 1026 h 10000"/>
                    <a:gd name="connsiteX10" fmla="*/ 1471 w 10000"/>
                    <a:gd name="connsiteY10" fmla="*/ 792 h 10000"/>
                    <a:gd name="connsiteX11" fmla="*/ 1618 w 10000"/>
                    <a:gd name="connsiteY11" fmla="*/ 587 h 10000"/>
                    <a:gd name="connsiteX12" fmla="*/ 1765 w 10000"/>
                    <a:gd name="connsiteY12" fmla="*/ 411 h 10000"/>
                    <a:gd name="connsiteX13" fmla="*/ 1912 w 10000"/>
                    <a:gd name="connsiteY13" fmla="*/ 235 h 10000"/>
                    <a:gd name="connsiteX14" fmla="*/ 2059 w 10000"/>
                    <a:gd name="connsiteY14" fmla="*/ 147 h 10000"/>
                    <a:gd name="connsiteX15" fmla="*/ 2206 w 10000"/>
                    <a:gd name="connsiteY15" fmla="*/ 59 h 10000"/>
                    <a:gd name="connsiteX16" fmla="*/ 2500 w 10000"/>
                    <a:gd name="connsiteY16" fmla="*/ 0 h 10000"/>
                    <a:gd name="connsiteX17" fmla="*/ 2500 w 10000"/>
                    <a:gd name="connsiteY17" fmla="*/ 0 h 10000"/>
                    <a:gd name="connsiteX18" fmla="*/ 2647 w 10000"/>
                    <a:gd name="connsiteY18" fmla="*/ 0 h 10000"/>
                    <a:gd name="connsiteX19" fmla="*/ 2941 w 10000"/>
                    <a:gd name="connsiteY19" fmla="*/ 59 h 10000"/>
                    <a:gd name="connsiteX20" fmla="*/ 2941 w 10000"/>
                    <a:gd name="connsiteY20" fmla="*/ 147 h 10000"/>
                    <a:gd name="connsiteX21" fmla="*/ 3088 w 10000"/>
                    <a:gd name="connsiteY21" fmla="*/ 176 h 10000"/>
                    <a:gd name="connsiteX22" fmla="*/ 3088 w 10000"/>
                    <a:gd name="connsiteY22" fmla="*/ 264 h 10000"/>
                    <a:gd name="connsiteX23" fmla="*/ 3235 w 10000"/>
                    <a:gd name="connsiteY23" fmla="*/ 293 h 10000"/>
                    <a:gd name="connsiteX24" fmla="*/ 3235 w 10000"/>
                    <a:gd name="connsiteY24" fmla="*/ 411 h 10000"/>
                    <a:gd name="connsiteX25" fmla="*/ 3382 w 10000"/>
                    <a:gd name="connsiteY25" fmla="*/ 440 h 10000"/>
                    <a:gd name="connsiteX26" fmla="*/ 3382 w 10000"/>
                    <a:gd name="connsiteY26" fmla="*/ 616 h 10000"/>
                    <a:gd name="connsiteX27" fmla="*/ 3529 w 10000"/>
                    <a:gd name="connsiteY27" fmla="*/ 645 h 10000"/>
                    <a:gd name="connsiteX28" fmla="*/ 3529 w 10000"/>
                    <a:gd name="connsiteY28" fmla="*/ 821 h 10000"/>
                    <a:gd name="connsiteX29" fmla="*/ 3676 w 10000"/>
                    <a:gd name="connsiteY29" fmla="*/ 850 h 10000"/>
                    <a:gd name="connsiteX30" fmla="*/ 3676 w 10000"/>
                    <a:gd name="connsiteY30" fmla="*/ 1056 h 10000"/>
                    <a:gd name="connsiteX31" fmla="*/ 3824 w 10000"/>
                    <a:gd name="connsiteY31" fmla="*/ 1085 h 10000"/>
                    <a:gd name="connsiteX32" fmla="*/ 3824 w 10000"/>
                    <a:gd name="connsiteY32" fmla="*/ 1349 h 10000"/>
                    <a:gd name="connsiteX33" fmla="*/ 3971 w 10000"/>
                    <a:gd name="connsiteY33" fmla="*/ 1378 h 10000"/>
                    <a:gd name="connsiteX34" fmla="*/ 3971 w 10000"/>
                    <a:gd name="connsiteY34" fmla="*/ 1642 h 10000"/>
                    <a:gd name="connsiteX35" fmla="*/ 4118 w 10000"/>
                    <a:gd name="connsiteY35" fmla="*/ 1672 h 10000"/>
                    <a:gd name="connsiteX36" fmla="*/ 4118 w 10000"/>
                    <a:gd name="connsiteY36" fmla="*/ 1935 h 10000"/>
                    <a:gd name="connsiteX37" fmla="*/ 4265 w 10000"/>
                    <a:gd name="connsiteY37" fmla="*/ 1965 h 10000"/>
                    <a:gd name="connsiteX38" fmla="*/ 4265 w 10000"/>
                    <a:gd name="connsiteY38" fmla="*/ 2287 h 10000"/>
                    <a:gd name="connsiteX39" fmla="*/ 4412 w 10000"/>
                    <a:gd name="connsiteY39" fmla="*/ 2317 h 10000"/>
                    <a:gd name="connsiteX40" fmla="*/ 4412 w 10000"/>
                    <a:gd name="connsiteY40" fmla="*/ 2639 h 10000"/>
                    <a:gd name="connsiteX41" fmla="*/ 4559 w 10000"/>
                    <a:gd name="connsiteY41" fmla="*/ 2669 h 10000"/>
                    <a:gd name="connsiteX42" fmla="*/ 4559 w 10000"/>
                    <a:gd name="connsiteY42" fmla="*/ 3021 h 10000"/>
                    <a:gd name="connsiteX43" fmla="*/ 4706 w 10000"/>
                    <a:gd name="connsiteY43" fmla="*/ 3050 h 10000"/>
                    <a:gd name="connsiteX44" fmla="*/ 4706 w 10000"/>
                    <a:gd name="connsiteY44" fmla="*/ 3402 h 10000"/>
                    <a:gd name="connsiteX45" fmla="*/ 4853 w 10000"/>
                    <a:gd name="connsiteY45" fmla="*/ 3431 h 10000"/>
                    <a:gd name="connsiteX46" fmla="*/ 4853 w 10000"/>
                    <a:gd name="connsiteY46" fmla="*/ 3812 h 10000"/>
                    <a:gd name="connsiteX47" fmla="*/ 5000 w 10000"/>
                    <a:gd name="connsiteY47" fmla="*/ 3842 h 10000"/>
                    <a:gd name="connsiteX48" fmla="*/ 5000 w 10000"/>
                    <a:gd name="connsiteY48" fmla="*/ 4223 h 10000"/>
                    <a:gd name="connsiteX49" fmla="*/ 5147 w 10000"/>
                    <a:gd name="connsiteY49" fmla="*/ 4252 h 10000"/>
                    <a:gd name="connsiteX50" fmla="*/ 5147 w 10000"/>
                    <a:gd name="connsiteY50" fmla="*/ 4633 h 10000"/>
                    <a:gd name="connsiteX51" fmla="*/ 5294 w 10000"/>
                    <a:gd name="connsiteY51" fmla="*/ 4663 h 10000"/>
                    <a:gd name="connsiteX52" fmla="*/ 5294 w 10000"/>
                    <a:gd name="connsiteY52" fmla="*/ 5044 h 10000"/>
                    <a:gd name="connsiteX53" fmla="*/ 5441 w 10000"/>
                    <a:gd name="connsiteY53" fmla="*/ 5073 h 10000"/>
                    <a:gd name="connsiteX54" fmla="*/ 5441 w 10000"/>
                    <a:gd name="connsiteY54" fmla="*/ 5455 h 10000"/>
                    <a:gd name="connsiteX55" fmla="*/ 5588 w 10000"/>
                    <a:gd name="connsiteY55" fmla="*/ 5484 h 10000"/>
                    <a:gd name="connsiteX56" fmla="*/ 5588 w 10000"/>
                    <a:gd name="connsiteY56" fmla="*/ 5865 h 10000"/>
                    <a:gd name="connsiteX57" fmla="*/ 5735 w 10000"/>
                    <a:gd name="connsiteY57" fmla="*/ 5894 h 10000"/>
                    <a:gd name="connsiteX58" fmla="*/ 5735 w 10000"/>
                    <a:gd name="connsiteY58" fmla="*/ 6276 h 10000"/>
                    <a:gd name="connsiteX59" fmla="*/ 5882 w 10000"/>
                    <a:gd name="connsiteY59" fmla="*/ 6305 h 10000"/>
                    <a:gd name="connsiteX60" fmla="*/ 5882 w 10000"/>
                    <a:gd name="connsiteY60" fmla="*/ 6657 h 10000"/>
                    <a:gd name="connsiteX61" fmla="*/ 6029 w 10000"/>
                    <a:gd name="connsiteY61" fmla="*/ 6686 h 10000"/>
                    <a:gd name="connsiteX62" fmla="*/ 6029 w 10000"/>
                    <a:gd name="connsiteY62" fmla="*/ 7038 h 10000"/>
                    <a:gd name="connsiteX63" fmla="*/ 6176 w 10000"/>
                    <a:gd name="connsiteY63" fmla="*/ 7067 h 10000"/>
                    <a:gd name="connsiteX64" fmla="*/ 6176 w 10000"/>
                    <a:gd name="connsiteY64" fmla="*/ 7419 h 10000"/>
                    <a:gd name="connsiteX65" fmla="*/ 6324 w 10000"/>
                    <a:gd name="connsiteY65" fmla="*/ 7449 h 10000"/>
                    <a:gd name="connsiteX66" fmla="*/ 6324 w 10000"/>
                    <a:gd name="connsiteY66" fmla="*/ 7771 h 10000"/>
                    <a:gd name="connsiteX67" fmla="*/ 6471 w 10000"/>
                    <a:gd name="connsiteY67" fmla="*/ 7801 h 10000"/>
                    <a:gd name="connsiteX68" fmla="*/ 6471 w 10000"/>
                    <a:gd name="connsiteY68" fmla="*/ 8123 h 10000"/>
                    <a:gd name="connsiteX69" fmla="*/ 6618 w 10000"/>
                    <a:gd name="connsiteY69" fmla="*/ 8152 h 10000"/>
                    <a:gd name="connsiteX70" fmla="*/ 6618 w 10000"/>
                    <a:gd name="connsiteY70" fmla="*/ 8446 h 10000"/>
                    <a:gd name="connsiteX71" fmla="*/ 6765 w 10000"/>
                    <a:gd name="connsiteY71" fmla="*/ 8475 h 10000"/>
                    <a:gd name="connsiteX72" fmla="*/ 6765 w 10000"/>
                    <a:gd name="connsiteY72" fmla="*/ 8710 h 10000"/>
                    <a:gd name="connsiteX73" fmla="*/ 6912 w 10000"/>
                    <a:gd name="connsiteY73" fmla="*/ 8739 h 10000"/>
                    <a:gd name="connsiteX74" fmla="*/ 6912 w 10000"/>
                    <a:gd name="connsiteY74" fmla="*/ 8974 h 10000"/>
                    <a:gd name="connsiteX75" fmla="*/ 7059 w 10000"/>
                    <a:gd name="connsiteY75" fmla="*/ 9003 h 10000"/>
                    <a:gd name="connsiteX76" fmla="*/ 7059 w 10000"/>
                    <a:gd name="connsiteY76" fmla="*/ 9238 h 10000"/>
                    <a:gd name="connsiteX77" fmla="*/ 7206 w 10000"/>
                    <a:gd name="connsiteY77" fmla="*/ 9267 h 10000"/>
                    <a:gd name="connsiteX78" fmla="*/ 7206 w 10000"/>
                    <a:gd name="connsiteY78" fmla="*/ 9443 h 10000"/>
                    <a:gd name="connsiteX79" fmla="*/ 7353 w 10000"/>
                    <a:gd name="connsiteY79" fmla="*/ 9472 h 10000"/>
                    <a:gd name="connsiteX80" fmla="*/ 7353 w 10000"/>
                    <a:gd name="connsiteY80" fmla="*/ 9619 h 10000"/>
                    <a:gd name="connsiteX81" fmla="*/ 7500 w 10000"/>
                    <a:gd name="connsiteY81" fmla="*/ 9648 h 10000"/>
                    <a:gd name="connsiteX82" fmla="*/ 7500 w 10000"/>
                    <a:gd name="connsiteY82" fmla="*/ 9765 h 10000"/>
                    <a:gd name="connsiteX83" fmla="*/ 7647 w 10000"/>
                    <a:gd name="connsiteY83" fmla="*/ 9795 h 10000"/>
                    <a:gd name="connsiteX84" fmla="*/ 7647 w 10000"/>
                    <a:gd name="connsiteY84" fmla="*/ 9883 h 10000"/>
                    <a:gd name="connsiteX85" fmla="*/ 7794 w 10000"/>
                    <a:gd name="connsiteY85" fmla="*/ 9912 h 10000"/>
                    <a:gd name="connsiteX86" fmla="*/ 7794 w 10000"/>
                    <a:gd name="connsiteY86" fmla="*/ 9941 h 10000"/>
                    <a:gd name="connsiteX87" fmla="*/ 8088 w 10000"/>
                    <a:gd name="connsiteY87" fmla="*/ 10000 h 10000"/>
                    <a:gd name="connsiteX88" fmla="*/ 7941 w 10000"/>
                    <a:gd name="connsiteY88" fmla="*/ 10000 h 10000"/>
                    <a:gd name="connsiteX89" fmla="*/ 8088 w 10000"/>
                    <a:gd name="connsiteY89" fmla="*/ 10000 h 10000"/>
                    <a:gd name="connsiteX90" fmla="*/ 8235 w 10000"/>
                    <a:gd name="connsiteY90" fmla="*/ 10000 h 10000"/>
                    <a:gd name="connsiteX91" fmla="*/ 8529 w 10000"/>
                    <a:gd name="connsiteY91" fmla="*/ 9941 h 10000"/>
                    <a:gd name="connsiteX92" fmla="*/ 8529 w 10000"/>
                    <a:gd name="connsiteY92" fmla="*/ 9853 h 10000"/>
                    <a:gd name="connsiteX93" fmla="*/ 8676 w 10000"/>
                    <a:gd name="connsiteY93" fmla="*/ 9824 h 10000"/>
                    <a:gd name="connsiteX94" fmla="*/ 8676 w 10000"/>
                    <a:gd name="connsiteY94" fmla="*/ 9736 h 10000"/>
                    <a:gd name="connsiteX95" fmla="*/ 8824 w 10000"/>
                    <a:gd name="connsiteY95" fmla="*/ 9707 h 10000"/>
                    <a:gd name="connsiteX96" fmla="*/ 8824 w 10000"/>
                    <a:gd name="connsiteY96" fmla="*/ 9589 h 10000"/>
                    <a:gd name="connsiteX97" fmla="*/ 8971 w 10000"/>
                    <a:gd name="connsiteY97" fmla="*/ 9560 h 10000"/>
                    <a:gd name="connsiteX98" fmla="*/ 8971 w 10000"/>
                    <a:gd name="connsiteY98" fmla="*/ 9384 h 10000"/>
                    <a:gd name="connsiteX99" fmla="*/ 9118 w 10000"/>
                    <a:gd name="connsiteY99" fmla="*/ 9355 h 10000"/>
                    <a:gd name="connsiteX100" fmla="*/ 9118 w 10000"/>
                    <a:gd name="connsiteY100" fmla="*/ 9179 h 10000"/>
                    <a:gd name="connsiteX101" fmla="*/ 9265 w 10000"/>
                    <a:gd name="connsiteY101" fmla="*/ 9150 h 10000"/>
                    <a:gd name="connsiteX102" fmla="*/ 9265 w 10000"/>
                    <a:gd name="connsiteY102" fmla="*/ 8944 h 10000"/>
                    <a:gd name="connsiteX103" fmla="*/ 9412 w 10000"/>
                    <a:gd name="connsiteY103" fmla="*/ 8915 h 10000"/>
                    <a:gd name="connsiteX104" fmla="*/ 9412 w 10000"/>
                    <a:gd name="connsiteY104" fmla="*/ 8651 h 10000"/>
                    <a:gd name="connsiteX105" fmla="*/ 9559 w 10000"/>
                    <a:gd name="connsiteY105" fmla="*/ 8622 h 10000"/>
                    <a:gd name="connsiteX106" fmla="*/ 9559 w 10000"/>
                    <a:gd name="connsiteY106" fmla="*/ 8358 h 10000"/>
                    <a:gd name="connsiteX107" fmla="*/ 9706 w 10000"/>
                    <a:gd name="connsiteY107" fmla="*/ 8328 h 10000"/>
                    <a:gd name="connsiteX108" fmla="*/ 9706 w 10000"/>
                    <a:gd name="connsiteY108" fmla="*/ 8035 h 10000"/>
                    <a:gd name="connsiteX109" fmla="*/ 9853 w 10000"/>
                    <a:gd name="connsiteY109" fmla="*/ 8006 h 10000"/>
                    <a:gd name="connsiteX110" fmla="*/ 9853 w 10000"/>
                    <a:gd name="connsiteY110" fmla="*/ 7713 h 10000"/>
                    <a:gd name="connsiteX111" fmla="*/ 10000 w 10000"/>
                    <a:gd name="connsiteY111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294 w 10000"/>
                    <a:gd name="connsiteY3" fmla="*/ 3695 h 10000"/>
                    <a:gd name="connsiteX4" fmla="*/ 735 w 10000"/>
                    <a:gd name="connsiteY4" fmla="*/ 2229 h 10000"/>
                    <a:gd name="connsiteX5" fmla="*/ 882 w 10000"/>
                    <a:gd name="connsiteY5" fmla="*/ 1906 h 10000"/>
                    <a:gd name="connsiteX6" fmla="*/ 1029 w 10000"/>
                    <a:gd name="connsiteY6" fmla="*/ 1584 h 10000"/>
                    <a:gd name="connsiteX7" fmla="*/ 1176 w 10000"/>
                    <a:gd name="connsiteY7" fmla="*/ 1290 h 10000"/>
                    <a:gd name="connsiteX8" fmla="*/ 1324 w 10000"/>
                    <a:gd name="connsiteY8" fmla="*/ 1026 h 10000"/>
                    <a:gd name="connsiteX9" fmla="*/ 1471 w 10000"/>
                    <a:gd name="connsiteY9" fmla="*/ 792 h 10000"/>
                    <a:gd name="connsiteX10" fmla="*/ 1618 w 10000"/>
                    <a:gd name="connsiteY10" fmla="*/ 587 h 10000"/>
                    <a:gd name="connsiteX11" fmla="*/ 1765 w 10000"/>
                    <a:gd name="connsiteY11" fmla="*/ 411 h 10000"/>
                    <a:gd name="connsiteX12" fmla="*/ 1912 w 10000"/>
                    <a:gd name="connsiteY12" fmla="*/ 235 h 10000"/>
                    <a:gd name="connsiteX13" fmla="*/ 2059 w 10000"/>
                    <a:gd name="connsiteY13" fmla="*/ 147 h 10000"/>
                    <a:gd name="connsiteX14" fmla="*/ 2206 w 10000"/>
                    <a:gd name="connsiteY14" fmla="*/ 59 h 10000"/>
                    <a:gd name="connsiteX15" fmla="*/ 2500 w 10000"/>
                    <a:gd name="connsiteY15" fmla="*/ 0 h 10000"/>
                    <a:gd name="connsiteX16" fmla="*/ 2500 w 10000"/>
                    <a:gd name="connsiteY16" fmla="*/ 0 h 10000"/>
                    <a:gd name="connsiteX17" fmla="*/ 2647 w 10000"/>
                    <a:gd name="connsiteY17" fmla="*/ 0 h 10000"/>
                    <a:gd name="connsiteX18" fmla="*/ 2941 w 10000"/>
                    <a:gd name="connsiteY18" fmla="*/ 59 h 10000"/>
                    <a:gd name="connsiteX19" fmla="*/ 2941 w 10000"/>
                    <a:gd name="connsiteY19" fmla="*/ 147 h 10000"/>
                    <a:gd name="connsiteX20" fmla="*/ 3088 w 10000"/>
                    <a:gd name="connsiteY20" fmla="*/ 176 h 10000"/>
                    <a:gd name="connsiteX21" fmla="*/ 3088 w 10000"/>
                    <a:gd name="connsiteY21" fmla="*/ 264 h 10000"/>
                    <a:gd name="connsiteX22" fmla="*/ 3235 w 10000"/>
                    <a:gd name="connsiteY22" fmla="*/ 293 h 10000"/>
                    <a:gd name="connsiteX23" fmla="*/ 3235 w 10000"/>
                    <a:gd name="connsiteY23" fmla="*/ 411 h 10000"/>
                    <a:gd name="connsiteX24" fmla="*/ 3382 w 10000"/>
                    <a:gd name="connsiteY24" fmla="*/ 440 h 10000"/>
                    <a:gd name="connsiteX25" fmla="*/ 3382 w 10000"/>
                    <a:gd name="connsiteY25" fmla="*/ 616 h 10000"/>
                    <a:gd name="connsiteX26" fmla="*/ 3529 w 10000"/>
                    <a:gd name="connsiteY26" fmla="*/ 645 h 10000"/>
                    <a:gd name="connsiteX27" fmla="*/ 3529 w 10000"/>
                    <a:gd name="connsiteY27" fmla="*/ 821 h 10000"/>
                    <a:gd name="connsiteX28" fmla="*/ 3676 w 10000"/>
                    <a:gd name="connsiteY28" fmla="*/ 850 h 10000"/>
                    <a:gd name="connsiteX29" fmla="*/ 3676 w 10000"/>
                    <a:gd name="connsiteY29" fmla="*/ 1056 h 10000"/>
                    <a:gd name="connsiteX30" fmla="*/ 3824 w 10000"/>
                    <a:gd name="connsiteY30" fmla="*/ 1085 h 10000"/>
                    <a:gd name="connsiteX31" fmla="*/ 3824 w 10000"/>
                    <a:gd name="connsiteY31" fmla="*/ 1349 h 10000"/>
                    <a:gd name="connsiteX32" fmla="*/ 3971 w 10000"/>
                    <a:gd name="connsiteY32" fmla="*/ 1378 h 10000"/>
                    <a:gd name="connsiteX33" fmla="*/ 3971 w 10000"/>
                    <a:gd name="connsiteY33" fmla="*/ 1642 h 10000"/>
                    <a:gd name="connsiteX34" fmla="*/ 4118 w 10000"/>
                    <a:gd name="connsiteY34" fmla="*/ 1672 h 10000"/>
                    <a:gd name="connsiteX35" fmla="*/ 4118 w 10000"/>
                    <a:gd name="connsiteY35" fmla="*/ 1935 h 10000"/>
                    <a:gd name="connsiteX36" fmla="*/ 4265 w 10000"/>
                    <a:gd name="connsiteY36" fmla="*/ 1965 h 10000"/>
                    <a:gd name="connsiteX37" fmla="*/ 4265 w 10000"/>
                    <a:gd name="connsiteY37" fmla="*/ 2287 h 10000"/>
                    <a:gd name="connsiteX38" fmla="*/ 4412 w 10000"/>
                    <a:gd name="connsiteY38" fmla="*/ 2317 h 10000"/>
                    <a:gd name="connsiteX39" fmla="*/ 4412 w 10000"/>
                    <a:gd name="connsiteY39" fmla="*/ 2639 h 10000"/>
                    <a:gd name="connsiteX40" fmla="*/ 4559 w 10000"/>
                    <a:gd name="connsiteY40" fmla="*/ 2669 h 10000"/>
                    <a:gd name="connsiteX41" fmla="*/ 4559 w 10000"/>
                    <a:gd name="connsiteY41" fmla="*/ 3021 h 10000"/>
                    <a:gd name="connsiteX42" fmla="*/ 4706 w 10000"/>
                    <a:gd name="connsiteY42" fmla="*/ 3050 h 10000"/>
                    <a:gd name="connsiteX43" fmla="*/ 4706 w 10000"/>
                    <a:gd name="connsiteY43" fmla="*/ 3402 h 10000"/>
                    <a:gd name="connsiteX44" fmla="*/ 4853 w 10000"/>
                    <a:gd name="connsiteY44" fmla="*/ 3431 h 10000"/>
                    <a:gd name="connsiteX45" fmla="*/ 4853 w 10000"/>
                    <a:gd name="connsiteY45" fmla="*/ 3812 h 10000"/>
                    <a:gd name="connsiteX46" fmla="*/ 5000 w 10000"/>
                    <a:gd name="connsiteY46" fmla="*/ 3842 h 10000"/>
                    <a:gd name="connsiteX47" fmla="*/ 5000 w 10000"/>
                    <a:gd name="connsiteY47" fmla="*/ 4223 h 10000"/>
                    <a:gd name="connsiteX48" fmla="*/ 5147 w 10000"/>
                    <a:gd name="connsiteY48" fmla="*/ 4252 h 10000"/>
                    <a:gd name="connsiteX49" fmla="*/ 5147 w 10000"/>
                    <a:gd name="connsiteY49" fmla="*/ 4633 h 10000"/>
                    <a:gd name="connsiteX50" fmla="*/ 5294 w 10000"/>
                    <a:gd name="connsiteY50" fmla="*/ 4663 h 10000"/>
                    <a:gd name="connsiteX51" fmla="*/ 5294 w 10000"/>
                    <a:gd name="connsiteY51" fmla="*/ 5044 h 10000"/>
                    <a:gd name="connsiteX52" fmla="*/ 5441 w 10000"/>
                    <a:gd name="connsiteY52" fmla="*/ 5073 h 10000"/>
                    <a:gd name="connsiteX53" fmla="*/ 5441 w 10000"/>
                    <a:gd name="connsiteY53" fmla="*/ 5455 h 10000"/>
                    <a:gd name="connsiteX54" fmla="*/ 5588 w 10000"/>
                    <a:gd name="connsiteY54" fmla="*/ 5484 h 10000"/>
                    <a:gd name="connsiteX55" fmla="*/ 5588 w 10000"/>
                    <a:gd name="connsiteY55" fmla="*/ 5865 h 10000"/>
                    <a:gd name="connsiteX56" fmla="*/ 5735 w 10000"/>
                    <a:gd name="connsiteY56" fmla="*/ 5894 h 10000"/>
                    <a:gd name="connsiteX57" fmla="*/ 5735 w 10000"/>
                    <a:gd name="connsiteY57" fmla="*/ 6276 h 10000"/>
                    <a:gd name="connsiteX58" fmla="*/ 5882 w 10000"/>
                    <a:gd name="connsiteY58" fmla="*/ 6305 h 10000"/>
                    <a:gd name="connsiteX59" fmla="*/ 5882 w 10000"/>
                    <a:gd name="connsiteY59" fmla="*/ 6657 h 10000"/>
                    <a:gd name="connsiteX60" fmla="*/ 6029 w 10000"/>
                    <a:gd name="connsiteY60" fmla="*/ 6686 h 10000"/>
                    <a:gd name="connsiteX61" fmla="*/ 6029 w 10000"/>
                    <a:gd name="connsiteY61" fmla="*/ 7038 h 10000"/>
                    <a:gd name="connsiteX62" fmla="*/ 6176 w 10000"/>
                    <a:gd name="connsiteY62" fmla="*/ 7067 h 10000"/>
                    <a:gd name="connsiteX63" fmla="*/ 6176 w 10000"/>
                    <a:gd name="connsiteY63" fmla="*/ 7419 h 10000"/>
                    <a:gd name="connsiteX64" fmla="*/ 6324 w 10000"/>
                    <a:gd name="connsiteY64" fmla="*/ 7449 h 10000"/>
                    <a:gd name="connsiteX65" fmla="*/ 6324 w 10000"/>
                    <a:gd name="connsiteY65" fmla="*/ 7771 h 10000"/>
                    <a:gd name="connsiteX66" fmla="*/ 6471 w 10000"/>
                    <a:gd name="connsiteY66" fmla="*/ 7801 h 10000"/>
                    <a:gd name="connsiteX67" fmla="*/ 6471 w 10000"/>
                    <a:gd name="connsiteY67" fmla="*/ 8123 h 10000"/>
                    <a:gd name="connsiteX68" fmla="*/ 6618 w 10000"/>
                    <a:gd name="connsiteY68" fmla="*/ 8152 h 10000"/>
                    <a:gd name="connsiteX69" fmla="*/ 6618 w 10000"/>
                    <a:gd name="connsiteY69" fmla="*/ 8446 h 10000"/>
                    <a:gd name="connsiteX70" fmla="*/ 6765 w 10000"/>
                    <a:gd name="connsiteY70" fmla="*/ 8475 h 10000"/>
                    <a:gd name="connsiteX71" fmla="*/ 6765 w 10000"/>
                    <a:gd name="connsiteY71" fmla="*/ 8710 h 10000"/>
                    <a:gd name="connsiteX72" fmla="*/ 6912 w 10000"/>
                    <a:gd name="connsiteY72" fmla="*/ 8739 h 10000"/>
                    <a:gd name="connsiteX73" fmla="*/ 6912 w 10000"/>
                    <a:gd name="connsiteY73" fmla="*/ 8974 h 10000"/>
                    <a:gd name="connsiteX74" fmla="*/ 7059 w 10000"/>
                    <a:gd name="connsiteY74" fmla="*/ 9003 h 10000"/>
                    <a:gd name="connsiteX75" fmla="*/ 7059 w 10000"/>
                    <a:gd name="connsiteY75" fmla="*/ 9238 h 10000"/>
                    <a:gd name="connsiteX76" fmla="*/ 7206 w 10000"/>
                    <a:gd name="connsiteY76" fmla="*/ 9267 h 10000"/>
                    <a:gd name="connsiteX77" fmla="*/ 7206 w 10000"/>
                    <a:gd name="connsiteY77" fmla="*/ 9443 h 10000"/>
                    <a:gd name="connsiteX78" fmla="*/ 7353 w 10000"/>
                    <a:gd name="connsiteY78" fmla="*/ 9472 h 10000"/>
                    <a:gd name="connsiteX79" fmla="*/ 7353 w 10000"/>
                    <a:gd name="connsiteY79" fmla="*/ 9619 h 10000"/>
                    <a:gd name="connsiteX80" fmla="*/ 7500 w 10000"/>
                    <a:gd name="connsiteY80" fmla="*/ 9648 h 10000"/>
                    <a:gd name="connsiteX81" fmla="*/ 7500 w 10000"/>
                    <a:gd name="connsiteY81" fmla="*/ 9765 h 10000"/>
                    <a:gd name="connsiteX82" fmla="*/ 7647 w 10000"/>
                    <a:gd name="connsiteY82" fmla="*/ 9795 h 10000"/>
                    <a:gd name="connsiteX83" fmla="*/ 7647 w 10000"/>
                    <a:gd name="connsiteY83" fmla="*/ 9883 h 10000"/>
                    <a:gd name="connsiteX84" fmla="*/ 7794 w 10000"/>
                    <a:gd name="connsiteY84" fmla="*/ 9912 h 10000"/>
                    <a:gd name="connsiteX85" fmla="*/ 7794 w 10000"/>
                    <a:gd name="connsiteY85" fmla="*/ 9941 h 10000"/>
                    <a:gd name="connsiteX86" fmla="*/ 8088 w 10000"/>
                    <a:gd name="connsiteY86" fmla="*/ 10000 h 10000"/>
                    <a:gd name="connsiteX87" fmla="*/ 7941 w 10000"/>
                    <a:gd name="connsiteY87" fmla="*/ 10000 h 10000"/>
                    <a:gd name="connsiteX88" fmla="*/ 8088 w 10000"/>
                    <a:gd name="connsiteY88" fmla="*/ 10000 h 10000"/>
                    <a:gd name="connsiteX89" fmla="*/ 8235 w 10000"/>
                    <a:gd name="connsiteY89" fmla="*/ 10000 h 10000"/>
                    <a:gd name="connsiteX90" fmla="*/ 8529 w 10000"/>
                    <a:gd name="connsiteY90" fmla="*/ 9941 h 10000"/>
                    <a:gd name="connsiteX91" fmla="*/ 8529 w 10000"/>
                    <a:gd name="connsiteY91" fmla="*/ 9853 h 10000"/>
                    <a:gd name="connsiteX92" fmla="*/ 8676 w 10000"/>
                    <a:gd name="connsiteY92" fmla="*/ 9824 h 10000"/>
                    <a:gd name="connsiteX93" fmla="*/ 8676 w 10000"/>
                    <a:gd name="connsiteY93" fmla="*/ 9736 h 10000"/>
                    <a:gd name="connsiteX94" fmla="*/ 8824 w 10000"/>
                    <a:gd name="connsiteY94" fmla="*/ 9707 h 10000"/>
                    <a:gd name="connsiteX95" fmla="*/ 8824 w 10000"/>
                    <a:gd name="connsiteY95" fmla="*/ 9589 h 10000"/>
                    <a:gd name="connsiteX96" fmla="*/ 8971 w 10000"/>
                    <a:gd name="connsiteY96" fmla="*/ 9560 h 10000"/>
                    <a:gd name="connsiteX97" fmla="*/ 8971 w 10000"/>
                    <a:gd name="connsiteY97" fmla="*/ 9384 h 10000"/>
                    <a:gd name="connsiteX98" fmla="*/ 9118 w 10000"/>
                    <a:gd name="connsiteY98" fmla="*/ 9355 h 10000"/>
                    <a:gd name="connsiteX99" fmla="*/ 9118 w 10000"/>
                    <a:gd name="connsiteY99" fmla="*/ 9179 h 10000"/>
                    <a:gd name="connsiteX100" fmla="*/ 9265 w 10000"/>
                    <a:gd name="connsiteY100" fmla="*/ 9150 h 10000"/>
                    <a:gd name="connsiteX101" fmla="*/ 9265 w 10000"/>
                    <a:gd name="connsiteY101" fmla="*/ 8944 h 10000"/>
                    <a:gd name="connsiteX102" fmla="*/ 9412 w 10000"/>
                    <a:gd name="connsiteY102" fmla="*/ 8915 h 10000"/>
                    <a:gd name="connsiteX103" fmla="*/ 9412 w 10000"/>
                    <a:gd name="connsiteY103" fmla="*/ 8651 h 10000"/>
                    <a:gd name="connsiteX104" fmla="*/ 9559 w 10000"/>
                    <a:gd name="connsiteY104" fmla="*/ 8622 h 10000"/>
                    <a:gd name="connsiteX105" fmla="*/ 9559 w 10000"/>
                    <a:gd name="connsiteY105" fmla="*/ 8358 h 10000"/>
                    <a:gd name="connsiteX106" fmla="*/ 9706 w 10000"/>
                    <a:gd name="connsiteY106" fmla="*/ 8328 h 10000"/>
                    <a:gd name="connsiteX107" fmla="*/ 9706 w 10000"/>
                    <a:gd name="connsiteY107" fmla="*/ 8035 h 10000"/>
                    <a:gd name="connsiteX108" fmla="*/ 9853 w 10000"/>
                    <a:gd name="connsiteY108" fmla="*/ 8006 h 10000"/>
                    <a:gd name="connsiteX109" fmla="*/ 9853 w 10000"/>
                    <a:gd name="connsiteY109" fmla="*/ 7713 h 10000"/>
                    <a:gd name="connsiteX110" fmla="*/ 10000 w 10000"/>
                    <a:gd name="connsiteY110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147 w 10000"/>
                    <a:gd name="connsiteY2" fmla="*/ 3724 h 10000"/>
                    <a:gd name="connsiteX3" fmla="*/ 735 w 10000"/>
                    <a:gd name="connsiteY3" fmla="*/ 2229 h 10000"/>
                    <a:gd name="connsiteX4" fmla="*/ 882 w 10000"/>
                    <a:gd name="connsiteY4" fmla="*/ 1906 h 10000"/>
                    <a:gd name="connsiteX5" fmla="*/ 1029 w 10000"/>
                    <a:gd name="connsiteY5" fmla="*/ 1584 h 10000"/>
                    <a:gd name="connsiteX6" fmla="*/ 1176 w 10000"/>
                    <a:gd name="connsiteY6" fmla="*/ 1290 h 10000"/>
                    <a:gd name="connsiteX7" fmla="*/ 1324 w 10000"/>
                    <a:gd name="connsiteY7" fmla="*/ 1026 h 10000"/>
                    <a:gd name="connsiteX8" fmla="*/ 1471 w 10000"/>
                    <a:gd name="connsiteY8" fmla="*/ 792 h 10000"/>
                    <a:gd name="connsiteX9" fmla="*/ 1618 w 10000"/>
                    <a:gd name="connsiteY9" fmla="*/ 587 h 10000"/>
                    <a:gd name="connsiteX10" fmla="*/ 1765 w 10000"/>
                    <a:gd name="connsiteY10" fmla="*/ 411 h 10000"/>
                    <a:gd name="connsiteX11" fmla="*/ 1912 w 10000"/>
                    <a:gd name="connsiteY11" fmla="*/ 235 h 10000"/>
                    <a:gd name="connsiteX12" fmla="*/ 2059 w 10000"/>
                    <a:gd name="connsiteY12" fmla="*/ 147 h 10000"/>
                    <a:gd name="connsiteX13" fmla="*/ 2206 w 10000"/>
                    <a:gd name="connsiteY13" fmla="*/ 59 h 10000"/>
                    <a:gd name="connsiteX14" fmla="*/ 2500 w 10000"/>
                    <a:gd name="connsiteY14" fmla="*/ 0 h 10000"/>
                    <a:gd name="connsiteX15" fmla="*/ 2500 w 10000"/>
                    <a:gd name="connsiteY15" fmla="*/ 0 h 10000"/>
                    <a:gd name="connsiteX16" fmla="*/ 2647 w 10000"/>
                    <a:gd name="connsiteY16" fmla="*/ 0 h 10000"/>
                    <a:gd name="connsiteX17" fmla="*/ 2941 w 10000"/>
                    <a:gd name="connsiteY17" fmla="*/ 59 h 10000"/>
                    <a:gd name="connsiteX18" fmla="*/ 2941 w 10000"/>
                    <a:gd name="connsiteY18" fmla="*/ 147 h 10000"/>
                    <a:gd name="connsiteX19" fmla="*/ 3088 w 10000"/>
                    <a:gd name="connsiteY19" fmla="*/ 176 h 10000"/>
                    <a:gd name="connsiteX20" fmla="*/ 3088 w 10000"/>
                    <a:gd name="connsiteY20" fmla="*/ 264 h 10000"/>
                    <a:gd name="connsiteX21" fmla="*/ 3235 w 10000"/>
                    <a:gd name="connsiteY21" fmla="*/ 293 h 10000"/>
                    <a:gd name="connsiteX22" fmla="*/ 3235 w 10000"/>
                    <a:gd name="connsiteY22" fmla="*/ 411 h 10000"/>
                    <a:gd name="connsiteX23" fmla="*/ 3382 w 10000"/>
                    <a:gd name="connsiteY23" fmla="*/ 440 h 10000"/>
                    <a:gd name="connsiteX24" fmla="*/ 3382 w 10000"/>
                    <a:gd name="connsiteY24" fmla="*/ 616 h 10000"/>
                    <a:gd name="connsiteX25" fmla="*/ 3529 w 10000"/>
                    <a:gd name="connsiteY25" fmla="*/ 645 h 10000"/>
                    <a:gd name="connsiteX26" fmla="*/ 3529 w 10000"/>
                    <a:gd name="connsiteY26" fmla="*/ 821 h 10000"/>
                    <a:gd name="connsiteX27" fmla="*/ 3676 w 10000"/>
                    <a:gd name="connsiteY27" fmla="*/ 850 h 10000"/>
                    <a:gd name="connsiteX28" fmla="*/ 3676 w 10000"/>
                    <a:gd name="connsiteY28" fmla="*/ 1056 h 10000"/>
                    <a:gd name="connsiteX29" fmla="*/ 3824 w 10000"/>
                    <a:gd name="connsiteY29" fmla="*/ 1085 h 10000"/>
                    <a:gd name="connsiteX30" fmla="*/ 3824 w 10000"/>
                    <a:gd name="connsiteY30" fmla="*/ 1349 h 10000"/>
                    <a:gd name="connsiteX31" fmla="*/ 3971 w 10000"/>
                    <a:gd name="connsiteY31" fmla="*/ 1378 h 10000"/>
                    <a:gd name="connsiteX32" fmla="*/ 3971 w 10000"/>
                    <a:gd name="connsiteY32" fmla="*/ 1642 h 10000"/>
                    <a:gd name="connsiteX33" fmla="*/ 4118 w 10000"/>
                    <a:gd name="connsiteY33" fmla="*/ 1672 h 10000"/>
                    <a:gd name="connsiteX34" fmla="*/ 4118 w 10000"/>
                    <a:gd name="connsiteY34" fmla="*/ 1935 h 10000"/>
                    <a:gd name="connsiteX35" fmla="*/ 4265 w 10000"/>
                    <a:gd name="connsiteY35" fmla="*/ 1965 h 10000"/>
                    <a:gd name="connsiteX36" fmla="*/ 4265 w 10000"/>
                    <a:gd name="connsiteY36" fmla="*/ 2287 h 10000"/>
                    <a:gd name="connsiteX37" fmla="*/ 4412 w 10000"/>
                    <a:gd name="connsiteY37" fmla="*/ 2317 h 10000"/>
                    <a:gd name="connsiteX38" fmla="*/ 4412 w 10000"/>
                    <a:gd name="connsiteY38" fmla="*/ 2639 h 10000"/>
                    <a:gd name="connsiteX39" fmla="*/ 4559 w 10000"/>
                    <a:gd name="connsiteY39" fmla="*/ 2669 h 10000"/>
                    <a:gd name="connsiteX40" fmla="*/ 4559 w 10000"/>
                    <a:gd name="connsiteY40" fmla="*/ 3021 h 10000"/>
                    <a:gd name="connsiteX41" fmla="*/ 4706 w 10000"/>
                    <a:gd name="connsiteY41" fmla="*/ 3050 h 10000"/>
                    <a:gd name="connsiteX42" fmla="*/ 4706 w 10000"/>
                    <a:gd name="connsiteY42" fmla="*/ 3402 h 10000"/>
                    <a:gd name="connsiteX43" fmla="*/ 4853 w 10000"/>
                    <a:gd name="connsiteY43" fmla="*/ 3431 h 10000"/>
                    <a:gd name="connsiteX44" fmla="*/ 4853 w 10000"/>
                    <a:gd name="connsiteY44" fmla="*/ 3812 h 10000"/>
                    <a:gd name="connsiteX45" fmla="*/ 5000 w 10000"/>
                    <a:gd name="connsiteY45" fmla="*/ 3842 h 10000"/>
                    <a:gd name="connsiteX46" fmla="*/ 5000 w 10000"/>
                    <a:gd name="connsiteY46" fmla="*/ 4223 h 10000"/>
                    <a:gd name="connsiteX47" fmla="*/ 5147 w 10000"/>
                    <a:gd name="connsiteY47" fmla="*/ 4252 h 10000"/>
                    <a:gd name="connsiteX48" fmla="*/ 5147 w 10000"/>
                    <a:gd name="connsiteY48" fmla="*/ 4633 h 10000"/>
                    <a:gd name="connsiteX49" fmla="*/ 5294 w 10000"/>
                    <a:gd name="connsiteY49" fmla="*/ 4663 h 10000"/>
                    <a:gd name="connsiteX50" fmla="*/ 5294 w 10000"/>
                    <a:gd name="connsiteY50" fmla="*/ 5044 h 10000"/>
                    <a:gd name="connsiteX51" fmla="*/ 5441 w 10000"/>
                    <a:gd name="connsiteY51" fmla="*/ 5073 h 10000"/>
                    <a:gd name="connsiteX52" fmla="*/ 5441 w 10000"/>
                    <a:gd name="connsiteY52" fmla="*/ 5455 h 10000"/>
                    <a:gd name="connsiteX53" fmla="*/ 5588 w 10000"/>
                    <a:gd name="connsiteY53" fmla="*/ 5484 h 10000"/>
                    <a:gd name="connsiteX54" fmla="*/ 5588 w 10000"/>
                    <a:gd name="connsiteY54" fmla="*/ 5865 h 10000"/>
                    <a:gd name="connsiteX55" fmla="*/ 5735 w 10000"/>
                    <a:gd name="connsiteY55" fmla="*/ 5894 h 10000"/>
                    <a:gd name="connsiteX56" fmla="*/ 5735 w 10000"/>
                    <a:gd name="connsiteY56" fmla="*/ 6276 h 10000"/>
                    <a:gd name="connsiteX57" fmla="*/ 5882 w 10000"/>
                    <a:gd name="connsiteY57" fmla="*/ 6305 h 10000"/>
                    <a:gd name="connsiteX58" fmla="*/ 5882 w 10000"/>
                    <a:gd name="connsiteY58" fmla="*/ 6657 h 10000"/>
                    <a:gd name="connsiteX59" fmla="*/ 6029 w 10000"/>
                    <a:gd name="connsiteY59" fmla="*/ 6686 h 10000"/>
                    <a:gd name="connsiteX60" fmla="*/ 6029 w 10000"/>
                    <a:gd name="connsiteY60" fmla="*/ 7038 h 10000"/>
                    <a:gd name="connsiteX61" fmla="*/ 6176 w 10000"/>
                    <a:gd name="connsiteY61" fmla="*/ 7067 h 10000"/>
                    <a:gd name="connsiteX62" fmla="*/ 6176 w 10000"/>
                    <a:gd name="connsiteY62" fmla="*/ 7419 h 10000"/>
                    <a:gd name="connsiteX63" fmla="*/ 6324 w 10000"/>
                    <a:gd name="connsiteY63" fmla="*/ 7449 h 10000"/>
                    <a:gd name="connsiteX64" fmla="*/ 6324 w 10000"/>
                    <a:gd name="connsiteY64" fmla="*/ 7771 h 10000"/>
                    <a:gd name="connsiteX65" fmla="*/ 6471 w 10000"/>
                    <a:gd name="connsiteY65" fmla="*/ 7801 h 10000"/>
                    <a:gd name="connsiteX66" fmla="*/ 6471 w 10000"/>
                    <a:gd name="connsiteY66" fmla="*/ 8123 h 10000"/>
                    <a:gd name="connsiteX67" fmla="*/ 6618 w 10000"/>
                    <a:gd name="connsiteY67" fmla="*/ 8152 h 10000"/>
                    <a:gd name="connsiteX68" fmla="*/ 6618 w 10000"/>
                    <a:gd name="connsiteY68" fmla="*/ 8446 h 10000"/>
                    <a:gd name="connsiteX69" fmla="*/ 6765 w 10000"/>
                    <a:gd name="connsiteY69" fmla="*/ 8475 h 10000"/>
                    <a:gd name="connsiteX70" fmla="*/ 6765 w 10000"/>
                    <a:gd name="connsiteY70" fmla="*/ 8710 h 10000"/>
                    <a:gd name="connsiteX71" fmla="*/ 6912 w 10000"/>
                    <a:gd name="connsiteY71" fmla="*/ 8739 h 10000"/>
                    <a:gd name="connsiteX72" fmla="*/ 6912 w 10000"/>
                    <a:gd name="connsiteY72" fmla="*/ 8974 h 10000"/>
                    <a:gd name="connsiteX73" fmla="*/ 7059 w 10000"/>
                    <a:gd name="connsiteY73" fmla="*/ 9003 h 10000"/>
                    <a:gd name="connsiteX74" fmla="*/ 7059 w 10000"/>
                    <a:gd name="connsiteY74" fmla="*/ 9238 h 10000"/>
                    <a:gd name="connsiteX75" fmla="*/ 7206 w 10000"/>
                    <a:gd name="connsiteY75" fmla="*/ 9267 h 10000"/>
                    <a:gd name="connsiteX76" fmla="*/ 7206 w 10000"/>
                    <a:gd name="connsiteY76" fmla="*/ 9443 h 10000"/>
                    <a:gd name="connsiteX77" fmla="*/ 7353 w 10000"/>
                    <a:gd name="connsiteY77" fmla="*/ 9472 h 10000"/>
                    <a:gd name="connsiteX78" fmla="*/ 7353 w 10000"/>
                    <a:gd name="connsiteY78" fmla="*/ 9619 h 10000"/>
                    <a:gd name="connsiteX79" fmla="*/ 7500 w 10000"/>
                    <a:gd name="connsiteY79" fmla="*/ 9648 h 10000"/>
                    <a:gd name="connsiteX80" fmla="*/ 7500 w 10000"/>
                    <a:gd name="connsiteY80" fmla="*/ 9765 h 10000"/>
                    <a:gd name="connsiteX81" fmla="*/ 7647 w 10000"/>
                    <a:gd name="connsiteY81" fmla="*/ 9795 h 10000"/>
                    <a:gd name="connsiteX82" fmla="*/ 7647 w 10000"/>
                    <a:gd name="connsiteY82" fmla="*/ 9883 h 10000"/>
                    <a:gd name="connsiteX83" fmla="*/ 7794 w 10000"/>
                    <a:gd name="connsiteY83" fmla="*/ 9912 h 10000"/>
                    <a:gd name="connsiteX84" fmla="*/ 7794 w 10000"/>
                    <a:gd name="connsiteY84" fmla="*/ 9941 h 10000"/>
                    <a:gd name="connsiteX85" fmla="*/ 8088 w 10000"/>
                    <a:gd name="connsiteY85" fmla="*/ 10000 h 10000"/>
                    <a:gd name="connsiteX86" fmla="*/ 7941 w 10000"/>
                    <a:gd name="connsiteY86" fmla="*/ 10000 h 10000"/>
                    <a:gd name="connsiteX87" fmla="*/ 8088 w 10000"/>
                    <a:gd name="connsiteY87" fmla="*/ 10000 h 10000"/>
                    <a:gd name="connsiteX88" fmla="*/ 8235 w 10000"/>
                    <a:gd name="connsiteY88" fmla="*/ 10000 h 10000"/>
                    <a:gd name="connsiteX89" fmla="*/ 8529 w 10000"/>
                    <a:gd name="connsiteY89" fmla="*/ 9941 h 10000"/>
                    <a:gd name="connsiteX90" fmla="*/ 8529 w 10000"/>
                    <a:gd name="connsiteY90" fmla="*/ 9853 h 10000"/>
                    <a:gd name="connsiteX91" fmla="*/ 8676 w 10000"/>
                    <a:gd name="connsiteY91" fmla="*/ 9824 h 10000"/>
                    <a:gd name="connsiteX92" fmla="*/ 8676 w 10000"/>
                    <a:gd name="connsiteY92" fmla="*/ 9736 h 10000"/>
                    <a:gd name="connsiteX93" fmla="*/ 8824 w 10000"/>
                    <a:gd name="connsiteY93" fmla="*/ 9707 h 10000"/>
                    <a:gd name="connsiteX94" fmla="*/ 8824 w 10000"/>
                    <a:gd name="connsiteY94" fmla="*/ 9589 h 10000"/>
                    <a:gd name="connsiteX95" fmla="*/ 8971 w 10000"/>
                    <a:gd name="connsiteY95" fmla="*/ 9560 h 10000"/>
                    <a:gd name="connsiteX96" fmla="*/ 8971 w 10000"/>
                    <a:gd name="connsiteY96" fmla="*/ 9384 h 10000"/>
                    <a:gd name="connsiteX97" fmla="*/ 9118 w 10000"/>
                    <a:gd name="connsiteY97" fmla="*/ 9355 h 10000"/>
                    <a:gd name="connsiteX98" fmla="*/ 9118 w 10000"/>
                    <a:gd name="connsiteY98" fmla="*/ 9179 h 10000"/>
                    <a:gd name="connsiteX99" fmla="*/ 9265 w 10000"/>
                    <a:gd name="connsiteY99" fmla="*/ 9150 h 10000"/>
                    <a:gd name="connsiteX100" fmla="*/ 9265 w 10000"/>
                    <a:gd name="connsiteY100" fmla="*/ 8944 h 10000"/>
                    <a:gd name="connsiteX101" fmla="*/ 9412 w 10000"/>
                    <a:gd name="connsiteY101" fmla="*/ 8915 h 10000"/>
                    <a:gd name="connsiteX102" fmla="*/ 9412 w 10000"/>
                    <a:gd name="connsiteY102" fmla="*/ 8651 h 10000"/>
                    <a:gd name="connsiteX103" fmla="*/ 9559 w 10000"/>
                    <a:gd name="connsiteY103" fmla="*/ 8622 h 10000"/>
                    <a:gd name="connsiteX104" fmla="*/ 9559 w 10000"/>
                    <a:gd name="connsiteY104" fmla="*/ 8358 h 10000"/>
                    <a:gd name="connsiteX105" fmla="*/ 9706 w 10000"/>
                    <a:gd name="connsiteY105" fmla="*/ 8328 h 10000"/>
                    <a:gd name="connsiteX106" fmla="*/ 9706 w 10000"/>
                    <a:gd name="connsiteY106" fmla="*/ 8035 h 10000"/>
                    <a:gd name="connsiteX107" fmla="*/ 9853 w 10000"/>
                    <a:gd name="connsiteY107" fmla="*/ 8006 h 10000"/>
                    <a:gd name="connsiteX108" fmla="*/ 9853 w 10000"/>
                    <a:gd name="connsiteY108" fmla="*/ 7713 h 10000"/>
                    <a:gd name="connsiteX109" fmla="*/ 10000 w 10000"/>
                    <a:gd name="connsiteY109" fmla="*/ 7683 h 10000"/>
                    <a:gd name="connsiteX0" fmla="*/ 0 w 10000"/>
                    <a:gd name="connsiteY0" fmla="*/ 4135 h 10000"/>
                    <a:gd name="connsiteX1" fmla="*/ 147 w 10000"/>
                    <a:gd name="connsiteY1" fmla="*/ 4106 h 10000"/>
                    <a:gd name="connsiteX2" fmla="*/ 735 w 10000"/>
                    <a:gd name="connsiteY2" fmla="*/ 2229 h 10000"/>
                    <a:gd name="connsiteX3" fmla="*/ 882 w 10000"/>
                    <a:gd name="connsiteY3" fmla="*/ 1906 h 10000"/>
                    <a:gd name="connsiteX4" fmla="*/ 1029 w 10000"/>
                    <a:gd name="connsiteY4" fmla="*/ 1584 h 10000"/>
                    <a:gd name="connsiteX5" fmla="*/ 1176 w 10000"/>
                    <a:gd name="connsiteY5" fmla="*/ 1290 h 10000"/>
                    <a:gd name="connsiteX6" fmla="*/ 1324 w 10000"/>
                    <a:gd name="connsiteY6" fmla="*/ 1026 h 10000"/>
                    <a:gd name="connsiteX7" fmla="*/ 1471 w 10000"/>
                    <a:gd name="connsiteY7" fmla="*/ 792 h 10000"/>
                    <a:gd name="connsiteX8" fmla="*/ 1618 w 10000"/>
                    <a:gd name="connsiteY8" fmla="*/ 587 h 10000"/>
                    <a:gd name="connsiteX9" fmla="*/ 1765 w 10000"/>
                    <a:gd name="connsiteY9" fmla="*/ 411 h 10000"/>
                    <a:gd name="connsiteX10" fmla="*/ 1912 w 10000"/>
                    <a:gd name="connsiteY10" fmla="*/ 235 h 10000"/>
                    <a:gd name="connsiteX11" fmla="*/ 2059 w 10000"/>
                    <a:gd name="connsiteY11" fmla="*/ 147 h 10000"/>
                    <a:gd name="connsiteX12" fmla="*/ 2206 w 10000"/>
                    <a:gd name="connsiteY12" fmla="*/ 59 h 10000"/>
                    <a:gd name="connsiteX13" fmla="*/ 2500 w 10000"/>
                    <a:gd name="connsiteY13" fmla="*/ 0 h 10000"/>
                    <a:gd name="connsiteX14" fmla="*/ 2500 w 10000"/>
                    <a:gd name="connsiteY14" fmla="*/ 0 h 10000"/>
                    <a:gd name="connsiteX15" fmla="*/ 2647 w 10000"/>
                    <a:gd name="connsiteY15" fmla="*/ 0 h 10000"/>
                    <a:gd name="connsiteX16" fmla="*/ 2941 w 10000"/>
                    <a:gd name="connsiteY16" fmla="*/ 59 h 10000"/>
                    <a:gd name="connsiteX17" fmla="*/ 2941 w 10000"/>
                    <a:gd name="connsiteY17" fmla="*/ 147 h 10000"/>
                    <a:gd name="connsiteX18" fmla="*/ 3088 w 10000"/>
                    <a:gd name="connsiteY18" fmla="*/ 176 h 10000"/>
                    <a:gd name="connsiteX19" fmla="*/ 3088 w 10000"/>
                    <a:gd name="connsiteY19" fmla="*/ 264 h 10000"/>
                    <a:gd name="connsiteX20" fmla="*/ 3235 w 10000"/>
                    <a:gd name="connsiteY20" fmla="*/ 293 h 10000"/>
                    <a:gd name="connsiteX21" fmla="*/ 3235 w 10000"/>
                    <a:gd name="connsiteY21" fmla="*/ 411 h 10000"/>
                    <a:gd name="connsiteX22" fmla="*/ 3382 w 10000"/>
                    <a:gd name="connsiteY22" fmla="*/ 440 h 10000"/>
                    <a:gd name="connsiteX23" fmla="*/ 3382 w 10000"/>
                    <a:gd name="connsiteY23" fmla="*/ 616 h 10000"/>
                    <a:gd name="connsiteX24" fmla="*/ 3529 w 10000"/>
                    <a:gd name="connsiteY24" fmla="*/ 645 h 10000"/>
                    <a:gd name="connsiteX25" fmla="*/ 3529 w 10000"/>
                    <a:gd name="connsiteY25" fmla="*/ 821 h 10000"/>
                    <a:gd name="connsiteX26" fmla="*/ 3676 w 10000"/>
                    <a:gd name="connsiteY26" fmla="*/ 850 h 10000"/>
                    <a:gd name="connsiteX27" fmla="*/ 3676 w 10000"/>
                    <a:gd name="connsiteY27" fmla="*/ 1056 h 10000"/>
                    <a:gd name="connsiteX28" fmla="*/ 3824 w 10000"/>
                    <a:gd name="connsiteY28" fmla="*/ 1085 h 10000"/>
                    <a:gd name="connsiteX29" fmla="*/ 3824 w 10000"/>
                    <a:gd name="connsiteY29" fmla="*/ 1349 h 10000"/>
                    <a:gd name="connsiteX30" fmla="*/ 3971 w 10000"/>
                    <a:gd name="connsiteY30" fmla="*/ 1378 h 10000"/>
                    <a:gd name="connsiteX31" fmla="*/ 3971 w 10000"/>
                    <a:gd name="connsiteY31" fmla="*/ 1642 h 10000"/>
                    <a:gd name="connsiteX32" fmla="*/ 4118 w 10000"/>
                    <a:gd name="connsiteY32" fmla="*/ 1672 h 10000"/>
                    <a:gd name="connsiteX33" fmla="*/ 4118 w 10000"/>
                    <a:gd name="connsiteY33" fmla="*/ 1935 h 10000"/>
                    <a:gd name="connsiteX34" fmla="*/ 4265 w 10000"/>
                    <a:gd name="connsiteY34" fmla="*/ 1965 h 10000"/>
                    <a:gd name="connsiteX35" fmla="*/ 4265 w 10000"/>
                    <a:gd name="connsiteY35" fmla="*/ 2287 h 10000"/>
                    <a:gd name="connsiteX36" fmla="*/ 4412 w 10000"/>
                    <a:gd name="connsiteY36" fmla="*/ 2317 h 10000"/>
                    <a:gd name="connsiteX37" fmla="*/ 4412 w 10000"/>
                    <a:gd name="connsiteY37" fmla="*/ 2639 h 10000"/>
                    <a:gd name="connsiteX38" fmla="*/ 4559 w 10000"/>
                    <a:gd name="connsiteY38" fmla="*/ 2669 h 10000"/>
                    <a:gd name="connsiteX39" fmla="*/ 4559 w 10000"/>
                    <a:gd name="connsiteY39" fmla="*/ 3021 h 10000"/>
                    <a:gd name="connsiteX40" fmla="*/ 4706 w 10000"/>
                    <a:gd name="connsiteY40" fmla="*/ 3050 h 10000"/>
                    <a:gd name="connsiteX41" fmla="*/ 4706 w 10000"/>
                    <a:gd name="connsiteY41" fmla="*/ 3402 h 10000"/>
                    <a:gd name="connsiteX42" fmla="*/ 4853 w 10000"/>
                    <a:gd name="connsiteY42" fmla="*/ 3431 h 10000"/>
                    <a:gd name="connsiteX43" fmla="*/ 4853 w 10000"/>
                    <a:gd name="connsiteY43" fmla="*/ 3812 h 10000"/>
                    <a:gd name="connsiteX44" fmla="*/ 5000 w 10000"/>
                    <a:gd name="connsiteY44" fmla="*/ 3842 h 10000"/>
                    <a:gd name="connsiteX45" fmla="*/ 5000 w 10000"/>
                    <a:gd name="connsiteY45" fmla="*/ 4223 h 10000"/>
                    <a:gd name="connsiteX46" fmla="*/ 5147 w 10000"/>
                    <a:gd name="connsiteY46" fmla="*/ 4252 h 10000"/>
                    <a:gd name="connsiteX47" fmla="*/ 5147 w 10000"/>
                    <a:gd name="connsiteY47" fmla="*/ 4633 h 10000"/>
                    <a:gd name="connsiteX48" fmla="*/ 5294 w 10000"/>
                    <a:gd name="connsiteY48" fmla="*/ 4663 h 10000"/>
                    <a:gd name="connsiteX49" fmla="*/ 5294 w 10000"/>
                    <a:gd name="connsiteY49" fmla="*/ 5044 h 10000"/>
                    <a:gd name="connsiteX50" fmla="*/ 5441 w 10000"/>
                    <a:gd name="connsiteY50" fmla="*/ 5073 h 10000"/>
                    <a:gd name="connsiteX51" fmla="*/ 5441 w 10000"/>
                    <a:gd name="connsiteY51" fmla="*/ 5455 h 10000"/>
                    <a:gd name="connsiteX52" fmla="*/ 5588 w 10000"/>
                    <a:gd name="connsiteY52" fmla="*/ 5484 h 10000"/>
                    <a:gd name="connsiteX53" fmla="*/ 5588 w 10000"/>
                    <a:gd name="connsiteY53" fmla="*/ 5865 h 10000"/>
                    <a:gd name="connsiteX54" fmla="*/ 5735 w 10000"/>
                    <a:gd name="connsiteY54" fmla="*/ 5894 h 10000"/>
                    <a:gd name="connsiteX55" fmla="*/ 5735 w 10000"/>
                    <a:gd name="connsiteY55" fmla="*/ 6276 h 10000"/>
                    <a:gd name="connsiteX56" fmla="*/ 5882 w 10000"/>
                    <a:gd name="connsiteY56" fmla="*/ 6305 h 10000"/>
                    <a:gd name="connsiteX57" fmla="*/ 5882 w 10000"/>
                    <a:gd name="connsiteY57" fmla="*/ 6657 h 10000"/>
                    <a:gd name="connsiteX58" fmla="*/ 6029 w 10000"/>
                    <a:gd name="connsiteY58" fmla="*/ 6686 h 10000"/>
                    <a:gd name="connsiteX59" fmla="*/ 6029 w 10000"/>
                    <a:gd name="connsiteY59" fmla="*/ 7038 h 10000"/>
                    <a:gd name="connsiteX60" fmla="*/ 6176 w 10000"/>
                    <a:gd name="connsiteY60" fmla="*/ 7067 h 10000"/>
                    <a:gd name="connsiteX61" fmla="*/ 6176 w 10000"/>
                    <a:gd name="connsiteY61" fmla="*/ 7419 h 10000"/>
                    <a:gd name="connsiteX62" fmla="*/ 6324 w 10000"/>
                    <a:gd name="connsiteY62" fmla="*/ 7449 h 10000"/>
                    <a:gd name="connsiteX63" fmla="*/ 6324 w 10000"/>
                    <a:gd name="connsiteY63" fmla="*/ 7771 h 10000"/>
                    <a:gd name="connsiteX64" fmla="*/ 6471 w 10000"/>
                    <a:gd name="connsiteY64" fmla="*/ 7801 h 10000"/>
                    <a:gd name="connsiteX65" fmla="*/ 6471 w 10000"/>
                    <a:gd name="connsiteY65" fmla="*/ 8123 h 10000"/>
                    <a:gd name="connsiteX66" fmla="*/ 6618 w 10000"/>
                    <a:gd name="connsiteY66" fmla="*/ 8152 h 10000"/>
                    <a:gd name="connsiteX67" fmla="*/ 6618 w 10000"/>
                    <a:gd name="connsiteY67" fmla="*/ 8446 h 10000"/>
                    <a:gd name="connsiteX68" fmla="*/ 6765 w 10000"/>
                    <a:gd name="connsiteY68" fmla="*/ 8475 h 10000"/>
                    <a:gd name="connsiteX69" fmla="*/ 6765 w 10000"/>
                    <a:gd name="connsiteY69" fmla="*/ 8710 h 10000"/>
                    <a:gd name="connsiteX70" fmla="*/ 6912 w 10000"/>
                    <a:gd name="connsiteY70" fmla="*/ 8739 h 10000"/>
                    <a:gd name="connsiteX71" fmla="*/ 6912 w 10000"/>
                    <a:gd name="connsiteY71" fmla="*/ 8974 h 10000"/>
                    <a:gd name="connsiteX72" fmla="*/ 7059 w 10000"/>
                    <a:gd name="connsiteY72" fmla="*/ 9003 h 10000"/>
                    <a:gd name="connsiteX73" fmla="*/ 7059 w 10000"/>
                    <a:gd name="connsiteY73" fmla="*/ 9238 h 10000"/>
                    <a:gd name="connsiteX74" fmla="*/ 7206 w 10000"/>
                    <a:gd name="connsiteY74" fmla="*/ 9267 h 10000"/>
                    <a:gd name="connsiteX75" fmla="*/ 7206 w 10000"/>
                    <a:gd name="connsiteY75" fmla="*/ 9443 h 10000"/>
                    <a:gd name="connsiteX76" fmla="*/ 7353 w 10000"/>
                    <a:gd name="connsiteY76" fmla="*/ 9472 h 10000"/>
                    <a:gd name="connsiteX77" fmla="*/ 7353 w 10000"/>
                    <a:gd name="connsiteY77" fmla="*/ 9619 h 10000"/>
                    <a:gd name="connsiteX78" fmla="*/ 7500 w 10000"/>
                    <a:gd name="connsiteY78" fmla="*/ 9648 h 10000"/>
                    <a:gd name="connsiteX79" fmla="*/ 7500 w 10000"/>
                    <a:gd name="connsiteY79" fmla="*/ 9765 h 10000"/>
                    <a:gd name="connsiteX80" fmla="*/ 7647 w 10000"/>
                    <a:gd name="connsiteY80" fmla="*/ 9795 h 10000"/>
                    <a:gd name="connsiteX81" fmla="*/ 7647 w 10000"/>
                    <a:gd name="connsiteY81" fmla="*/ 9883 h 10000"/>
                    <a:gd name="connsiteX82" fmla="*/ 7794 w 10000"/>
                    <a:gd name="connsiteY82" fmla="*/ 9912 h 10000"/>
                    <a:gd name="connsiteX83" fmla="*/ 7794 w 10000"/>
                    <a:gd name="connsiteY83" fmla="*/ 9941 h 10000"/>
                    <a:gd name="connsiteX84" fmla="*/ 8088 w 10000"/>
                    <a:gd name="connsiteY84" fmla="*/ 10000 h 10000"/>
                    <a:gd name="connsiteX85" fmla="*/ 7941 w 10000"/>
                    <a:gd name="connsiteY85" fmla="*/ 10000 h 10000"/>
                    <a:gd name="connsiteX86" fmla="*/ 8088 w 10000"/>
                    <a:gd name="connsiteY86" fmla="*/ 10000 h 10000"/>
                    <a:gd name="connsiteX87" fmla="*/ 8235 w 10000"/>
                    <a:gd name="connsiteY87" fmla="*/ 10000 h 10000"/>
                    <a:gd name="connsiteX88" fmla="*/ 8529 w 10000"/>
                    <a:gd name="connsiteY88" fmla="*/ 9941 h 10000"/>
                    <a:gd name="connsiteX89" fmla="*/ 8529 w 10000"/>
                    <a:gd name="connsiteY89" fmla="*/ 9853 h 10000"/>
                    <a:gd name="connsiteX90" fmla="*/ 8676 w 10000"/>
                    <a:gd name="connsiteY90" fmla="*/ 9824 h 10000"/>
                    <a:gd name="connsiteX91" fmla="*/ 8676 w 10000"/>
                    <a:gd name="connsiteY91" fmla="*/ 9736 h 10000"/>
                    <a:gd name="connsiteX92" fmla="*/ 8824 w 10000"/>
                    <a:gd name="connsiteY92" fmla="*/ 9707 h 10000"/>
                    <a:gd name="connsiteX93" fmla="*/ 8824 w 10000"/>
                    <a:gd name="connsiteY93" fmla="*/ 9589 h 10000"/>
                    <a:gd name="connsiteX94" fmla="*/ 8971 w 10000"/>
                    <a:gd name="connsiteY94" fmla="*/ 9560 h 10000"/>
                    <a:gd name="connsiteX95" fmla="*/ 8971 w 10000"/>
                    <a:gd name="connsiteY95" fmla="*/ 9384 h 10000"/>
                    <a:gd name="connsiteX96" fmla="*/ 9118 w 10000"/>
                    <a:gd name="connsiteY96" fmla="*/ 9355 h 10000"/>
                    <a:gd name="connsiteX97" fmla="*/ 9118 w 10000"/>
                    <a:gd name="connsiteY97" fmla="*/ 9179 h 10000"/>
                    <a:gd name="connsiteX98" fmla="*/ 9265 w 10000"/>
                    <a:gd name="connsiteY98" fmla="*/ 9150 h 10000"/>
                    <a:gd name="connsiteX99" fmla="*/ 9265 w 10000"/>
                    <a:gd name="connsiteY99" fmla="*/ 8944 h 10000"/>
                    <a:gd name="connsiteX100" fmla="*/ 9412 w 10000"/>
                    <a:gd name="connsiteY100" fmla="*/ 8915 h 10000"/>
                    <a:gd name="connsiteX101" fmla="*/ 9412 w 10000"/>
                    <a:gd name="connsiteY101" fmla="*/ 8651 h 10000"/>
                    <a:gd name="connsiteX102" fmla="*/ 9559 w 10000"/>
                    <a:gd name="connsiteY102" fmla="*/ 8622 h 10000"/>
                    <a:gd name="connsiteX103" fmla="*/ 9559 w 10000"/>
                    <a:gd name="connsiteY103" fmla="*/ 8358 h 10000"/>
                    <a:gd name="connsiteX104" fmla="*/ 9706 w 10000"/>
                    <a:gd name="connsiteY104" fmla="*/ 8328 h 10000"/>
                    <a:gd name="connsiteX105" fmla="*/ 9706 w 10000"/>
                    <a:gd name="connsiteY105" fmla="*/ 8035 h 10000"/>
                    <a:gd name="connsiteX106" fmla="*/ 9853 w 10000"/>
                    <a:gd name="connsiteY106" fmla="*/ 8006 h 10000"/>
                    <a:gd name="connsiteX107" fmla="*/ 9853 w 10000"/>
                    <a:gd name="connsiteY107" fmla="*/ 7713 h 10000"/>
                    <a:gd name="connsiteX108" fmla="*/ 10000 w 10000"/>
                    <a:gd name="connsiteY108" fmla="*/ 7683 h 10000"/>
                    <a:gd name="connsiteX0" fmla="*/ 0 w 10000"/>
                    <a:gd name="connsiteY0" fmla="*/ 4135 h 10000"/>
                    <a:gd name="connsiteX1" fmla="*/ 735 w 10000"/>
                    <a:gd name="connsiteY1" fmla="*/ 2229 h 10000"/>
                    <a:gd name="connsiteX2" fmla="*/ 882 w 10000"/>
                    <a:gd name="connsiteY2" fmla="*/ 1906 h 10000"/>
                    <a:gd name="connsiteX3" fmla="*/ 1029 w 10000"/>
                    <a:gd name="connsiteY3" fmla="*/ 1584 h 10000"/>
                    <a:gd name="connsiteX4" fmla="*/ 1176 w 10000"/>
                    <a:gd name="connsiteY4" fmla="*/ 1290 h 10000"/>
                    <a:gd name="connsiteX5" fmla="*/ 1324 w 10000"/>
                    <a:gd name="connsiteY5" fmla="*/ 1026 h 10000"/>
                    <a:gd name="connsiteX6" fmla="*/ 1471 w 10000"/>
                    <a:gd name="connsiteY6" fmla="*/ 792 h 10000"/>
                    <a:gd name="connsiteX7" fmla="*/ 1618 w 10000"/>
                    <a:gd name="connsiteY7" fmla="*/ 587 h 10000"/>
                    <a:gd name="connsiteX8" fmla="*/ 1765 w 10000"/>
                    <a:gd name="connsiteY8" fmla="*/ 411 h 10000"/>
                    <a:gd name="connsiteX9" fmla="*/ 1912 w 10000"/>
                    <a:gd name="connsiteY9" fmla="*/ 235 h 10000"/>
                    <a:gd name="connsiteX10" fmla="*/ 2059 w 10000"/>
                    <a:gd name="connsiteY10" fmla="*/ 147 h 10000"/>
                    <a:gd name="connsiteX11" fmla="*/ 2206 w 10000"/>
                    <a:gd name="connsiteY11" fmla="*/ 59 h 10000"/>
                    <a:gd name="connsiteX12" fmla="*/ 2500 w 10000"/>
                    <a:gd name="connsiteY12" fmla="*/ 0 h 10000"/>
                    <a:gd name="connsiteX13" fmla="*/ 2500 w 10000"/>
                    <a:gd name="connsiteY13" fmla="*/ 0 h 10000"/>
                    <a:gd name="connsiteX14" fmla="*/ 2647 w 10000"/>
                    <a:gd name="connsiteY14" fmla="*/ 0 h 10000"/>
                    <a:gd name="connsiteX15" fmla="*/ 2941 w 10000"/>
                    <a:gd name="connsiteY15" fmla="*/ 59 h 10000"/>
                    <a:gd name="connsiteX16" fmla="*/ 2941 w 10000"/>
                    <a:gd name="connsiteY16" fmla="*/ 147 h 10000"/>
                    <a:gd name="connsiteX17" fmla="*/ 3088 w 10000"/>
                    <a:gd name="connsiteY17" fmla="*/ 176 h 10000"/>
                    <a:gd name="connsiteX18" fmla="*/ 3088 w 10000"/>
                    <a:gd name="connsiteY18" fmla="*/ 264 h 10000"/>
                    <a:gd name="connsiteX19" fmla="*/ 3235 w 10000"/>
                    <a:gd name="connsiteY19" fmla="*/ 293 h 10000"/>
                    <a:gd name="connsiteX20" fmla="*/ 3235 w 10000"/>
                    <a:gd name="connsiteY20" fmla="*/ 411 h 10000"/>
                    <a:gd name="connsiteX21" fmla="*/ 3382 w 10000"/>
                    <a:gd name="connsiteY21" fmla="*/ 440 h 10000"/>
                    <a:gd name="connsiteX22" fmla="*/ 3382 w 10000"/>
                    <a:gd name="connsiteY22" fmla="*/ 616 h 10000"/>
                    <a:gd name="connsiteX23" fmla="*/ 3529 w 10000"/>
                    <a:gd name="connsiteY23" fmla="*/ 645 h 10000"/>
                    <a:gd name="connsiteX24" fmla="*/ 3529 w 10000"/>
                    <a:gd name="connsiteY24" fmla="*/ 821 h 10000"/>
                    <a:gd name="connsiteX25" fmla="*/ 3676 w 10000"/>
                    <a:gd name="connsiteY25" fmla="*/ 850 h 10000"/>
                    <a:gd name="connsiteX26" fmla="*/ 3676 w 10000"/>
                    <a:gd name="connsiteY26" fmla="*/ 1056 h 10000"/>
                    <a:gd name="connsiteX27" fmla="*/ 3824 w 10000"/>
                    <a:gd name="connsiteY27" fmla="*/ 1085 h 10000"/>
                    <a:gd name="connsiteX28" fmla="*/ 3824 w 10000"/>
                    <a:gd name="connsiteY28" fmla="*/ 1349 h 10000"/>
                    <a:gd name="connsiteX29" fmla="*/ 3971 w 10000"/>
                    <a:gd name="connsiteY29" fmla="*/ 1378 h 10000"/>
                    <a:gd name="connsiteX30" fmla="*/ 3971 w 10000"/>
                    <a:gd name="connsiteY30" fmla="*/ 1642 h 10000"/>
                    <a:gd name="connsiteX31" fmla="*/ 4118 w 10000"/>
                    <a:gd name="connsiteY31" fmla="*/ 1672 h 10000"/>
                    <a:gd name="connsiteX32" fmla="*/ 4118 w 10000"/>
                    <a:gd name="connsiteY32" fmla="*/ 1935 h 10000"/>
                    <a:gd name="connsiteX33" fmla="*/ 4265 w 10000"/>
                    <a:gd name="connsiteY33" fmla="*/ 1965 h 10000"/>
                    <a:gd name="connsiteX34" fmla="*/ 4265 w 10000"/>
                    <a:gd name="connsiteY34" fmla="*/ 2287 h 10000"/>
                    <a:gd name="connsiteX35" fmla="*/ 4412 w 10000"/>
                    <a:gd name="connsiteY35" fmla="*/ 2317 h 10000"/>
                    <a:gd name="connsiteX36" fmla="*/ 4412 w 10000"/>
                    <a:gd name="connsiteY36" fmla="*/ 2639 h 10000"/>
                    <a:gd name="connsiteX37" fmla="*/ 4559 w 10000"/>
                    <a:gd name="connsiteY37" fmla="*/ 2669 h 10000"/>
                    <a:gd name="connsiteX38" fmla="*/ 4559 w 10000"/>
                    <a:gd name="connsiteY38" fmla="*/ 3021 h 10000"/>
                    <a:gd name="connsiteX39" fmla="*/ 4706 w 10000"/>
                    <a:gd name="connsiteY39" fmla="*/ 3050 h 10000"/>
                    <a:gd name="connsiteX40" fmla="*/ 4706 w 10000"/>
                    <a:gd name="connsiteY40" fmla="*/ 3402 h 10000"/>
                    <a:gd name="connsiteX41" fmla="*/ 4853 w 10000"/>
                    <a:gd name="connsiteY41" fmla="*/ 3431 h 10000"/>
                    <a:gd name="connsiteX42" fmla="*/ 4853 w 10000"/>
                    <a:gd name="connsiteY42" fmla="*/ 3812 h 10000"/>
                    <a:gd name="connsiteX43" fmla="*/ 5000 w 10000"/>
                    <a:gd name="connsiteY43" fmla="*/ 3842 h 10000"/>
                    <a:gd name="connsiteX44" fmla="*/ 5000 w 10000"/>
                    <a:gd name="connsiteY44" fmla="*/ 4223 h 10000"/>
                    <a:gd name="connsiteX45" fmla="*/ 5147 w 10000"/>
                    <a:gd name="connsiteY45" fmla="*/ 4252 h 10000"/>
                    <a:gd name="connsiteX46" fmla="*/ 5147 w 10000"/>
                    <a:gd name="connsiteY46" fmla="*/ 4633 h 10000"/>
                    <a:gd name="connsiteX47" fmla="*/ 5294 w 10000"/>
                    <a:gd name="connsiteY47" fmla="*/ 4663 h 10000"/>
                    <a:gd name="connsiteX48" fmla="*/ 5294 w 10000"/>
                    <a:gd name="connsiteY48" fmla="*/ 5044 h 10000"/>
                    <a:gd name="connsiteX49" fmla="*/ 5441 w 10000"/>
                    <a:gd name="connsiteY49" fmla="*/ 5073 h 10000"/>
                    <a:gd name="connsiteX50" fmla="*/ 5441 w 10000"/>
                    <a:gd name="connsiteY50" fmla="*/ 5455 h 10000"/>
                    <a:gd name="connsiteX51" fmla="*/ 5588 w 10000"/>
                    <a:gd name="connsiteY51" fmla="*/ 5484 h 10000"/>
                    <a:gd name="connsiteX52" fmla="*/ 5588 w 10000"/>
                    <a:gd name="connsiteY52" fmla="*/ 5865 h 10000"/>
                    <a:gd name="connsiteX53" fmla="*/ 5735 w 10000"/>
                    <a:gd name="connsiteY53" fmla="*/ 5894 h 10000"/>
                    <a:gd name="connsiteX54" fmla="*/ 5735 w 10000"/>
                    <a:gd name="connsiteY54" fmla="*/ 6276 h 10000"/>
                    <a:gd name="connsiteX55" fmla="*/ 5882 w 10000"/>
                    <a:gd name="connsiteY55" fmla="*/ 6305 h 10000"/>
                    <a:gd name="connsiteX56" fmla="*/ 5882 w 10000"/>
                    <a:gd name="connsiteY56" fmla="*/ 6657 h 10000"/>
                    <a:gd name="connsiteX57" fmla="*/ 6029 w 10000"/>
                    <a:gd name="connsiteY57" fmla="*/ 6686 h 10000"/>
                    <a:gd name="connsiteX58" fmla="*/ 6029 w 10000"/>
                    <a:gd name="connsiteY58" fmla="*/ 7038 h 10000"/>
                    <a:gd name="connsiteX59" fmla="*/ 6176 w 10000"/>
                    <a:gd name="connsiteY59" fmla="*/ 7067 h 10000"/>
                    <a:gd name="connsiteX60" fmla="*/ 6176 w 10000"/>
                    <a:gd name="connsiteY60" fmla="*/ 7419 h 10000"/>
                    <a:gd name="connsiteX61" fmla="*/ 6324 w 10000"/>
                    <a:gd name="connsiteY61" fmla="*/ 7449 h 10000"/>
                    <a:gd name="connsiteX62" fmla="*/ 6324 w 10000"/>
                    <a:gd name="connsiteY62" fmla="*/ 7771 h 10000"/>
                    <a:gd name="connsiteX63" fmla="*/ 6471 w 10000"/>
                    <a:gd name="connsiteY63" fmla="*/ 7801 h 10000"/>
                    <a:gd name="connsiteX64" fmla="*/ 6471 w 10000"/>
                    <a:gd name="connsiteY64" fmla="*/ 8123 h 10000"/>
                    <a:gd name="connsiteX65" fmla="*/ 6618 w 10000"/>
                    <a:gd name="connsiteY65" fmla="*/ 8152 h 10000"/>
                    <a:gd name="connsiteX66" fmla="*/ 6618 w 10000"/>
                    <a:gd name="connsiteY66" fmla="*/ 8446 h 10000"/>
                    <a:gd name="connsiteX67" fmla="*/ 6765 w 10000"/>
                    <a:gd name="connsiteY67" fmla="*/ 8475 h 10000"/>
                    <a:gd name="connsiteX68" fmla="*/ 6765 w 10000"/>
                    <a:gd name="connsiteY68" fmla="*/ 8710 h 10000"/>
                    <a:gd name="connsiteX69" fmla="*/ 6912 w 10000"/>
                    <a:gd name="connsiteY69" fmla="*/ 8739 h 10000"/>
                    <a:gd name="connsiteX70" fmla="*/ 6912 w 10000"/>
                    <a:gd name="connsiteY70" fmla="*/ 8974 h 10000"/>
                    <a:gd name="connsiteX71" fmla="*/ 7059 w 10000"/>
                    <a:gd name="connsiteY71" fmla="*/ 9003 h 10000"/>
                    <a:gd name="connsiteX72" fmla="*/ 7059 w 10000"/>
                    <a:gd name="connsiteY72" fmla="*/ 9238 h 10000"/>
                    <a:gd name="connsiteX73" fmla="*/ 7206 w 10000"/>
                    <a:gd name="connsiteY73" fmla="*/ 9267 h 10000"/>
                    <a:gd name="connsiteX74" fmla="*/ 7206 w 10000"/>
                    <a:gd name="connsiteY74" fmla="*/ 9443 h 10000"/>
                    <a:gd name="connsiteX75" fmla="*/ 7353 w 10000"/>
                    <a:gd name="connsiteY75" fmla="*/ 9472 h 10000"/>
                    <a:gd name="connsiteX76" fmla="*/ 7353 w 10000"/>
                    <a:gd name="connsiteY76" fmla="*/ 9619 h 10000"/>
                    <a:gd name="connsiteX77" fmla="*/ 7500 w 10000"/>
                    <a:gd name="connsiteY77" fmla="*/ 9648 h 10000"/>
                    <a:gd name="connsiteX78" fmla="*/ 7500 w 10000"/>
                    <a:gd name="connsiteY78" fmla="*/ 9765 h 10000"/>
                    <a:gd name="connsiteX79" fmla="*/ 7647 w 10000"/>
                    <a:gd name="connsiteY79" fmla="*/ 9795 h 10000"/>
                    <a:gd name="connsiteX80" fmla="*/ 7647 w 10000"/>
                    <a:gd name="connsiteY80" fmla="*/ 9883 h 10000"/>
                    <a:gd name="connsiteX81" fmla="*/ 7794 w 10000"/>
                    <a:gd name="connsiteY81" fmla="*/ 9912 h 10000"/>
                    <a:gd name="connsiteX82" fmla="*/ 7794 w 10000"/>
                    <a:gd name="connsiteY82" fmla="*/ 9941 h 10000"/>
                    <a:gd name="connsiteX83" fmla="*/ 8088 w 10000"/>
                    <a:gd name="connsiteY83" fmla="*/ 10000 h 10000"/>
                    <a:gd name="connsiteX84" fmla="*/ 7941 w 10000"/>
                    <a:gd name="connsiteY84" fmla="*/ 10000 h 10000"/>
                    <a:gd name="connsiteX85" fmla="*/ 8088 w 10000"/>
                    <a:gd name="connsiteY85" fmla="*/ 10000 h 10000"/>
                    <a:gd name="connsiteX86" fmla="*/ 8235 w 10000"/>
                    <a:gd name="connsiteY86" fmla="*/ 10000 h 10000"/>
                    <a:gd name="connsiteX87" fmla="*/ 8529 w 10000"/>
                    <a:gd name="connsiteY87" fmla="*/ 9941 h 10000"/>
                    <a:gd name="connsiteX88" fmla="*/ 8529 w 10000"/>
                    <a:gd name="connsiteY88" fmla="*/ 9853 h 10000"/>
                    <a:gd name="connsiteX89" fmla="*/ 8676 w 10000"/>
                    <a:gd name="connsiteY89" fmla="*/ 9824 h 10000"/>
                    <a:gd name="connsiteX90" fmla="*/ 8676 w 10000"/>
                    <a:gd name="connsiteY90" fmla="*/ 9736 h 10000"/>
                    <a:gd name="connsiteX91" fmla="*/ 8824 w 10000"/>
                    <a:gd name="connsiteY91" fmla="*/ 9707 h 10000"/>
                    <a:gd name="connsiteX92" fmla="*/ 8824 w 10000"/>
                    <a:gd name="connsiteY92" fmla="*/ 9589 h 10000"/>
                    <a:gd name="connsiteX93" fmla="*/ 8971 w 10000"/>
                    <a:gd name="connsiteY93" fmla="*/ 9560 h 10000"/>
                    <a:gd name="connsiteX94" fmla="*/ 8971 w 10000"/>
                    <a:gd name="connsiteY94" fmla="*/ 9384 h 10000"/>
                    <a:gd name="connsiteX95" fmla="*/ 9118 w 10000"/>
                    <a:gd name="connsiteY95" fmla="*/ 9355 h 10000"/>
                    <a:gd name="connsiteX96" fmla="*/ 9118 w 10000"/>
                    <a:gd name="connsiteY96" fmla="*/ 9179 h 10000"/>
                    <a:gd name="connsiteX97" fmla="*/ 9265 w 10000"/>
                    <a:gd name="connsiteY97" fmla="*/ 9150 h 10000"/>
                    <a:gd name="connsiteX98" fmla="*/ 9265 w 10000"/>
                    <a:gd name="connsiteY98" fmla="*/ 8944 h 10000"/>
                    <a:gd name="connsiteX99" fmla="*/ 9412 w 10000"/>
                    <a:gd name="connsiteY99" fmla="*/ 8915 h 10000"/>
                    <a:gd name="connsiteX100" fmla="*/ 9412 w 10000"/>
                    <a:gd name="connsiteY100" fmla="*/ 8651 h 10000"/>
                    <a:gd name="connsiteX101" fmla="*/ 9559 w 10000"/>
                    <a:gd name="connsiteY101" fmla="*/ 8622 h 10000"/>
                    <a:gd name="connsiteX102" fmla="*/ 9559 w 10000"/>
                    <a:gd name="connsiteY102" fmla="*/ 8358 h 10000"/>
                    <a:gd name="connsiteX103" fmla="*/ 9706 w 10000"/>
                    <a:gd name="connsiteY103" fmla="*/ 8328 h 10000"/>
                    <a:gd name="connsiteX104" fmla="*/ 9706 w 10000"/>
                    <a:gd name="connsiteY104" fmla="*/ 8035 h 10000"/>
                    <a:gd name="connsiteX105" fmla="*/ 9853 w 10000"/>
                    <a:gd name="connsiteY105" fmla="*/ 8006 h 10000"/>
                    <a:gd name="connsiteX106" fmla="*/ 9853 w 10000"/>
                    <a:gd name="connsiteY106" fmla="*/ 7713 h 10000"/>
                    <a:gd name="connsiteX107" fmla="*/ 10000 w 10000"/>
                    <a:gd name="connsiteY107" fmla="*/ 7683 h 10000"/>
                    <a:gd name="connsiteX0" fmla="*/ 0 w 9265"/>
                    <a:gd name="connsiteY0" fmla="*/ 2229 h 10000"/>
                    <a:gd name="connsiteX1" fmla="*/ 147 w 9265"/>
                    <a:gd name="connsiteY1" fmla="*/ 1906 h 10000"/>
                    <a:gd name="connsiteX2" fmla="*/ 294 w 9265"/>
                    <a:gd name="connsiteY2" fmla="*/ 1584 h 10000"/>
                    <a:gd name="connsiteX3" fmla="*/ 441 w 9265"/>
                    <a:gd name="connsiteY3" fmla="*/ 1290 h 10000"/>
                    <a:gd name="connsiteX4" fmla="*/ 589 w 9265"/>
                    <a:gd name="connsiteY4" fmla="*/ 1026 h 10000"/>
                    <a:gd name="connsiteX5" fmla="*/ 736 w 9265"/>
                    <a:gd name="connsiteY5" fmla="*/ 792 h 10000"/>
                    <a:gd name="connsiteX6" fmla="*/ 883 w 9265"/>
                    <a:gd name="connsiteY6" fmla="*/ 587 h 10000"/>
                    <a:gd name="connsiteX7" fmla="*/ 1030 w 9265"/>
                    <a:gd name="connsiteY7" fmla="*/ 411 h 10000"/>
                    <a:gd name="connsiteX8" fmla="*/ 1177 w 9265"/>
                    <a:gd name="connsiteY8" fmla="*/ 235 h 10000"/>
                    <a:gd name="connsiteX9" fmla="*/ 1324 w 9265"/>
                    <a:gd name="connsiteY9" fmla="*/ 147 h 10000"/>
                    <a:gd name="connsiteX10" fmla="*/ 1471 w 9265"/>
                    <a:gd name="connsiteY10" fmla="*/ 59 h 10000"/>
                    <a:gd name="connsiteX11" fmla="*/ 1765 w 9265"/>
                    <a:gd name="connsiteY11" fmla="*/ 0 h 10000"/>
                    <a:gd name="connsiteX12" fmla="*/ 1765 w 9265"/>
                    <a:gd name="connsiteY12" fmla="*/ 0 h 10000"/>
                    <a:gd name="connsiteX13" fmla="*/ 1912 w 9265"/>
                    <a:gd name="connsiteY13" fmla="*/ 0 h 10000"/>
                    <a:gd name="connsiteX14" fmla="*/ 2206 w 9265"/>
                    <a:gd name="connsiteY14" fmla="*/ 59 h 10000"/>
                    <a:gd name="connsiteX15" fmla="*/ 2206 w 9265"/>
                    <a:gd name="connsiteY15" fmla="*/ 147 h 10000"/>
                    <a:gd name="connsiteX16" fmla="*/ 2353 w 9265"/>
                    <a:gd name="connsiteY16" fmla="*/ 176 h 10000"/>
                    <a:gd name="connsiteX17" fmla="*/ 2353 w 9265"/>
                    <a:gd name="connsiteY17" fmla="*/ 264 h 10000"/>
                    <a:gd name="connsiteX18" fmla="*/ 2500 w 9265"/>
                    <a:gd name="connsiteY18" fmla="*/ 293 h 10000"/>
                    <a:gd name="connsiteX19" fmla="*/ 2500 w 9265"/>
                    <a:gd name="connsiteY19" fmla="*/ 411 h 10000"/>
                    <a:gd name="connsiteX20" fmla="*/ 2647 w 9265"/>
                    <a:gd name="connsiteY20" fmla="*/ 440 h 10000"/>
                    <a:gd name="connsiteX21" fmla="*/ 2647 w 9265"/>
                    <a:gd name="connsiteY21" fmla="*/ 616 h 10000"/>
                    <a:gd name="connsiteX22" fmla="*/ 2794 w 9265"/>
                    <a:gd name="connsiteY22" fmla="*/ 645 h 10000"/>
                    <a:gd name="connsiteX23" fmla="*/ 2794 w 9265"/>
                    <a:gd name="connsiteY23" fmla="*/ 821 h 10000"/>
                    <a:gd name="connsiteX24" fmla="*/ 2941 w 9265"/>
                    <a:gd name="connsiteY24" fmla="*/ 850 h 10000"/>
                    <a:gd name="connsiteX25" fmla="*/ 2941 w 9265"/>
                    <a:gd name="connsiteY25" fmla="*/ 1056 h 10000"/>
                    <a:gd name="connsiteX26" fmla="*/ 3089 w 9265"/>
                    <a:gd name="connsiteY26" fmla="*/ 1085 h 10000"/>
                    <a:gd name="connsiteX27" fmla="*/ 3089 w 9265"/>
                    <a:gd name="connsiteY27" fmla="*/ 1349 h 10000"/>
                    <a:gd name="connsiteX28" fmla="*/ 3236 w 9265"/>
                    <a:gd name="connsiteY28" fmla="*/ 1378 h 10000"/>
                    <a:gd name="connsiteX29" fmla="*/ 3236 w 9265"/>
                    <a:gd name="connsiteY29" fmla="*/ 1642 h 10000"/>
                    <a:gd name="connsiteX30" fmla="*/ 3383 w 9265"/>
                    <a:gd name="connsiteY30" fmla="*/ 1672 h 10000"/>
                    <a:gd name="connsiteX31" fmla="*/ 3383 w 9265"/>
                    <a:gd name="connsiteY31" fmla="*/ 1935 h 10000"/>
                    <a:gd name="connsiteX32" fmla="*/ 3530 w 9265"/>
                    <a:gd name="connsiteY32" fmla="*/ 1965 h 10000"/>
                    <a:gd name="connsiteX33" fmla="*/ 3530 w 9265"/>
                    <a:gd name="connsiteY33" fmla="*/ 2287 h 10000"/>
                    <a:gd name="connsiteX34" fmla="*/ 3677 w 9265"/>
                    <a:gd name="connsiteY34" fmla="*/ 2317 h 10000"/>
                    <a:gd name="connsiteX35" fmla="*/ 3677 w 9265"/>
                    <a:gd name="connsiteY35" fmla="*/ 2639 h 10000"/>
                    <a:gd name="connsiteX36" fmla="*/ 3824 w 9265"/>
                    <a:gd name="connsiteY36" fmla="*/ 2669 h 10000"/>
                    <a:gd name="connsiteX37" fmla="*/ 3824 w 9265"/>
                    <a:gd name="connsiteY37" fmla="*/ 3021 h 10000"/>
                    <a:gd name="connsiteX38" fmla="*/ 3971 w 9265"/>
                    <a:gd name="connsiteY38" fmla="*/ 3050 h 10000"/>
                    <a:gd name="connsiteX39" fmla="*/ 3971 w 9265"/>
                    <a:gd name="connsiteY39" fmla="*/ 3402 h 10000"/>
                    <a:gd name="connsiteX40" fmla="*/ 4118 w 9265"/>
                    <a:gd name="connsiteY40" fmla="*/ 3431 h 10000"/>
                    <a:gd name="connsiteX41" fmla="*/ 4118 w 9265"/>
                    <a:gd name="connsiteY41" fmla="*/ 3812 h 10000"/>
                    <a:gd name="connsiteX42" fmla="*/ 4265 w 9265"/>
                    <a:gd name="connsiteY42" fmla="*/ 3842 h 10000"/>
                    <a:gd name="connsiteX43" fmla="*/ 4265 w 9265"/>
                    <a:gd name="connsiteY43" fmla="*/ 4223 h 10000"/>
                    <a:gd name="connsiteX44" fmla="*/ 4412 w 9265"/>
                    <a:gd name="connsiteY44" fmla="*/ 4252 h 10000"/>
                    <a:gd name="connsiteX45" fmla="*/ 4412 w 9265"/>
                    <a:gd name="connsiteY45" fmla="*/ 4633 h 10000"/>
                    <a:gd name="connsiteX46" fmla="*/ 4559 w 9265"/>
                    <a:gd name="connsiteY46" fmla="*/ 4663 h 10000"/>
                    <a:gd name="connsiteX47" fmla="*/ 4559 w 9265"/>
                    <a:gd name="connsiteY47" fmla="*/ 5044 h 10000"/>
                    <a:gd name="connsiteX48" fmla="*/ 4706 w 9265"/>
                    <a:gd name="connsiteY48" fmla="*/ 5073 h 10000"/>
                    <a:gd name="connsiteX49" fmla="*/ 4706 w 9265"/>
                    <a:gd name="connsiteY49" fmla="*/ 5455 h 10000"/>
                    <a:gd name="connsiteX50" fmla="*/ 4853 w 9265"/>
                    <a:gd name="connsiteY50" fmla="*/ 5484 h 10000"/>
                    <a:gd name="connsiteX51" fmla="*/ 4853 w 9265"/>
                    <a:gd name="connsiteY51" fmla="*/ 5865 h 10000"/>
                    <a:gd name="connsiteX52" fmla="*/ 5000 w 9265"/>
                    <a:gd name="connsiteY52" fmla="*/ 5894 h 10000"/>
                    <a:gd name="connsiteX53" fmla="*/ 5000 w 9265"/>
                    <a:gd name="connsiteY53" fmla="*/ 6276 h 10000"/>
                    <a:gd name="connsiteX54" fmla="*/ 5147 w 9265"/>
                    <a:gd name="connsiteY54" fmla="*/ 6305 h 10000"/>
                    <a:gd name="connsiteX55" fmla="*/ 5147 w 9265"/>
                    <a:gd name="connsiteY55" fmla="*/ 6657 h 10000"/>
                    <a:gd name="connsiteX56" fmla="*/ 5294 w 9265"/>
                    <a:gd name="connsiteY56" fmla="*/ 6686 h 10000"/>
                    <a:gd name="connsiteX57" fmla="*/ 5294 w 9265"/>
                    <a:gd name="connsiteY57" fmla="*/ 7038 h 10000"/>
                    <a:gd name="connsiteX58" fmla="*/ 5441 w 9265"/>
                    <a:gd name="connsiteY58" fmla="*/ 7067 h 10000"/>
                    <a:gd name="connsiteX59" fmla="*/ 5441 w 9265"/>
                    <a:gd name="connsiteY59" fmla="*/ 7419 h 10000"/>
                    <a:gd name="connsiteX60" fmla="*/ 5589 w 9265"/>
                    <a:gd name="connsiteY60" fmla="*/ 7449 h 10000"/>
                    <a:gd name="connsiteX61" fmla="*/ 5589 w 9265"/>
                    <a:gd name="connsiteY61" fmla="*/ 7771 h 10000"/>
                    <a:gd name="connsiteX62" fmla="*/ 5736 w 9265"/>
                    <a:gd name="connsiteY62" fmla="*/ 7801 h 10000"/>
                    <a:gd name="connsiteX63" fmla="*/ 5736 w 9265"/>
                    <a:gd name="connsiteY63" fmla="*/ 8123 h 10000"/>
                    <a:gd name="connsiteX64" fmla="*/ 5883 w 9265"/>
                    <a:gd name="connsiteY64" fmla="*/ 8152 h 10000"/>
                    <a:gd name="connsiteX65" fmla="*/ 5883 w 9265"/>
                    <a:gd name="connsiteY65" fmla="*/ 8446 h 10000"/>
                    <a:gd name="connsiteX66" fmla="*/ 6030 w 9265"/>
                    <a:gd name="connsiteY66" fmla="*/ 8475 h 10000"/>
                    <a:gd name="connsiteX67" fmla="*/ 6030 w 9265"/>
                    <a:gd name="connsiteY67" fmla="*/ 8710 h 10000"/>
                    <a:gd name="connsiteX68" fmla="*/ 6177 w 9265"/>
                    <a:gd name="connsiteY68" fmla="*/ 8739 h 10000"/>
                    <a:gd name="connsiteX69" fmla="*/ 6177 w 9265"/>
                    <a:gd name="connsiteY69" fmla="*/ 8974 h 10000"/>
                    <a:gd name="connsiteX70" fmla="*/ 6324 w 9265"/>
                    <a:gd name="connsiteY70" fmla="*/ 9003 h 10000"/>
                    <a:gd name="connsiteX71" fmla="*/ 6324 w 9265"/>
                    <a:gd name="connsiteY71" fmla="*/ 9238 h 10000"/>
                    <a:gd name="connsiteX72" fmla="*/ 6471 w 9265"/>
                    <a:gd name="connsiteY72" fmla="*/ 9267 h 10000"/>
                    <a:gd name="connsiteX73" fmla="*/ 6471 w 9265"/>
                    <a:gd name="connsiteY73" fmla="*/ 9443 h 10000"/>
                    <a:gd name="connsiteX74" fmla="*/ 6618 w 9265"/>
                    <a:gd name="connsiteY74" fmla="*/ 9472 h 10000"/>
                    <a:gd name="connsiteX75" fmla="*/ 6618 w 9265"/>
                    <a:gd name="connsiteY75" fmla="*/ 9619 h 10000"/>
                    <a:gd name="connsiteX76" fmla="*/ 6765 w 9265"/>
                    <a:gd name="connsiteY76" fmla="*/ 9648 h 10000"/>
                    <a:gd name="connsiteX77" fmla="*/ 6765 w 9265"/>
                    <a:gd name="connsiteY77" fmla="*/ 9765 h 10000"/>
                    <a:gd name="connsiteX78" fmla="*/ 6912 w 9265"/>
                    <a:gd name="connsiteY78" fmla="*/ 9795 h 10000"/>
                    <a:gd name="connsiteX79" fmla="*/ 6912 w 9265"/>
                    <a:gd name="connsiteY79" fmla="*/ 9883 h 10000"/>
                    <a:gd name="connsiteX80" fmla="*/ 7059 w 9265"/>
                    <a:gd name="connsiteY80" fmla="*/ 9912 h 10000"/>
                    <a:gd name="connsiteX81" fmla="*/ 7059 w 9265"/>
                    <a:gd name="connsiteY81" fmla="*/ 9941 h 10000"/>
                    <a:gd name="connsiteX82" fmla="*/ 7353 w 9265"/>
                    <a:gd name="connsiteY82" fmla="*/ 10000 h 10000"/>
                    <a:gd name="connsiteX83" fmla="*/ 7206 w 9265"/>
                    <a:gd name="connsiteY83" fmla="*/ 10000 h 10000"/>
                    <a:gd name="connsiteX84" fmla="*/ 7353 w 9265"/>
                    <a:gd name="connsiteY84" fmla="*/ 10000 h 10000"/>
                    <a:gd name="connsiteX85" fmla="*/ 7500 w 9265"/>
                    <a:gd name="connsiteY85" fmla="*/ 10000 h 10000"/>
                    <a:gd name="connsiteX86" fmla="*/ 7794 w 9265"/>
                    <a:gd name="connsiteY86" fmla="*/ 9941 h 10000"/>
                    <a:gd name="connsiteX87" fmla="*/ 7794 w 9265"/>
                    <a:gd name="connsiteY87" fmla="*/ 9853 h 10000"/>
                    <a:gd name="connsiteX88" fmla="*/ 7941 w 9265"/>
                    <a:gd name="connsiteY88" fmla="*/ 9824 h 10000"/>
                    <a:gd name="connsiteX89" fmla="*/ 7941 w 9265"/>
                    <a:gd name="connsiteY89" fmla="*/ 9736 h 10000"/>
                    <a:gd name="connsiteX90" fmla="*/ 8089 w 9265"/>
                    <a:gd name="connsiteY90" fmla="*/ 9707 h 10000"/>
                    <a:gd name="connsiteX91" fmla="*/ 8089 w 9265"/>
                    <a:gd name="connsiteY91" fmla="*/ 9589 h 10000"/>
                    <a:gd name="connsiteX92" fmla="*/ 8236 w 9265"/>
                    <a:gd name="connsiteY92" fmla="*/ 9560 h 10000"/>
                    <a:gd name="connsiteX93" fmla="*/ 8236 w 9265"/>
                    <a:gd name="connsiteY93" fmla="*/ 9384 h 10000"/>
                    <a:gd name="connsiteX94" fmla="*/ 8383 w 9265"/>
                    <a:gd name="connsiteY94" fmla="*/ 9355 h 10000"/>
                    <a:gd name="connsiteX95" fmla="*/ 8383 w 9265"/>
                    <a:gd name="connsiteY95" fmla="*/ 9179 h 10000"/>
                    <a:gd name="connsiteX96" fmla="*/ 8530 w 9265"/>
                    <a:gd name="connsiteY96" fmla="*/ 9150 h 10000"/>
                    <a:gd name="connsiteX97" fmla="*/ 8530 w 9265"/>
                    <a:gd name="connsiteY97" fmla="*/ 8944 h 10000"/>
                    <a:gd name="connsiteX98" fmla="*/ 8677 w 9265"/>
                    <a:gd name="connsiteY98" fmla="*/ 8915 h 10000"/>
                    <a:gd name="connsiteX99" fmla="*/ 8677 w 9265"/>
                    <a:gd name="connsiteY99" fmla="*/ 8651 h 10000"/>
                    <a:gd name="connsiteX100" fmla="*/ 8824 w 9265"/>
                    <a:gd name="connsiteY100" fmla="*/ 8622 h 10000"/>
                    <a:gd name="connsiteX101" fmla="*/ 8824 w 9265"/>
                    <a:gd name="connsiteY101" fmla="*/ 8358 h 10000"/>
                    <a:gd name="connsiteX102" fmla="*/ 8971 w 9265"/>
                    <a:gd name="connsiteY102" fmla="*/ 8328 h 10000"/>
                    <a:gd name="connsiteX103" fmla="*/ 8971 w 9265"/>
                    <a:gd name="connsiteY103" fmla="*/ 8035 h 10000"/>
                    <a:gd name="connsiteX104" fmla="*/ 9118 w 9265"/>
                    <a:gd name="connsiteY104" fmla="*/ 8006 h 10000"/>
                    <a:gd name="connsiteX105" fmla="*/ 9118 w 9265"/>
                    <a:gd name="connsiteY105" fmla="*/ 7713 h 10000"/>
                    <a:gd name="connsiteX106" fmla="*/ 9265 w 9265"/>
                    <a:gd name="connsiteY106" fmla="*/ 7683 h 10000"/>
                    <a:gd name="connsiteX0" fmla="*/ 0 w 9841"/>
                    <a:gd name="connsiteY0" fmla="*/ 1906 h 10000"/>
                    <a:gd name="connsiteX1" fmla="*/ 158 w 9841"/>
                    <a:gd name="connsiteY1" fmla="*/ 1584 h 10000"/>
                    <a:gd name="connsiteX2" fmla="*/ 317 w 9841"/>
                    <a:gd name="connsiteY2" fmla="*/ 1290 h 10000"/>
                    <a:gd name="connsiteX3" fmla="*/ 477 w 9841"/>
                    <a:gd name="connsiteY3" fmla="*/ 1026 h 10000"/>
                    <a:gd name="connsiteX4" fmla="*/ 635 w 9841"/>
                    <a:gd name="connsiteY4" fmla="*/ 792 h 10000"/>
                    <a:gd name="connsiteX5" fmla="*/ 794 w 9841"/>
                    <a:gd name="connsiteY5" fmla="*/ 587 h 10000"/>
                    <a:gd name="connsiteX6" fmla="*/ 953 w 9841"/>
                    <a:gd name="connsiteY6" fmla="*/ 411 h 10000"/>
                    <a:gd name="connsiteX7" fmla="*/ 1111 w 9841"/>
                    <a:gd name="connsiteY7" fmla="*/ 235 h 10000"/>
                    <a:gd name="connsiteX8" fmla="*/ 1270 w 9841"/>
                    <a:gd name="connsiteY8" fmla="*/ 147 h 10000"/>
                    <a:gd name="connsiteX9" fmla="*/ 1429 w 9841"/>
                    <a:gd name="connsiteY9" fmla="*/ 59 h 10000"/>
                    <a:gd name="connsiteX10" fmla="*/ 1746 w 9841"/>
                    <a:gd name="connsiteY10" fmla="*/ 0 h 10000"/>
                    <a:gd name="connsiteX11" fmla="*/ 1746 w 9841"/>
                    <a:gd name="connsiteY11" fmla="*/ 0 h 10000"/>
                    <a:gd name="connsiteX12" fmla="*/ 1905 w 9841"/>
                    <a:gd name="connsiteY12" fmla="*/ 0 h 10000"/>
                    <a:gd name="connsiteX13" fmla="*/ 2222 w 9841"/>
                    <a:gd name="connsiteY13" fmla="*/ 59 h 10000"/>
                    <a:gd name="connsiteX14" fmla="*/ 2222 w 9841"/>
                    <a:gd name="connsiteY14" fmla="*/ 147 h 10000"/>
                    <a:gd name="connsiteX15" fmla="*/ 2381 w 9841"/>
                    <a:gd name="connsiteY15" fmla="*/ 176 h 10000"/>
                    <a:gd name="connsiteX16" fmla="*/ 2381 w 9841"/>
                    <a:gd name="connsiteY16" fmla="*/ 264 h 10000"/>
                    <a:gd name="connsiteX17" fmla="*/ 2539 w 9841"/>
                    <a:gd name="connsiteY17" fmla="*/ 293 h 10000"/>
                    <a:gd name="connsiteX18" fmla="*/ 2539 w 9841"/>
                    <a:gd name="connsiteY18" fmla="*/ 411 h 10000"/>
                    <a:gd name="connsiteX19" fmla="*/ 2698 w 9841"/>
                    <a:gd name="connsiteY19" fmla="*/ 440 h 10000"/>
                    <a:gd name="connsiteX20" fmla="*/ 2698 w 9841"/>
                    <a:gd name="connsiteY20" fmla="*/ 616 h 10000"/>
                    <a:gd name="connsiteX21" fmla="*/ 2857 w 9841"/>
                    <a:gd name="connsiteY21" fmla="*/ 645 h 10000"/>
                    <a:gd name="connsiteX22" fmla="*/ 2857 w 9841"/>
                    <a:gd name="connsiteY22" fmla="*/ 821 h 10000"/>
                    <a:gd name="connsiteX23" fmla="*/ 3015 w 9841"/>
                    <a:gd name="connsiteY23" fmla="*/ 850 h 10000"/>
                    <a:gd name="connsiteX24" fmla="*/ 3015 w 9841"/>
                    <a:gd name="connsiteY24" fmla="*/ 1056 h 10000"/>
                    <a:gd name="connsiteX25" fmla="*/ 3175 w 9841"/>
                    <a:gd name="connsiteY25" fmla="*/ 1085 h 10000"/>
                    <a:gd name="connsiteX26" fmla="*/ 3175 w 9841"/>
                    <a:gd name="connsiteY26" fmla="*/ 1349 h 10000"/>
                    <a:gd name="connsiteX27" fmla="*/ 3334 w 9841"/>
                    <a:gd name="connsiteY27" fmla="*/ 1378 h 10000"/>
                    <a:gd name="connsiteX28" fmla="*/ 3334 w 9841"/>
                    <a:gd name="connsiteY28" fmla="*/ 1642 h 10000"/>
                    <a:gd name="connsiteX29" fmla="*/ 3492 w 9841"/>
                    <a:gd name="connsiteY29" fmla="*/ 1672 h 10000"/>
                    <a:gd name="connsiteX30" fmla="*/ 3492 w 9841"/>
                    <a:gd name="connsiteY30" fmla="*/ 1935 h 10000"/>
                    <a:gd name="connsiteX31" fmla="*/ 3651 w 9841"/>
                    <a:gd name="connsiteY31" fmla="*/ 1965 h 10000"/>
                    <a:gd name="connsiteX32" fmla="*/ 3651 w 9841"/>
                    <a:gd name="connsiteY32" fmla="*/ 2287 h 10000"/>
                    <a:gd name="connsiteX33" fmla="*/ 3810 w 9841"/>
                    <a:gd name="connsiteY33" fmla="*/ 2317 h 10000"/>
                    <a:gd name="connsiteX34" fmla="*/ 3810 w 9841"/>
                    <a:gd name="connsiteY34" fmla="*/ 2639 h 10000"/>
                    <a:gd name="connsiteX35" fmla="*/ 3968 w 9841"/>
                    <a:gd name="connsiteY35" fmla="*/ 2669 h 10000"/>
                    <a:gd name="connsiteX36" fmla="*/ 3968 w 9841"/>
                    <a:gd name="connsiteY36" fmla="*/ 3021 h 10000"/>
                    <a:gd name="connsiteX37" fmla="*/ 4127 w 9841"/>
                    <a:gd name="connsiteY37" fmla="*/ 3050 h 10000"/>
                    <a:gd name="connsiteX38" fmla="*/ 4127 w 9841"/>
                    <a:gd name="connsiteY38" fmla="*/ 3402 h 10000"/>
                    <a:gd name="connsiteX39" fmla="*/ 4286 w 9841"/>
                    <a:gd name="connsiteY39" fmla="*/ 3431 h 10000"/>
                    <a:gd name="connsiteX40" fmla="*/ 4286 w 9841"/>
                    <a:gd name="connsiteY40" fmla="*/ 3812 h 10000"/>
                    <a:gd name="connsiteX41" fmla="*/ 4444 w 9841"/>
                    <a:gd name="connsiteY41" fmla="*/ 3842 h 10000"/>
                    <a:gd name="connsiteX42" fmla="*/ 4444 w 9841"/>
                    <a:gd name="connsiteY42" fmla="*/ 4223 h 10000"/>
                    <a:gd name="connsiteX43" fmla="*/ 4603 w 9841"/>
                    <a:gd name="connsiteY43" fmla="*/ 4252 h 10000"/>
                    <a:gd name="connsiteX44" fmla="*/ 4603 w 9841"/>
                    <a:gd name="connsiteY44" fmla="*/ 4633 h 10000"/>
                    <a:gd name="connsiteX45" fmla="*/ 4762 w 9841"/>
                    <a:gd name="connsiteY45" fmla="*/ 4663 h 10000"/>
                    <a:gd name="connsiteX46" fmla="*/ 4762 w 9841"/>
                    <a:gd name="connsiteY46" fmla="*/ 5044 h 10000"/>
                    <a:gd name="connsiteX47" fmla="*/ 4920 w 9841"/>
                    <a:gd name="connsiteY47" fmla="*/ 5073 h 10000"/>
                    <a:gd name="connsiteX48" fmla="*/ 4920 w 9841"/>
                    <a:gd name="connsiteY48" fmla="*/ 5455 h 10000"/>
                    <a:gd name="connsiteX49" fmla="*/ 5079 w 9841"/>
                    <a:gd name="connsiteY49" fmla="*/ 5484 h 10000"/>
                    <a:gd name="connsiteX50" fmla="*/ 5079 w 9841"/>
                    <a:gd name="connsiteY50" fmla="*/ 5865 h 10000"/>
                    <a:gd name="connsiteX51" fmla="*/ 5238 w 9841"/>
                    <a:gd name="connsiteY51" fmla="*/ 5894 h 10000"/>
                    <a:gd name="connsiteX52" fmla="*/ 5238 w 9841"/>
                    <a:gd name="connsiteY52" fmla="*/ 6276 h 10000"/>
                    <a:gd name="connsiteX53" fmla="*/ 5396 w 9841"/>
                    <a:gd name="connsiteY53" fmla="*/ 6305 h 10000"/>
                    <a:gd name="connsiteX54" fmla="*/ 5396 w 9841"/>
                    <a:gd name="connsiteY54" fmla="*/ 6657 h 10000"/>
                    <a:gd name="connsiteX55" fmla="*/ 5555 w 9841"/>
                    <a:gd name="connsiteY55" fmla="*/ 6686 h 10000"/>
                    <a:gd name="connsiteX56" fmla="*/ 5555 w 9841"/>
                    <a:gd name="connsiteY56" fmla="*/ 7038 h 10000"/>
                    <a:gd name="connsiteX57" fmla="*/ 5714 w 9841"/>
                    <a:gd name="connsiteY57" fmla="*/ 7067 h 10000"/>
                    <a:gd name="connsiteX58" fmla="*/ 5714 w 9841"/>
                    <a:gd name="connsiteY58" fmla="*/ 7419 h 10000"/>
                    <a:gd name="connsiteX59" fmla="*/ 5873 w 9841"/>
                    <a:gd name="connsiteY59" fmla="*/ 7449 h 10000"/>
                    <a:gd name="connsiteX60" fmla="*/ 5873 w 9841"/>
                    <a:gd name="connsiteY60" fmla="*/ 7771 h 10000"/>
                    <a:gd name="connsiteX61" fmla="*/ 6032 w 9841"/>
                    <a:gd name="connsiteY61" fmla="*/ 7801 h 10000"/>
                    <a:gd name="connsiteX62" fmla="*/ 6032 w 9841"/>
                    <a:gd name="connsiteY62" fmla="*/ 8123 h 10000"/>
                    <a:gd name="connsiteX63" fmla="*/ 6191 w 9841"/>
                    <a:gd name="connsiteY63" fmla="*/ 8152 h 10000"/>
                    <a:gd name="connsiteX64" fmla="*/ 6191 w 9841"/>
                    <a:gd name="connsiteY64" fmla="*/ 8446 h 10000"/>
                    <a:gd name="connsiteX65" fmla="*/ 6349 w 9841"/>
                    <a:gd name="connsiteY65" fmla="*/ 8475 h 10000"/>
                    <a:gd name="connsiteX66" fmla="*/ 6349 w 9841"/>
                    <a:gd name="connsiteY66" fmla="*/ 8710 h 10000"/>
                    <a:gd name="connsiteX67" fmla="*/ 6508 w 9841"/>
                    <a:gd name="connsiteY67" fmla="*/ 8739 h 10000"/>
                    <a:gd name="connsiteX68" fmla="*/ 6508 w 9841"/>
                    <a:gd name="connsiteY68" fmla="*/ 8974 h 10000"/>
                    <a:gd name="connsiteX69" fmla="*/ 6667 w 9841"/>
                    <a:gd name="connsiteY69" fmla="*/ 9003 h 10000"/>
                    <a:gd name="connsiteX70" fmla="*/ 6667 w 9841"/>
                    <a:gd name="connsiteY70" fmla="*/ 9238 h 10000"/>
                    <a:gd name="connsiteX71" fmla="*/ 6825 w 9841"/>
                    <a:gd name="connsiteY71" fmla="*/ 9267 h 10000"/>
                    <a:gd name="connsiteX72" fmla="*/ 6825 w 9841"/>
                    <a:gd name="connsiteY72" fmla="*/ 9443 h 10000"/>
                    <a:gd name="connsiteX73" fmla="*/ 6984 w 9841"/>
                    <a:gd name="connsiteY73" fmla="*/ 9472 h 10000"/>
                    <a:gd name="connsiteX74" fmla="*/ 6984 w 9841"/>
                    <a:gd name="connsiteY74" fmla="*/ 9619 h 10000"/>
                    <a:gd name="connsiteX75" fmla="*/ 7143 w 9841"/>
                    <a:gd name="connsiteY75" fmla="*/ 9648 h 10000"/>
                    <a:gd name="connsiteX76" fmla="*/ 7143 w 9841"/>
                    <a:gd name="connsiteY76" fmla="*/ 9765 h 10000"/>
                    <a:gd name="connsiteX77" fmla="*/ 7301 w 9841"/>
                    <a:gd name="connsiteY77" fmla="*/ 9795 h 10000"/>
                    <a:gd name="connsiteX78" fmla="*/ 7301 w 9841"/>
                    <a:gd name="connsiteY78" fmla="*/ 9883 h 10000"/>
                    <a:gd name="connsiteX79" fmla="*/ 7460 w 9841"/>
                    <a:gd name="connsiteY79" fmla="*/ 9912 h 10000"/>
                    <a:gd name="connsiteX80" fmla="*/ 7460 w 9841"/>
                    <a:gd name="connsiteY80" fmla="*/ 9941 h 10000"/>
                    <a:gd name="connsiteX81" fmla="*/ 7777 w 9841"/>
                    <a:gd name="connsiteY81" fmla="*/ 10000 h 10000"/>
                    <a:gd name="connsiteX82" fmla="*/ 7619 w 9841"/>
                    <a:gd name="connsiteY82" fmla="*/ 10000 h 10000"/>
                    <a:gd name="connsiteX83" fmla="*/ 7777 w 9841"/>
                    <a:gd name="connsiteY83" fmla="*/ 10000 h 10000"/>
                    <a:gd name="connsiteX84" fmla="*/ 7936 w 9841"/>
                    <a:gd name="connsiteY84" fmla="*/ 10000 h 10000"/>
                    <a:gd name="connsiteX85" fmla="*/ 8253 w 9841"/>
                    <a:gd name="connsiteY85" fmla="*/ 9941 h 10000"/>
                    <a:gd name="connsiteX86" fmla="*/ 8253 w 9841"/>
                    <a:gd name="connsiteY86" fmla="*/ 9853 h 10000"/>
                    <a:gd name="connsiteX87" fmla="*/ 8412 w 9841"/>
                    <a:gd name="connsiteY87" fmla="*/ 9824 h 10000"/>
                    <a:gd name="connsiteX88" fmla="*/ 8412 w 9841"/>
                    <a:gd name="connsiteY88" fmla="*/ 9736 h 10000"/>
                    <a:gd name="connsiteX89" fmla="*/ 8572 w 9841"/>
                    <a:gd name="connsiteY89" fmla="*/ 9707 h 10000"/>
                    <a:gd name="connsiteX90" fmla="*/ 8572 w 9841"/>
                    <a:gd name="connsiteY90" fmla="*/ 9589 h 10000"/>
                    <a:gd name="connsiteX91" fmla="*/ 8730 w 9841"/>
                    <a:gd name="connsiteY91" fmla="*/ 9560 h 10000"/>
                    <a:gd name="connsiteX92" fmla="*/ 8730 w 9841"/>
                    <a:gd name="connsiteY92" fmla="*/ 9384 h 10000"/>
                    <a:gd name="connsiteX93" fmla="*/ 8889 w 9841"/>
                    <a:gd name="connsiteY93" fmla="*/ 9355 h 10000"/>
                    <a:gd name="connsiteX94" fmla="*/ 8889 w 9841"/>
                    <a:gd name="connsiteY94" fmla="*/ 9179 h 10000"/>
                    <a:gd name="connsiteX95" fmla="*/ 9048 w 9841"/>
                    <a:gd name="connsiteY95" fmla="*/ 9150 h 10000"/>
                    <a:gd name="connsiteX96" fmla="*/ 9048 w 9841"/>
                    <a:gd name="connsiteY96" fmla="*/ 8944 h 10000"/>
                    <a:gd name="connsiteX97" fmla="*/ 9206 w 9841"/>
                    <a:gd name="connsiteY97" fmla="*/ 8915 h 10000"/>
                    <a:gd name="connsiteX98" fmla="*/ 9206 w 9841"/>
                    <a:gd name="connsiteY98" fmla="*/ 8651 h 10000"/>
                    <a:gd name="connsiteX99" fmla="*/ 9365 w 9841"/>
                    <a:gd name="connsiteY99" fmla="*/ 8622 h 10000"/>
                    <a:gd name="connsiteX100" fmla="*/ 9365 w 9841"/>
                    <a:gd name="connsiteY100" fmla="*/ 8358 h 10000"/>
                    <a:gd name="connsiteX101" fmla="*/ 9524 w 9841"/>
                    <a:gd name="connsiteY101" fmla="*/ 8328 h 10000"/>
                    <a:gd name="connsiteX102" fmla="*/ 9524 w 9841"/>
                    <a:gd name="connsiteY102" fmla="*/ 8035 h 10000"/>
                    <a:gd name="connsiteX103" fmla="*/ 9682 w 9841"/>
                    <a:gd name="connsiteY103" fmla="*/ 8006 h 10000"/>
                    <a:gd name="connsiteX104" fmla="*/ 9682 w 9841"/>
                    <a:gd name="connsiteY104" fmla="*/ 7713 h 10000"/>
                    <a:gd name="connsiteX105" fmla="*/ 9841 w 9841"/>
                    <a:gd name="connsiteY105" fmla="*/ 7683 h 10000"/>
                    <a:gd name="connsiteX0" fmla="*/ 0 w 9839"/>
                    <a:gd name="connsiteY0" fmla="*/ 1584 h 10000"/>
                    <a:gd name="connsiteX1" fmla="*/ 161 w 9839"/>
                    <a:gd name="connsiteY1" fmla="*/ 1290 h 10000"/>
                    <a:gd name="connsiteX2" fmla="*/ 324 w 9839"/>
                    <a:gd name="connsiteY2" fmla="*/ 1026 h 10000"/>
                    <a:gd name="connsiteX3" fmla="*/ 484 w 9839"/>
                    <a:gd name="connsiteY3" fmla="*/ 792 h 10000"/>
                    <a:gd name="connsiteX4" fmla="*/ 646 w 9839"/>
                    <a:gd name="connsiteY4" fmla="*/ 587 h 10000"/>
                    <a:gd name="connsiteX5" fmla="*/ 807 w 9839"/>
                    <a:gd name="connsiteY5" fmla="*/ 411 h 10000"/>
                    <a:gd name="connsiteX6" fmla="*/ 968 w 9839"/>
                    <a:gd name="connsiteY6" fmla="*/ 235 h 10000"/>
                    <a:gd name="connsiteX7" fmla="*/ 1130 w 9839"/>
                    <a:gd name="connsiteY7" fmla="*/ 147 h 10000"/>
                    <a:gd name="connsiteX8" fmla="*/ 1291 w 9839"/>
                    <a:gd name="connsiteY8" fmla="*/ 59 h 10000"/>
                    <a:gd name="connsiteX9" fmla="*/ 1613 w 9839"/>
                    <a:gd name="connsiteY9" fmla="*/ 0 h 10000"/>
                    <a:gd name="connsiteX10" fmla="*/ 1613 w 9839"/>
                    <a:gd name="connsiteY10" fmla="*/ 0 h 10000"/>
                    <a:gd name="connsiteX11" fmla="*/ 1775 w 9839"/>
                    <a:gd name="connsiteY11" fmla="*/ 0 h 10000"/>
                    <a:gd name="connsiteX12" fmla="*/ 2097 w 9839"/>
                    <a:gd name="connsiteY12" fmla="*/ 59 h 10000"/>
                    <a:gd name="connsiteX13" fmla="*/ 2097 w 9839"/>
                    <a:gd name="connsiteY13" fmla="*/ 147 h 10000"/>
                    <a:gd name="connsiteX14" fmla="*/ 2258 w 9839"/>
                    <a:gd name="connsiteY14" fmla="*/ 176 h 10000"/>
                    <a:gd name="connsiteX15" fmla="*/ 2258 w 9839"/>
                    <a:gd name="connsiteY15" fmla="*/ 264 h 10000"/>
                    <a:gd name="connsiteX16" fmla="*/ 2419 w 9839"/>
                    <a:gd name="connsiteY16" fmla="*/ 293 h 10000"/>
                    <a:gd name="connsiteX17" fmla="*/ 2419 w 9839"/>
                    <a:gd name="connsiteY17" fmla="*/ 411 h 10000"/>
                    <a:gd name="connsiteX18" fmla="*/ 2581 w 9839"/>
                    <a:gd name="connsiteY18" fmla="*/ 440 h 10000"/>
                    <a:gd name="connsiteX19" fmla="*/ 2581 w 9839"/>
                    <a:gd name="connsiteY19" fmla="*/ 616 h 10000"/>
                    <a:gd name="connsiteX20" fmla="*/ 2742 w 9839"/>
                    <a:gd name="connsiteY20" fmla="*/ 645 h 10000"/>
                    <a:gd name="connsiteX21" fmla="*/ 2742 w 9839"/>
                    <a:gd name="connsiteY21" fmla="*/ 821 h 10000"/>
                    <a:gd name="connsiteX22" fmla="*/ 2903 w 9839"/>
                    <a:gd name="connsiteY22" fmla="*/ 850 h 10000"/>
                    <a:gd name="connsiteX23" fmla="*/ 2903 w 9839"/>
                    <a:gd name="connsiteY23" fmla="*/ 1056 h 10000"/>
                    <a:gd name="connsiteX24" fmla="*/ 3065 w 9839"/>
                    <a:gd name="connsiteY24" fmla="*/ 1085 h 10000"/>
                    <a:gd name="connsiteX25" fmla="*/ 3065 w 9839"/>
                    <a:gd name="connsiteY25" fmla="*/ 1349 h 10000"/>
                    <a:gd name="connsiteX26" fmla="*/ 3227 w 9839"/>
                    <a:gd name="connsiteY26" fmla="*/ 1378 h 10000"/>
                    <a:gd name="connsiteX27" fmla="*/ 3227 w 9839"/>
                    <a:gd name="connsiteY27" fmla="*/ 1642 h 10000"/>
                    <a:gd name="connsiteX28" fmla="*/ 3387 w 9839"/>
                    <a:gd name="connsiteY28" fmla="*/ 1672 h 10000"/>
                    <a:gd name="connsiteX29" fmla="*/ 3387 w 9839"/>
                    <a:gd name="connsiteY29" fmla="*/ 1935 h 10000"/>
                    <a:gd name="connsiteX30" fmla="*/ 3549 w 9839"/>
                    <a:gd name="connsiteY30" fmla="*/ 1965 h 10000"/>
                    <a:gd name="connsiteX31" fmla="*/ 3549 w 9839"/>
                    <a:gd name="connsiteY31" fmla="*/ 2287 h 10000"/>
                    <a:gd name="connsiteX32" fmla="*/ 3711 w 9839"/>
                    <a:gd name="connsiteY32" fmla="*/ 2317 h 10000"/>
                    <a:gd name="connsiteX33" fmla="*/ 3711 w 9839"/>
                    <a:gd name="connsiteY33" fmla="*/ 2639 h 10000"/>
                    <a:gd name="connsiteX34" fmla="*/ 3871 w 9839"/>
                    <a:gd name="connsiteY34" fmla="*/ 2669 h 10000"/>
                    <a:gd name="connsiteX35" fmla="*/ 3871 w 9839"/>
                    <a:gd name="connsiteY35" fmla="*/ 3021 h 10000"/>
                    <a:gd name="connsiteX36" fmla="*/ 4033 w 9839"/>
                    <a:gd name="connsiteY36" fmla="*/ 3050 h 10000"/>
                    <a:gd name="connsiteX37" fmla="*/ 4033 w 9839"/>
                    <a:gd name="connsiteY37" fmla="*/ 3402 h 10000"/>
                    <a:gd name="connsiteX38" fmla="*/ 4194 w 9839"/>
                    <a:gd name="connsiteY38" fmla="*/ 3431 h 10000"/>
                    <a:gd name="connsiteX39" fmla="*/ 4194 w 9839"/>
                    <a:gd name="connsiteY39" fmla="*/ 3812 h 10000"/>
                    <a:gd name="connsiteX40" fmla="*/ 4355 w 9839"/>
                    <a:gd name="connsiteY40" fmla="*/ 3842 h 10000"/>
                    <a:gd name="connsiteX41" fmla="*/ 4355 w 9839"/>
                    <a:gd name="connsiteY41" fmla="*/ 4223 h 10000"/>
                    <a:gd name="connsiteX42" fmla="*/ 4516 w 9839"/>
                    <a:gd name="connsiteY42" fmla="*/ 4252 h 10000"/>
                    <a:gd name="connsiteX43" fmla="*/ 4516 w 9839"/>
                    <a:gd name="connsiteY43" fmla="*/ 4633 h 10000"/>
                    <a:gd name="connsiteX44" fmla="*/ 4678 w 9839"/>
                    <a:gd name="connsiteY44" fmla="*/ 4663 h 10000"/>
                    <a:gd name="connsiteX45" fmla="*/ 4678 w 9839"/>
                    <a:gd name="connsiteY45" fmla="*/ 5044 h 10000"/>
                    <a:gd name="connsiteX46" fmla="*/ 4838 w 9839"/>
                    <a:gd name="connsiteY46" fmla="*/ 5073 h 10000"/>
                    <a:gd name="connsiteX47" fmla="*/ 4838 w 9839"/>
                    <a:gd name="connsiteY47" fmla="*/ 5455 h 10000"/>
                    <a:gd name="connsiteX48" fmla="*/ 5000 w 9839"/>
                    <a:gd name="connsiteY48" fmla="*/ 5484 h 10000"/>
                    <a:gd name="connsiteX49" fmla="*/ 5000 w 9839"/>
                    <a:gd name="connsiteY49" fmla="*/ 5865 h 10000"/>
                    <a:gd name="connsiteX50" fmla="*/ 5162 w 9839"/>
                    <a:gd name="connsiteY50" fmla="*/ 5894 h 10000"/>
                    <a:gd name="connsiteX51" fmla="*/ 5162 w 9839"/>
                    <a:gd name="connsiteY51" fmla="*/ 6276 h 10000"/>
                    <a:gd name="connsiteX52" fmla="*/ 5322 w 9839"/>
                    <a:gd name="connsiteY52" fmla="*/ 6305 h 10000"/>
                    <a:gd name="connsiteX53" fmla="*/ 5322 w 9839"/>
                    <a:gd name="connsiteY53" fmla="*/ 6657 h 10000"/>
                    <a:gd name="connsiteX54" fmla="*/ 5484 w 9839"/>
                    <a:gd name="connsiteY54" fmla="*/ 6686 h 10000"/>
                    <a:gd name="connsiteX55" fmla="*/ 5484 w 9839"/>
                    <a:gd name="connsiteY55" fmla="*/ 7038 h 10000"/>
                    <a:gd name="connsiteX56" fmla="*/ 5645 w 9839"/>
                    <a:gd name="connsiteY56" fmla="*/ 7067 h 10000"/>
                    <a:gd name="connsiteX57" fmla="*/ 5645 w 9839"/>
                    <a:gd name="connsiteY57" fmla="*/ 7419 h 10000"/>
                    <a:gd name="connsiteX58" fmla="*/ 5807 w 9839"/>
                    <a:gd name="connsiteY58" fmla="*/ 7449 h 10000"/>
                    <a:gd name="connsiteX59" fmla="*/ 5807 w 9839"/>
                    <a:gd name="connsiteY59" fmla="*/ 7771 h 10000"/>
                    <a:gd name="connsiteX60" fmla="*/ 5968 w 9839"/>
                    <a:gd name="connsiteY60" fmla="*/ 7801 h 10000"/>
                    <a:gd name="connsiteX61" fmla="*/ 5968 w 9839"/>
                    <a:gd name="connsiteY61" fmla="*/ 8123 h 10000"/>
                    <a:gd name="connsiteX62" fmla="*/ 6130 w 9839"/>
                    <a:gd name="connsiteY62" fmla="*/ 8152 h 10000"/>
                    <a:gd name="connsiteX63" fmla="*/ 6130 w 9839"/>
                    <a:gd name="connsiteY63" fmla="*/ 8446 h 10000"/>
                    <a:gd name="connsiteX64" fmla="*/ 6291 w 9839"/>
                    <a:gd name="connsiteY64" fmla="*/ 8475 h 10000"/>
                    <a:gd name="connsiteX65" fmla="*/ 6291 w 9839"/>
                    <a:gd name="connsiteY65" fmla="*/ 8710 h 10000"/>
                    <a:gd name="connsiteX66" fmla="*/ 6452 w 9839"/>
                    <a:gd name="connsiteY66" fmla="*/ 8739 h 10000"/>
                    <a:gd name="connsiteX67" fmla="*/ 6452 w 9839"/>
                    <a:gd name="connsiteY67" fmla="*/ 8974 h 10000"/>
                    <a:gd name="connsiteX68" fmla="*/ 6614 w 9839"/>
                    <a:gd name="connsiteY68" fmla="*/ 9003 h 10000"/>
                    <a:gd name="connsiteX69" fmla="*/ 6614 w 9839"/>
                    <a:gd name="connsiteY69" fmla="*/ 9238 h 10000"/>
                    <a:gd name="connsiteX70" fmla="*/ 6774 w 9839"/>
                    <a:gd name="connsiteY70" fmla="*/ 9267 h 10000"/>
                    <a:gd name="connsiteX71" fmla="*/ 6774 w 9839"/>
                    <a:gd name="connsiteY71" fmla="*/ 9443 h 10000"/>
                    <a:gd name="connsiteX72" fmla="*/ 6936 w 9839"/>
                    <a:gd name="connsiteY72" fmla="*/ 9472 h 10000"/>
                    <a:gd name="connsiteX73" fmla="*/ 6936 w 9839"/>
                    <a:gd name="connsiteY73" fmla="*/ 9619 h 10000"/>
                    <a:gd name="connsiteX74" fmla="*/ 7097 w 9839"/>
                    <a:gd name="connsiteY74" fmla="*/ 9648 h 10000"/>
                    <a:gd name="connsiteX75" fmla="*/ 7097 w 9839"/>
                    <a:gd name="connsiteY75" fmla="*/ 9765 h 10000"/>
                    <a:gd name="connsiteX76" fmla="*/ 7258 w 9839"/>
                    <a:gd name="connsiteY76" fmla="*/ 9795 h 10000"/>
                    <a:gd name="connsiteX77" fmla="*/ 7258 w 9839"/>
                    <a:gd name="connsiteY77" fmla="*/ 9883 h 10000"/>
                    <a:gd name="connsiteX78" fmla="*/ 7420 w 9839"/>
                    <a:gd name="connsiteY78" fmla="*/ 9912 h 10000"/>
                    <a:gd name="connsiteX79" fmla="*/ 7420 w 9839"/>
                    <a:gd name="connsiteY79" fmla="*/ 9941 h 10000"/>
                    <a:gd name="connsiteX80" fmla="*/ 7742 w 9839"/>
                    <a:gd name="connsiteY80" fmla="*/ 10000 h 10000"/>
                    <a:gd name="connsiteX81" fmla="*/ 7581 w 9839"/>
                    <a:gd name="connsiteY81" fmla="*/ 10000 h 10000"/>
                    <a:gd name="connsiteX82" fmla="*/ 7742 w 9839"/>
                    <a:gd name="connsiteY82" fmla="*/ 10000 h 10000"/>
                    <a:gd name="connsiteX83" fmla="*/ 7903 w 9839"/>
                    <a:gd name="connsiteY83" fmla="*/ 10000 h 10000"/>
                    <a:gd name="connsiteX84" fmla="*/ 8225 w 9839"/>
                    <a:gd name="connsiteY84" fmla="*/ 9941 h 10000"/>
                    <a:gd name="connsiteX85" fmla="*/ 8225 w 9839"/>
                    <a:gd name="connsiteY85" fmla="*/ 9853 h 10000"/>
                    <a:gd name="connsiteX86" fmla="*/ 8387 w 9839"/>
                    <a:gd name="connsiteY86" fmla="*/ 9824 h 10000"/>
                    <a:gd name="connsiteX87" fmla="*/ 8387 w 9839"/>
                    <a:gd name="connsiteY87" fmla="*/ 9736 h 10000"/>
                    <a:gd name="connsiteX88" fmla="*/ 8549 w 9839"/>
                    <a:gd name="connsiteY88" fmla="*/ 9707 h 10000"/>
                    <a:gd name="connsiteX89" fmla="*/ 8549 w 9839"/>
                    <a:gd name="connsiteY89" fmla="*/ 9589 h 10000"/>
                    <a:gd name="connsiteX90" fmla="*/ 8710 w 9839"/>
                    <a:gd name="connsiteY90" fmla="*/ 9560 h 10000"/>
                    <a:gd name="connsiteX91" fmla="*/ 8710 w 9839"/>
                    <a:gd name="connsiteY91" fmla="*/ 9384 h 10000"/>
                    <a:gd name="connsiteX92" fmla="*/ 8872 w 9839"/>
                    <a:gd name="connsiteY92" fmla="*/ 9355 h 10000"/>
                    <a:gd name="connsiteX93" fmla="*/ 8872 w 9839"/>
                    <a:gd name="connsiteY93" fmla="*/ 9179 h 10000"/>
                    <a:gd name="connsiteX94" fmla="*/ 9033 w 9839"/>
                    <a:gd name="connsiteY94" fmla="*/ 9150 h 10000"/>
                    <a:gd name="connsiteX95" fmla="*/ 9033 w 9839"/>
                    <a:gd name="connsiteY95" fmla="*/ 8944 h 10000"/>
                    <a:gd name="connsiteX96" fmla="*/ 9194 w 9839"/>
                    <a:gd name="connsiteY96" fmla="*/ 8915 h 10000"/>
                    <a:gd name="connsiteX97" fmla="*/ 9194 w 9839"/>
                    <a:gd name="connsiteY97" fmla="*/ 8651 h 10000"/>
                    <a:gd name="connsiteX98" fmla="*/ 9355 w 9839"/>
                    <a:gd name="connsiteY98" fmla="*/ 8622 h 10000"/>
                    <a:gd name="connsiteX99" fmla="*/ 9355 w 9839"/>
                    <a:gd name="connsiteY99" fmla="*/ 8358 h 10000"/>
                    <a:gd name="connsiteX100" fmla="*/ 9517 w 9839"/>
                    <a:gd name="connsiteY100" fmla="*/ 8328 h 10000"/>
                    <a:gd name="connsiteX101" fmla="*/ 9517 w 9839"/>
                    <a:gd name="connsiteY101" fmla="*/ 8035 h 10000"/>
                    <a:gd name="connsiteX102" fmla="*/ 9677 w 9839"/>
                    <a:gd name="connsiteY102" fmla="*/ 8006 h 10000"/>
                    <a:gd name="connsiteX103" fmla="*/ 9677 w 9839"/>
                    <a:gd name="connsiteY103" fmla="*/ 7713 h 10000"/>
                    <a:gd name="connsiteX104" fmla="*/ 9839 w 9839"/>
                    <a:gd name="connsiteY104" fmla="*/ 7683 h 10000"/>
                    <a:gd name="connsiteX0" fmla="*/ 0 w 9836"/>
                    <a:gd name="connsiteY0" fmla="*/ 1290 h 10000"/>
                    <a:gd name="connsiteX1" fmla="*/ 165 w 9836"/>
                    <a:gd name="connsiteY1" fmla="*/ 1026 h 10000"/>
                    <a:gd name="connsiteX2" fmla="*/ 328 w 9836"/>
                    <a:gd name="connsiteY2" fmla="*/ 792 h 10000"/>
                    <a:gd name="connsiteX3" fmla="*/ 493 w 9836"/>
                    <a:gd name="connsiteY3" fmla="*/ 587 h 10000"/>
                    <a:gd name="connsiteX4" fmla="*/ 656 w 9836"/>
                    <a:gd name="connsiteY4" fmla="*/ 411 h 10000"/>
                    <a:gd name="connsiteX5" fmla="*/ 820 w 9836"/>
                    <a:gd name="connsiteY5" fmla="*/ 235 h 10000"/>
                    <a:gd name="connsiteX6" fmla="*/ 984 w 9836"/>
                    <a:gd name="connsiteY6" fmla="*/ 147 h 10000"/>
                    <a:gd name="connsiteX7" fmla="*/ 1148 w 9836"/>
                    <a:gd name="connsiteY7" fmla="*/ 59 h 10000"/>
                    <a:gd name="connsiteX8" fmla="*/ 1475 w 9836"/>
                    <a:gd name="connsiteY8" fmla="*/ 0 h 10000"/>
                    <a:gd name="connsiteX9" fmla="*/ 1475 w 9836"/>
                    <a:gd name="connsiteY9" fmla="*/ 0 h 10000"/>
                    <a:gd name="connsiteX10" fmla="*/ 1640 w 9836"/>
                    <a:gd name="connsiteY10" fmla="*/ 0 h 10000"/>
                    <a:gd name="connsiteX11" fmla="*/ 1967 w 9836"/>
                    <a:gd name="connsiteY11" fmla="*/ 59 h 10000"/>
                    <a:gd name="connsiteX12" fmla="*/ 1967 w 9836"/>
                    <a:gd name="connsiteY12" fmla="*/ 147 h 10000"/>
                    <a:gd name="connsiteX13" fmla="*/ 2131 w 9836"/>
                    <a:gd name="connsiteY13" fmla="*/ 176 h 10000"/>
                    <a:gd name="connsiteX14" fmla="*/ 2131 w 9836"/>
                    <a:gd name="connsiteY14" fmla="*/ 264 h 10000"/>
                    <a:gd name="connsiteX15" fmla="*/ 2295 w 9836"/>
                    <a:gd name="connsiteY15" fmla="*/ 293 h 10000"/>
                    <a:gd name="connsiteX16" fmla="*/ 2295 w 9836"/>
                    <a:gd name="connsiteY16" fmla="*/ 411 h 10000"/>
                    <a:gd name="connsiteX17" fmla="*/ 2459 w 9836"/>
                    <a:gd name="connsiteY17" fmla="*/ 440 h 10000"/>
                    <a:gd name="connsiteX18" fmla="*/ 2459 w 9836"/>
                    <a:gd name="connsiteY18" fmla="*/ 616 h 10000"/>
                    <a:gd name="connsiteX19" fmla="*/ 2623 w 9836"/>
                    <a:gd name="connsiteY19" fmla="*/ 645 h 10000"/>
                    <a:gd name="connsiteX20" fmla="*/ 2623 w 9836"/>
                    <a:gd name="connsiteY20" fmla="*/ 821 h 10000"/>
                    <a:gd name="connsiteX21" fmla="*/ 2787 w 9836"/>
                    <a:gd name="connsiteY21" fmla="*/ 850 h 10000"/>
                    <a:gd name="connsiteX22" fmla="*/ 2787 w 9836"/>
                    <a:gd name="connsiteY22" fmla="*/ 1056 h 10000"/>
                    <a:gd name="connsiteX23" fmla="*/ 2951 w 9836"/>
                    <a:gd name="connsiteY23" fmla="*/ 1085 h 10000"/>
                    <a:gd name="connsiteX24" fmla="*/ 2951 w 9836"/>
                    <a:gd name="connsiteY24" fmla="*/ 1349 h 10000"/>
                    <a:gd name="connsiteX25" fmla="*/ 3116 w 9836"/>
                    <a:gd name="connsiteY25" fmla="*/ 1378 h 10000"/>
                    <a:gd name="connsiteX26" fmla="*/ 3116 w 9836"/>
                    <a:gd name="connsiteY26" fmla="*/ 1642 h 10000"/>
                    <a:gd name="connsiteX27" fmla="*/ 3278 w 9836"/>
                    <a:gd name="connsiteY27" fmla="*/ 1672 h 10000"/>
                    <a:gd name="connsiteX28" fmla="*/ 3278 w 9836"/>
                    <a:gd name="connsiteY28" fmla="*/ 1935 h 10000"/>
                    <a:gd name="connsiteX29" fmla="*/ 3443 w 9836"/>
                    <a:gd name="connsiteY29" fmla="*/ 1965 h 10000"/>
                    <a:gd name="connsiteX30" fmla="*/ 3443 w 9836"/>
                    <a:gd name="connsiteY30" fmla="*/ 2287 h 10000"/>
                    <a:gd name="connsiteX31" fmla="*/ 3608 w 9836"/>
                    <a:gd name="connsiteY31" fmla="*/ 2317 h 10000"/>
                    <a:gd name="connsiteX32" fmla="*/ 3608 w 9836"/>
                    <a:gd name="connsiteY32" fmla="*/ 2639 h 10000"/>
                    <a:gd name="connsiteX33" fmla="*/ 3770 w 9836"/>
                    <a:gd name="connsiteY33" fmla="*/ 2669 h 10000"/>
                    <a:gd name="connsiteX34" fmla="*/ 3770 w 9836"/>
                    <a:gd name="connsiteY34" fmla="*/ 3021 h 10000"/>
                    <a:gd name="connsiteX35" fmla="*/ 3935 w 9836"/>
                    <a:gd name="connsiteY35" fmla="*/ 3050 h 10000"/>
                    <a:gd name="connsiteX36" fmla="*/ 3935 w 9836"/>
                    <a:gd name="connsiteY36" fmla="*/ 3402 h 10000"/>
                    <a:gd name="connsiteX37" fmla="*/ 4099 w 9836"/>
                    <a:gd name="connsiteY37" fmla="*/ 3431 h 10000"/>
                    <a:gd name="connsiteX38" fmla="*/ 4099 w 9836"/>
                    <a:gd name="connsiteY38" fmla="*/ 3812 h 10000"/>
                    <a:gd name="connsiteX39" fmla="*/ 4262 w 9836"/>
                    <a:gd name="connsiteY39" fmla="*/ 3842 h 10000"/>
                    <a:gd name="connsiteX40" fmla="*/ 4262 w 9836"/>
                    <a:gd name="connsiteY40" fmla="*/ 4223 h 10000"/>
                    <a:gd name="connsiteX41" fmla="*/ 4426 w 9836"/>
                    <a:gd name="connsiteY41" fmla="*/ 4252 h 10000"/>
                    <a:gd name="connsiteX42" fmla="*/ 4426 w 9836"/>
                    <a:gd name="connsiteY42" fmla="*/ 4633 h 10000"/>
                    <a:gd name="connsiteX43" fmla="*/ 4591 w 9836"/>
                    <a:gd name="connsiteY43" fmla="*/ 4663 h 10000"/>
                    <a:gd name="connsiteX44" fmla="*/ 4591 w 9836"/>
                    <a:gd name="connsiteY44" fmla="*/ 5044 h 10000"/>
                    <a:gd name="connsiteX45" fmla="*/ 4753 w 9836"/>
                    <a:gd name="connsiteY45" fmla="*/ 5073 h 10000"/>
                    <a:gd name="connsiteX46" fmla="*/ 4753 w 9836"/>
                    <a:gd name="connsiteY46" fmla="*/ 5455 h 10000"/>
                    <a:gd name="connsiteX47" fmla="*/ 4918 w 9836"/>
                    <a:gd name="connsiteY47" fmla="*/ 5484 h 10000"/>
                    <a:gd name="connsiteX48" fmla="*/ 4918 w 9836"/>
                    <a:gd name="connsiteY48" fmla="*/ 5865 h 10000"/>
                    <a:gd name="connsiteX49" fmla="*/ 5082 w 9836"/>
                    <a:gd name="connsiteY49" fmla="*/ 5894 h 10000"/>
                    <a:gd name="connsiteX50" fmla="*/ 5082 w 9836"/>
                    <a:gd name="connsiteY50" fmla="*/ 6276 h 10000"/>
                    <a:gd name="connsiteX51" fmla="*/ 5245 w 9836"/>
                    <a:gd name="connsiteY51" fmla="*/ 6305 h 10000"/>
                    <a:gd name="connsiteX52" fmla="*/ 5245 w 9836"/>
                    <a:gd name="connsiteY52" fmla="*/ 6657 h 10000"/>
                    <a:gd name="connsiteX53" fmla="*/ 5410 w 9836"/>
                    <a:gd name="connsiteY53" fmla="*/ 6686 h 10000"/>
                    <a:gd name="connsiteX54" fmla="*/ 5410 w 9836"/>
                    <a:gd name="connsiteY54" fmla="*/ 7038 h 10000"/>
                    <a:gd name="connsiteX55" fmla="*/ 5573 w 9836"/>
                    <a:gd name="connsiteY55" fmla="*/ 7067 h 10000"/>
                    <a:gd name="connsiteX56" fmla="*/ 5573 w 9836"/>
                    <a:gd name="connsiteY56" fmla="*/ 7419 h 10000"/>
                    <a:gd name="connsiteX57" fmla="*/ 5738 w 9836"/>
                    <a:gd name="connsiteY57" fmla="*/ 7449 h 10000"/>
                    <a:gd name="connsiteX58" fmla="*/ 5738 w 9836"/>
                    <a:gd name="connsiteY58" fmla="*/ 7771 h 10000"/>
                    <a:gd name="connsiteX59" fmla="*/ 5902 w 9836"/>
                    <a:gd name="connsiteY59" fmla="*/ 7801 h 10000"/>
                    <a:gd name="connsiteX60" fmla="*/ 5902 w 9836"/>
                    <a:gd name="connsiteY60" fmla="*/ 8123 h 10000"/>
                    <a:gd name="connsiteX61" fmla="*/ 6066 w 9836"/>
                    <a:gd name="connsiteY61" fmla="*/ 8152 h 10000"/>
                    <a:gd name="connsiteX62" fmla="*/ 6066 w 9836"/>
                    <a:gd name="connsiteY62" fmla="*/ 8446 h 10000"/>
                    <a:gd name="connsiteX63" fmla="*/ 6230 w 9836"/>
                    <a:gd name="connsiteY63" fmla="*/ 8475 h 10000"/>
                    <a:gd name="connsiteX64" fmla="*/ 6230 w 9836"/>
                    <a:gd name="connsiteY64" fmla="*/ 8710 h 10000"/>
                    <a:gd name="connsiteX65" fmla="*/ 6394 w 9836"/>
                    <a:gd name="connsiteY65" fmla="*/ 8739 h 10000"/>
                    <a:gd name="connsiteX66" fmla="*/ 6394 w 9836"/>
                    <a:gd name="connsiteY66" fmla="*/ 8974 h 10000"/>
                    <a:gd name="connsiteX67" fmla="*/ 6558 w 9836"/>
                    <a:gd name="connsiteY67" fmla="*/ 9003 h 10000"/>
                    <a:gd name="connsiteX68" fmla="*/ 6558 w 9836"/>
                    <a:gd name="connsiteY68" fmla="*/ 9238 h 10000"/>
                    <a:gd name="connsiteX69" fmla="*/ 6721 w 9836"/>
                    <a:gd name="connsiteY69" fmla="*/ 9267 h 10000"/>
                    <a:gd name="connsiteX70" fmla="*/ 6721 w 9836"/>
                    <a:gd name="connsiteY70" fmla="*/ 9443 h 10000"/>
                    <a:gd name="connsiteX71" fmla="*/ 6885 w 9836"/>
                    <a:gd name="connsiteY71" fmla="*/ 9472 h 10000"/>
                    <a:gd name="connsiteX72" fmla="*/ 6885 w 9836"/>
                    <a:gd name="connsiteY72" fmla="*/ 9619 h 10000"/>
                    <a:gd name="connsiteX73" fmla="*/ 7049 w 9836"/>
                    <a:gd name="connsiteY73" fmla="*/ 9648 h 10000"/>
                    <a:gd name="connsiteX74" fmla="*/ 7049 w 9836"/>
                    <a:gd name="connsiteY74" fmla="*/ 9765 h 10000"/>
                    <a:gd name="connsiteX75" fmla="*/ 7213 w 9836"/>
                    <a:gd name="connsiteY75" fmla="*/ 9795 h 10000"/>
                    <a:gd name="connsiteX76" fmla="*/ 7213 w 9836"/>
                    <a:gd name="connsiteY76" fmla="*/ 9883 h 10000"/>
                    <a:gd name="connsiteX77" fmla="*/ 7377 w 9836"/>
                    <a:gd name="connsiteY77" fmla="*/ 9912 h 10000"/>
                    <a:gd name="connsiteX78" fmla="*/ 7377 w 9836"/>
                    <a:gd name="connsiteY78" fmla="*/ 9941 h 10000"/>
                    <a:gd name="connsiteX79" fmla="*/ 7705 w 9836"/>
                    <a:gd name="connsiteY79" fmla="*/ 10000 h 10000"/>
                    <a:gd name="connsiteX80" fmla="*/ 7541 w 9836"/>
                    <a:gd name="connsiteY80" fmla="*/ 10000 h 10000"/>
                    <a:gd name="connsiteX81" fmla="*/ 7705 w 9836"/>
                    <a:gd name="connsiteY81" fmla="*/ 10000 h 10000"/>
                    <a:gd name="connsiteX82" fmla="*/ 7868 w 9836"/>
                    <a:gd name="connsiteY82" fmla="*/ 10000 h 10000"/>
                    <a:gd name="connsiteX83" fmla="*/ 8196 w 9836"/>
                    <a:gd name="connsiteY83" fmla="*/ 9941 h 10000"/>
                    <a:gd name="connsiteX84" fmla="*/ 8196 w 9836"/>
                    <a:gd name="connsiteY84" fmla="*/ 9853 h 10000"/>
                    <a:gd name="connsiteX85" fmla="*/ 8360 w 9836"/>
                    <a:gd name="connsiteY85" fmla="*/ 9824 h 10000"/>
                    <a:gd name="connsiteX86" fmla="*/ 8360 w 9836"/>
                    <a:gd name="connsiteY86" fmla="*/ 9736 h 10000"/>
                    <a:gd name="connsiteX87" fmla="*/ 8525 w 9836"/>
                    <a:gd name="connsiteY87" fmla="*/ 9707 h 10000"/>
                    <a:gd name="connsiteX88" fmla="*/ 8525 w 9836"/>
                    <a:gd name="connsiteY88" fmla="*/ 9589 h 10000"/>
                    <a:gd name="connsiteX89" fmla="*/ 8689 w 9836"/>
                    <a:gd name="connsiteY89" fmla="*/ 9560 h 10000"/>
                    <a:gd name="connsiteX90" fmla="*/ 8689 w 9836"/>
                    <a:gd name="connsiteY90" fmla="*/ 9384 h 10000"/>
                    <a:gd name="connsiteX91" fmla="*/ 8853 w 9836"/>
                    <a:gd name="connsiteY91" fmla="*/ 9355 h 10000"/>
                    <a:gd name="connsiteX92" fmla="*/ 8853 w 9836"/>
                    <a:gd name="connsiteY92" fmla="*/ 9179 h 10000"/>
                    <a:gd name="connsiteX93" fmla="*/ 9017 w 9836"/>
                    <a:gd name="connsiteY93" fmla="*/ 9150 h 10000"/>
                    <a:gd name="connsiteX94" fmla="*/ 9017 w 9836"/>
                    <a:gd name="connsiteY94" fmla="*/ 8944 h 10000"/>
                    <a:gd name="connsiteX95" fmla="*/ 9180 w 9836"/>
                    <a:gd name="connsiteY95" fmla="*/ 8915 h 10000"/>
                    <a:gd name="connsiteX96" fmla="*/ 9180 w 9836"/>
                    <a:gd name="connsiteY96" fmla="*/ 8651 h 10000"/>
                    <a:gd name="connsiteX97" fmla="*/ 9344 w 9836"/>
                    <a:gd name="connsiteY97" fmla="*/ 8622 h 10000"/>
                    <a:gd name="connsiteX98" fmla="*/ 9344 w 9836"/>
                    <a:gd name="connsiteY98" fmla="*/ 8358 h 10000"/>
                    <a:gd name="connsiteX99" fmla="*/ 9509 w 9836"/>
                    <a:gd name="connsiteY99" fmla="*/ 8328 h 10000"/>
                    <a:gd name="connsiteX100" fmla="*/ 9509 w 9836"/>
                    <a:gd name="connsiteY100" fmla="*/ 8035 h 10000"/>
                    <a:gd name="connsiteX101" fmla="*/ 9671 w 9836"/>
                    <a:gd name="connsiteY101" fmla="*/ 8006 h 10000"/>
                    <a:gd name="connsiteX102" fmla="*/ 9671 w 9836"/>
                    <a:gd name="connsiteY102" fmla="*/ 7713 h 10000"/>
                    <a:gd name="connsiteX103" fmla="*/ 9836 w 9836"/>
                    <a:gd name="connsiteY103" fmla="*/ 7683 h 10000"/>
                    <a:gd name="connsiteX0" fmla="*/ 0 w 9832"/>
                    <a:gd name="connsiteY0" fmla="*/ 1026 h 10000"/>
                    <a:gd name="connsiteX1" fmla="*/ 165 w 9832"/>
                    <a:gd name="connsiteY1" fmla="*/ 792 h 10000"/>
                    <a:gd name="connsiteX2" fmla="*/ 333 w 9832"/>
                    <a:gd name="connsiteY2" fmla="*/ 587 h 10000"/>
                    <a:gd name="connsiteX3" fmla="*/ 499 w 9832"/>
                    <a:gd name="connsiteY3" fmla="*/ 411 h 10000"/>
                    <a:gd name="connsiteX4" fmla="*/ 666 w 9832"/>
                    <a:gd name="connsiteY4" fmla="*/ 235 h 10000"/>
                    <a:gd name="connsiteX5" fmla="*/ 832 w 9832"/>
                    <a:gd name="connsiteY5" fmla="*/ 147 h 10000"/>
                    <a:gd name="connsiteX6" fmla="*/ 999 w 9832"/>
                    <a:gd name="connsiteY6" fmla="*/ 59 h 10000"/>
                    <a:gd name="connsiteX7" fmla="*/ 1332 w 9832"/>
                    <a:gd name="connsiteY7" fmla="*/ 0 h 10000"/>
                    <a:gd name="connsiteX8" fmla="*/ 1332 w 9832"/>
                    <a:gd name="connsiteY8" fmla="*/ 0 h 10000"/>
                    <a:gd name="connsiteX9" fmla="*/ 1499 w 9832"/>
                    <a:gd name="connsiteY9" fmla="*/ 0 h 10000"/>
                    <a:gd name="connsiteX10" fmla="*/ 1832 w 9832"/>
                    <a:gd name="connsiteY10" fmla="*/ 59 h 10000"/>
                    <a:gd name="connsiteX11" fmla="*/ 1832 w 9832"/>
                    <a:gd name="connsiteY11" fmla="*/ 147 h 10000"/>
                    <a:gd name="connsiteX12" fmla="*/ 1999 w 9832"/>
                    <a:gd name="connsiteY12" fmla="*/ 176 h 10000"/>
                    <a:gd name="connsiteX13" fmla="*/ 1999 w 9832"/>
                    <a:gd name="connsiteY13" fmla="*/ 264 h 10000"/>
                    <a:gd name="connsiteX14" fmla="*/ 2165 w 9832"/>
                    <a:gd name="connsiteY14" fmla="*/ 293 h 10000"/>
                    <a:gd name="connsiteX15" fmla="*/ 2165 w 9832"/>
                    <a:gd name="connsiteY15" fmla="*/ 411 h 10000"/>
                    <a:gd name="connsiteX16" fmla="*/ 2332 w 9832"/>
                    <a:gd name="connsiteY16" fmla="*/ 440 h 10000"/>
                    <a:gd name="connsiteX17" fmla="*/ 2332 w 9832"/>
                    <a:gd name="connsiteY17" fmla="*/ 616 h 10000"/>
                    <a:gd name="connsiteX18" fmla="*/ 2499 w 9832"/>
                    <a:gd name="connsiteY18" fmla="*/ 645 h 10000"/>
                    <a:gd name="connsiteX19" fmla="*/ 2499 w 9832"/>
                    <a:gd name="connsiteY19" fmla="*/ 821 h 10000"/>
                    <a:gd name="connsiteX20" fmla="*/ 2665 w 9832"/>
                    <a:gd name="connsiteY20" fmla="*/ 850 h 10000"/>
                    <a:gd name="connsiteX21" fmla="*/ 2665 w 9832"/>
                    <a:gd name="connsiteY21" fmla="*/ 1056 h 10000"/>
                    <a:gd name="connsiteX22" fmla="*/ 2832 w 9832"/>
                    <a:gd name="connsiteY22" fmla="*/ 1085 h 10000"/>
                    <a:gd name="connsiteX23" fmla="*/ 2832 w 9832"/>
                    <a:gd name="connsiteY23" fmla="*/ 1349 h 10000"/>
                    <a:gd name="connsiteX24" fmla="*/ 3000 w 9832"/>
                    <a:gd name="connsiteY24" fmla="*/ 1378 h 10000"/>
                    <a:gd name="connsiteX25" fmla="*/ 3000 w 9832"/>
                    <a:gd name="connsiteY25" fmla="*/ 1642 h 10000"/>
                    <a:gd name="connsiteX26" fmla="*/ 3165 w 9832"/>
                    <a:gd name="connsiteY26" fmla="*/ 1672 h 10000"/>
                    <a:gd name="connsiteX27" fmla="*/ 3165 w 9832"/>
                    <a:gd name="connsiteY27" fmla="*/ 1935 h 10000"/>
                    <a:gd name="connsiteX28" fmla="*/ 3332 w 9832"/>
                    <a:gd name="connsiteY28" fmla="*/ 1965 h 10000"/>
                    <a:gd name="connsiteX29" fmla="*/ 3332 w 9832"/>
                    <a:gd name="connsiteY29" fmla="*/ 2287 h 10000"/>
                    <a:gd name="connsiteX30" fmla="*/ 3500 w 9832"/>
                    <a:gd name="connsiteY30" fmla="*/ 2317 h 10000"/>
                    <a:gd name="connsiteX31" fmla="*/ 3500 w 9832"/>
                    <a:gd name="connsiteY31" fmla="*/ 2639 h 10000"/>
                    <a:gd name="connsiteX32" fmla="*/ 3665 w 9832"/>
                    <a:gd name="connsiteY32" fmla="*/ 2669 h 10000"/>
                    <a:gd name="connsiteX33" fmla="*/ 3665 w 9832"/>
                    <a:gd name="connsiteY33" fmla="*/ 3021 h 10000"/>
                    <a:gd name="connsiteX34" fmla="*/ 3833 w 9832"/>
                    <a:gd name="connsiteY34" fmla="*/ 3050 h 10000"/>
                    <a:gd name="connsiteX35" fmla="*/ 3833 w 9832"/>
                    <a:gd name="connsiteY35" fmla="*/ 3402 h 10000"/>
                    <a:gd name="connsiteX36" fmla="*/ 3999 w 9832"/>
                    <a:gd name="connsiteY36" fmla="*/ 3431 h 10000"/>
                    <a:gd name="connsiteX37" fmla="*/ 3999 w 9832"/>
                    <a:gd name="connsiteY37" fmla="*/ 3812 h 10000"/>
                    <a:gd name="connsiteX38" fmla="*/ 4165 w 9832"/>
                    <a:gd name="connsiteY38" fmla="*/ 3842 h 10000"/>
                    <a:gd name="connsiteX39" fmla="*/ 4165 w 9832"/>
                    <a:gd name="connsiteY39" fmla="*/ 4223 h 10000"/>
                    <a:gd name="connsiteX40" fmla="*/ 4332 w 9832"/>
                    <a:gd name="connsiteY40" fmla="*/ 4252 h 10000"/>
                    <a:gd name="connsiteX41" fmla="*/ 4332 w 9832"/>
                    <a:gd name="connsiteY41" fmla="*/ 4633 h 10000"/>
                    <a:gd name="connsiteX42" fmla="*/ 4500 w 9832"/>
                    <a:gd name="connsiteY42" fmla="*/ 4663 h 10000"/>
                    <a:gd name="connsiteX43" fmla="*/ 4500 w 9832"/>
                    <a:gd name="connsiteY43" fmla="*/ 5044 h 10000"/>
                    <a:gd name="connsiteX44" fmla="*/ 4664 w 9832"/>
                    <a:gd name="connsiteY44" fmla="*/ 5073 h 10000"/>
                    <a:gd name="connsiteX45" fmla="*/ 4664 w 9832"/>
                    <a:gd name="connsiteY45" fmla="*/ 5455 h 10000"/>
                    <a:gd name="connsiteX46" fmla="*/ 4832 w 9832"/>
                    <a:gd name="connsiteY46" fmla="*/ 5484 h 10000"/>
                    <a:gd name="connsiteX47" fmla="*/ 4832 w 9832"/>
                    <a:gd name="connsiteY47" fmla="*/ 5865 h 10000"/>
                    <a:gd name="connsiteX48" fmla="*/ 4999 w 9832"/>
                    <a:gd name="connsiteY48" fmla="*/ 5894 h 10000"/>
                    <a:gd name="connsiteX49" fmla="*/ 4999 w 9832"/>
                    <a:gd name="connsiteY49" fmla="*/ 6276 h 10000"/>
                    <a:gd name="connsiteX50" fmla="*/ 5164 w 9832"/>
                    <a:gd name="connsiteY50" fmla="*/ 6305 h 10000"/>
                    <a:gd name="connsiteX51" fmla="*/ 5164 w 9832"/>
                    <a:gd name="connsiteY51" fmla="*/ 6657 h 10000"/>
                    <a:gd name="connsiteX52" fmla="*/ 5332 w 9832"/>
                    <a:gd name="connsiteY52" fmla="*/ 6686 h 10000"/>
                    <a:gd name="connsiteX53" fmla="*/ 5332 w 9832"/>
                    <a:gd name="connsiteY53" fmla="*/ 7038 h 10000"/>
                    <a:gd name="connsiteX54" fmla="*/ 5498 w 9832"/>
                    <a:gd name="connsiteY54" fmla="*/ 7067 h 10000"/>
                    <a:gd name="connsiteX55" fmla="*/ 5498 w 9832"/>
                    <a:gd name="connsiteY55" fmla="*/ 7419 h 10000"/>
                    <a:gd name="connsiteX56" fmla="*/ 5666 w 9832"/>
                    <a:gd name="connsiteY56" fmla="*/ 7449 h 10000"/>
                    <a:gd name="connsiteX57" fmla="*/ 5666 w 9832"/>
                    <a:gd name="connsiteY57" fmla="*/ 7771 h 10000"/>
                    <a:gd name="connsiteX58" fmla="*/ 5832 w 9832"/>
                    <a:gd name="connsiteY58" fmla="*/ 7801 h 10000"/>
                    <a:gd name="connsiteX59" fmla="*/ 5832 w 9832"/>
                    <a:gd name="connsiteY59" fmla="*/ 8123 h 10000"/>
                    <a:gd name="connsiteX60" fmla="*/ 5999 w 9832"/>
                    <a:gd name="connsiteY60" fmla="*/ 8152 h 10000"/>
                    <a:gd name="connsiteX61" fmla="*/ 5999 w 9832"/>
                    <a:gd name="connsiteY61" fmla="*/ 8446 h 10000"/>
                    <a:gd name="connsiteX62" fmla="*/ 6166 w 9832"/>
                    <a:gd name="connsiteY62" fmla="*/ 8475 h 10000"/>
                    <a:gd name="connsiteX63" fmla="*/ 6166 w 9832"/>
                    <a:gd name="connsiteY63" fmla="*/ 8710 h 10000"/>
                    <a:gd name="connsiteX64" fmla="*/ 6333 w 9832"/>
                    <a:gd name="connsiteY64" fmla="*/ 8739 h 10000"/>
                    <a:gd name="connsiteX65" fmla="*/ 6333 w 9832"/>
                    <a:gd name="connsiteY65" fmla="*/ 8974 h 10000"/>
                    <a:gd name="connsiteX66" fmla="*/ 6499 w 9832"/>
                    <a:gd name="connsiteY66" fmla="*/ 9003 h 10000"/>
                    <a:gd name="connsiteX67" fmla="*/ 6499 w 9832"/>
                    <a:gd name="connsiteY67" fmla="*/ 9238 h 10000"/>
                    <a:gd name="connsiteX68" fmla="*/ 6665 w 9832"/>
                    <a:gd name="connsiteY68" fmla="*/ 9267 h 10000"/>
                    <a:gd name="connsiteX69" fmla="*/ 6665 w 9832"/>
                    <a:gd name="connsiteY69" fmla="*/ 9443 h 10000"/>
                    <a:gd name="connsiteX70" fmla="*/ 6832 w 9832"/>
                    <a:gd name="connsiteY70" fmla="*/ 9472 h 10000"/>
                    <a:gd name="connsiteX71" fmla="*/ 6832 w 9832"/>
                    <a:gd name="connsiteY71" fmla="*/ 9619 h 10000"/>
                    <a:gd name="connsiteX72" fmla="*/ 6999 w 9832"/>
                    <a:gd name="connsiteY72" fmla="*/ 9648 h 10000"/>
                    <a:gd name="connsiteX73" fmla="*/ 6999 w 9832"/>
                    <a:gd name="connsiteY73" fmla="*/ 9765 h 10000"/>
                    <a:gd name="connsiteX74" fmla="*/ 7165 w 9832"/>
                    <a:gd name="connsiteY74" fmla="*/ 9795 h 10000"/>
                    <a:gd name="connsiteX75" fmla="*/ 7165 w 9832"/>
                    <a:gd name="connsiteY75" fmla="*/ 9883 h 10000"/>
                    <a:gd name="connsiteX76" fmla="*/ 7332 w 9832"/>
                    <a:gd name="connsiteY76" fmla="*/ 9912 h 10000"/>
                    <a:gd name="connsiteX77" fmla="*/ 7332 w 9832"/>
                    <a:gd name="connsiteY77" fmla="*/ 9941 h 10000"/>
                    <a:gd name="connsiteX78" fmla="*/ 7665 w 9832"/>
                    <a:gd name="connsiteY78" fmla="*/ 10000 h 10000"/>
                    <a:gd name="connsiteX79" fmla="*/ 7499 w 9832"/>
                    <a:gd name="connsiteY79" fmla="*/ 10000 h 10000"/>
                    <a:gd name="connsiteX80" fmla="*/ 7665 w 9832"/>
                    <a:gd name="connsiteY80" fmla="*/ 10000 h 10000"/>
                    <a:gd name="connsiteX81" fmla="*/ 7831 w 9832"/>
                    <a:gd name="connsiteY81" fmla="*/ 10000 h 10000"/>
                    <a:gd name="connsiteX82" fmla="*/ 8165 w 9832"/>
                    <a:gd name="connsiteY82" fmla="*/ 9941 h 10000"/>
                    <a:gd name="connsiteX83" fmla="*/ 8165 w 9832"/>
                    <a:gd name="connsiteY83" fmla="*/ 9853 h 10000"/>
                    <a:gd name="connsiteX84" fmla="*/ 8331 w 9832"/>
                    <a:gd name="connsiteY84" fmla="*/ 9824 h 10000"/>
                    <a:gd name="connsiteX85" fmla="*/ 8331 w 9832"/>
                    <a:gd name="connsiteY85" fmla="*/ 9736 h 10000"/>
                    <a:gd name="connsiteX86" fmla="*/ 8499 w 9832"/>
                    <a:gd name="connsiteY86" fmla="*/ 9707 h 10000"/>
                    <a:gd name="connsiteX87" fmla="*/ 8499 w 9832"/>
                    <a:gd name="connsiteY87" fmla="*/ 9589 h 10000"/>
                    <a:gd name="connsiteX88" fmla="*/ 8666 w 9832"/>
                    <a:gd name="connsiteY88" fmla="*/ 9560 h 10000"/>
                    <a:gd name="connsiteX89" fmla="*/ 8666 w 9832"/>
                    <a:gd name="connsiteY89" fmla="*/ 9384 h 10000"/>
                    <a:gd name="connsiteX90" fmla="*/ 8833 w 9832"/>
                    <a:gd name="connsiteY90" fmla="*/ 9355 h 10000"/>
                    <a:gd name="connsiteX91" fmla="*/ 8833 w 9832"/>
                    <a:gd name="connsiteY91" fmla="*/ 9179 h 10000"/>
                    <a:gd name="connsiteX92" fmla="*/ 8999 w 9832"/>
                    <a:gd name="connsiteY92" fmla="*/ 9150 h 10000"/>
                    <a:gd name="connsiteX93" fmla="*/ 8999 w 9832"/>
                    <a:gd name="connsiteY93" fmla="*/ 8944 h 10000"/>
                    <a:gd name="connsiteX94" fmla="*/ 9165 w 9832"/>
                    <a:gd name="connsiteY94" fmla="*/ 8915 h 10000"/>
                    <a:gd name="connsiteX95" fmla="*/ 9165 w 9832"/>
                    <a:gd name="connsiteY95" fmla="*/ 8651 h 10000"/>
                    <a:gd name="connsiteX96" fmla="*/ 9332 w 9832"/>
                    <a:gd name="connsiteY96" fmla="*/ 8622 h 10000"/>
                    <a:gd name="connsiteX97" fmla="*/ 9332 w 9832"/>
                    <a:gd name="connsiteY97" fmla="*/ 8358 h 10000"/>
                    <a:gd name="connsiteX98" fmla="*/ 9500 w 9832"/>
                    <a:gd name="connsiteY98" fmla="*/ 8328 h 10000"/>
                    <a:gd name="connsiteX99" fmla="*/ 9500 w 9832"/>
                    <a:gd name="connsiteY99" fmla="*/ 8035 h 10000"/>
                    <a:gd name="connsiteX100" fmla="*/ 9664 w 9832"/>
                    <a:gd name="connsiteY100" fmla="*/ 8006 h 10000"/>
                    <a:gd name="connsiteX101" fmla="*/ 9664 w 9832"/>
                    <a:gd name="connsiteY101" fmla="*/ 7713 h 10000"/>
                    <a:gd name="connsiteX102" fmla="*/ 9832 w 9832"/>
                    <a:gd name="connsiteY102" fmla="*/ 7683 h 10000"/>
                    <a:gd name="connsiteX0" fmla="*/ 0 w 9832"/>
                    <a:gd name="connsiteY0" fmla="*/ 792 h 10000"/>
                    <a:gd name="connsiteX1" fmla="*/ 171 w 9832"/>
                    <a:gd name="connsiteY1" fmla="*/ 587 h 10000"/>
                    <a:gd name="connsiteX2" fmla="*/ 340 w 9832"/>
                    <a:gd name="connsiteY2" fmla="*/ 411 h 10000"/>
                    <a:gd name="connsiteX3" fmla="*/ 509 w 9832"/>
                    <a:gd name="connsiteY3" fmla="*/ 235 h 10000"/>
                    <a:gd name="connsiteX4" fmla="*/ 678 w 9832"/>
                    <a:gd name="connsiteY4" fmla="*/ 147 h 10000"/>
                    <a:gd name="connsiteX5" fmla="*/ 848 w 9832"/>
                    <a:gd name="connsiteY5" fmla="*/ 59 h 10000"/>
                    <a:gd name="connsiteX6" fmla="*/ 1187 w 9832"/>
                    <a:gd name="connsiteY6" fmla="*/ 0 h 10000"/>
                    <a:gd name="connsiteX7" fmla="*/ 1187 w 9832"/>
                    <a:gd name="connsiteY7" fmla="*/ 0 h 10000"/>
                    <a:gd name="connsiteX8" fmla="*/ 1357 w 9832"/>
                    <a:gd name="connsiteY8" fmla="*/ 0 h 10000"/>
                    <a:gd name="connsiteX9" fmla="*/ 1695 w 9832"/>
                    <a:gd name="connsiteY9" fmla="*/ 59 h 10000"/>
                    <a:gd name="connsiteX10" fmla="*/ 1695 w 9832"/>
                    <a:gd name="connsiteY10" fmla="*/ 147 h 10000"/>
                    <a:gd name="connsiteX11" fmla="*/ 1865 w 9832"/>
                    <a:gd name="connsiteY11" fmla="*/ 176 h 10000"/>
                    <a:gd name="connsiteX12" fmla="*/ 1865 w 9832"/>
                    <a:gd name="connsiteY12" fmla="*/ 264 h 10000"/>
                    <a:gd name="connsiteX13" fmla="*/ 2034 w 9832"/>
                    <a:gd name="connsiteY13" fmla="*/ 293 h 10000"/>
                    <a:gd name="connsiteX14" fmla="*/ 2034 w 9832"/>
                    <a:gd name="connsiteY14" fmla="*/ 411 h 10000"/>
                    <a:gd name="connsiteX15" fmla="*/ 2204 w 9832"/>
                    <a:gd name="connsiteY15" fmla="*/ 440 h 10000"/>
                    <a:gd name="connsiteX16" fmla="*/ 2204 w 9832"/>
                    <a:gd name="connsiteY16" fmla="*/ 616 h 10000"/>
                    <a:gd name="connsiteX17" fmla="*/ 2374 w 9832"/>
                    <a:gd name="connsiteY17" fmla="*/ 645 h 10000"/>
                    <a:gd name="connsiteX18" fmla="*/ 2374 w 9832"/>
                    <a:gd name="connsiteY18" fmla="*/ 821 h 10000"/>
                    <a:gd name="connsiteX19" fmla="*/ 2543 w 9832"/>
                    <a:gd name="connsiteY19" fmla="*/ 850 h 10000"/>
                    <a:gd name="connsiteX20" fmla="*/ 2543 w 9832"/>
                    <a:gd name="connsiteY20" fmla="*/ 1056 h 10000"/>
                    <a:gd name="connsiteX21" fmla="*/ 2712 w 9832"/>
                    <a:gd name="connsiteY21" fmla="*/ 1085 h 10000"/>
                    <a:gd name="connsiteX22" fmla="*/ 2712 w 9832"/>
                    <a:gd name="connsiteY22" fmla="*/ 1349 h 10000"/>
                    <a:gd name="connsiteX23" fmla="*/ 2883 w 9832"/>
                    <a:gd name="connsiteY23" fmla="*/ 1378 h 10000"/>
                    <a:gd name="connsiteX24" fmla="*/ 2883 w 9832"/>
                    <a:gd name="connsiteY24" fmla="*/ 1642 h 10000"/>
                    <a:gd name="connsiteX25" fmla="*/ 3051 w 9832"/>
                    <a:gd name="connsiteY25" fmla="*/ 1672 h 10000"/>
                    <a:gd name="connsiteX26" fmla="*/ 3051 w 9832"/>
                    <a:gd name="connsiteY26" fmla="*/ 1935 h 10000"/>
                    <a:gd name="connsiteX27" fmla="*/ 3221 w 9832"/>
                    <a:gd name="connsiteY27" fmla="*/ 1965 h 10000"/>
                    <a:gd name="connsiteX28" fmla="*/ 3221 w 9832"/>
                    <a:gd name="connsiteY28" fmla="*/ 2287 h 10000"/>
                    <a:gd name="connsiteX29" fmla="*/ 3392 w 9832"/>
                    <a:gd name="connsiteY29" fmla="*/ 2317 h 10000"/>
                    <a:gd name="connsiteX30" fmla="*/ 3392 w 9832"/>
                    <a:gd name="connsiteY30" fmla="*/ 2639 h 10000"/>
                    <a:gd name="connsiteX31" fmla="*/ 3560 w 9832"/>
                    <a:gd name="connsiteY31" fmla="*/ 2669 h 10000"/>
                    <a:gd name="connsiteX32" fmla="*/ 3560 w 9832"/>
                    <a:gd name="connsiteY32" fmla="*/ 3021 h 10000"/>
                    <a:gd name="connsiteX33" fmla="*/ 3730 w 9832"/>
                    <a:gd name="connsiteY33" fmla="*/ 3050 h 10000"/>
                    <a:gd name="connsiteX34" fmla="*/ 3730 w 9832"/>
                    <a:gd name="connsiteY34" fmla="*/ 3402 h 10000"/>
                    <a:gd name="connsiteX35" fmla="*/ 3899 w 9832"/>
                    <a:gd name="connsiteY35" fmla="*/ 3431 h 10000"/>
                    <a:gd name="connsiteX36" fmla="*/ 3899 w 9832"/>
                    <a:gd name="connsiteY36" fmla="*/ 3812 h 10000"/>
                    <a:gd name="connsiteX37" fmla="*/ 4068 w 9832"/>
                    <a:gd name="connsiteY37" fmla="*/ 3842 h 10000"/>
                    <a:gd name="connsiteX38" fmla="*/ 4068 w 9832"/>
                    <a:gd name="connsiteY38" fmla="*/ 4223 h 10000"/>
                    <a:gd name="connsiteX39" fmla="*/ 4238 w 9832"/>
                    <a:gd name="connsiteY39" fmla="*/ 4252 h 10000"/>
                    <a:gd name="connsiteX40" fmla="*/ 4238 w 9832"/>
                    <a:gd name="connsiteY40" fmla="*/ 4633 h 10000"/>
                    <a:gd name="connsiteX41" fmla="*/ 4409 w 9832"/>
                    <a:gd name="connsiteY41" fmla="*/ 4663 h 10000"/>
                    <a:gd name="connsiteX42" fmla="*/ 4409 w 9832"/>
                    <a:gd name="connsiteY42" fmla="*/ 5044 h 10000"/>
                    <a:gd name="connsiteX43" fmla="*/ 4576 w 9832"/>
                    <a:gd name="connsiteY43" fmla="*/ 5073 h 10000"/>
                    <a:gd name="connsiteX44" fmla="*/ 4576 w 9832"/>
                    <a:gd name="connsiteY44" fmla="*/ 5455 h 10000"/>
                    <a:gd name="connsiteX45" fmla="*/ 4747 w 9832"/>
                    <a:gd name="connsiteY45" fmla="*/ 5484 h 10000"/>
                    <a:gd name="connsiteX46" fmla="*/ 4747 w 9832"/>
                    <a:gd name="connsiteY46" fmla="*/ 5865 h 10000"/>
                    <a:gd name="connsiteX47" fmla="*/ 4916 w 9832"/>
                    <a:gd name="connsiteY47" fmla="*/ 5894 h 10000"/>
                    <a:gd name="connsiteX48" fmla="*/ 4916 w 9832"/>
                    <a:gd name="connsiteY48" fmla="*/ 6276 h 10000"/>
                    <a:gd name="connsiteX49" fmla="*/ 5084 w 9832"/>
                    <a:gd name="connsiteY49" fmla="*/ 6305 h 10000"/>
                    <a:gd name="connsiteX50" fmla="*/ 5084 w 9832"/>
                    <a:gd name="connsiteY50" fmla="*/ 6657 h 10000"/>
                    <a:gd name="connsiteX51" fmla="*/ 5255 w 9832"/>
                    <a:gd name="connsiteY51" fmla="*/ 6686 h 10000"/>
                    <a:gd name="connsiteX52" fmla="*/ 5255 w 9832"/>
                    <a:gd name="connsiteY52" fmla="*/ 7038 h 10000"/>
                    <a:gd name="connsiteX53" fmla="*/ 5424 w 9832"/>
                    <a:gd name="connsiteY53" fmla="*/ 7067 h 10000"/>
                    <a:gd name="connsiteX54" fmla="*/ 5424 w 9832"/>
                    <a:gd name="connsiteY54" fmla="*/ 7419 h 10000"/>
                    <a:gd name="connsiteX55" fmla="*/ 5595 w 9832"/>
                    <a:gd name="connsiteY55" fmla="*/ 7449 h 10000"/>
                    <a:gd name="connsiteX56" fmla="*/ 5595 w 9832"/>
                    <a:gd name="connsiteY56" fmla="*/ 7771 h 10000"/>
                    <a:gd name="connsiteX57" fmla="*/ 5764 w 9832"/>
                    <a:gd name="connsiteY57" fmla="*/ 7801 h 10000"/>
                    <a:gd name="connsiteX58" fmla="*/ 5764 w 9832"/>
                    <a:gd name="connsiteY58" fmla="*/ 8123 h 10000"/>
                    <a:gd name="connsiteX59" fmla="*/ 5934 w 9832"/>
                    <a:gd name="connsiteY59" fmla="*/ 8152 h 10000"/>
                    <a:gd name="connsiteX60" fmla="*/ 5934 w 9832"/>
                    <a:gd name="connsiteY60" fmla="*/ 8446 h 10000"/>
                    <a:gd name="connsiteX61" fmla="*/ 6103 w 9832"/>
                    <a:gd name="connsiteY61" fmla="*/ 8475 h 10000"/>
                    <a:gd name="connsiteX62" fmla="*/ 6103 w 9832"/>
                    <a:gd name="connsiteY62" fmla="*/ 8710 h 10000"/>
                    <a:gd name="connsiteX63" fmla="*/ 6273 w 9832"/>
                    <a:gd name="connsiteY63" fmla="*/ 8739 h 10000"/>
                    <a:gd name="connsiteX64" fmla="*/ 6273 w 9832"/>
                    <a:gd name="connsiteY64" fmla="*/ 8974 h 10000"/>
                    <a:gd name="connsiteX65" fmla="*/ 6442 w 9832"/>
                    <a:gd name="connsiteY65" fmla="*/ 9003 h 10000"/>
                    <a:gd name="connsiteX66" fmla="*/ 6442 w 9832"/>
                    <a:gd name="connsiteY66" fmla="*/ 9238 h 10000"/>
                    <a:gd name="connsiteX67" fmla="*/ 6611 w 9832"/>
                    <a:gd name="connsiteY67" fmla="*/ 9267 h 10000"/>
                    <a:gd name="connsiteX68" fmla="*/ 6611 w 9832"/>
                    <a:gd name="connsiteY68" fmla="*/ 9443 h 10000"/>
                    <a:gd name="connsiteX69" fmla="*/ 6781 w 9832"/>
                    <a:gd name="connsiteY69" fmla="*/ 9472 h 10000"/>
                    <a:gd name="connsiteX70" fmla="*/ 6781 w 9832"/>
                    <a:gd name="connsiteY70" fmla="*/ 9619 h 10000"/>
                    <a:gd name="connsiteX71" fmla="*/ 6951 w 9832"/>
                    <a:gd name="connsiteY71" fmla="*/ 9648 h 10000"/>
                    <a:gd name="connsiteX72" fmla="*/ 6951 w 9832"/>
                    <a:gd name="connsiteY72" fmla="*/ 9765 h 10000"/>
                    <a:gd name="connsiteX73" fmla="*/ 7119 w 9832"/>
                    <a:gd name="connsiteY73" fmla="*/ 9795 h 10000"/>
                    <a:gd name="connsiteX74" fmla="*/ 7119 w 9832"/>
                    <a:gd name="connsiteY74" fmla="*/ 9883 h 10000"/>
                    <a:gd name="connsiteX75" fmla="*/ 7289 w 9832"/>
                    <a:gd name="connsiteY75" fmla="*/ 9912 h 10000"/>
                    <a:gd name="connsiteX76" fmla="*/ 7289 w 9832"/>
                    <a:gd name="connsiteY76" fmla="*/ 9941 h 10000"/>
                    <a:gd name="connsiteX77" fmla="*/ 7628 w 9832"/>
                    <a:gd name="connsiteY77" fmla="*/ 10000 h 10000"/>
                    <a:gd name="connsiteX78" fmla="*/ 7459 w 9832"/>
                    <a:gd name="connsiteY78" fmla="*/ 10000 h 10000"/>
                    <a:gd name="connsiteX79" fmla="*/ 7628 w 9832"/>
                    <a:gd name="connsiteY79" fmla="*/ 10000 h 10000"/>
                    <a:gd name="connsiteX80" fmla="*/ 7797 w 9832"/>
                    <a:gd name="connsiteY80" fmla="*/ 10000 h 10000"/>
                    <a:gd name="connsiteX81" fmla="*/ 8137 w 9832"/>
                    <a:gd name="connsiteY81" fmla="*/ 9941 h 10000"/>
                    <a:gd name="connsiteX82" fmla="*/ 8137 w 9832"/>
                    <a:gd name="connsiteY82" fmla="*/ 9853 h 10000"/>
                    <a:gd name="connsiteX83" fmla="*/ 8305 w 9832"/>
                    <a:gd name="connsiteY83" fmla="*/ 9824 h 10000"/>
                    <a:gd name="connsiteX84" fmla="*/ 8305 w 9832"/>
                    <a:gd name="connsiteY84" fmla="*/ 9736 h 10000"/>
                    <a:gd name="connsiteX85" fmla="*/ 8476 w 9832"/>
                    <a:gd name="connsiteY85" fmla="*/ 9707 h 10000"/>
                    <a:gd name="connsiteX86" fmla="*/ 8476 w 9832"/>
                    <a:gd name="connsiteY86" fmla="*/ 9589 h 10000"/>
                    <a:gd name="connsiteX87" fmla="*/ 8646 w 9832"/>
                    <a:gd name="connsiteY87" fmla="*/ 9560 h 10000"/>
                    <a:gd name="connsiteX88" fmla="*/ 8646 w 9832"/>
                    <a:gd name="connsiteY88" fmla="*/ 9384 h 10000"/>
                    <a:gd name="connsiteX89" fmla="*/ 8816 w 9832"/>
                    <a:gd name="connsiteY89" fmla="*/ 9355 h 10000"/>
                    <a:gd name="connsiteX90" fmla="*/ 8816 w 9832"/>
                    <a:gd name="connsiteY90" fmla="*/ 9179 h 10000"/>
                    <a:gd name="connsiteX91" fmla="*/ 8985 w 9832"/>
                    <a:gd name="connsiteY91" fmla="*/ 9150 h 10000"/>
                    <a:gd name="connsiteX92" fmla="*/ 8985 w 9832"/>
                    <a:gd name="connsiteY92" fmla="*/ 8944 h 10000"/>
                    <a:gd name="connsiteX93" fmla="*/ 9154 w 9832"/>
                    <a:gd name="connsiteY93" fmla="*/ 8915 h 10000"/>
                    <a:gd name="connsiteX94" fmla="*/ 9154 w 9832"/>
                    <a:gd name="connsiteY94" fmla="*/ 8651 h 10000"/>
                    <a:gd name="connsiteX95" fmla="*/ 9323 w 9832"/>
                    <a:gd name="connsiteY95" fmla="*/ 8622 h 10000"/>
                    <a:gd name="connsiteX96" fmla="*/ 9323 w 9832"/>
                    <a:gd name="connsiteY96" fmla="*/ 8358 h 10000"/>
                    <a:gd name="connsiteX97" fmla="*/ 9494 w 9832"/>
                    <a:gd name="connsiteY97" fmla="*/ 8328 h 10000"/>
                    <a:gd name="connsiteX98" fmla="*/ 9494 w 9832"/>
                    <a:gd name="connsiteY98" fmla="*/ 8035 h 10000"/>
                    <a:gd name="connsiteX99" fmla="*/ 9661 w 9832"/>
                    <a:gd name="connsiteY99" fmla="*/ 8006 h 10000"/>
                    <a:gd name="connsiteX100" fmla="*/ 9661 w 9832"/>
                    <a:gd name="connsiteY100" fmla="*/ 7713 h 10000"/>
                    <a:gd name="connsiteX101" fmla="*/ 9832 w 9832"/>
                    <a:gd name="connsiteY101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1897 w 10000"/>
                    <a:gd name="connsiteY11" fmla="*/ 264 h 10000"/>
                    <a:gd name="connsiteX12" fmla="*/ 2069 w 10000"/>
                    <a:gd name="connsiteY12" fmla="*/ 293 h 10000"/>
                    <a:gd name="connsiteX13" fmla="*/ 2069 w 10000"/>
                    <a:gd name="connsiteY13" fmla="*/ 411 h 10000"/>
                    <a:gd name="connsiteX14" fmla="*/ 2242 w 10000"/>
                    <a:gd name="connsiteY14" fmla="*/ 440 h 10000"/>
                    <a:gd name="connsiteX15" fmla="*/ 2242 w 10000"/>
                    <a:gd name="connsiteY15" fmla="*/ 616 h 10000"/>
                    <a:gd name="connsiteX16" fmla="*/ 2415 w 10000"/>
                    <a:gd name="connsiteY16" fmla="*/ 645 h 10000"/>
                    <a:gd name="connsiteX17" fmla="*/ 2415 w 10000"/>
                    <a:gd name="connsiteY17" fmla="*/ 821 h 10000"/>
                    <a:gd name="connsiteX18" fmla="*/ 2586 w 10000"/>
                    <a:gd name="connsiteY18" fmla="*/ 850 h 10000"/>
                    <a:gd name="connsiteX19" fmla="*/ 2586 w 10000"/>
                    <a:gd name="connsiteY19" fmla="*/ 1056 h 10000"/>
                    <a:gd name="connsiteX20" fmla="*/ 2758 w 10000"/>
                    <a:gd name="connsiteY20" fmla="*/ 1085 h 10000"/>
                    <a:gd name="connsiteX21" fmla="*/ 2758 w 10000"/>
                    <a:gd name="connsiteY21" fmla="*/ 1349 h 10000"/>
                    <a:gd name="connsiteX22" fmla="*/ 2932 w 10000"/>
                    <a:gd name="connsiteY22" fmla="*/ 1378 h 10000"/>
                    <a:gd name="connsiteX23" fmla="*/ 2932 w 10000"/>
                    <a:gd name="connsiteY23" fmla="*/ 1642 h 10000"/>
                    <a:gd name="connsiteX24" fmla="*/ 3103 w 10000"/>
                    <a:gd name="connsiteY24" fmla="*/ 1672 h 10000"/>
                    <a:gd name="connsiteX25" fmla="*/ 3103 w 10000"/>
                    <a:gd name="connsiteY25" fmla="*/ 1935 h 10000"/>
                    <a:gd name="connsiteX26" fmla="*/ 3276 w 10000"/>
                    <a:gd name="connsiteY26" fmla="*/ 1965 h 10000"/>
                    <a:gd name="connsiteX27" fmla="*/ 3276 w 10000"/>
                    <a:gd name="connsiteY27" fmla="*/ 2287 h 10000"/>
                    <a:gd name="connsiteX28" fmla="*/ 3450 w 10000"/>
                    <a:gd name="connsiteY28" fmla="*/ 2317 h 10000"/>
                    <a:gd name="connsiteX29" fmla="*/ 3450 w 10000"/>
                    <a:gd name="connsiteY29" fmla="*/ 2639 h 10000"/>
                    <a:gd name="connsiteX30" fmla="*/ 3621 w 10000"/>
                    <a:gd name="connsiteY30" fmla="*/ 2669 h 10000"/>
                    <a:gd name="connsiteX31" fmla="*/ 3621 w 10000"/>
                    <a:gd name="connsiteY31" fmla="*/ 3021 h 10000"/>
                    <a:gd name="connsiteX32" fmla="*/ 3794 w 10000"/>
                    <a:gd name="connsiteY32" fmla="*/ 3050 h 10000"/>
                    <a:gd name="connsiteX33" fmla="*/ 3794 w 10000"/>
                    <a:gd name="connsiteY33" fmla="*/ 3402 h 10000"/>
                    <a:gd name="connsiteX34" fmla="*/ 3966 w 10000"/>
                    <a:gd name="connsiteY34" fmla="*/ 3431 h 10000"/>
                    <a:gd name="connsiteX35" fmla="*/ 3966 w 10000"/>
                    <a:gd name="connsiteY35" fmla="*/ 3812 h 10000"/>
                    <a:gd name="connsiteX36" fmla="*/ 4138 w 10000"/>
                    <a:gd name="connsiteY36" fmla="*/ 3842 h 10000"/>
                    <a:gd name="connsiteX37" fmla="*/ 4138 w 10000"/>
                    <a:gd name="connsiteY37" fmla="*/ 4223 h 10000"/>
                    <a:gd name="connsiteX38" fmla="*/ 4310 w 10000"/>
                    <a:gd name="connsiteY38" fmla="*/ 4252 h 10000"/>
                    <a:gd name="connsiteX39" fmla="*/ 4310 w 10000"/>
                    <a:gd name="connsiteY39" fmla="*/ 4633 h 10000"/>
                    <a:gd name="connsiteX40" fmla="*/ 4484 w 10000"/>
                    <a:gd name="connsiteY40" fmla="*/ 4663 h 10000"/>
                    <a:gd name="connsiteX41" fmla="*/ 4484 w 10000"/>
                    <a:gd name="connsiteY41" fmla="*/ 5044 h 10000"/>
                    <a:gd name="connsiteX42" fmla="*/ 4654 w 10000"/>
                    <a:gd name="connsiteY42" fmla="*/ 5073 h 10000"/>
                    <a:gd name="connsiteX43" fmla="*/ 4654 w 10000"/>
                    <a:gd name="connsiteY43" fmla="*/ 5455 h 10000"/>
                    <a:gd name="connsiteX44" fmla="*/ 4828 w 10000"/>
                    <a:gd name="connsiteY44" fmla="*/ 5484 h 10000"/>
                    <a:gd name="connsiteX45" fmla="*/ 4828 w 10000"/>
                    <a:gd name="connsiteY45" fmla="*/ 5865 h 10000"/>
                    <a:gd name="connsiteX46" fmla="*/ 5000 w 10000"/>
                    <a:gd name="connsiteY46" fmla="*/ 5894 h 10000"/>
                    <a:gd name="connsiteX47" fmla="*/ 5000 w 10000"/>
                    <a:gd name="connsiteY47" fmla="*/ 6276 h 10000"/>
                    <a:gd name="connsiteX48" fmla="*/ 5171 w 10000"/>
                    <a:gd name="connsiteY48" fmla="*/ 6305 h 10000"/>
                    <a:gd name="connsiteX49" fmla="*/ 5171 w 10000"/>
                    <a:gd name="connsiteY49" fmla="*/ 6657 h 10000"/>
                    <a:gd name="connsiteX50" fmla="*/ 5345 w 10000"/>
                    <a:gd name="connsiteY50" fmla="*/ 6686 h 10000"/>
                    <a:gd name="connsiteX51" fmla="*/ 5345 w 10000"/>
                    <a:gd name="connsiteY51" fmla="*/ 7038 h 10000"/>
                    <a:gd name="connsiteX52" fmla="*/ 5517 w 10000"/>
                    <a:gd name="connsiteY52" fmla="*/ 7067 h 10000"/>
                    <a:gd name="connsiteX53" fmla="*/ 5517 w 10000"/>
                    <a:gd name="connsiteY53" fmla="*/ 7419 h 10000"/>
                    <a:gd name="connsiteX54" fmla="*/ 5691 w 10000"/>
                    <a:gd name="connsiteY54" fmla="*/ 7449 h 10000"/>
                    <a:gd name="connsiteX55" fmla="*/ 5691 w 10000"/>
                    <a:gd name="connsiteY55" fmla="*/ 7771 h 10000"/>
                    <a:gd name="connsiteX56" fmla="*/ 5862 w 10000"/>
                    <a:gd name="connsiteY56" fmla="*/ 7801 h 10000"/>
                    <a:gd name="connsiteX57" fmla="*/ 5862 w 10000"/>
                    <a:gd name="connsiteY57" fmla="*/ 8123 h 10000"/>
                    <a:gd name="connsiteX58" fmla="*/ 6035 w 10000"/>
                    <a:gd name="connsiteY58" fmla="*/ 8152 h 10000"/>
                    <a:gd name="connsiteX59" fmla="*/ 6035 w 10000"/>
                    <a:gd name="connsiteY59" fmla="*/ 8446 h 10000"/>
                    <a:gd name="connsiteX60" fmla="*/ 6207 w 10000"/>
                    <a:gd name="connsiteY60" fmla="*/ 8475 h 10000"/>
                    <a:gd name="connsiteX61" fmla="*/ 6207 w 10000"/>
                    <a:gd name="connsiteY61" fmla="*/ 8710 h 10000"/>
                    <a:gd name="connsiteX62" fmla="*/ 6380 w 10000"/>
                    <a:gd name="connsiteY62" fmla="*/ 8739 h 10000"/>
                    <a:gd name="connsiteX63" fmla="*/ 6380 w 10000"/>
                    <a:gd name="connsiteY63" fmla="*/ 8974 h 10000"/>
                    <a:gd name="connsiteX64" fmla="*/ 6552 w 10000"/>
                    <a:gd name="connsiteY64" fmla="*/ 9003 h 10000"/>
                    <a:gd name="connsiteX65" fmla="*/ 6552 w 10000"/>
                    <a:gd name="connsiteY65" fmla="*/ 9238 h 10000"/>
                    <a:gd name="connsiteX66" fmla="*/ 6724 w 10000"/>
                    <a:gd name="connsiteY66" fmla="*/ 9267 h 10000"/>
                    <a:gd name="connsiteX67" fmla="*/ 6724 w 10000"/>
                    <a:gd name="connsiteY67" fmla="*/ 9443 h 10000"/>
                    <a:gd name="connsiteX68" fmla="*/ 6897 w 10000"/>
                    <a:gd name="connsiteY68" fmla="*/ 9472 h 10000"/>
                    <a:gd name="connsiteX69" fmla="*/ 6897 w 10000"/>
                    <a:gd name="connsiteY69" fmla="*/ 9619 h 10000"/>
                    <a:gd name="connsiteX70" fmla="*/ 7070 w 10000"/>
                    <a:gd name="connsiteY70" fmla="*/ 9648 h 10000"/>
                    <a:gd name="connsiteX71" fmla="*/ 7070 w 10000"/>
                    <a:gd name="connsiteY71" fmla="*/ 9765 h 10000"/>
                    <a:gd name="connsiteX72" fmla="*/ 7241 w 10000"/>
                    <a:gd name="connsiteY72" fmla="*/ 9795 h 10000"/>
                    <a:gd name="connsiteX73" fmla="*/ 7241 w 10000"/>
                    <a:gd name="connsiteY73" fmla="*/ 9883 h 10000"/>
                    <a:gd name="connsiteX74" fmla="*/ 7414 w 10000"/>
                    <a:gd name="connsiteY74" fmla="*/ 9912 h 10000"/>
                    <a:gd name="connsiteX75" fmla="*/ 7414 w 10000"/>
                    <a:gd name="connsiteY75" fmla="*/ 9941 h 10000"/>
                    <a:gd name="connsiteX76" fmla="*/ 7758 w 10000"/>
                    <a:gd name="connsiteY76" fmla="*/ 10000 h 10000"/>
                    <a:gd name="connsiteX77" fmla="*/ 7586 w 10000"/>
                    <a:gd name="connsiteY77" fmla="*/ 10000 h 10000"/>
                    <a:gd name="connsiteX78" fmla="*/ 7758 w 10000"/>
                    <a:gd name="connsiteY78" fmla="*/ 10000 h 10000"/>
                    <a:gd name="connsiteX79" fmla="*/ 7930 w 10000"/>
                    <a:gd name="connsiteY79" fmla="*/ 10000 h 10000"/>
                    <a:gd name="connsiteX80" fmla="*/ 8276 w 10000"/>
                    <a:gd name="connsiteY80" fmla="*/ 9941 h 10000"/>
                    <a:gd name="connsiteX81" fmla="*/ 8276 w 10000"/>
                    <a:gd name="connsiteY81" fmla="*/ 9853 h 10000"/>
                    <a:gd name="connsiteX82" fmla="*/ 8447 w 10000"/>
                    <a:gd name="connsiteY82" fmla="*/ 9824 h 10000"/>
                    <a:gd name="connsiteX83" fmla="*/ 8447 w 10000"/>
                    <a:gd name="connsiteY83" fmla="*/ 9736 h 10000"/>
                    <a:gd name="connsiteX84" fmla="*/ 8621 w 10000"/>
                    <a:gd name="connsiteY84" fmla="*/ 9707 h 10000"/>
                    <a:gd name="connsiteX85" fmla="*/ 8621 w 10000"/>
                    <a:gd name="connsiteY85" fmla="*/ 9589 h 10000"/>
                    <a:gd name="connsiteX86" fmla="*/ 8794 w 10000"/>
                    <a:gd name="connsiteY86" fmla="*/ 9560 h 10000"/>
                    <a:gd name="connsiteX87" fmla="*/ 8794 w 10000"/>
                    <a:gd name="connsiteY87" fmla="*/ 9384 h 10000"/>
                    <a:gd name="connsiteX88" fmla="*/ 8967 w 10000"/>
                    <a:gd name="connsiteY88" fmla="*/ 9355 h 10000"/>
                    <a:gd name="connsiteX89" fmla="*/ 8967 w 10000"/>
                    <a:gd name="connsiteY89" fmla="*/ 9179 h 10000"/>
                    <a:gd name="connsiteX90" fmla="*/ 9139 w 10000"/>
                    <a:gd name="connsiteY90" fmla="*/ 9150 h 10000"/>
                    <a:gd name="connsiteX91" fmla="*/ 9139 w 10000"/>
                    <a:gd name="connsiteY91" fmla="*/ 8944 h 10000"/>
                    <a:gd name="connsiteX92" fmla="*/ 9310 w 10000"/>
                    <a:gd name="connsiteY92" fmla="*/ 8915 h 10000"/>
                    <a:gd name="connsiteX93" fmla="*/ 9310 w 10000"/>
                    <a:gd name="connsiteY93" fmla="*/ 8651 h 10000"/>
                    <a:gd name="connsiteX94" fmla="*/ 9482 w 10000"/>
                    <a:gd name="connsiteY94" fmla="*/ 8622 h 10000"/>
                    <a:gd name="connsiteX95" fmla="*/ 9482 w 10000"/>
                    <a:gd name="connsiteY95" fmla="*/ 8358 h 10000"/>
                    <a:gd name="connsiteX96" fmla="*/ 9656 w 10000"/>
                    <a:gd name="connsiteY96" fmla="*/ 8328 h 10000"/>
                    <a:gd name="connsiteX97" fmla="*/ 9656 w 10000"/>
                    <a:gd name="connsiteY97" fmla="*/ 8035 h 10000"/>
                    <a:gd name="connsiteX98" fmla="*/ 9826 w 10000"/>
                    <a:gd name="connsiteY98" fmla="*/ 8006 h 10000"/>
                    <a:gd name="connsiteX99" fmla="*/ 9826 w 10000"/>
                    <a:gd name="connsiteY99" fmla="*/ 7713 h 10000"/>
                    <a:gd name="connsiteX100" fmla="*/ 10000 w 10000"/>
                    <a:gd name="connsiteY100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069 w 10000"/>
                    <a:gd name="connsiteY12" fmla="*/ 411 h 10000"/>
                    <a:gd name="connsiteX13" fmla="*/ 2242 w 10000"/>
                    <a:gd name="connsiteY13" fmla="*/ 440 h 10000"/>
                    <a:gd name="connsiteX14" fmla="*/ 2242 w 10000"/>
                    <a:gd name="connsiteY14" fmla="*/ 616 h 10000"/>
                    <a:gd name="connsiteX15" fmla="*/ 2415 w 10000"/>
                    <a:gd name="connsiteY15" fmla="*/ 645 h 10000"/>
                    <a:gd name="connsiteX16" fmla="*/ 2415 w 10000"/>
                    <a:gd name="connsiteY16" fmla="*/ 821 h 10000"/>
                    <a:gd name="connsiteX17" fmla="*/ 2586 w 10000"/>
                    <a:gd name="connsiteY17" fmla="*/ 850 h 10000"/>
                    <a:gd name="connsiteX18" fmla="*/ 2586 w 10000"/>
                    <a:gd name="connsiteY18" fmla="*/ 1056 h 10000"/>
                    <a:gd name="connsiteX19" fmla="*/ 2758 w 10000"/>
                    <a:gd name="connsiteY19" fmla="*/ 1085 h 10000"/>
                    <a:gd name="connsiteX20" fmla="*/ 2758 w 10000"/>
                    <a:gd name="connsiteY20" fmla="*/ 1349 h 10000"/>
                    <a:gd name="connsiteX21" fmla="*/ 2932 w 10000"/>
                    <a:gd name="connsiteY21" fmla="*/ 1378 h 10000"/>
                    <a:gd name="connsiteX22" fmla="*/ 2932 w 10000"/>
                    <a:gd name="connsiteY22" fmla="*/ 1642 h 10000"/>
                    <a:gd name="connsiteX23" fmla="*/ 3103 w 10000"/>
                    <a:gd name="connsiteY23" fmla="*/ 1672 h 10000"/>
                    <a:gd name="connsiteX24" fmla="*/ 3103 w 10000"/>
                    <a:gd name="connsiteY24" fmla="*/ 1935 h 10000"/>
                    <a:gd name="connsiteX25" fmla="*/ 3276 w 10000"/>
                    <a:gd name="connsiteY25" fmla="*/ 1965 h 10000"/>
                    <a:gd name="connsiteX26" fmla="*/ 3276 w 10000"/>
                    <a:gd name="connsiteY26" fmla="*/ 2287 h 10000"/>
                    <a:gd name="connsiteX27" fmla="*/ 3450 w 10000"/>
                    <a:gd name="connsiteY27" fmla="*/ 2317 h 10000"/>
                    <a:gd name="connsiteX28" fmla="*/ 3450 w 10000"/>
                    <a:gd name="connsiteY28" fmla="*/ 2639 h 10000"/>
                    <a:gd name="connsiteX29" fmla="*/ 3621 w 10000"/>
                    <a:gd name="connsiteY29" fmla="*/ 2669 h 10000"/>
                    <a:gd name="connsiteX30" fmla="*/ 3621 w 10000"/>
                    <a:gd name="connsiteY30" fmla="*/ 3021 h 10000"/>
                    <a:gd name="connsiteX31" fmla="*/ 3794 w 10000"/>
                    <a:gd name="connsiteY31" fmla="*/ 3050 h 10000"/>
                    <a:gd name="connsiteX32" fmla="*/ 3794 w 10000"/>
                    <a:gd name="connsiteY32" fmla="*/ 3402 h 10000"/>
                    <a:gd name="connsiteX33" fmla="*/ 3966 w 10000"/>
                    <a:gd name="connsiteY33" fmla="*/ 3431 h 10000"/>
                    <a:gd name="connsiteX34" fmla="*/ 3966 w 10000"/>
                    <a:gd name="connsiteY34" fmla="*/ 3812 h 10000"/>
                    <a:gd name="connsiteX35" fmla="*/ 4138 w 10000"/>
                    <a:gd name="connsiteY35" fmla="*/ 3842 h 10000"/>
                    <a:gd name="connsiteX36" fmla="*/ 4138 w 10000"/>
                    <a:gd name="connsiteY36" fmla="*/ 4223 h 10000"/>
                    <a:gd name="connsiteX37" fmla="*/ 4310 w 10000"/>
                    <a:gd name="connsiteY37" fmla="*/ 4252 h 10000"/>
                    <a:gd name="connsiteX38" fmla="*/ 4310 w 10000"/>
                    <a:gd name="connsiteY38" fmla="*/ 4633 h 10000"/>
                    <a:gd name="connsiteX39" fmla="*/ 4484 w 10000"/>
                    <a:gd name="connsiteY39" fmla="*/ 4663 h 10000"/>
                    <a:gd name="connsiteX40" fmla="*/ 4484 w 10000"/>
                    <a:gd name="connsiteY40" fmla="*/ 5044 h 10000"/>
                    <a:gd name="connsiteX41" fmla="*/ 4654 w 10000"/>
                    <a:gd name="connsiteY41" fmla="*/ 5073 h 10000"/>
                    <a:gd name="connsiteX42" fmla="*/ 4654 w 10000"/>
                    <a:gd name="connsiteY42" fmla="*/ 5455 h 10000"/>
                    <a:gd name="connsiteX43" fmla="*/ 4828 w 10000"/>
                    <a:gd name="connsiteY43" fmla="*/ 5484 h 10000"/>
                    <a:gd name="connsiteX44" fmla="*/ 4828 w 10000"/>
                    <a:gd name="connsiteY44" fmla="*/ 5865 h 10000"/>
                    <a:gd name="connsiteX45" fmla="*/ 5000 w 10000"/>
                    <a:gd name="connsiteY45" fmla="*/ 5894 h 10000"/>
                    <a:gd name="connsiteX46" fmla="*/ 5000 w 10000"/>
                    <a:gd name="connsiteY46" fmla="*/ 6276 h 10000"/>
                    <a:gd name="connsiteX47" fmla="*/ 5171 w 10000"/>
                    <a:gd name="connsiteY47" fmla="*/ 6305 h 10000"/>
                    <a:gd name="connsiteX48" fmla="*/ 5171 w 10000"/>
                    <a:gd name="connsiteY48" fmla="*/ 6657 h 10000"/>
                    <a:gd name="connsiteX49" fmla="*/ 5345 w 10000"/>
                    <a:gd name="connsiteY49" fmla="*/ 6686 h 10000"/>
                    <a:gd name="connsiteX50" fmla="*/ 5345 w 10000"/>
                    <a:gd name="connsiteY50" fmla="*/ 7038 h 10000"/>
                    <a:gd name="connsiteX51" fmla="*/ 5517 w 10000"/>
                    <a:gd name="connsiteY51" fmla="*/ 7067 h 10000"/>
                    <a:gd name="connsiteX52" fmla="*/ 5517 w 10000"/>
                    <a:gd name="connsiteY52" fmla="*/ 7419 h 10000"/>
                    <a:gd name="connsiteX53" fmla="*/ 5691 w 10000"/>
                    <a:gd name="connsiteY53" fmla="*/ 7449 h 10000"/>
                    <a:gd name="connsiteX54" fmla="*/ 5691 w 10000"/>
                    <a:gd name="connsiteY54" fmla="*/ 7771 h 10000"/>
                    <a:gd name="connsiteX55" fmla="*/ 5862 w 10000"/>
                    <a:gd name="connsiteY55" fmla="*/ 7801 h 10000"/>
                    <a:gd name="connsiteX56" fmla="*/ 5862 w 10000"/>
                    <a:gd name="connsiteY56" fmla="*/ 8123 h 10000"/>
                    <a:gd name="connsiteX57" fmla="*/ 6035 w 10000"/>
                    <a:gd name="connsiteY57" fmla="*/ 8152 h 10000"/>
                    <a:gd name="connsiteX58" fmla="*/ 6035 w 10000"/>
                    <a:gd name="connsiteY58" fmla="*/ 8446 h 10000"/>
                    <a:gd name="connsiteX59" fmla="*/ 6207 w 10000"/>
                    <a:gd name="connsiteY59" fmla="*/ 8475 h 10000"/>
                    <a:gd name="connsiteX60" fmla="*/ 6207 w 10000"/>
                    <a:gd name="connsiteY60" fmla="*/ 8710 h 10000"/>
                    <a:gd name="connsiteX61" fmla="*/ 6380 w 10000"/>
                    <a:gd name="connsiteY61" fmla="*/ 8739 h 10000"/>
                    <a:gd name="connsiteX62" fmla="*/ 6380 w 10000"/>
                    <a:gd name="connsiteY62" fmla="*/ 8974 h 10000"/>
                    <a:gd name="connsiteX63" fmla="*/ 6552 w 10000"/>
                    <a:gd name="connsiteY63" fmla="*/ 9003 h 10000"/>
                    <a:gd name="connsiteX64" fmla="*/ 6552 w 10000"/>
                    <a:gd name="connsiteY64" fmla="*/ 9238 h 10000"/>
                    <a:gd name="connsiteX65" fmla="*/ 6724 w 10000"/>
                    <a:gd name="connsiteY65" fmla="*/ 9267 h 10000"/>
                    <a:gd name="connsiteX66" fmla="*/ 6724 w 10000"/>
                    <a:gd name="connsiteY66" fmla="*/ 9443 h 10000"/>
                    <a:gd name="connsiteX67" fmla="*/ 6897 w 10000"/>
                    <a:gd name="connsiteY67" fmla="*/ 9472 h 10000"/>
                    <a:gd name="connsiteX68" fmla="*/ 6897 w 10000"/>
                    <a:gd name="connsiteY68" fmla="*/ 9619 h 10000"/>
                    <a:gd name="connsiteX69" fmla="*/ 7070 w 10000"/>
                    <a:gd name="connsiteY69" fmla="*/ 9648 h 10000"/>
                    <a:gd name="connsiteX70" fmla="*/ 7070 w 10000"/>
                    <a:gd name="connsiteY70" fmla="*/ 9765 h 10000"/>
                    <a:gd name="connsiteX71" fmla="*/ 7241 w 10000"/>
                    <a:gd name="connsiteY71" fmla="*/ 9795 h 10000"/>
                    <a:gd name="connsiteX72" fmla="*/ 7241 w 10000"/>
                    <a:gd name="connsiteY72" fmla="*/ 9883 h 10000"/>
                    <a:gd name="connsiteX73" fmla="*/ 7414 w 10000"/>
                    <a:gd name="connsiteY73" fmla="*/ 9912 h 10000"/>
                    <a:gd name="connsiteX74" fmla="*/ 7414 w 10000"/>
                    <a:gd name="connsiteY74" fmla="*/ 9941 h 10000"/>
                    <a:gd name="connsiteX75" fmla="*/ 7758 w 10000"/>
                    <a:gd name="connsiteY75" fmla="*/ 10000 h 10000"/>
                    <a:gd name="connsiteX76" fmla="*/ 7586 w 10000"/>
                    <a:gd name="connsiteY76" fmla="*/ 10000 h 10000"/>
                    <a:gd name="connsiteX77" fmla="*/ 7758 w 10000"/>
                    <a:gd name="connsiteY77" fmla="*/ 10000 h 10000"/>
                    <a:gd name="connsiteX78" fmla="*/ 7930 w 10000"/>
                    <a:gd name="connsiteY78" fmla="*/ 10000 h 10000"/>
                    <a:gd name="connsiteX79" fmla="*/ 8276 w 10000"/>
                    <a:gd name="connsiteY79" fmla="*/ 9941 h 10000"/>
                    <a:gd name="connsiteX80" fmla="*/ 8276 w 10000"/>
                    <a:gd name="connsiteY80" fmla="*/ 9853 h 10000"/>
                    <a:gd name="connsiteX81" fmla="*/ 8447 w 10000"/>
                    <a:gd name="connsiteY81" fmla="*/ 9824 h 10000"/>
                    <a:gd name="connsiteX82" fmla="*/ 8447 w 10000"/>
                    <a:gd name="connsiteY82" fmla="*/ 9736 h 10000"/>
                    <a:gd name="connsiteX83" fmla="*/ 8621 w 10000"/>
                    <a:gd name="connsiteY83" fmla="*/ 9707 h 10000"/>
                    <a:gd name="connsiteX84" fmla="*/ 8621 w 10000"/>
                    <a:gd name="connsiteY84" fmla="*/ 9589 h 10000"/>
                    <a:gd name="connsiteX85" fmla="*/ 8794 w 10000"/>
                    <a:gd name="connsiteY85" fmla="*/ 9560 h 10000"/>
                    <a:gd name="connsiteX86" fmla="*/ 8794 w 10000"/>
                    <a:gd name="connsiteY86" fmla="*/ 9384 h 10000"/>
                    <a:gd name="connsiteX87" fmla="*/ 8967 w 10000"/>
                    <a:gd name="connsiteY87" fmla="*/ 9355 h 10000"/>
                    <a:gd name="connsiteX88" fmla="*/ 8967 w 10000"/>
                    <a:gd name="connsiteY88" fmla="*/ 9179 h 10000"/>
                    <a:gd name="connsiteX89" fmla="*/ 9139 w 10000"/>
                    <a:gd name="connsiteY89" fmla="*/ 9150 h 10000"/>
                    <a:gd name="connsiteX90" fmla="*/ 9139 w 10000"/>
                    <a:gd name="connsiteY90" fmla="*/ 8944 h 10000"/>
                    <a:gd name="connsiteX91" fmla="*/ 9310 w 10000"/>
                    <a:gd name="connsiteY91" fmla="*/ 8915 h 10000"/>
                    <a:gd name="connsiteX92" fmla="*/ 9310 w 10000"/>
                    <a:gd name="connsiteY92" fmla="*/ 8651 h 10000"/>
                    <a:gd name="connsiteX93" fmla="*/ 9482 w 10000"/>
                    <a:gd name="connsiteY93" fmla="*/ 8622 h 10000"/>
                    <a:gd name="connsiteX94" fmla="*/ 9482 w 10000"/>
                    <a:gd name="connsiteY94" fmla="*/ 8358 h 10000"/>
                    <a:gd name="connsiteX95" fmla="*/ 9656 w 10000"/>
                    <a:gd name="connsiteY95" fmla="*/ 8328 h 10000"/>
                    <a:gd name="connsiteX96" fmla="*/ 9656 w 10000"/>
                    <a:gd name="connsiteY96" fmla="*/ 8035 h 10000"/>
                    <a:gd name="connsiteX97" fmla="*/ 9826 w 10000"/>
                    <a:gd name="connsiteY97" fmla="*/ 8006 h 10000"/>
                    <a:gd name="connsiteX98" fmla="*/ 9826 w 10000"/>
                    <a:gd name="connsiteY98" fmla="*/ 7713 h 10000"/>
                    <a:gd name="connsiteX99" fmla="*/ 10000 w 10000"/>
                    <a:gd name="connsiteY99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242 w 10000"/>
                    <a:gd name="connsiteY13" fmla="*/ 616 h 10000"/>
                    <a:gd name="connsiteX14" fmla="*/ 2415 w 10000"/>
                    <a:gd name="connsiteY14" fmla="*/ 645 h 10000"/>
                    <a:gd name="connsiteX15" fmla="*/ 2415 w 10000"/>
                    <a:gd name="connsiteY15" fmla="*/ 821 h 10000"/>
                    <a:gd name="connsiteX16" fmla="*/ 2586 w 10000"/>
                    <a:gd name="connsiteY16" fmla="*/ 850 h 10000"/>
                    <a:gd name="connsiteX17" fmla="*/ 2586 w 10000"/>
                    <a:gd name="connsiteY17" fmla="*/ 1056 h 10000"/>
                    <a:gd name="connsiteX18" fmla="*/ 2758 w 10000"/>
                    <a:gd name="connsiteY18" fmla="*/ 1085 h 10000"/>
                    <a:gd name="connsiteX19" fmla="*/ 2758 w 10000"/>
                    <a:gd name="connsiteY19" fmla="*/ 1349 h 10000"/>
                    <a:gd name="connsiteX20" fmla="*/ 2932 w 10000"/>
                    <a:gd name="connsiteY20" fmla="*/ 1378 h 10000"/>
                    <a:gd name="connsiteX21" fmla="*/ 2932 w 10000"/>
                    <a:gd name="connsiteY21" fmla="*/ 1642 h 10000"/>
                    <a:gd name="connsiteX22" fmla="*/ 3103 w 10000"/>
                    <a:gd name="connsiteY22" fmla="*/ 1672 h 10000"/>
                    <a:gd name="connsiteX23" fmla="*/ 3103 w 10000"/>
                    <a:gd name="connsiteY23" fmla="*/ 1935 h 10000"/>
                    <a:gd name="connsiteX24" fmla="*/ 3276 w 10000"/>
                    <a:gd name="connsiteY24" fmla="*/ 1965 h 10000"/>
                    <a:gd name="connsiteX25" fmla="*/ 3276 w 10000"/>
                    <a:gd name="connsiteY25" fmla="*/ 2287 h 10000"/>
                    <a:gd name="connsiteX26" fmla="*/ 3450 w 10000"/>
                    <a:gd name="connsiteY26" fmla="*/ 2317 h 10000"/>
                    <a:gd name="connsiteX27" fmla="*/ 3450 w 10000"/>
                    <a:gd name="connsiteY27" fmla="*/ 2639 h 10000"/>
                    <a:gd name="connsiteX28" fmla="*/ 3621 w 10000"/>
                    <a:gd name="connsiteY28" fmla="*/ 2669 h 10000"/>
                    <a:gd name="connsiteX29" fmla="*/ 3621 w 10000"/>
                    <a:gd name="connsiteY29" fmla="*/ 3021 h 10000"/>
                    <a:gd name="connsiteX30" fmla="*/ 3794 w 10000"/>
                    <a:gd name="connsiteY30" fmla="*/ 3050 h 10000"/>
                    <a:gd name="connsiteX31" fmla="*/ 3794 w 10000"/>
                    <a:gd name="connsiteY31" fmla="*/ 3402 h 10000"/>
                    <a:gd name="connsiteX32" fmla="*/ 3966 w 10000"/>
                    <a:gd name="connsiteY32" fmla="*/ 3431 h 10000"/>
                    <a:gd name="connsiteX33" fmla="*/ 3966 w 10000"/>
                    <a:gd name="connsiteY33" fmla="*/ 3812 h 10000"/>
                    <a:gd name="connsiteX34" fmla="*/ 4138 w 10000"/>
                    <a:gd name="connsiteY34" fmla="*/ 3842 h 10000"/>
                    <a:gd name="connsiteX35" fmla="*/ 4138 w 10000"/>
                    <a:gd name="connsiteY35" fmla="*/ 4223 h 10000"/>
                    <a:gd name="connsiteX36" fmla="*/ 4310 w 10000"/>
                    <a:gd name="connsiteY36" fmla="*/ 4252 h 10000"/>
                    <a:gd name="connsiteX37" fmla="*/ 4310 w 10000"/>
                    <a:gd name="connsiteY37" fmla="*/ 4633 h 10000"/>
                    <a:gd name="connsiteX38" fmla="*/ 4484 w 10000"/>
                    <a:gd name="connsiteY38" fmla="*/ 4663 h 10000"/>
                    <a:gd name="connsiteX39" fmla="*/ 4484 w 10000"/>
                    <a:gd name="connsiteY39" fmla="*/ 5044 h 10000"/>
                    <a:gd name="connsiteX40" fmla="*/ 4654 w 10000"/>
                    <a:gd name="connsiteY40" fmla="*/ 5073 h 10000"/>
                    <a:gd name="connsiteX41" fmla="*/ 4654 w 10000"/>
                    <a:gd name="connsiteY41" fmla="*/ 5455 h 10000"/>
                    <a:gd name="connsiteX42" fmla="*/ 4828 w 10000"/>
                    <a:gd name="connsiteY42" fmla="*/ 5484 h 10000"/>
                    <a:gd name="connsiteX43" fmla="*/ 4828 w 10000"/>
                    <a:gd name="connsiteY43" fmla="*/ 5865 h 10000"/>
                    <a:gd name="connsiteX44" fmla="*/ 5000 w 10000"/>
                    <a:gd name="connsiteY44" fmla="*/ 5894 h 10000"/>
                    <a:gd name="connsiteX45" fmla="*/ 5000 w 10000"/>
                    <a:gd name="connsiteY45" fmla="*/ 6276 h 10000"/>
                    <a:gd name="connsiteX46" fmla="*/ 5171 w 10000"/>
                    <a:gd name="connsiteY46" fmla="*/ 6305 h 10000"/>
                    <a:gd name="connsiteX47" fmla="*/ 5171 w 10000"/>
                    <a:gd name="connsiteY47" fmla="*/ 6657 h 10000"/>
                    <a:gd name="connsiteX48" fmla="*/ 5345 w 10000"/>
                    <a:gd name="connsiteY48" fmla="*/ 6686 h 10000"/>
                    <a:gd name="connsiteX49" fmla="*/ 5345 w 10000"/>
                    <a:gd name="connsiteY49" fmla="*/ 7038 h 10000"/>
                    <a:gd name="connsiteX50" fmla="*/ 5517 w 10000"/>
                    <a:gd name="connsiteY50" fmla="*/ 7067 h 10000"/>
                    <a:gd name="connsiteX51" fmla="*/ 5517 w 10000"/>
                    <a:gd name="connsiteY51" fmla="*/ 7419 h 10000"/>
                    <a:gd name="connsiteX52" fmla="*/ 5691 w 10000"/>
                    <a:gd name="connsiteY52" fmla="*/ 7449 h 10000"/>
                    <a:gd name="connsiteX53" fmla="*/ 5691 w 10000"/>
                    <a:gd name="connsiteY53" fmla="*/ 7771 h 10000"/>
                    <a:gd name="connsiteX54" fmla="*/ 5862 w 10000"/>
                    <a:gd name="connsiteY54" fmla="*/ 7801 h 10000"/>
                    <a:gd name="connsiteX55" fmla="*/ 5862 w 10000"/>
                    <a:gd name="connsiteY55" fmla="*/ 8123 h 10000"/>
                    <a:gd name="connsiteX56" fmla="*/ 6035 w 10000"/>
                    <a:gd name="connsiteY56" fmla="*/ 8152 h 10000"/>
                    <a:gd name="connsiteX57" fmla="*/ 6035 w 10000"/>
                    <a:gd name="connsiteY57" fmla="*/ 8446 h 10000"/>
                    <a:gd name="connsiteX58" fmla="*/ 6207 w 10000"/>
                    <a:gd name="connsiteY58" fmla="*/ 8475 h 10000"/>
                    <a:gd name="connsiteX59" fmla="*/ 6207 w 10000"/>
                    <a:gd name="connsiteY59" fmla="*/ 8710 h 10000"/>
                    <a:gd name="connsiteX60" fmla="*/ 6380 w 10000"/>
                    <a:gd name="connsiteY60" fmla="*/ 8739 h 10000"/>
                    <a:gd name="connsiteX61" fmla="*/ 6380 w 10000"/>
                    <a:gd name="connsiteY61" fmla="*/ 8974 h 10000"/>
                    <a:gd name="connsiteX62" fmla="*/ 6552 w 10000"/>
                    <a:gd name="connsiteY62" fmla="*/ 9003 h 10000"/>
                    <a:gd name="connsiteX63" fmla="*/ 6552 w 10000"/>
                    <a:gd name="connsiteY63" fmla="*/ 9238 h 10000"/>
                    <a:gd name="connsiteX64" fmla="*/ 6724 w 10000"/>
                    <a:gd name="connsiteY64" fmla="*/ 9267 h 10000"/>
                    <a:gd name="connsiteX65" fmla="*/ 6724 w 10000"/>
                    <a:gd name="connsiteY65" fmla="*/ 9443 h 10000"/>
                    <a:gd name="connsiteX66" fmla="*/ 6897 w 10000"/>
                    <a:gd name="connsiteY66" fmla="*/ 9472 h 10000"/>
                    <a:gd name="connsiteX67" fmla="*/ 6897 w 10000"/>
                    <a:gd name="connsiteY67" fmla="*/ 9619 h 10000"/>
                    <a:gd name="connsiteX68" fmla="*/ 7070 w 10000"/>
                    <a:gd name="connsiteY68" fmla="*/ 9648 h 10000"/>
                    <a:gd name="connsiteX69" fmla="*/ 7070 w 10000"/>
                    <a:gd name="connsiteY69" fmla="*/ 9765 h 10000"/>
                    <a:gd name="connsiteX70" fmla="*/ 7241 w 10000"/>
                    <a:gd name="connsiteY70" fmla="*/ 9795 h 10000"/>
                    <a:gd name="connsiteX71" fmla="*/ 7241 w 10000"/>
                    <a:gd name="connsiteY71" fmla="*/ 9883 h 10000"/>
                    <a:gd name="connsiteX72" fmla="*/ 7414 w 10000"/>
                    <a:gd name="connsiteY72" fmla="*/ 9912 h 10000"/>
                    <a:gd name="connsiteX73" fmla="*/ 7414 w 10000"/>
                    <a:gd name="connsiteY73" fmla="*/ 9941 h 10000"/>
                    <a:gd name="connsiteX74" fmla="*/ 7758 w 10000"/>
                    <a:gd name="connsiteY74" fmla="*/ 10000 h 10000"/>
                    <a:gd name="connsiteX75" fmla="*/ 7586 w 10000"/>
                    <a:gd name="connsiteY75" fmla="*/ 10000 h 10000"/>
                    <a:gd name="connsiteX76" fmla="*/ 7758 w 10000"/>
                    <a:gd name="connsiteY76" fmla="*/ 10000 h 10000"/>
                    <a:gd name="connsiteX77" fmla="*/ 7930 w 10000"/>
                    <a:gd name="connsiteY77" fmla="*/ 10000 h 10000"/>
                    <a:gd name="connsiteX78" fmla="*/ 8276 w 10000"/>
                    <a:gd name="connsiteY78" fmla="*/ 9941 h 10000"/>
                    <a:gd name="connsiteX79" fmla="*/ 8276 w 10000"/>
                    <a:gd name="connsiteY79" fmla="*/ 9853 h 10000"/>
                    <a:gd name="connsiteX80" fmla="*/ 8447 w 10000"/>
                    <a:gd name="connsiteY80" fmla="*/ 9824 h 10000"/>
                    <a:gd name="connsiteX81" fmla="*/ 8447 w 10000"/>
                    <a:gd name="connsiteY81" fmla="*/ 9736 h 10000"/>
                    <a:gd name="connsiteX82" fmla="*/ 8621 w 10000"/>
                    <a:gd name="connsiteY82" fmla="*/ 9707 h 10000"/>
                    <a:gd name="connsiteX83" fmla="*/ 8621 w 10000"/>
                    <a:gd name="connsiteY83" fmla="*/ 9589 h 10000"/>
                    <a:gd name="connsiteX84" fmla="*/ 8794 w 10000"/>
                    <a:gd name="connsiteY84" fmla="*/ 9560 h 10000"/>
                    <a:gd name="connsiteX85" fmla="*/ 8794 w 10000"/>
                    <a:gd name="connsiteY85" fmla="*/ 9384 h 10000"/>
                    <a:gd name="connsiteX86" fmla="*/ 8967 w 10000"/>
                    <a:gd name="connsiteY86" fmla="*/ 9355 h 10000"/>
                    <a:gd name="connsiteX87" fmla="*/ 8967 w 10000"/>
                    <a:gd name="connsiteY87" fmla="*/ 9179 h 10000"/>
                    <a:gd name="connsiteX88" fmla="*/ 9139 w 10000"/>
                    <a:gd name="connsiteY88" fmla="*/ 9150 h 10000"/>
                    <a:gd name="connsiteX89" fmla="*/ 9139 w 10000"/>
                    <a:gd name="connsiteY89" fmla="*/ 8944 h 10000"/>
                    <a:gd name="connsiteX90" fmla="*/ 9310 w 10000"/>
                    <a:gd name="connsiteY90" fmla="*/ 8915 h 10000"/>
                    <a:gd name="connsiteX91" fmla="*/ 9310 w 10000"/>
                    <a:gd name="connsiteY91" fmla="*/ 8651 h 10000"/>
                    <a:gd name="connsiteX92" fmla="*/ 9482 w 10000"/>
                    <a:gd name="connsiteY92" fmla="*/ 8622 h 10000"/>
                    <a:gd name="connsiteX93" fmla="*/ 9482 w 10000"/>
                    <a:gd name="connsiteY93" fmla="*/ 8358 h 10000"/>
                    <a:gd name="connsiteX94" fmla="*/ 9656 w 10000"/>
                    <a:gd name="connsiteY94" fmla="*/ 8328 h 10000"/>
                    <a:gd name="connsiteX95" fmla="*/ 9656 w 10000"/>
                    <a:gd name="connsiteY95" fmla="*/ 8035 h 10000"/>
                    <a:gd name="connsiteX96" fmla="*/ 9826 w 10000"/>
                    <a:gd name="connsiteY96" fmla="*/ 8006 h 10000"/>
                    <a:gd name="connsiteX97" fmla="*/ 9826 w 10000"/>
                    <a:gd name="connsiteY97" fmla="*/ 7713 h 10000"/>
                    <a:gd name="connsiteX98" fmla="*/ 10000 w 10000"/>
                    <a:gd name="connsiteY98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415 w 10000"/>
                    <a:gd name="connsiteY14" fmla="*/ 821 h 10000"/>
                    <a:gd name="connsiteX15" fmla="*/ 2586 w 10000"/>
                    <a:gd name="connsiteY15" fmla="*/ 850 h 10000"/>
                    <a:gd name="connsiteX16" fmla="*/ 2586 w 10000"/>
                    <a:gd name="connsiteY16" fmla="*/ 1056 h 10000"/>
                    <a:gd name="connsiteX17" fmla="*/ 2758 w 10000"/>
                    <a:gd name="connsiteY17" fmla="*/ 1085 h 10000"/>
                    <a:gd name="connsiteX18" fmla="*/ 2758 w 10000"/>
                    <a:gd name="connsiteY18" fmla="*/ 1349 h 10000"/>
                    <a:gd name="connsiteX19" fmla="*/ 2932 w 10000"/>
                    <a:gd name="connsiteY19" fmla="*/ 1378 h 10000"/>
                    <a:gd name="connsiteX20" fmla="*/ 2932 w 10000"/>
                    <a:gd name="connsiteY20" fmla="*/ 1642 h 10000"/>
                    <a:gd name="connsiteX21" fmla="*/ 3103 w 10000"/>
                    <a:gd name="connsiteY21" fmla="*/ 1672 h 10000"/>
                    <a:gd name="connsiteX22" fmla="*/ 3103 w 10000"/>
                    <a:gd name="connsiteY22" fmla="*/ 1935 h 10000"/>
                    <a:gd name="connsiteX23" fmla="*/ 3276 w 10000"/>
                    <a:gd name="connsiteY23" fmla="*/ 1965 h 10000"/>
                    <a:gd name="connsiteX24" fmla="*/ 3276 w 10000"/>
                    <a:gd name="connsiteY24" fmla="*/ 2287 h 10000"/>
                    <a:gd name="connsiteX25" fmla="*/ 3450 w 10000"/>
                    <a:gd name="connsiteY25" fmla="*/ 2317 h 10000"/>
                    <a:gd name="connsiteX26" fmla="*/ 3450 w 10000"/>
                    <a:gd name="connsiteY26" fmla="*/ 2639 h 10000"/>
                    <a:gd name="connsiteX27" fmla="*/ 3621 w 10000"/>
                    <a:gd name="connsiteY27" fmla="*/ 2669 h 10000"/>
                    <a:gd name="connsiteX28" fmla="*/ 3621 w 10000"/>
                    <a:gd name="connsiteY28" fmla="*/ 3021 h 10000"/>
                    <a:gd name="connsiteX29" fmla="*/ 3794 w 10000"/>
                    <a:gd name="connsiteY29" fmla="*/ 3050 h 10000"/>
                    <a:gd name="connsiteX30" fmla="*/ 3794 w 10000"/>
                    <a:gd name="connsiteY30" fmla="*/ 3402 h 10000"/>
                    <a:gd name="connsiteX31" fmla="*/ 3966 w 10000"/>
                    <a:gd name="connsiteY31" fmla="*/ 3431 h 10000"/>
                    <a:gd name="connsiteX32" fmla="*/ 3966 w 10000"/>
                    <a:gd name="connsiteY32" fmla="*/ 3812 h 10000"/>
                    <a:gd name="connsiteX33" fmla="*/ 4138 w 10000"/>
                    <a:gd name="connsiteY33" fmla="*/ 3842 h 10000"/>
                    <a:gd name="connsiteX34" fmla="*/ 4138 w 10000"/>
                    <a:gd name="connsiteY34" fmla="*/ 4223 h 10000"/>
                    <a:gd name="connsiteX35" fmla="*/ 4310 w 10000"/>
                    <a:gd name="connsiteY35" fmla="*/ 4252 h 10000"/>
                    <a:gd name="connsiteX36" fmla="*/ 4310 w 10000"/>
                    <a:gd name="connsiteY36" fmla="*/ 4633 h 10000"/>
                    <a:gd name="connsiteX37" fmla="*/ 4484 w 10000"/>
                    <a:gd name="connsiteY37" fmla="*/ 4663 h 10000"/>
                    <a:gd name="connsiteX38" fmla="*/ 4484 w 10000"/>
                    <a:gd name="connsiteY38" fmla="*/ 5044 h 10000"/>
                    <a:gd name="connsiteX39" fmla="*/ 4654 w 10000"/>
                    <a:gd name="connsiteY39" fmla="*/ 5073 h 10000"/>
                    <a:gd name="connsiteX40" fmla="*/ 4654 w 10000"/>
                    <a:gd name="connsiteY40" fmla="*/ 5455 h 10000"/>
                    <a:gd name="connsiteX41" fmla="*/ 4828 w 10000"/>
                    <a:gd name="connsiteY41" fmla="*/ 5484 h 10000"/>
                    <a:gd name="connsiteX42" fmla="*/ 4828 w 10000"/>
                    <a:gd name="connsiteY42" fmla="*/ 5865 h 10000"/>
                    <a:gd name="connsiteX43" fmla="*/ 5000 w 10000"/>
                    <a:gd name="connsiteY43" fmla="*/ 5894 h 10000"/>
                    <a:gd name="connsiteX44" fmla="*/ 5000 w 10000"/>
                    <a:gd name="connsiteY44" fmla="*/ 6276 h 10000"/>
                    <a:gd name="connsiteX45" fmla="*/ 5171 w 10000"/>
                    <a:gd name="connsiteY45" fmla="*/ 6305 h 10000"/>
                    <a:gd name="connsiteX46" fmla="*/ 5171 w 10000"/>
                    <a:gd name="connsiteY46" fmla="*/ 6657 h 10000"/>
                    <a:gd name="connsiteX47" fmla="*/ 5345 w 10000"/>
                    <a:gd name="connsiteY47" fmla="*/ 6686 h 10000"/>
                    <a:gd name="connsiteX48" fmla="*/ 5345 w 10000"/>
                    <a:gd name="connsiteY48" fmla="*/ 7038 h 10000"/>
                    <a:gd name="connsiteX49" fmla="*/ 5517 w 10000"/>
                    <a:gd name="connsiteY49" fmla="*/ 7067 h 10000"/>
                    <a:gd name="connsiteX50" fmla="*/ 5517 w 10000"/>
                    <a:gd name="connsiteY50" fmla="*/ 7419 h 10000"/>
                    <a:gd name="connsiteX51" fmla="*/ 5691 w 10000"/>
                    <a:gd name="connsiteY51" fmla="*/ 7449 h 10000"/>
                    <a:gd name="connsiteX52" fmla="*/ 5691 w 10000"/>
                    <a:gd name="connsiteY52" fmla="*/ 7771 h 10000"/>
                    <a:gd name="connsiteX53" fmla="*/ 5862 w 10000"/>
                    <a:gd name="connsiteY53" fmla="*/ 7801 h 10000"/>
                    <a:gd name="connsiteX54" fmla="*/ 5862 w 10000"/>
                    <a:gd name="connsiteY54" fmla="*/ 8123 h 10000"/>
                    <a:gd name="connsiteX55" fmla="*/ 6035 w 10000"/>
                    <a:gd name="connsiteY55" fmla="*/ 8152 h 10000"/>
                    <a:gd name="connsiteX56" fmla="*/ 6035 w 10000"/>
                    <a:gd name="connsiteY56" fmla="*/ 8446 h 10000"/>
                    <a:gd name="connsiteX57" fmla="*/ 6207 w 10000"/>
                    <a:gd name="connsiteY57" fmla="*/ 8475 h 10000"/>
                    <a:gd name="connsiteX58" fmla="*/ 6207 w 10000"/>
                    <a:gd name="connsiteY58" fmla="*/ 8710 h 10000"/>
                    <a:gd name="connsiteX59" fmla="*/ 6380 w 10000"/>
                    <a:gd name="connsiteY59" fmla="*/ 8739 h 10000"/>
                    <a:gd name="connsiteX60" fmla="*/ 6380 w 10000"/>
                    <a:gd name="connsiteY60" fmla="*/ 8974 h 10000"/>
                    <a:gd name="connsiteX61" fmla="*/ 6552 w 10000"/>
                    <a:gd name="connsiteY61" fmla="*/ 9003 h 10000"/>
                    <a:gd name="connsiteX62" fmla="*/ 6552 w 10000"/>
                    <a:gd name="connsiteY62" fmla="*/ 9238 h 10000"/>
                    <a:gd name="connsiteX63" fmla="*/ 6724 w 10000"/>
                    <a:gd name="connsiteY63" fmla="*/ 9267 h 10000"/>
                    <a:gd name="connsiteX64" fmla="*/ 6724 w 10000"/>
                    <a:gd name="connsiteY64" fmla="*/ 9443 h 10000"/>
                    <a:gd name="connsiteX65" fmla="*/ 6897 w 10000"/>
                    <a:gd name="connsiteY65" fmla="*/ 9472 h 10000"/>
                    <a:gd name="connsiteX66" fmla="*/ 6897 w 10000"/>
                    <a:gd name="connsiteY66" fmla="*/ 9619 h 10000"/>
                    <a:gd name="connsiteX67" fmla="*/ 7070 w 10000"/>
                    <a:gd name="connsiteY67" fmla="*/ 9648 h 10000"/>
                    <a:gd name="connsiteX68" fmla="*/ 7070 w 10000"/>
                    <a:gd name="connsiteY68" fmla="*/ 9765 h 10000"/>
                    <a:gd name="connsiteX69" fmla="*/ 7241 w 10000"/>
                    <a:gd name="connsiteY69" fmla="*/ 9795 h 10000"/>
                    <a:gd name="connsiteX70" fmla="*/ 7241 w 10000"/>
                    <a:gd name="connsiteY70" fmla="*/ 9883 h 10000"/>
                    <a:gd name="connsiteX71" fmla="*/ 7414 w 10000"/>
                    <a:gd name="connsiteY71" fmla="*/ 9912 h 10000"/>
                    <a:gd name="connsiteX72" fmla="*/ 7414 w 10000"/>
                    <a:gd name="connsiteY72" fmla="*/ 9941 h 10000"/>
                    <a:gd name="connsiteX73" fmla="*/ 7758 w 10000"/>
                    <a:gd name="connsiteY73" fmla="*/ 10000 h 10000"/>
                    <a:gd name="connsiteX74" fmla="*/ 7586 w 10000"/>
                    <a:gd name="connsiteY74" fmla="*/ 10000 h 10000"/>
                    <a:gd name="connsiteX75" fmla="*/ 7758 w 10000"/>
                    <a:gd name="connsiteY75" fmla="*/ 10000 h 10000"/>
                    <a:gd name="connsiteX76" fmla="*/ 7930 w 10000"/>
                    <a:gd name="connsiteY76" fmla="*/ 10000 h 10000"/>
                    <a:gd name="connsiteX77" fmla="*/ 8276 w 10000"/>
                    <a:gd name="connsiteY77" fmla="*/ 9941 h 10000"/>
                    <a:gd name="connsiteX78" fmla="*/ 8276 w 10000"/>
                    <a:gd name="connsiteY78" fmla="*/ 9853 h 10000"/>
                    <a:gd name="connsiteX79" fmla="*/ 8447 w 10000"/>
                    <a:gd name="connsiteY79" fmla="*/ 9824 h 10000"/>
                    <a:gd name="connsiteX80" fmla="*/ 8447 w 10000"/>
                    <a:gd name="connsiteY80" fmla="*/ 9736 h 10000"/>
                    <a:gd name="connsiteX81" fmla="*/ 8621 w 10000"/>
                    <a:gd name="connsiteY81" fmla="*/ 9707 h 10000"/>
                    <a:gd name="connsiteX82" fmla="*/ 8621 w 10000"/>
                    <a:gd name="connsiteY82" fmla="*/ 9589 h 10000"/>
                    <a:gd name="connsiteX83" fmla="*/ 8794 w 10000"/>
                    <a:gd name="connsiteY83" fmla="*/ 9560 h 10000"/>
                    <a:gd name="connsiteX84" fmla="*/ 8794 w 10000"/>
                    <a:gd name="connsiteY84" fmla="*/ 9384 h 10000"/>
                    <a:gd name="connsiteX85" fmla="*/ 8967 w 10000"/>
                    <a:gd name="connsiteY85" fmla="*/ 9355 h 10000"/>
                    <a:gd name="connsiteX86" fmla="*/ 8967 w 10000"/>
                    <a:gd name="connsiteY86" fmla="*/ 9179 h 10000"/>
                    <a:gd name="connsiteX87" fmla="*/ 9139 w 10000"/>
                    <a:gd name="connsiteY87" fmla="*/ 9150 h 10000"/>
                    <a:gd name="connsiteX88" fmla="*/ 9139 w 10000"/>
                    <a:gd name="connsiteY88" fmla="*/ 8944 h 10000"/>
                    <a:gd name="connsiteX89" fmla="*/ 9310 w 10000"/>
                    <a:gd name="connsiteY89" fmla="*/ 8915 h 10000"/>
                    <a:gd name="connsiteX90" fmla="*/ 9310 w 10000"/>
                    <a:gd name="connsiteY90" fmla="*/ 8651 h 10000"/>
                    <a:gd name="connsiteX91" fmla="*/ 9482 w 10000"/>
                    <a:gd name="connsiteY91" fmla="*/ 8622 h 10000"/>
                    <a:gd name="connsiteX92" fmla="*/ 9482 w 10000"/>
                    <a:gd name="connsiteY92" fmla="*/ 8358 h 10000"/>
                    <a:gd name="connsiteX93" fmla="*/ 9656 w 10000"/>
                    <a:gd name="connsiteY93" fmla="*/ 8328 h 10000"/>
                    <a:gd name="connsiteX94" fmla="*/ 9656 w 10000"/>
                    <a:gd name="connsiteY94" fmla="*/ 8035 h 10000"/>
                    <a:gd name="connsiteX95" fmla="*/ 9826 w 10000"/>
                    <a:gd name="connsiteY95" fmla="*/ 8006 h 10000"/>
                    <a:gd name="connsiteX96" fmla="*/ 9826 w 10000"/>
                    <a:gd name="connsiteY96" fmla="*/ 7713 h 10000"/>
                    <a:gd name="connsiteX97" fmla="*/ 10000 w 10000"/>
                    <a:gd name="connsiteY97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586 w 10000"/>
                    <a:gd name="connsiteY15" fmla="*/ 1056 h 10000"/>
                    <a:gd name="connsiteX16" fmla="*/ 2758 w 10000"/>
                    <a:gd name="connsiteY16" fmla="*/ 1085 h 10000"/>
                    <a:gd name="connsiteX17" fmla="*/ 2758 w 10000"/>
                    <a:gd name="connsiteY17" fmla="*/ 1349 h 10000"/>
                    <a:gd name="connsiteX18" fmla="*/ 2932 w 10000"/>
                    <a:gd name="connsiteY18" fmla="*/ 1378 h 10000"/>
                    <a:gd name="connsiteX19" fmla="*/ 2932 w 10000"/>
                    <a:gd name="connsiteY19" fmla="*/ 1642 h 10000"/>
                    <a:gd name="connsiteX20" fmla="*/ 3103 w 10000"/>
                    <a:gd name="connsiteY20" fmla="*/ 1672 h 10000"/>
                    <a:gd name="connsiteX21" fmla="*/ 3103 w 10000"/>
                    <a:gd name="connsiteY21" fmla="*/ 1935 h 10000"/>
                    <a:gd name="connsiteX22" fmla="*/ 3276 w 10000"/>
                    <a:gd name="connsiteY22" fmla="*/ 1965 h 10000"/>
                    <a:gd name="connsiteX23" fmla="*/ 3276 w 10000"/>
                    <a:gd name="connsiteY23" fmla="*/ 2287 h 10000"/>
                    <a:gd name="connsiteX24" fmla="*/ 3450 w 10000"/>
                    <a:gd name="connsiteY24" fmla="*/ 2317 h 10000"/>
                    <a:gd name="connsiteX25" fmla="*/ 3450 w 10000"/>
                    <a:gd name="connsiteY25" fmla="*/ 2639 h 10000"/>
                    <a:gd name="connsiteX26" fmla="*/ 3621 w 10000"/>
                    <a:gd name="connsiteY26" fmla="*/ 2669 h 10000"/>
                    <a:gd name="connsiteX27" fmla="*/ 3621 w 10000"/>
                    <a:gd name="connsiteY27" fmla="*/ 3021 h 10000"/>
                    <a:gd name="connsiteX28" fmla="*/ 3794 w 10000"/>
                    <a:gd name="connsiteY28" fmla="*/ 3050 h 10000"/>
                    <a:gd name="connsiteX29" fmla="*/ 3794 w 10000"/>
                    <a:gd name="connsiteY29" fmla="*/ 3402 h 10000"/>
                    <a:gd name="connsiteX30" fmla="*/ 3966 w 10000"/>
                    <a:gd name="connsiteY30" fmla="*/ 3431 h 10000"/>
                    <a:gd name="connsiteX31" fmla="*/ 3966 w 10000"/>
                    <a:gd name="connsiteY31" fmla="*/ 3812 h 10000"/>
                    <a:gd name="connsiteX32" fmla="*/ 4138 w 10000"/>
                    <a:gd name="connsiteY32" fmla="*/ 3842 h 10000"/>
                    <a:gd name="connsiteX33" fmla="*/ 4138 w 10000"/>
                    <a:gd name="connsiteY33" fmla="*/ 4223 h 10000"/>
                    <a:gd name="connsiteX34" fmla="*/ 4310 w 10000"/>
                    <a:gd name="connsiteY34" fmla="*/ 4252 h 10000"/>
                    <a:gd name="connsiteX35" fmla="*/ 4310 w 10000"/>
                    <a:gd name="connsiteY35" fmla="*/ 4633 h 10000"/>
                    <a:gd name="connsiteX36" fmla="*/ 4484 w 10000"/>
                    <a:gd name="connsiteY36" fmla="*/ 4663 h 10000"/>
                    <a:gd name="connsiteX37" fmla="*/ 4484 w 10000"/>
                    <a:gd name="connsiteY37" fmla="*/ 5044 h 10000"/>
                    <a:gd name="connsiteX38" fmla="*/ 4654 w 10000"/>
                    <a:gd name="connsiteY38" fmla="*/ 5073 h 10000"/>
                    <a:gd name="connsiteX39" fmla="*/ 4654 w 10000"/>
                    <a:gd name="connsiteY39" fmla="*/ 5455 h 10000"/>
                    <a:gd name="connsiteX40" fmla="*/ 4828 w 10000"/>
                    <a:gd name="connsiteY40" fmla="*/ 5484 h 10000"/>
                    <a:gd name="connsiteX41" fmla="*/ 4828 w 10000"/>
                    <a:gd name="connsiteY41" fmla="*/ 5865 h 10000"/>
                    <a:gd name="connsiteX42" fmla="*/ 5000 w 10000"/>
                    <a:gd name="connsiteY42" fmla="*/ 5894 h 10000"/>
                    <a:gd name="connsiteX43" fmla="*/ 5000 w 10000"/>
                    <a:gd name="connsiteY43" fmla="*/ 6276 h 10000"/>
                    <a:gd name="connsiteX44" fmla="*/ 5171 w 10000"/>
                    <a:gd name="connsiteY44" fmla="*/ 6305 h 10000"/>
                    <a:gd name="connsiteX45" fmla="*/ 5171 w 10000"/>
                    <a:gd name="connsiteY45" fmla="*/ 6657 h 10000"/>
                    <a:gd name="connsiteX46" fmla="*/ 5345 w 10000"/>
                    <a:gd name="connsiteY46" fmla="*/ 6686 h 10000"/>
                    <a:gd name="connsiteX47" fmla="*/ 5345 w 10000"/>
                    <a:gd name="connsiteY47" fmla="*/ 7038 h 10000"/>
                    <a:gd name="connsiteX48" fmla="*/ 5517 w 10000"/>
                    <a:gd name="connsiteY48" fmla="*/ 7067 h 10000"/>
                    <a:gd name="connsiteX49" fmla="*/ 5517 w 10000"/>
                    <a:gd name="connsiteY49" fmla="*/ 7419 h 10000"/>
                    <a:gd name="connsiteX50" fmla="*/ 5691 w 10000"/>
                    <a:gd name="connsiteY50" fmla="*/ 7449 h 10000"/>
                    <a:gd name="connsiteX51" fmla="*/ 5691 w 10000"/>
                    <a:gd name="connsiteY51" fmla="*/ 7771 h 10000"/>
                    <a:gd name="connsiteX52" fmla="*/ 5862 w 10000"/>
                    <a:gd name="connsiteY52" fmla="*/ 7801 h 10000"/>
                    <a:gd name="connsiteX53" fmla="*/ 5862 w 10000"/>
                    <a:gd name="connsiteY53" fmla="*/ 8123 h 10000"/>
                    <a:gd name="connsiteX54" fmla="*/ 6035 w 10000"/>
                    <a:gd name="connsiteY54" fmla="*/ 8152 h 10000"/>
                    <a:gd name="connsiteX55" fmla="*/ 6035 w 10000"/>
                    <a:gd name="connsiteY55" fmla="*/ 8446 h 10000"/>
                    <a:gd name="connsiteX56" fmla="*/ 6207 w 10000"/>
                    <a:gd name="connsiteY56" fmla="*/ 8475 h 10000"/>
                    <a:gd name="connsiteX57" fmla="*/ 6207 w 10000"/>
                    <a:gd name="connsiteY57" fmla="*/ 8710 h 10000"/>
                    <a:gd name="connsiteX58" fmla="*/ 6380 w 10000"/>
                    <a:gd name="connsiteY58" fmla="*/ 8739 h 10000"/>
                    <a:gd name="connsiteX59" fmla="*/ 6380 w 10000"/>
                    <a:gd name="connsiteY59" fmla="*/ 8974 h 10000"/>
                    <a:gd name="connsiteX60" fmla="*/ 6552 w 10000"/>
                    <a:gd name="connsiteY60" fmla="*/ 9003 h 10000"/>
                    <a:gd name="connsiteX61" fmla="*/ 6552 w 10000"/>
                    <a:gd name="connsiteY61" fmla="*/ 9238 h 10000"/>
                    <a:gd name="connsiteX62" fmla="*/ 6724 w 10000"/>
                    <a:gd name="connsiteY62" fmla="*/ 9267 h 10000"/>
                    <a:gd name="connsiteX63" fmla="*/ 6724 w 10000"/>
                    <a:gd name="connsiteY63" fmla="*/ 9443 h 10000"/>
                    <a:gd name="connsiteX64" fmla="*/ 6897 w 10000"/>
                    <a:gd name="connsiteY64" fmla="*/ 9472 h 10000"/>
                    <a:gd name="connsiteX65" fmla="*/ 6897 w 10000"/>
                    <a:gd name="connsiteY65" fmla="*/ 9619 h 10000"/>
                    <a:gd name="connsiteX66" fmla="*/ 7070 w 10000"/>
                    <a:gd name="connsiteY66" fmla="*/ 9648 h 10000"/>
                    <a:gd name="connsiteX67" fmla="*/ 7070 w 10000"/>
                    <a:gd name="connsiteY67" fmla="*/ 9765 h 10000"/>
                    <a:gd name="connsiteX68" fmla="*/ 7241 w 10000"/>
                    <a:gd name="connsiteY68" fmla="*/ 9795 h 10000"/>
                    <a:gd name="connsiteX69" fmla="*/ 7241 w 10000"/>
                    <a:gd name="connsiteY69" fmla="*/ 9883 h 10000"/>
                    <a:gd name="connsiteX70" fmla="*/ 7414 w 10000"/>
                    <a:gd name="connsiteY70" fmla="*/ 9912 h 10000"/>
                    <a:gd name="connsiteX71" fmla="*/ 7414 w 10000"/>
                    <a:gd name="connsiteY71" fmla="*/ 9941 h 10000"/>
                    <a:gd name="connsiteX72" fmla="*/ 7758 w 10000"/>
                    <a:gd name="connsiteY72" fmla="*/ 10000 h 10000"/>
                    <a:gd name="connsiteX73" fmla="*/ 7586 w 10000"/>
                    <a:gd name="connsiteY73" fmla="*/ 10000 h 10000"/>
                    <a:gd name="connsiteX74" fmla="*/ 7758 w 10000"/>
                    <a:gd name="connsiteY74" fmla="*/ 10000 h 10000"/>
                    <a:gd name="connsiteX75" fmla="*/ 7930 w 10000"/>
                    <a:gd name="connsiteY75" fmla="*/ 10000 h 10000"/>
                    <a:gd name="connsiteX76" fmla="*/ 8276 w 10000"/>
                    <a:gd name="connsiteY76" fmla="*/ 9941 h 10000"/>
                    <a:gd name="connsiteX77" fmla="*/ 8276 w 10000"/>
                    <a:gd name="connsiteY77" fmla="*/ 9853 h 10000"/>
                    <a:gd name="connsiteX78" fmla="*/ 8447 w 10000"/>
                    <a:gd name="connsiteY78" fmla="*/ 9824 h 10000"/>
                    <a:gd name="connsiteX79" fmla="*/ 8447 w 10000"/>
                    <a:gd name="connsiteY79" fmla="*/ 9736 h 10000"/>
                    <a:gd name="connsiteX80" fmla="*/ 8621 w 10000"/>
                    <a:gd name="connsiteY80" fmla="*/ 9707 h 10000"/>
                    <a:gd name="connsiteX81" fmla="*/ 8621 w 10000"/>
                    <a:gd name="connsiteY81" fmla="*/ 9589 h 10000"/>
                    <a:gd name="connsiteX82" fmla="*/ 8794 w 10000"/>
                    <a:gd name="connsiteY82" fmla="*/ 9560 h 10000"/>
                    <a:gd name="connsiteX83" fmla="*/ 8794 w 10000"/>
                    <a:gd name="connsiteY83" fmla="*/ 9384 h 10000"/>
                    <a:gd name="connsiteX84" fmla="*/ 8967 w 10000"/>
                    <a:gd name="connsiteY84" fmla="*/ 9355 h 10000"/>
                    <a:gd name="connsiteX85" fmla="*/ 8967 w 10000"/>
                    <a:gd name="connsiteY85" fmla="*/ 9179 h 10000"/>
                    <a:gd name="connsiteX86" fmla="*/ 9139 w 10000"/>
                    <a:gd name="connsiteY86" fmla="*/ 9150 h 10000"/>
                    <a:gd name="connsiteX87" fmla="*/ 9139 w 10000"/>
                    <a:gd name="connsiteY87" fmla="*/ 8944 h 10000"/>
                    <a:gd name="connsiteX88" fmla="*/ 9310 w 10000"/>
                    <a:gd name="connsiteY88" fmla="*/ 8915 h 10000"/>
                    <a:gd name="connsiteX89" fmla="*/ 9310 w 10000"/>
                    <a:gd name="connsiteY89" fmla="*/ 8651 h 10000"/>
                    <a:gd name="connsiteX90" fmla="*/ 9482 w 10000"/>
                    <a:gd name="connsiteY90" fmla="*/ 8622 h 10000"/>
                    <a:gd name="connsiteX91" fmla="*/ 9482 w 10000"/>
                    <a:gd name="connsiteY91" fmla="*/ 8358 h 10000"/>
                    <a:gd name="connsiteX92" fmla="*/ 9656 w 10000"/>
                    <a:gd name="connsiteY92" fmla="*/ 8328 h 10000"/>
                    <a:gd name="connsiteX93" fmla="*/ 9656 w 10000"/>
                    <a:gd name="connsiteY93" fmla="*/ 8035 h 10000"/>
                    <a:gd name="connsiteX94" fmla="*/ 9826 w 10000"/>
                    <a:gd name="connsiteY94" fmla="*/ 8006 h 10000"/>
                    <a:gd name="connsiteX95" fmla="*/ 9826 w 10000"/>
                    <a:gd name="connsiteY95" fmla="*/ 7713 h 10000"/>
                    <a:gd name="connsiteX96" fmla="*/ 10000 w 10000"/>
                    <a:gd name="connsiteY96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758 w 10000"/>
                    <a:gd name="connsiteY16" fmla="*/ 1349 h 10000"/>
                    <a:gd name="connsiteX17" fmla="*/ 2932 w 10000"/>
                    <a:gd name="connsiteY17" fmla="*/ 1378 h 10000"/>
                    <a:gd name="connsiteX18" fmla="*/ 2932 w 10000"/>
                    <a:gd name="connsiteY18" fmla="*/ 1642 h 10000"/>
                    <a:gd name="connsiteX19" fmla="*/ 3103 w 10000"/>
                    <a:gd name="connsiteY19" fmla="*/ 1672 h 10000"/>
                    <a:gd name="connsiteX20" fmla="*/ 3103 w 10000"/>
                    <a:gd name="connsiteY20" fmla="*/ 1935 h 10000"/>
                    <a:gd name="connsiteX21" fmla="*/ 3276 w 10000"/>
                    <a:gd name="connsiteY21" fmla="*/ 1965 h 10000"/>
                    <a:gd name="connsiteX22" fmla="*/ 3276 w 10000"/>
                    <a:gd name="connsiteY22" fmla="*/ 2287 h 10000"/>
                    <a:gd name="connsiteX23" fmla="*/ 3450 w 10000"/>
                    <a:gd name="connsiteY23" fmla="*/ 2317 h 10000"/>
                    <a:gd name="connsiteX24" fmla="*/ 3450 w 10000"/>
                    <a:gd name="connsiteY24" fmla="*/ 2639 h 10000"/>
                    <a:gd name="connsiteX25" fmla="*/ 3621 w 10000"/>
                    <a:gd name="connsiteY25" fmla="*/ 2669 h 10000"/>
                    <a:gd name="connsiteX26" fmla="*/ 3621 w 10000"/>
                    <a:gd name="connsiteY26" fmla="*/ 3021 h 10000"/>
                    <a:gd name="connsiteX27" fmla="*/ 3794 w 10000"/>
                    <a:gd name="connsiteY27" fmla="*/ 3050 h 10000"/>
                    <a:gd name="connsiteX28" fmla="*/ 3794 w 10000"/>
                    <a:gd name="connsiteY28" fmla="*/ 3402 h 10000"/>
                    <a:gd name="connsiteX29" fmla="*/ 3966 w 10000"/>
                    <a:gd name="connsiteY29" fmla="*/ 3431 h 10000"/>
                    <a:gd name="connsiteX30" fmla="*/ 3966 w 10000"/>
                    <a:gd name="connsiteY30" fmla="*/ 3812 h 10000"/>
                    <a:gd name="connsiteX31" fmla="*/ 4138 w 10000"/>
                    <a:gd name="connsiteY31" fmla="*/ 3842 h 10000"/>
                    <a:gd name="connsiteX32" fmla="*/ 4138 w 10000"/>
                    <a:gd name="connsiteY32" fmla="*/ 4223 h 10000"/>
                    <a:gd name="connsiteX33" fmla="*/ 4310 w 10000"/>
                    <a:gd name="connsiteY33" fmla="*/ 4252 h 10000"/>
                    <a:gd name="connsiteX34" fmla="*/ 4310 w 10000"/>
                    <a:gd name="connsiteY34" fmla="*/ 4633 h 10000"/>
                    <a:gd name="connsiteX35" fmla="*/ 4484 w 10000"/>
                    <a:gd name="connsiteY35" fmla="*/ 4663 h 10000"/>
                    <a:gd name="connsiteX36" fmla="*/ 4484 w 10000"/>
                    <a:gd name="connsiteY36" fmla="*/ 5044 h 10000"/>
                    <a:gd name="connsiteX37" fmla="*/ 4654 w 10000"/>
                    <a:gd name="connsiteY37" fmla="*/ 5073 h 10000"/>
                    <a:gd name="connsiteX38" fmla="*/ 4654 w 10000"/>
                    <a:gd name="connsiteY38" fmla="*/ 5455 h 10000"/>
                    <a:gd name="connsiteX39" fmla="*/ 4828 w 10000"/>
                    <a:gd name="connsiteY39" fmla="*/ 5484 h 10000"/>
                    <a:gd name="connsiteX40" fmla="*/ 4828 w 10000"/>
                    <a:gd name="connsiteY40" fmla="*/ 5865 h 10000"/>
                    <a:gd name="connsiteX41" fmla="*/ 5000 w 10000"/>
                    <a:gd name="connsiteY41" fmla="*/ 5894 h 10000"/>
                    <a:gd name="connsiteX42" fmla="*/ 5000 w 10000"/>
                    <a:gd name="connsiteY42" fmla="*/ 6276 h 10000"/>
                    <a:gd name="connsiteX43" fmla="*/ 5171 w 10000"/>
                    <a:gd name="connsiteY43" fmla="*/ 6305 h 10000"/>
                    <a:gd name="connsiteX44" fmla="*/ 5171 w 10000"/>
                    <a:gd name="connsiteY44" fmla="*/ 6657 h 10000"/>
                    <a:gd name="connsiteX45" fmla="*/ 5345 w 10000"/>
                    <a:gd name="connsiteY45" fmla="*/ 6686 h 10000"/>
                    <a:gd name="connsiteX46" fmla="*/ 5345 w 10000"/>
                    <a:gd name="connsiteY46" fmla="*/ 7038 h 10000"/>
                    <a:gd name="connsiteX47" fmla="*/ 5517 w 10000"/>
                    <a:gd name="connsiteY47" fmla="*/ 7067 h 10000"/>
                    <a:gd name="connsiteX48" fmla="*/ 5517 w 10000"/>
                    <a:gd name="connsiteY48" fmla="*/ 7419 h 10000"/>
                    <a:gd name="connsiteX49" fmla="*/ 5691 w 10000"/>
                    <a:gd name="connsiteY49" fmla="*/ 7449 h 10000"/>
                    <a:gd name="connsiteX50" fmla="*/ 5691 w 10000"/>
                    <a:gd name="connsiteY50" fmla="*/ 7771 h 10000"/>
                    <a:gd name="connsiteX51" fmla="*/ 5862 w 10000"/>
                    <a:gd name="connsiteY51" fmla="*/ 7801 h 10000"/>
                    <a:gd name="connsiteX52" fmla="*/ 5862 w 10000"/>
                    <a:gd name="connsiteY52" fmla="*/ 8123 h 10000"/>
                    <a:gd name="connsiteX53" fmla="*/ 6035 w 10000"/>
                    <a:gd name="connsiteY53" fmla="*/ 8152 h 10000"/>
                    <a:gd name="connsiteX54" fmla="*/ 6035 w 10000"/>
                    <a:gd name="connsiteY54" fmla="*/ 8446 h 10000"/>
                    <a:gd name="connsiteX55" fmla="*/ 6207 w 10000"/>
                    <a:gd name="connsiteY55" fmla="*/ 8475 h 10000"/>
                    <a:gd name="connsiteX56" fmla="*/ 6207 w 10000"/>
                    <a:gd name="connsiteY56" fmla="*/ 8710 h 10000"/>
                    <a:gd name="connsiteX57" fmla="*/ 6380 w 10000"/>
                    <a:gd name="connsiteY57" fmla="*/ 8739 h 10000"/>
                    <a:gd name="connsiteX58" fmla="*/ 6380 w 10000"/>
                    <a:gd name="connsiteY58" fmla="*/ 8974 h 10000"/>
                    <a:gd name="connsiteX59" fmla="*/ 6552 w 10000"/>
                    <a:gd name="connsiteY59" fmla="*/ 9003 h 10000"/>
                    <a:gd name="connsiteX60" fmla="*/ 6552 w 10000"/>
                    <a:gd name="connsiteY60" fmla="*/ 9238 h 10000"/>
                    <a:gd name="connsiteX61" fmla="*/ 6724 w 10000"/>
                    <a:gd name="connsiteY61" fmla="*/ 9267 h 10000"/>
                    <a:gd name="connsiteX62" fmla="*/ 6724 w 10000"/>
                    <a:gd name="connsiteY62" fmla="*/ 9443 h 10000"/>
                    <a:gd name="connsiteX63" fmla="*/ 6897 w 10000"/>
                    <a:gd name="connsiteY63" fmla="*/ 9472 h 10000"/>
                    <a:gd name="connsiteX64" fmla="*/ 6897 w 10000"/>
                    <a:gd name="connsiteY64" fmla="*/ 9619 h 10000"/>
                    <a:gd name="connsiteX65" fmla="*/ 7070 w 10000"/>
                    <a:gd name="connsiteY65" fmla="*/ 9648 h 10000"/>
                    <a:gd name="connsiteX66" fmla="*/ 7070 w 10000"/>
                    <a:gd name="connsiteY66" fmla="*/ 9765 h 10000"/>
                    <a:gd name="connsiteX67" fmla="*/ 7241 w 10000"/>
                    <a:gd name="connsiteY67" fmla="*/ 9795 h 10000"/>
                    <a:gd name="connsiteX68" fmla="*/ 7241 w 10000"/>
                    <a:gd name="connsiteY68" fmla="*/ 9883 h 10000"/>
                    <a:gd name="connsiteX69" fmla="*/ 7414 w 10000"/>
                    <a:gd name="connsiteY69" fmla="*/ 9912 h 10000"/>
                    <a:gd name="connsiteX70" fmla="*/ 7414 w 10000"/>
                    <a:gd name="connsiteY70" fmla="*/ 9941 h 10000"/>
                    <a:gd name="connsiteX71" fmla="*/ 7758 w 10000"/>
                    <a:gd name="connsiteY71" fmla="*/ 10000 h 10000"/>
                    <a:gd name="connsiteX72" fmla="*/ 7586 w 10000"/>
                    <a:gd name="connsiteY72" fmla="*/ 10000 h 10000"/>
                    <a:gd name="connsiteX73" fmla="*/ 7758 w 10000"/>
                    <a:gd name="connsiteY73" fmla="*/ 10000 h 10000"/>
                    <a:gd name="connsiteX74" fmla="*/ 7930 w 10000"/>
                    <a:gd name="connsiteY74" fmla="*/ 10000 h 10000"/>
                    <a:gd name="connsiteX75" fmla="*/ 8276 w 10000"/>
                    <a:gd name="connsiteY75" fmla="*/ 9941 h 10000"/>
                    <a:gd name="connsiteX76" fmla="*/ 8276 w 10000"/>
                    <a:gd name="connsiteY76" fmla="*/ 9853 h 10000"/>
                    <a:gd name="connsiteX77" fmla="*/ 8447 w 10000"/>
                    <a:gd name="connsiteY77" fmla="*/ 9824 h 10000"/>
                    <a:gd name="connsiteX78" fmla="*/ 8447 w 10000"/>
                    <a:gd name="connsiteY78" fmla="*/ 9736 h 10000"/>
                    <a:gd name="connsiteX79" fmla="*/ 8621 w 10000"/>
                    <a:gd name="connsiteY79" fmla="*/ 9707 h 10000"/>
                    <a:gd name="connsiteX80" fmla="*/ 8621 w 10000"/>
                    <a:gd name="connsiteY80" fmla="*/ 9589 h 10000"/>
                    <a:gd name="connsiteX81" fmla="*/ 8794 w 10000"/>
                    <a:gd name="connsiteY81" fmla="*/ 9560 h 10000"/>
                    <a:gd name="connsiteX82" fmla="*/ 8794 w 10000"/>
                    <a:gd name="connsiteY82" fmla="*/ 9384 h 10000"/>
                    <a:gd name="connsiteX83" fmla="*/ 8967 w 10000"/>
                    <a:gd name="connsiteY83" fmla="*/ 9355 h 10000"/>
                    <a:gd name="connsiteX84" fmla="*/ 8967 w 10000"/>
                    <a:gd name="connsiteY84" fmla="*/ 9179 h 10000"/>
                    <a:gd name="connsiteX85" fmla="*/ 9139 w 10000"/>
                    <a:gd name="connsiteY85" fmla="*/ 9150 h 10000"/>
                    <a:gd name="connsiteX86" fmla="*/ 9139 w 10000"/>
                    <a:gd name="connsiteY86" fmla="*/ 8944 h 10000"/>
                    <a:gd name="connsiteX87" fmla="*/ 9310 w 10000"/>
                    <a:gd name="connsiteY87" fmla="*/ 8915 h 10000"/>
                    <a:gd name="connsiteX88" fmla="*/ 9310 w 10000"/>
                    <a:gd name="connsiteY88" fmla="*/ 8651 h 10000"/>
                    <a:gd name="connsiteX89" fmla="*/ 9482 w 10000"/>
                    <a:gd name="connsiteY89" fmla="*/ 8622 h 10000"/>
                    <a:gd name="connsiteX90" fmla="*/ 9482 w 10000"/>
                    <a:gd name="connsiteY90" fmla="*/ 8358 h 10000"/>
                    <a:gd name="connsiteX91" fmla="*/ 9656 w 10000"/>
                    <a:gd name="connsiteY91" fmla="*/ 8328 h 10000"/>
                    <a:gd name="connsiteX92" fmla="*/ 9656 w 10000"/>
                    <a:gd name="connsiteY92" fmla="*/ 8035 h 10000"/>
                    <a:gd name="connsiteX93" fmla="*/ 9826 w 10000"/>
                    <a:gd name="connsiteY93" fmla="*/ 8006 h 10000"/>
                    <a:gd name="connsiteX94" fmla="*/ 9826 w 10000"/>
                    <a:gd name="connsiteY94" fmla="*/ 7713 h 10000"/>
                    <a:gd name="connsiteX95" fmla="*/ 10000 w 10000"/>
                    <a:gd name="connsiteY95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2932 w 10000"/>
                    <a:gd name="connsiteY17" fmla="*/ 1642 h 10000"/>
                    <a:gd name="connsiteX18" fmla="*/ 3103 w 10000"/>
                    <a:gd name="connsiteY18" fmla="*/ 1672 h 10000"/>
                    <a:gd name="connsiteX19" fmla="*/ 3103 w 10000"/>
                    <a:gd name="connsiteY19" fmla="*/ 1935 h 10000"/>
                    <a:gd name="connsiteX20" fmla="*/ 3276 w 10000"/>
                    <a:gd name="connsiteY20" fmla="*/ 1965 h 10000"/>
                    <a:gd name="connsiteX21" fmla="*/ 3276 w 10000"/>
                    <a:gd name="connsiteY21" fmla="*/ 2287 h 10000"/>
                    <a:gd name="connsiteX22" fmla="*/ 3450 w 10000"/>
                    <a:gd name="connsiteY22" fmla="*/ 2317 h 10000"/>
                    <a:gd name="connsiteX23" fmla="*/ 3450 w 10000"/>
                    <a:gd name="connsiteY23" fmla="*/ 2639 h 10000"/>
                    <a:gd name="connsiteX24" fmla="*/ 3621 w 10000"/>
                    <a:gd name="connsiteY24" fmla="*/ 2669 h 10000"/>
                    <a:gd name="connsiteX25" fmla="*/ 3621 w 10000"/>
                    <a:gd name="connsiteY25" fmla="*/ 3021 h 10000"/>
                    <a:gd name="connsiteX26" fmla="*/ 3794 w 10000"/>
                    <a:gd name="connsiteY26" fmla="*/ 3050 h 10000"/>
                    <a:gd name="connsiteX27" fmla="*/ 3794 w 10000"/>
                    <a:gd name="connsiteY27" fmla="*/ 3402 h 10000"/>
                    <a:gd name="connsiteX28" fmla="*/ 3966 w 10000"/>
                    <a:gd name="connsiteY28" fmla="*/ 3431 h 10000"/>
                    <a:gd name="connsiteX29" fmla="*/ 3966 w 10000"/>
                    <a:gd name="connsiteY29" fmla="*/ 3812 h 10000"/>
                    <a:gd name="connsiteX30" fmla="*/ 4138 w 10000"/>
                    <a:gd name="connsiteY30" fmla="*/ 3842 h 10000"/>
                    <a:gd name="connsiteX31" fmla="*/ 4138 w 10000"/>
                    <a:gd name="connsiteY31" fmla="*/ 4223 h 10000"/>
                    <a:gd name="connsiteX32" fmla="*/ 4310 w 10000"/>
                    <a:gd name="connsiteY32" fmla="*/ 4252 h 10000"/>
                    <a:gd name="connsiteX33" fmla="*/ 4310 w 10000"/>
                    <a:gd name="connsiteY33" fmla="*/ 4633 h 10000"/>
                    <a:gd name="connsiteX34" fmla="*/ 4484 w 10000"/>
                    <a:gd name="connsiteY34" fmla="*/ 4663 h 10000"/>
                    <a:gd name="connsiteX35" fmla="*/ 4484 w 10000"/>
                    <a:gd name="connsiteY35" fmla="*/ 5044 h 10000"/>
                    <a:gd name="connsiteX36" fmla="*/ 4654 w 10000"/>
                    <a:gd name="connsiteY36" fmla="*/ 5073 h 10000"/>
                    <a:gd name="connsiteX37" fmla="*/ 4654 w 10000"/>
                    <a:gd name="connsiteY37" fmla="*/ 5455 h 10000"/>
                    <a:gd name="connsiteX38" fmla="*/ 4828 w 10000"/>
                    <a:gd name="connsiteY38" fmla="*/ 5484 h 10000"/>
                    <a:gd name="connsiteX39" fmla="*/ 4828 w 10000"/>
                    <a:gd name="connsiteY39" fmla="*/ 5865 h 10000"/>
                    <a:gd name="connsiteX40" fmla="*/ 5000 w 10000"/>
                    <a:gd name="connsiteY40" fmla="*/ 5894 h 10000"/>
                    <a:gd name="connsiteX41" fmla="*/ 5000 w 10000"/>
                    <a:gd name="connsiteY41" fmla="*/ 6276 h 10000"/>
                    <a:gd name="connsiteX42" fmla="*/ 5171 w 10000"/>
                    <a:gd name="connsiteY42" fmla="*/ 6305 h 10000"/>
                    <a:gd name="connsiteX43" fmla="*/ 5171 w 10000"/>
                    <a:gd name="connsiteY43" fmla="*/ 6657 h 10000"/>
                    <a:gd name="connsiteX44" fmla="*/ 5345 w 10000"/>
                    <a:gd name="connsiteY44" fmla="*/ 6686 h 10000"/>
                    <a:gd name="connsiteX45" fmla="*/ 5345 w 10000"/>
                    <a:gd name="connsiteY45" fmla="*/ 7038 h 10000"/>
                    <a:gd name="connsiteX46" fmla="*/ 5517 w 10000"/>
                    <a:gd name="connsiteY46" fmla="*/ 7067 h 10000"/>
                    <a:gd name="connsiteX47" fmla="*/ 5517 w 10000"/>
                    <a:gd name="connsiteY47" fmla="*/ 7419 h 10000"/>
                    <a:gd name="connsiteX48" fmla="*/ 5691 w 10000"/>
                    <a:gd name="connsiteY48" fmla="*/ 7449 h 10000"/>
                    <a:gd name="connsiteX49" fmla="*/ 5691 w 10000"/>
                    <a:gd name="connsiteY49" fmla="*/ 7771 h 10000"/>
                    <a:gd name="connsiteX50" fmla="*/ 5862 w 10000"/>
                    <a:gd name="connsiteY50" fmla="*/ 7801 h 10000"/>
                    <a:gd name="connsiteX51" fmla="*/ 5862 w 10000"/>
                    <a:gd name="connsiteY51" fmla="*/ 8123 h 10000"/>
                    <a:gd name="connsiteX52" fmla="*/ 6035 w 10000"/>
                    <a:gd name="connsiteY52" fmla="*/ 8152 h 10000"/>
                    <a:gd name="connsiteX53" fmla="*/ 6035 w 10000"/>
                    <a:gd name="connsiteY53" fmla="*/ 8446 h 10000"/>
                    <a:gd name="connsiteX54" fmla="*/ 6207 w 10000"/>
                    <a:gd name="connsiteY54" fmla="*/ 8475 h 10000"/>
                    <a:gd name="connsiteX55" fmla="*/ 6207 w 10000"/>
                    <a:gd name="connsiteY55" fmla="*/ 8710 h 10000"/>
                    <a:gd name="connsiteX56" fmla="*/ 6380 w 10000"/>
                    <a:gd name="connsiteY56" fmla="*/ 8739 h 10000"/>
                    <a:gd name="connsiteX57" fmla="*/ 6380 w 10000"/>
                    <a:gd name="connsiteY57" fmla="*/ 8974 h 10000"/>
                    <a:gd name="connsiteX58" fmla="*/ 6552 w 10000"/>
                    <a:gd name="connsiteY58" fmla="*/ 9003 h 10000"/>
                    <a:gd name="connsiteX59" fmla="*/ 6552 w 10000"/>
                    <a:gd name="connsiteY59" fmla="*/ 9238 h 10000"/>
                    <a:gd name="connsiteX60" fmla="*/ 6724 w 10000"/>
                    <a:gd name="connsiteY60" fmla="*/ 9267 h 10000"/>
                    <a:gd name="connsiteX61" fmla="*/ 6724 w 10000"/>
                    <a:gd name="connsiteY61" fmla="*/ 9443 h 10000"/>
                    <a:gd name="connsiteX62" fmla="*/ 6897 w 10000"/>
                    <a:gd name="connsiteY62" fmla="*/ 9472 h 10000"/>
                    <a:gd name="connsiteX63" fmla="*/ 6897 w 10000"/>
                    <a:gd name="connsiteY63" fmla="*/ 9619 h 10000"/>
                    <a:gd name="connsiteX64" fmla="*/ 7070 w 10000"/>
                    <a:gd name="connsiteY64" fmla="*/ 9648 h 10000"/>
                    <a:gd name="connsiteX65" fmla="*/ 7070 w 10000"/>
                    <a:gd name="connsiteY65" fmla="*/ 9765 h 10000"/>
                    <a:gd name="connsiteX66" fmla="*/ 7241 w 10000"/>
                    <a:gd name="connsiteY66" fmla="*/ 9795 h 10000"/>
                    <a:gd name="connsiteX67" fmla="*/ 7241 w 10000"/>
                    <a:gd name="connsiteY67" fmla="*/ 9883 h 10000"/>
                    <a:gd name="connsiteX68" fmla="*/ 7414 w 10000"/>
                    <a:gd name="connsiteY68" fmla="*/ 9912 h 10000"/>
                    <a:gd name="connsiteX69" fmla="*/ 7414 w 10000"/>
                    <a:gd name="connsiteY69" fmla="*/ 9941 h 10000"/>
                    <a:gd name="connsiteX70" fmla="*/ 7758 w 10000"/>
                    <a:gd name="connsiteY70" fmla="*/ 10000 h 10000"/>
                    <a:gd name="connsiteX71" fmla="*/ 7586 w 10000"/>
                    <a:gd name="connsiteY71" fmla="*/ 10000 h 10000"/>
                    <a:gd name="connsiteX72" fmla="*/ 7758 w 10000"/>
                    <a:gd name="connsiteY72" fmla="*/ 10000 h 10000"/>
                    <a:gd name="connsiteX73" fmla="*/ 7930 w 10000"/>
                    <a:gd name="connsiteY73" fmla="*/ 10000 h 10000"/>
                    <a:gd name="connsiteX74" fmla="*/ 8276 w 10000"/>
                    <a:gd name="connsiteY74" fmla="*/ 9941 h 10000"/>
                    <a:gd name="connsiteX75" fmla="*/ 8276 w 10000"/>
                    <a:gd name="connsiteY75" fmla="*/ 9853 h 10000"/>
                    <a:gd name="connsiteX76" fmla="*/ 8447 w 10000"/>
                    <a:gd name="connsiteY76" fmla="*/ 9824 h 10000"/>
                    <a:gd name="connsiteX77" fmla="*/ 8447 w 10000"/>
                    <a:gd name="connsiteY77" fmla="*/ 9736 h 10000"/>
                    <a:gd name="connsiteX78" fmla="*/ 8621 w 10000"/>
                    <a:gd name="connsiteY78" fmla="*/ 9707 h 10000"/>
                    <a:gd name="connsiteX79" fmla="*/ 8621 w 10000"/>
                    <a:gd name="connsiteY79" fmla="*/ 9589 h 10000"/>
                    <a:gd name="connsiteX80" fmla="*/ 8794 w 10000"/>
                    <a:gd name="connsiteY80" fmla="*/ 9560 h 10000"/>
                    <a:gd name="connsiteX81" fmla="*/ 8794 w 10000"/>
                    <a:gd name="connsiteY81" fmla="*/ 9384 h 10000"/>
                    <a:gd name="connsiteX82" fmla="*/ 8967 w 10000"/>
                    <a:gd name="connsiteY82" fmla="*/ 9355 h 10000"/>
                    <a:gd name="connsiteX83" fmla="*/ 8967 w 10000"/>
                    <a:gd name="connsiteY83" fmla="*/ 9179 h 10000"/>
                    <a:gd name="connsiteX84" fmla="*/ 9139 w 10000"/>
                    <a:gd name="connsiteY84" fmla="*/ 9150 h 10000"/>
                    <a:gd name="connsiteX85" fmla="*/ 9139 w 10000"/>
                    <a:gd name="connsiteY85" fmla="*/ 8944 h 10000"/>
                    <a:gd name="connsiteX86" fmla="*/ 9310 w 10000"/>
                    <a:gd name="connsiteY86" fmla="*/ 8915 h 10000"/>
                    <a:gd name="connsiteX87" fmla="*/ 9310 w 10000"/>
                    <a:gd name="connsiteY87" fmla="*/ 8651 h 10000"/>
                    <a:gd name="connsiteX88" fmla="*/ 9482 w 10000"/>
                    <a:gd name="connsiteY88" fmla="*/ 8622 h 10000"/>
                    <a:gd name="connsiteX89" fmla="*/ 9482 w 10000"/>
                    <a:gd name="connsiteY89" fmla="*/ 8358 h 10000"/>
                    <a:gd name="connsiteX90" fmla="*/ 9656 w 10000"/>
                    <a:gd name="connsiteY90" fmla="*/ 8328 h 10000"/>
                    <a:gd name="connsiteX91" fmla="*/ 9656 w 10000"/>
                    <a:gd name="connsiteY91" fmla="*/ 8035 h 10000"/>
                    <a:gd name="connsiteX92" fmla="*/ 9826 w 10000"/>
                    <a:gd name="connsiteY92" fmla="*/ 8006 h 10000"/>
                    <a:gd name="connsiteX93" fmla="*/ 9826 w 10000"/>
                    <a:gd name="connsiteY93" fmla="*/ 7713 h 10000"/>
                    <a:gd name="connsiteX94" fmla="*/ 10000 w 10000"/>
                    <a:gd name="connsiteY94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103 w 10000"/>
                    <a:gd name="connsiteY18" fmla="*/ 1935 h 10000"/>
                    <a:gd name="connsiteX19" fmla="*/ 3276 w 10000"/>
                    <a:gd name="connsiteY19" fmla="*/ 1965 h 10000"/>
                    <a:gd name="connsiteX20" fmla="*/ 3276 w 10000"/>
                    <a:gd name="connsiteY20" fmla="*/ 2287 h 10000"/>
                    <a:gd name="connsiteX21" fmla="*/ 3450 w 10000"/>
                    <a:gd name="connsiteY21" fmla="*/ 2317 h 10000"/>
                    <a:gd name="connsiteX22" fmla="*/ 3450 w 10000"/>
                    <a:gd name="connsiteY22" fmla="*/ 2639 h 10000"/>
                    <a:gd name="connsiteX23" fmla="*/ 3621 w 10000"/>
                    <a:gd name="connsiteY23" fmla="*/ 2669 h 10000"/>
                    <a:gd name="connsiteX24" fmla="*/ 3621 w 10000"/>
                    <a:gd name="connsiteY24" fmla="*/ 3021 h 10000"/>
                    <a:gd name="connsiteX25" fmla="*/ 3794 w 10000"/>
                    <a:gd name="connsiteY25" fmla="*/ 3050 h 10000"/>
                    <a:gd name="connsiteX26" fmla="*/ 3794 w 10000"/>
                    <a:gd name="connsiteY26" fmla="*/ 3402 h 10000"/>
                    <a:gd name="connsiteX27" fmla="*/ 3966 w 10000"/>
                    <a:gd name="connsiteY27" fmla="*/ 3431 h 10000"/>
                    <a:gd name="connsiteX28" fmla="*/ 3966 w 10000"/>
                    <a:gd name="connsiteY28" fmla="*/ 3812 h 10000"/>
                    <a:gd name="connsiteX29" fmla="*/ 4138 w 10000"/>
                    <a:gd name="connsiteY29" fmla="*/ 3842 h 10000"/>
                    <a:gd name="connsiteX30" fmla="*/ 4138 w 10000"/>
                    <a:gd name="connsiteY30" fmla="*/ 4223 h 10000"/>
                    <a:gd name="connsiteX31" fmla="*/ 4310 w 10000"/>
                    <a:gd name="connsiteY31" fmla="*/ 4252 h 10000"/>
                    <a:gd name="connsiteX32" fmla="*/ 4310 w 10000"/>
                    <a:gd name="connsiteY32" fmla="*/ 4633 h 10000"/>
                    <a:gd name="connsiteX33" fmla="*/ 4484 w 10000"/>
                    <a:gd name="connsiteY33" fmla="*/ 4663 h 10000"/>
                    <a:gd name="connsiteX34" fmla="*/ 4484 w 10000"/>
                    <a:gd name="connsiteY34" fmla="*/ 5044 h 10000"/>
                    <a:gd name="connsiteX35" fmla="*/ 4654 w 10000"/>
                    <a:gd name="connsiteY35" fmla="*/ 5073 h 10000"/>
                    <a:gd name="connsiteX36" fmla="*/ 4654 w 10000"/>
                    <a:gd name="connsiteY36" fmla="*/ 5455 h 10000"/>
                    <a:gd name="connsiteX37" fmla="*/ 4828 w 10000"/>
                    <a:gd name="connsiteY37" fmla="*/ 5484 h 10000"/>
                    <a:gd name="connsiteX38" fmla="*/ 4828 w 10000"/>
                    <a:gd name="connsiteY38" fmla="*/ 5865 h 10000"/>
                    <a:gd name="connsiteX39" fmla="*/ 5000 w 10000"/>
                    <a:gd name="connsiteY39" fmla="*/ 5894 h 10000"/>
                    <a:gd name="connsiteX40" fmla="*/ 5000 w 10000"/>
                    <a:gd name="connsiteY40" fmla="*/ 6276 h 10000"/>
                    <a:gd name="connsiteX41" fmla="*/ 5171 w 10000"/>
                    <a:gd name="connsiteY41" fmla="*/ 6305 h 10000"/>
                    <a:gd name="connsiteX42" fmla="*/ 5171 w 10000"/>
                    <a:gd name="connsiteY42" fmla="*/ 6657 h 10000"/>
                    <a:gd name="connsiteX43" fmla="*/ 5345 w 10000"/>
                    <a:gd name="connsiteY43" fmla="*/ 6686 h 10000"/>
                    <a:gd name="connsiteX44" fmla="*/ 5345 w 10000"/>
                    <a:gd name="connsiteY44" fmla="*/ 7038 h 10000"/>
                    <a:gd name="connsiteX45" fmla="*/ 5517 w 10000"/>
                    <a:gd name="connsiteY45" fmla="*/ 7067 h 10000"/>
                    <a:gd name="connsiteX46" fmla="*/ 5517 w 10000"/>
                    <a:gd name="connsiteY46" fmla="*/ 7419 h 10000"/>
                    <a:gd name="connsiteX47" fmla="*/ 5691 w 10000"/>
                    <a:gd name="connsiteY47" fmla="*/ 7449 h 10000"/>
                    <a:gd name="connsiteX48" fmla="*/ 5691 w 10000"/>
                    <a:gd name="connsiteY48" fmla="*/ 7771 h 10000"/>
                    <a:gd name="connsiteX49" fmla="*/ 5862 w 10000"/>
                    <a:gd name="connsiteY49" fmla="*/ 7801 h 10000"/>
                    <a:gd name="connsiteX50" fmla="*/ 5862 w 10000"/>
                    <a:gd name="connsiteY50" fmla="*/ 8123 h 10000"/>
                    <a:gd name="connsiteX51" fmla="*/ 6035 w 10000"/>
                    <a:gd name="connsiteY51" fmla="*/ 8152 h 10000"/>
                    <a:gd name="connsiteX52" fmla="*/ 6035 w 10000"/>
                    <a:gd name="connsiteY52" fmla="*/ 8446 h 10000"/>
                    <a:gd name="connsiteX53" fmla="*/ 6207 w 10000"/>
                    <a:gd name="connsiteY53" fmla="*/ 8475 h 10000"/>
                    <a:gd name="connsiteX54" fmla="*/ 6207 w 10000"/>
                    <a:gd name="connsiteY54" fmla="*/ 8710 h 10000"/>
                    <a:gd name="connsiteX55" fmla="*/ 6380 w 10000"/>
                    <a:gd name="connsiteY55" fmla="*/ 8739 h 10000"/>
                    <a:gd name="connsiteX56" fmla="*/ 6380 w 10000"/>
                    <a:gd name="connsiteY56" fmla="*/ 8974 h 10000"/>
                    <a:gd name="connsiteX57" fmla="*/ 6552 w 10000"/>
                    <a:gd name="connsiteY57" fmla="*/ 9003 h 10000"/>
                    <a:gd name="connsiteX58" fmla="*/ 6552 w 10000"/>
                    <a:gd name="connsiteY58" fmla="*/ 9238 h 10000"/>
                    <a:gd name="connsiteX59" fmla="*/ 6724 w 10000"/>
                    <a:gd name="connsiteY59" fmla="*/ 9267 h 10000"/>
                    <a:gd name="connsiteX60" fmla="*/ 6724 w 10000"/>
                    <a:gd name="connsiteY60" fmla="*/ 9443 h 10000"/>
                    <a:gd name="connsiteX61" fmla="*/ 6897 w 10000"/>
                    <a:gd name="connsiteY61" fmla="*/ 9472 h 10000"/>
                    <a:gd name="connsiteX62" fmla="*/ 6897 w 10000"/>
                    <a:gd name="connsiteY62" fmla="*/ 9619 h 10000"/>
                    <a:gd name="connsiteX63" fmla="*/ 7070 w 10000"/>
                    <a:gd name="connsiteY63" fmla="*/ 9648 h 10000"/>
                    <a:gd name="connsiteX64" fmla="*/ 7070 w 10000"/>
                    <a:gd name="connsiteY64" fmla="*/ 9765 h 10000"/>
                    <a:gd name="connsiteX65" fmla="*/ 7241 w 10000"/>
                    <a:gd name="connsiteY65" fmla="*/ 9795 h 10000"/>
                    <a:gd name="connsiteX66" fmla="*/ 7241 w 10000"/>
                    <a:gd name="connsiteY66" fmla="*/ 9883 h 10000"/>
                    <a:gd name="connsiteX67" fmla="*/ 7414 w 10000"/>
                    <a:gd name="connsiteY67" fmla="*/ 9912 h 10000"/>
                    <a:gd name="connsiteX68" fmla="*/ 7414 w 10000"/>
                    <a:gd name="connsiteY68" fmla="*/ 9941 h 10000"/>
                    <a:gd name="connsiteX69" fmla="*/ 7758 w 10000"/>
                    <a:gd name="connsiteY69" fmla="*/ 10000 h 10000"/>
                    <a:gd name="connsiteX70" fmla="*/ 7586 w 10000"/>
                    <a:gd name="connsiteY70" fmla="*/ 10000 h 10000"/>
                    <a:gd name="connsiteX71" fmla="*/ 7758 w 10000"/>
                    <a:gd name="connsiteY71" fmla="*/ 10000 h 10000"/>
                    <a:gd name="connsiteX72" fmla="*/ 7930 w 10000"/>
                    <a:gd name="connsiteY72" fmla="*/ 10000 h 10000"/>
                    <a:gd name="connsiteX73" fmla="*/ 8276 w 10000"/>
                    <a:gd name="connsiteY73" fmla="*/ 9941 h 10000"/>
                    <a:gd name="connsiteX74" fmla="*/ 8276 w 10000"/>
                    <a:gd name="connsiteY74" fmla="*/ 9853 h 10000"/>
                    <a:gd name="connsiteX75" fmla="*/ 8447 w 10000"/>
                    <a:gd name="connsiteY75" fmla="*/ 9824 h 10000"/>
                    <a:gd name="connsiteX76" fmla="*/ 8447 w 10000"/>
                    <a:gd name="connsiteY76" fmla="*/ 9736 h 10000"/>
                    <a:gd name="connsiteX77" fmla="*/ 8621 w 10000"/>
                    <a:gd name="connsiteY77" fmla="*/ 9707 h 10000"/>
                    <a:gd name="connsiteX78" fmla="*/ 8621 w 10000"/>
                    <a:gd name="connsiteY78" fmla="*/ 9589 h 10000"/>
                    <a:gd name="connsiteX79" fmla="*/ 8794 w 10000"/>
                    <a:gd name="connsiteY79" fmla="*/ 9560 h 10000"/>
                    <a:gd name="connsiteX80" fmla="*/ 8794 w 10000"/>
                    <a:gd name="connsiteY80" fmla="*/ 9384 h 10000"/>
                    <a:gd name="connsiteX81" fmla="*/ 8967 w 10000"/>
                    <a:gd name="connsiteY81" fmla="*/ 9355 h 10000"/>
                    <a:gd name="connsiteX82" fmla="*/ 8967 w 10000"/>
                    <a:gd name="connsiteY82" fmla="*/ 9179 h 10000"/>
                    <a:gd name="connsiteX83" fmla="*/ 9139 w 10000"/>
                    <a:gd name="connsiteY83" fmla="*/ 9150 h 10000"/>
                    <a:gd name="connsiteX84" fmla="*/ 9139 w 10000"/>
                    <a:gd name="connsiteY84" fmla="*/ 8944 h 10000"/>
                    <a:gd name="connsiteX85" fmla="*/ 9310 w 10000"/>
                    <a:gd name="connsiteY85" fmla="*/ 8915 h 10000"/>
                    <a:gd name="connsiteX86" fmla="*/ 9310 w 10000"/>
                    <a:gd name="connsiteY86" fmla="*/ 8651 h 10000"/>
                    <a:gd name="connsiteX87" fmla="*/ 9482 w 10000"/>
                    <a:gd name="connsiteY87" fmla="*/ 8622 h 10000"/>
                    <a:gd name="connsiteX88" fmla="*/ 9482 w 10000"/>
                    <a:gd name="connsiteY88" fmla="*/ 8358 h 10000"/>
                    <a:gd name="connsiteX89" fmla="*/ 9656 w 10000"/>
                    <a:gd name="connsiteY89" fmla="*/ 8328 h 10000"/>
                    <a:gd name="connsiteX90" fmla="*/ 9656 w 10000"/>
                    <a:gd name="connsiteY90" fmla="*/ 8035 h 10000"/>
                    <a:gd name="connsiteX91" fmla="*/ 9826 w 10000"/>
                    <a:gd name="connsiteY91" fmla="*/ 8006 h 10000"/>
                    <a:gd name="connsiteX92" fmla="*/ 9826 w 10000"/>
                    <a:gd name="connsiteY92" fmla="*/ 7713 h 10000"/>
                    <a:gd name="connsiteX93" fmla="*/ 10000 w 10000"/>
                    <a:gd name="connsiteY93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276 w 10000"/>
                    <a:gd name="connsiteY19" fmla="*/ 2287 h 10000"/>
                    <a:gd name="connsiteX20" fmla="*/ 3450 w 10000"/>
                    <a:gd name="connsiteY20" fmla="*/ 2317 h 10000"/>
                    <a:gd name="connsiteX21" fmla="*/ 3450 w 10000"/>
                    <a:gd name="connsiteY21" fmla="*/ 2639 h 10000"/>
                    <a:gd name="connsiteX22" fmla="*/ 3621 w 10000"/>
                    <a:gd name="connsiteY22" fmla="*/ 2669 h 10000"/>
                    <a:gd name="connsiteX23" fmla="*/ 3621 w 10000"/>
                    <a:gd name="connsiteY23" fmla="*/ 3021 h 10000"/>
                    <a:gd name="connsiteX24" fmla="*/ 3794 w 10000"/>
                    <a:gd name="connsiteY24" fmla="*/ 3050 h 10000"/>
                    <a:gd name="connsiteX25" fmla="*/ 3794 w 10000"/>
                    <a:gd name="connsiteY25" fmla="*/ 3402 h 10000"/>
                    <a:gd name="connsiteX26" fmla="*/ 3966 w 10000"/>
                    <a:gd name="connsiteY26" fmla="*/ 3431 h 10000"/>
                    <a:gd name="connsiteX27" fmla="*/ 3966 w 10000"/>
                    <a:gd name="connsiteY27" fmla="*/ 3812 h 10000"/>
                    <a:gd name="connsiteX28" fmla="*/ 4138 w 10000"/>
                    <a:gd name="connsiteY28" fmla="*/ 3842 h 10000"/>
                    <a:gd name="connsiteX29" fmla="*/ 4138 w 10000"/>
                    <a:gd name="connsiteY29" fmla="*/ 4223 h 10000"/>
                    <a:gd name="connsiteX30" fmla="*/ 4310 w 10000"/>
                    <a:gd name="connsiteY30" fmla="*/ 4252 h 10000"/>
                    <a:gd name="connsiteX31" fmla="*/ 4310 w 10000"/>
                    <a:gd name="connsiteY31" fmla="*/ 4633 h 10000"/>
                    <a:gd name="connsiteX32" fmla="*/ 4484 w 10000"/>
                    <a:gd name="connsiteY32" fmla="*/ 4663 h 10000"/>
                    <a:gd name="connsiteX33" fmla="*/ 4484 w 10000"/>
                    <a:gd name="connsiteY33" fmla="*/ 5044 h 10000"/>
                    <a:gd name="connsiteX34" fmla="*/ 4654 w 10000"/>
                    <a:gd name="connsiteY34" fmla="*/ 5073 h 10000"/>
                    <a:gd name="connsiteX35" fmla="*/ 4654 w 10000"/>
                    <a:gd name="connsiteY35" fmla="*/ 5455 h 10000"/>
                    <a:gd name="connsiteX36" fmla="*/ 4828 w 10000"/>
                    <a:gd name="connsiteY36" fmla="*/ 5484 h 10000"/>
                    <a:gd name="connsiteX37" fmla="*/ 4828 w 10000"/>
                    <a:gd name="connsiteY37" fmla="*/ 5865 h 10000"/>
                    <a:gd name="connsiteX38" fmla="*/ 5000 w 10000"/>
                    <a:gd name="connsiteY38" fmla="*/ 5894 h 10000"/>
                    <a:gd name="connsiteX39" fmla="*/ 5000 w 10000"/>
                    <a:gd name="connsiteY39" fmla="*/ 6276 h 10000"/>
                    <a:gd name="connsiteX40" fmla="*/ 5171 w 10000"/>
                    <a:gd name="connsiteY40" fmla="*/ 6305 h 10000"/>
                    <a:gd name="connsiteX41" fmla="*/ 5171 w 10000"/>
                    <a:gd name="connsiteY41" fmla="*/ 6657 h 10000"/>
                    <a:gd name="connsiteX42" fmla="*/ 5345 w 10000"/>
                    <a:gd name="connsiteY42" fmla="*/ 6686 h 10000"/>
                    <a:gd name="connsiteX43" fmla="*/ 5345 w 10000"/>
                    <a:gd name="connsiteY43" fmla="*/ 7038 h 10000"/>
                    <a:gd name="connsiteX44" fmla="*/ 5517 w 10000"/>
                    <a:gd name="connsiteY44" fmla="*/ 7067 h 10000"/>
                    <a:gd name="connsiteX45" fmla="*/ 5517 w 10000"/>
                    <a:gd name="connsiteY45" fmla="*/ 7419 h 10000"/>
                    <a:gd name="connsiteX46" fmla="*/ 5691 w 10000"/>
                    <a:gd name="connsiteY46" fmla="*/ 7449 h 10000"/>
                    <a:gd name="connsiteX47" fmla="*/ 5691 w 10000"/>
                    <a:gd name="connsiteY47" fmla="*/ 7771 h 10000"/>
                    <a:gd name="connsiteX48" fmla="*/ 5862 w 10000"/>
                    <a:gd name="connsiteY48" fmla="*/ 7801 h 10000"/>
                    <a:gd name="connsiteX49" fmla="*/ 5862 w 10000"/>
                    <a:gd name="connsiteY49" fmla="*/ 8123 h 10000"/>
                    <a:gd name="connsiteX50" fmla="*/ 6035 w 10000"/>
                    <a:gd name="connsiteY50" fmla="*/ 8152 h 10000"/>
                    <a:gd name="connsiteX51" fmla="*/ 6035 w 10000"/>
                    <a:gd name="connsiteY51" fmla="*/ 8446 h 10000"/>
                    <a:gd name="connsiteX52" fmla="*/ 6207 w 10000"/>
                    <a:gd name="connsiteY52" fmla="*/ 8475 h 10000"/>
                    <a:gd name="connsiteX53" fmla="*/ 6207 w 10000"/>
                    <a:gd name="connsiteY53" fmla="*/ 8710 h 10000"/>
                    <a:gd name="connsiteX54" fmla="*/ 6380 w 10000"/>
                    <a:gd name="connsiteY54" fmla="*/ 8739 h 10000"/>
                    <a:gd name="connsiteX55" fmla="*/ 6380 w 10000"/>
                    <a:gd name="connsiteY55" fmla="*/ 8974 h 10000"/>
                    <a:gd name="connsiteX56" fmla="*/ 6552 w 10000"/>
                    <a:gd name="connsiteY56" fmla="*/ 9003 h 10000"/>
                    <a:gd name="connsiteX57" fmla="*/ 6552 w 10000"/>
                    <a:gd name="connsiteY57" fmla="*/ 9238 h 10000"/>
                    <a:gd name="connsiteX58" fmla="*/ 6724 w 10000"/>
                    <a:gd name="connsiteY58" fmla="*/ 9267 h 10000"/>
                    <a:gd name="connsiteX59" fmla="*/ 6724 w 10000"/>
                    <a:gd name="connsiteY59" fmla="*/ 9443 h 10000"/>
                    <a:gd name="connsiteX60" fmla="*/ 6897 w 10000"/>
                    <a:gd name="connsiteY60" fmla="*/ 9472 h 10000"/>
                    <a:gd name="connsiteX61" fmla="*/ 6897 w 10000"/>
                    <a:gd name="connsiteY61" fmla="*/ 9619 h 10000"/>
                    <a:gd name="connsiteX62" fmla="*/ 7070 w 10000"/>
                    <a:gd name="connsiteY62" fmla="*/ 9648 h 10000"/>
                    <a:gd name="connsiteX63" fmla="*/ 7070 w 10000"/>
                    <a:gd name="connsiteY63" fmla="*/ 9765 h 10000"/>
                    <a:gd name="connsiteX64" fmla="*/ 7241 w 10000"/>
                    <a:gd name="connsiteY64" fmla="*/ 9795 h 10000"/>
                    <a:gd name="connsiteX65" fmla="*/ 7241 w 10000"/>
                    <a:gd name="connsiteY65" fmla="*/ 9883 h 10000"/>
                    <a:gd name="connsiteX66" fmla="*/ 7414 w 10000"/>
                    <a:gd name="connsiteY66" fmla="*/ 9912 h 10000"/>
                    <a:gd name="connsiteX67" fmla="*/ 7414 w 10000"/>
                    <a:gd name="connsiteY67" fmla="*/ 9941 h 10000"/>
                    <a:gd name="connsiteX68" fmla="*/ 7758 w 10000"/>
                    <a:gd name="connsiteY68" fmla="*/ 10000 h 10000"/>
                    <a:gd name="connsiteX69" fmla="*/ 7586 w 10000"/>
                    <a:gd name="connsiteY69" fmla="*/ 10000 h 10000"/>
                    <a:gd name="connsiteX70" fmla="*/ 7758 w 10000"/>
                    <a:gd name="connsiteY70" fmla="*/ 10000 h 10000"/>
                    <a:gd name="connsiteX71" fmla="*/ 7930 w 10000"/>
                    <a:gd name="connsiteY71" fmla="*/ 10000 h 10000"/>
                    <a:gd name="connsiteX72" fmla="*/ 8276 w 10000"/>
                    <a:gd name="connsiteY72" fmla="*/ 9941 h 10000"/>
                    <a:gd name="connsiteX73" fmla="*/ 8276 w 10000"/>
                    <a:gd name="connsiteY73" fmla="*/ 9853 h 10000"/>
                    <a:gd name="connsiteX74" fmla="*/ 8447 w 10000"/>
                    <a:gd name="connsiteY74" fmla="*/ 9824 h 10000"/>
                    <a:gd name="connsiteX75" fmla="*/ 8447 w 10000"/>
                    <a:gd name="connsiteY75" fmla="*/ 9736 h 10000"/>
                    <a:gd name="connsiteX76" fmla="*/ 8621 w 10000"/>
                    <a:gd name="connsiteY76" fmla="*/ 9707 h 10000"/>
                    <a:gd name="connsiteX77" fmla="*/ 8621 w 10000"/>
                    <a:gd name="connsiteY77" fmla="*/ 9589 h 10000"/>
                    <a:gd name="connsiteX78" fmla="*/ 8794 w 10000"/>
                    <a:gd name="connsiteY78" fmla="*/ 9560 h 10000"/>
                    <a:gd name="connsiteX79" fmla="*/ 8794 w 10000"/>
                    <a:gd name="connsiteY79" fmla="*/ 9384 h 10000"/>
                    <a:gd name="connsiteX80" fmla="*/ 8967 w 10000"/>
                    <a:gd name="connsiteY80" fmla="*/ 9355 h 10000"/>
                    <a:gd name="connsiteX81" fmla="*/ 8967 w 10000"/>
                    <a:gd name="connsiteY81" fmla="*/ 9179 h 10000"/>
                    <a:gd name="connsiteX82" fmla="*/ 9139 w 10000"/>
                    <a:gd name="connsiteY82" fmla="*/ 9150 h 10000"/>
                    <a:gd name="connsiteX83" fmla="*/ 9139 w 10000"/>
                    <a:gd name="connsiteY83" fmla="*/ 8944 h 10000"/>
                    <a:gd name="connsiteX84" fmla="*/ 9310 w 10000"/>
                    <a:gd name="connsiteY84" fmla="*/ 8915 h 10000"/>
                    <a:gd name="connsiteX85" fmla="*/ 9310 w 10000"/>
                    <a:gd name="connsiteY85" fmla="*/ 8651 h 10000"/>
                    <a:gd name="connsiteX86" fmla="*/ 9482 w 10000"/>
                    <a:gd name="connsiteY86" fmla="*/ 8622 h 10000"/>
                    <a:gd name="connsiteX87" fmla="*/ 9482 w 10000"/>
                    <a:gd name="connsiteY87" fmla="*/ 8358 h 10000"/>
                    <a:gd name="connsiteX88" fmla="*/ 9656 w 10000"/>
                    <a:gd name="connsiteY88" fmla="*/ 8328 h 10000"/>
                    <a:gd name="connsiteX89" fmla="*/ 9656 w 10000"/>
                    <a:gd name="connsiteY89" fmla="*/ 8035 h 10000"/>
                    <a:gd name="connsiteX90" fmla="*/ 9826 w 10000"/>
                    <a:gd name="connsiteY90" fmla="*/ 8006 h 10000"/>
                    <a:gd name="connsiteX91" fmla="*/ 9826 w 10000"/>
                    <a:gd name="connsiteY91" fmla="*/ 7713 h 10000"/>
                    <a:gd name="connsiteX92" fmla="*/ 10000 w 10000"/>
                    <a:gd name="connsiteY92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450 w 10000"/>
                    <a:gd name="connsiteY20" fmla="*/ 2639 h 10000"/>
                    <a:gd name="connsiteX21" fmla="*/ 3621 w 10000"/>
                    <a:gd name="connsiteY21" fmla="*/ 2669 h 10000"/>
                    <a:gd name="connsiteX22" fmla="*/ 3621 w 10000"/>
                    <a:gd name="connsiteY22" fmla="*/ 3021 h 10000"/>
                    <a:gd name="connsiteX23" fmla="*/ 3794 w 10000"/>
                    <a:gd name="connsiteY23" fmla="*/ 3050 h 10000"/>
                    <a:gd name="connsiteX24" fmla="*/ 3794 w 10000"/>
                    <a:gd name="connsiteY24" fmla="*/ 3402 h 10000"/>
                    <a:gd name="connsiteX25" fmla="*/ 3966 w 10000"/>
                    <a:gd name="connsiteY25" fmla="*/ 3431 h 10000"/>
                    <a:gd name="connsiteX26" fmla="*/ 3966 w 10000"/>
                    <a:gd name="connsiteY26" fmla="*/ 3812 h 10000"/>
                    <a:gd name="connsiteX27" fmla="*/ 4138 w 10000"/>
                    <a:gd name="connsiteY27" fmla="*/ 3842 h 10000"/>
                    <a:gd name="connsiteX28" fmla="*/ 4138 w 10000"/>
                    <a:gd name="connsiteY28" fmla="*/ 4223 h 10000"/>
                    <a:gd name="connsiteX29" fmla="*/ 4310 w 10000"/>
                    <a:gd name="connsiteY29" fmla="*/ 4252 h 10000"/>
                    <a:gd name="connsiteX30" fmla="*/ 4310 w 10000"/>
                    <a:gd name="connsiteY30" fmla="*/ 4633 h 10000"/>
                    <a:gd name="connsiteX31" fmla="*/ 4484 w 10000"/>
                    <a:gd name="connsiteY31" fmla="*/ 4663 h 10000"/>
                    <a:gd name="connsiteX32" fmla="*/ 4484 w 10000"/>
                    <a:gd name="connsiteY32" fmla="*/ 5044 h 10000"/>
                    <a:gd name="connsiteX33" fmla="*/ 4654 w 10000"/>
                    <a:gd name="connsiteY33" fmla="*/ 5073 h 10000"/>
                    <a:gd name="connsiteX34" fmla="*/ 4654 w 10000"/>
                    <a:gd name="connsiteY34" fmla="*/ 5455 h 10000"/>
                    <a:gd name="connsiteX35" fmla="*/ 4828 w 10000"/>
                    <a:gd name="connsiteY35" fmla="*/ 5484 h 10000"/>
                    <a:gd name="connsiteX36" fmla="*/ 4828 w 10000"/>
                    <a:gd name="connsiteY36" fmla="*/ 5865 h 10000"/>
                    <a:gd name="connsiteX37" fmla="*/ 5000 w 10000"/>
                    <a:gd name="connsiteY37" fmla="*/ 5894 h 10000"/>
                    <a:gd name="connsiteX38" fmla="*/ 5000 w 10000"/>
                    <a:gd name="connsiteY38" fmla="*/ 6276 h 10000"/>
                    <a:gd name="connsiteX39" fmla="*/ 5171 w 10000"/>
                    <a:gd name="connsiteY39" fmla="*/ 6305 h 10000"/>
                    <a:gd name="connsiteX40" fmla="*/ 5171 w 10000"/>
                    <a:gd name="connsiteY40" fmla="*/ 6657 h 10000"/>
                    <a:gd name="connsiteX41" fmla="*/ 5345 w 10000"/>
                    <a:gd name="connsiteY41" fmla="*/ 6686 h 10000"/>
                    <a:gd name="connsiteX42" fmla="*/ 5345 w 10000"/>
                    <a:gd name="connsiteY42" fmla="*/ 7038 h 10000"/>
                    <a:gd name="connsiteX43" fmla="*/ 5517 w 10000"/>
                    <a:gd name="connsiteY43" fmla="*/ 7067 h 10000"/>
                    <a:gd name="connsiteX44" fmla="*/ 5517 w 10000"/>
                    <a:gd name="connsiteY44" fmla="*/ 7419 h 10000"/>
                    <a:gd name="connsiteX45" fmla="*/ 5691 w 10000"/>
                    <a:gd name="connsiteY45" fmla="*/ 7449 h 10000"/>
                    <a:gd name="connsiteX46" fmla="*/ 5691 w 10000"/>
                    <a:gd name="connsiteY46" fmla="*/ 7771 h 10000"/>
                    <a:gd name="connsiteX47" fmla="*/ 5862 w 10000"/>
                    <a:gd name="connsiteY47" fmla="*/ 7801 h 10000"/>
                    <a:gd name="connsiteX48" fmla="*/ 5862 w 10000"/>
                    <a:gd name="connsiteY48" fmla="*/ 8123 h 10000"/>
                    <a:gd name="connsiteX49" fmla="*/ 6035 w 10000"/>
                    <a:gd name="connsiteY49" fmla="*/ 8152 h 10000"/>
                    <a:gd name="connsiteX50" fmla="*/ 6035 w 10000"/>
                    <a:gd name="connsiteY50" fmla="*/ 8446 h 10000"/>
                    <a:gd name="connsiteX51" fmla="*/ 6207 w 10000"/>
                    <a:gd name="connsiteY51" fmla="*/ 8475 h 10000"/>
                    <a:gd name="connsiteX52" fmla="*/ 6207 w 10000"/>
                    <a:gd name="connsiteY52" fmla="*/ 8710 h 10000"/>
                    <a:gd name="connsiteX53" fmla="*/ 6380 w 10000"/>
                    <a:gd name="connsiteY53" fmla="*/ 8739 h 10000"/>
                    <a:gd name="connsiteX54" fmla="*/ 6380 w 10000"/>
                    <a:gd name="connsiteY54" fmla="*/ 8974 h 10000"/>
                    <a:gd name="connsiteX55" fmla="*/ 6552 w 10000"/>
                    <a:gd name="connsiteY55" fmla="*/ 9003 h 10000"/>
                    <a:gd name="connsiteX56" fmla="*/ 6552 w 10000"/>
                    <a:gd name="connsiteY56" fmla="*/ 9238 h 10000"/>
                    <a:gd name="connsiteX57" fmla="*/ 6724 w 10000"/>
                    <a:gd name="connsiteY57" fmla="*/ 9267 h 10000"/>
                    <a:gd name="connsiteX58" fmla="*/ 6724 w 10000"/>
                    <a:gd name="connsiteY58" fmla="*/ 9443 h 10000"/>
                    <a:gd name="connsiteX59" fmla="*/ 6897 w 10000"/>
                    <a:gd name="connsiteY59" fmla="*/ 9472 h 10000"/>
                    <a:gd name="connsiteX60" fmla="*/ 6897 w 10000"/>
                    <a:gd name="connsiteY60" fmla="*/ 9619 h 10000"/>
                    <a:gd name="connsiteX61" fmla="*/ 7070 w 10000"/>
                    <a:gd name="connsiteY61" fmla="*/ 9648 h 10000"/>
                    <a:gd name="connsiteX62" fmla="*/ 7070 w 10000"/>
                    <a:gd name="connsiteY62" fmla="*/ 9765 h 10000"/>
                    <a:gd name="connsiteX63" fmla="*/ 7241 w 10000"/>
                    <a:gd name="connsiteY63" fmla="*/ 9795 h 10000"/>
                    <a:gd name="connsiteX64" fmla="*/ 7241 w 10000"/>
                    <a:gd name="connsiteY64" fmla="*/ 9883 h 10000"/>
                    <a:gd name="connsiteX65" fmla="*/ 7414 w 10000"/>
                    <a:gd name="connsiteY65" fmla="*/ 9912 h 10000"/>
                    <a:gd name="connsiteX66" fmla="*/ 7414 w 10000"/>
                    <a:gd name="connsiteY66" fmla="*/ 9941 h 10000"/>
                    <a:gd name="connsiteX67" fmla="*/ 7758 w 10000"/>
                    <a:gd name="connsiteY67" fmla="*/ 10000 h 10000"/>
                    <a:gd name="connsiteX68" fmla="*/ 7586 w 10000"/>
                    <a:gd name="connsiteY68" fmla="*/ 10000 h 10000"/>
                    <a:gd name="connsiteX69" fmla="*/ 7758 w 10000"/>
                    <a:gd name="connsiteY69" fmla="*/ 10000 h 10000"/>
                    <a:gd name="connsiteX70" fmla="*/ 7930 w 10000"/>
                    <a:gd name="connsiteY70" fmla="*/ 10000 h 10000"/>
                    <a:gd name="connsiteX71" fmla="*/ 8276 w 10000"/>
                    <a:gd name="connsiteY71" fmla="*/ 9941 h 10000"/>
                    <a:gd name="connsiteX72" fmla="*/ 8276 w 10000"/>
                    <a:gd name="connsiteY72" fmla="*/ 9853 h 10000"/>
                    <a:gd name="connsiteX73" fmla="*/ 8447 w 10000"/>
                    <a:gd name="connsiteY73" fmla="*/ 9824 h 10000"/>
                    <a:gd name="connsiteX74" fmla="*/ 8447 w 10000"/>
                    <a:gd name="connsiteY74" fmla="*/ 9736 h 10000"/>
                    <a:gd name="connsiteX75" fmla="*/ 8621 w 10000"/>
                    <a:gd name="connsiteY75" fmla="*/ 9707 h 10000"/>
                    <a:gd name="connsiteX76" fmla="*/ 8621 w 10000"/>
                    <a:gd name="connsiteY76" fmla="*/ 9589 h 10000"/>
                    <a:gd name="connsiteX77" fmla="*/ 8794 w 10000"/>
                    <a:gd name="connsiteY77" fmla="*/ 9560 h 10000"/>
                    <a:gd name="connsiteX78" fmla="*/ 8794 w 10000"/>
                    <a:gd name="connsiteY78" fmla="*/ 9384 h 10000"/>
                    <a:gd name="connsiteX79" fmla="*/ 8967 w 10000"/>
                    <a:gd name="connsiteY79" fmla="*/ 9355 h 10000"/>
                    <a:gd name="connsiteX80" fmla="*/ 8967 w 10000"/>
                    <a:gd name="connsiteY80" fmla="*/ 9179 h 10000"/>
                    <a:gd name="connsiteX81" fmla="*/ 9139 w 10000"/>
                    <a:gd name="connsiteY81" fmla="*/ 9150 h 10000"/>
                    <a:gd name="connsiteX82" fmla="*/ 9139 w 10000"/>
                    <a:gd name="connsiteY82" fmla="*/ 8944 h 10000"/>
                    <a:gd name="connsiteX83" fmla="*/ 9310 w 10000"/>
                    <a:gd name="connsiteY83" fmla="*/ 8915 h 10000"/>
                    <a:gd name="connsiteX84" fmla="*/ 9310 w 10000"/>
                    <a:gd name="connsiteY84" fmla="*/ 8651 h 10000"/>
                    <a:gd name="connsiteX85" fmla="*/ 9482 w 10000"/>
                    <a:gd name="connsiteY85" fmla="*/ 8622 h 10000"/>
                    <a:gd name="connsiteX86" fmla="*/ 9482 w 10000"/>
                    <a:gd name="connsiteY86" fmla="*/ 8358 h 10000"/>
                    <a:gd name="connsiteX87" fmla="*/ 9656 w 10000"/>
                    <a:gd name="connsiteY87" fmla="*/ 8328 h 10000"/>
                    <a:gd name="connsiteX88" fmla="*/ 9656 w 10000"/>
                    <a:gd name="connsiteY88" fmla="*/ 8035 h 10000"/>
                    <a:gd name="connsiteX89" fmla="*/ 9826 w 10000"/>
                    <a:gd name="connsiteY89" fmla="*/ 8006 h 10000"/>
                    <a:gd name="connsiteX90" fmla="*/ 9826 w 10000"/>
                    <a:gd name="connsiteY90" fmla="*/ 7713 h 10000"/>
                    <a:gd name="connsiteX91" fmla="*/ 10000 w 10000"/>
                    <a:gd name="connsiteY91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621 w 10000"/>
                    <a:gd name="connsiteY21" fmla="*/ 3021 h 10000"/>
                    <a:gd name="connsiteX22" fmla="*/ 3794 w 10000"/>
                    <a:gd name="connsiteY22" fmla="*/ 3050 h 10000"/>
                    <a:gd name="connsiteX23" fmla="*/ 3794 w 10000"/>
                    <a:gd name="connsiteY23" fmla="*/ 3402 h 10000"/>
                    <a:gd name="connsiteX24" fmla="*/ 3966 w 10000"/>
                    <a:gd name="connsiteY24" fmla="*/ 3431 h 10000"/>
                    <a:gd name="connsiteX25" fmla="*/ 3966 w 10000"/>
                    <a:gd name="connsiteY25" fmla="*/ 3812 h 10000"/>
                    <a:gd name="connsiteX26" fmla="*/ 4138 w 10000"/>
                    <a:gd name="connsiteY26" fmla="*/ 3842 h 10000"/>
                    <a:gd name="connsiteX27" fmla="*/ 4138 w 10000"/>
                    <a:gd name="connsiteY27" fmla="*/ 4223 h 10000"/>
                    <a:gd name="connsiteX28" fmla="*/ 4310 w 10000"/>
                    <a:gd name="connsiteY28" fmla="*/ 4252 h 10000"/>
                    <a:gd name="connsiteX29" fmla="*/ 4310 w 10000"/>
                    <a:gd name="connsiteY29" fmla="*/ 4633 h 10000"/>
                    <a:gd name="connsiteX30" fmla="*/ 4484 w 10000"/>
                    <a:gd name="connsiteY30" fmla="*/ 4663 h 10000"/>
                    <a:gd name="connsiteX31" fmla="*/ 4484 w 10000"/>
                    <a:gd name="connsiteY31" fmla="*/ 5044 h 10000"/>
                    <a:gd name="connsiteX32" fmla="*/ 4654 w 10000"/>
                    <a:gd name="connsiteY32" fmla="*/ 5073 h 10000"/>
                    <a:gd name="connsiteX33" fmla="*/ 4654 w 10000"/>
                    <a:gd name="connsiteY33" fmla="*/ 5455 h 10000"/>
                    <a:gd name="connsiteX34" fmla="*/ 4828 w 10000"/>
                    <a:gd name="connsiteY34" fmla="*/ 5484 h 10000"/>
                    <a:gd name="connsiteX35" fmla="*/ 4828 w 10000"/>
                    <a:gd name="connsiteY35" fmla="*/ 5865 h 10000"/>
                    <a:gd name="connsiteX36" fmla="*/ 5000 w 10000"/>
                    <a:gd name="connsiteY36" fmla="*/ 5894 h 10000"/>
                    <a:gd name="connsiteX37" fmla="*/ 5000 w 10000"/>
                    <a:gd name="connsiteY37" fmla="*/ 6276 h 10000"/>
                    <a:gd name="connsiteX38" fmla="*/ 5171 w 10000"/>
                    <a:gd name="connsiteY38" fmla="*/ 6305 h 10000"/>
                    <a:gd name="connsiteX39" fmla="*/ 5171 w 10000"/>
                    <a:gd name="connsiteY39" fmla="*/ 6657 h 10000"/>
                    <a:gd name="connsiteX40" fmla="*/ 5345 w 10000"/>
                    <a:gd name="connsiteY40" fmla="*/ 6686 h 10000"/>
                    <a:gd name="connsiteX41" fmla="*/ 5345 w 10000"/>
                    <a:gd name="connsiteY41" fmla="*/ 7038 h 10000"/>
                    <a:gd name="connsiteX42" fmla="*/ 5517 w 10000"/>
                    <a:gd name="connsiteY42" fmla="*/ 7067 h 10000"/>
                    <a:gd name="connsiteX43" fmla="*/ 5517 w 10000"/>
                    <a:gd name="connsiteY43" fmla="*/ 7419 h 10000"/>
                    <a:gd name="connsiteX44" fmla="*/ 5691 w 10000"/>
                    <a:gd name="connsiteY44" fmla="*/ 7449 h 10000"/>
                    <a:gd name="connsiteX45" fmla="*/ 5691 w 10000"/>
                    <a:gd name="connsiteY45" fmla="*/ 7771 h 10000"/>
                    <a:gd name="connsiteX46" fmla="*/ 5862 w 10000"/>
                    <a:gd name="connsiteY46" fmla="*/ 7801 h 10000"/>
                    <a:gd name="connsiteX47" fmla="*/ 5862 w 10000"/>
                    <a:gd name="connsiteY47" fmla="*/ 8123 h 10000"/>
                    <a:gd name="connsiteX48" fmla="*/ 6035 w 10000"/>
                    <a:gd name="connsiteY48" fmla="*/ 8152 h 10000"/>
                    <a:gd name="connsiteX49" fmla="*/ 6035 w 10000"/>
                    <a:gd name="connsiteY49" fmla="*/ 8446 h 10000"/>
                    <a:gd name="connsiteX50" fmla="*/ 6207 w 10000"/>
                    <a:gd name="connsiteY50" fmla="*/ 8475 h 10000"/>
                    <a:gd name="connsiteX51" fmla="*/ 6207 w 10000"/>
                    <a:gd name="connsiteY51" fmla="*/ 8710 h 10000"/>
                    <a:gd name="connsiteX52" fmla="*/ 6380 w 10000"/>
                    <a:gd name="connsiteY52" fmla="*/ 8739 h 10000"/>
                    <a:gd name="connsiteX53" fmla="*/ 6380 w 10000"/>
                    <a:gd name="connsiteY53" fmla="*/ 8974 h 10000"/>
                    <a:gd name="connsiteX54" fmla="*/ 6552 w 10000"/>
                    <a:gd name="connsiteY54" fmla="*/ 9003 h 10000"/>
                    <a:gd name="connsiteX55" fmla="*/ 6552 w 10000"/>
                    <a:gd name="connsiteY55" fmla="*/ 9238 h 10000"/>
                    <a:gd name="connsiteX56" fmla="*/ 6724 w 10000"/>
                    <a:gd name="connsiteY56" fmla="*/ 9267 h 10000"/>
                    <a:gd name="connsiteX57" fmla="*/ 6724 w 10000"/>
                    <a:gd name="connsiteY57" fmla="*/ 9443 h 10000"/>
                    <a:gd name="connsiteX58" fmla="*/ 6897 w 10000"/>
                    <a:gd name="connsiteY58" fmla="*/ 9472 h 10000"/>
                    <a:gd name="connsiteX59" fmla="*/ 6897 w 10000"/>
                    <a:gd name="connsiteY59" fmla="*/ 9619 h 10000"/>
                    <a:gd name="connsiteX60" fmla="*/ 7070 w 10000"/>
                    <a:gd name="connsiteY60" fmla="*/ 9648 h 10000"/>
                    <a:gd name="connsiteX61" fmla="*/ 7070 w 10000"/>
                    <a:gd name="connsiteY61" fmla="*/ 9765 h 10000"/>
                    <a:gd name="connsiteX62" fmla="*/ 7241 w 10000"/>
                    <a:gd name="connsiteY62" fmla="*/ 9795 h 10000"/>
                    <a:gd name="connsiteX63" fmla="*/ 7241 w 10000"/>
                    <a:gd name="connsiteY63" fmla="*/ 9883 h 10000"/>
                    <a:gd name="connsiteX64" fmla="*/ 7414 w 10000"/>
                    <a:gd name="connsiteY64" fmla="*/ 9912 h 10000"/>
                    <a:gd name="connsiteX65" fmla="*/ 7414 w 10000"/>
                    <a:gd name="connsiteY65" fmla="*/ 9941 h 10000"/>
                    <a:gd name="connsiteX66" fmla="*/ 7758 w 10000"/>
                    <a:gd name="connsiteY66" fmla="*/ 10000 h 10000"/>
                    <a:gd name="connsiteX67" fmla="*/ 7586 w 10000"/>
                    <a:gd name="connsiteY67" fmla="*/ 10000 h 10000"/>
                    <a:gd name="connsiteX68" fmla="*/ 7758 w 10000"/>
                    <a:gd name="connsiteY68" fmla="*/ 10000 h 10000"/>
                    <a:gd name="connsiteX69" fmla="*/ 7930 w 10000"/>
                    <a:gd name="connsiteY69" fmla="*/ 10000 h 10000"/>
                    <a:gd name="connsiteX70" fmla="*/ 8276 w 10000"/>
                    <a:gd name="connsiteY70" fmla="*/ 9941 h 10000"/>
                    <a:gd name="connsiteX71" fmla="*/ 8276 w 10000"/>
                    <a:gd name="connsiteY71" fmla="*/ 9853 h 10000"/>
                    <a:gd name="connsiteX72" fmla="*/ 8447 w 10000"/>
                    <a:gd name="connsiteY72" fmla="*/ 9824 h 10000"/>
                    <a:gd name="connsiteX73" fmla="*/ 8447 w 10000"/>
                    <a:gd name="connsiteY73" fmla="*/ 9736 h 10000"/>
                    <a:gd name="connsiteX74" fmla="*/ 8621 w 10000"/>
                    <a:gd name="connsiteY74" fmla="*/ 9707 h 10000"/>
                    <a:gd name="connsiteX75" fmla="*/ 8621 w 10000"/>
                    <a:gd name="connsiteY75" fmla="*/ 9589 h 10000"/>
                    <a:gd name="connsiteX76" fmla="*/ 8794 w 10000"/>
                    <a:gd name="connsiteY76" fmla="*/ 9560 h 10000"/>
                    <a:gd name="connsiteX77" fmla="*/ 8794 w 10000"/>
                    <a:gd name="connsiteY77" fmla="*/ 9384 h 10000"/>
                    <a:gd name="connsiteX78" fmla="*/ 8967 w 10000"/>
                    <a:gd name="connsiteY78" fmla="*/ 9355 h 10000"/>
                    <a:gd name="connsiteX79" fmla="*/ 8967 w 10000"/>
                    <a:gd name="connsiteY79" fmla="*/ 9179 h 10000"/>
                    <a:gd name="connsiteX80" fmla="*/ 9139 w 10000"/>
                    <a:gd name="connsiteY80" fmla="*/ 9150 h 10000"/>
                    <a:gd name="connsiteX81" fmla="*/ 9139 w 10000"/>
                    <a:gd name="connsiteY81" fmla="*/ 8944 h 10000"/>
                    <a:gd name="connsiteX82" fmla="*/ 9310 w 10000"/>
                    <a:gd name="connsiteY82" fmla="*/ 8915 h 10000"/>
                    <a:gd name="connsiteX83" fmla="*/ 9310 w 10000"/>
                    <a:gd name="connsiteY83" fmla="*/ 8651 h 10000"/>
                    <a:gd name="connsiteX84" fmla="*/ 9482 w 10000"/>
                    <a:gd name="connsiteY84" fmla="*/ 8622 h 10000"/>
                    <a:gd name="connsiteX85" fmla="*/ 9482 w 10000"/>
                    <a:gd name="connsiteY85" fmla="*/ 8358 h 10000"/>
                    <a:gd name="connsiteX86" fmla="*/ 9656 w 10000"/>
                    <a:gd name="connsiteY86" fmla="*/ 8328 h 10000"/>
                    <a:gd name="connsiteX87" fmla="*/ 9656 w 10000"/>
                    <a:gd name="connsiteY87" fmla="*/ 8035 h 10000"/>
                    <a:gd name="connsiteX88" fmla="*/ 9826 w 10000"/>
                    <a:gd name="connsiteY88" fmla="*/ 8006 h 10000"/>
                    <a:gd name="connsiteX89" fmla="*/ 9826 w 10000"/>
                    <a:gd name="connsiteY89" fmla="*/ 7713 h 10000"/>
                    <a:gd name="connsiteX90" fmla="*/ 10000 w 10000"/>
                    <a:gd name="connsiteY90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794 w 10000"/>
                    <a:gd name="connsiteY22" fmla="*/ 3402 h 10000"/>
                    <a:gd name="connsiteX23" fmla="*/ 3966 w 10000"/>
                    <a:gd name="connsiteY23" fmla="*/ 3431 h 10000"/>
                    <a:gd name="connsiteX24" fmla="*/ 3966 w 10000"/>
                    <a:gd name="connsiteY24" fmla="*/ 3812 h 10000"/>
                    <a:gd name="connsiteX25" fmla="*/ 4138 w 10000"/>
                    <a:gd name="connsiteY25" fmla="*/ 3842 h 10000"/>
                    <a:gd name="connsiteX26" fmla="*/ 4138 w 10000"/>
                    <a:gd name="connsiteY26" fmla="*/ 4223 h 10000"/>
                    <a:gd name="connsiteX27" fmla="*/ 4310 w 10000"/>
                    <a:gd name="connsiteY27" fmla="*/ 4252 h 10000"/>
                    <a:gd name="connsiteX28" fmla="*/ 4310 w 10000"/>
                    <a:gd name="connsiteY28" fmla="*/ 4633 h 10000"/>
                    <a:gd name="connsiteX29" fmla="*/ 4484 w 10000"/>
                    <a:gd name="connsiteY29" fmla="*/ 4663 h 10000"/>
                    <a:gd name="connsiteX30" fmla="*/ 4484 w 10000"/>
                    <a:gd name="connsiteY30" fmla="*/ 5044 h 10000"/>
                    <a:gd name="connsiteX31" fmla="*/ 4654 w 10000"/>
                    <a:gd name="connsiteY31" fmla="*/ 5073 h 10000"/>
                    <a:gd name="connsiteX32" fmla="*/ 4654 w 10000"/>
                    <a:gd name="connsiteY32" fmla="*/ 5455 h 10000"/>
                    <a:gd name="connsiteX33" fmla="*/ 4828 w 10000"/>
                    <a:gd name="connsiteY33" fmla="*/ 5484 h 10000"/>
                    <a:gd name="connsiteX34" fmla="*/ 4828 w 10000"/>
                    <a:gd name="connsiteY34" fmla="*/ 5865 h 10000"/>
                    <a:gd name="connsiteX35" fmla="*/ 5000 w 10000"/>
                    <a:gd name="connsiteY35" fmla="*/ 5894 h 10000"/>
                    <a:gd name="connsiteX36" fmla="*/ 5000 w 10000"/>
                    <a:gd name="connsiteY36" fmla="*/ 6276 h 10000"/>
                    <a:gd name="connsiteX37" fmla="*/ 5171 w 10000"/>
                    <a:gd name="connsiteY37" fmla="*/ 6305 h 10000"/>
                    <a:gd name="connsiteX38" fmla="*/ 5171 w 10000"/>
                    <a:gd name="connsiteY38" fmla="*/ 6657 h 10000"/>
                    <a:gd name="connsiteX39" fmla="*/ 5345 w 10000"/>
                    <a:gd name="connsiteY39" fmla="*/ 6686 h 10000"/>
                    <a:gd name="connsiteX40" fmla="*/ 5345 w 10000"/>
                    <a:gd name="connsiteY40" fmla="*/ 7038 h 10000"/>
                    <a:gd name="connsiteX41" fmla="*/ 5517 w 10000"/>
                    <a:gd name="connsiteY41" fmla="*/ 7067 h 10000"/>
                    <a:gd name="connsiteX42" fmla="*/ 5517 w 10000"/>
                    <a:gd name="connsiteY42" fmla="*/ 7419 h 10000"/>
                    <a:gd name="connsiteX43" fmla="*/ 5691 w 10000"/>
                    <a:gd name="connsiteY43" fmla="*/ 7449 h 10000"/>
                    <a:gd name="connsiteX44" fmla="*/ 5691 w 10000"/>
                    <a:gd name="connsiteY44" fmla="*/ 7771 h 10000"/>
                    <a:gd name="connsiteX45" fmla="*/ 5862 w 10000"/>
                    <a:gd name="connsiteY45" fmla="*/ 7801 h 10000"/>
                    <a:gd name="connsiteX46" fmla="*/ 5862 w 10000"/>
                    <a:gd name="connsiteY46" fmla="*/ 8123 h 10000"/>
                    <a:gd name="connsiteX47" fmla="*/ 6035 w 10000"/>
                    <a:gd name="connsiteY47" fmla="*/ 8152 h 10000"/>
                    <a:gd name="connsiteX48" fmla="*/ 6035 w 10000"/>
                    <a:gd name="connsiteY48" fmla="*/ 8446 h 10000"/>
                    <a:gd name="connsiteX49" fmla="*/ 6207 w 10000"/>
                    <a:gd name="connsiteY49" fmla="*/ 8475 h 10000"/>
                    <a:gd name="connsiteX50" fmla="*/ 6207 w 10000"/>
                    <a:gd name="connsiteY50" fmla="*/ 8710 h 10000"/>
                    <a:gd name="connsiteX51" fmla="*/ 6380 w 10000"/>
                    <a:gd name="connsiteY51" fmla="*/ 8739 h 10000"/>
                    <a:gd name="connsiteX52" fmla="*/ 6380 w 10000"/>
                    <a:gd name="connsiteY52" fmla="*/ 8974 h 10000"/>
                    <a:gd name="connsiteX53" fmla="*/ 6552 w 10000"/>
                    <a:gd name="connsiteY53" fmla="*/ 9003 h 10000"/>
                    <a:gd name="connsiteX54" fmla="*/ 6552 w 10000"/>
                    <a:gd name="connsiteY54" fmla="*/ 9238 h 10000"/>
                    <a:gd name="connsiteX55" fmla="*/ 6724 w 10000"/>
                    <a:gd name="connsiteY55" fmla="*/ 9267 h 10000"/>
                    <a:gd name="connsiteX56" fmla="*/ 6724 w 10000"/>
                    <a:gd name="connsiteY56" fmla="*/ 9443 h 10000"/>
                    <a:gd name="connsiteX57" fmla="*/ 6897 w 10000"/>
                    <a:gd name="connsiteY57" fmla="*/ 9472 h 10000"/>
                    <a:gd name="connsiteX58" fmla="*/ 6897 w 10000"/>
                    <a:gd name="connsiteY58" fmla="*/ 9619 h 10000"/>
                    <a:gd name="connsiteX59" fmla="*/ 7070 w 10000"/>
                    <a:gd name="connsiteY59" fmla="*/ 9648 h 10000"/>
                    <a:gd name="connsiteX60" fmla="*/ 7070 w 10000"/>
                    <a:gd name="connsiteY60" fmla="*/ 9765 h 10000"/>
                    <a:gd name="connsiteX61" fmla="*/ 7241 w 10000"/>
                    <a:gd name="connsiteY61" fmla="*/ 9795 h 10000"/>
                    <a:gd name="connsiteX62" fmla="*/ 7241 w 10000"/>
                    <a:gd name="connsiteY62" fmla="*/ 9883 h 10000"/>
                    <a:gd name="connsiteX63" fmla="*/ 7414 w 10000"/>
                    <a:gd name="connsiteY63" fmla="*/ 9912 h 10000"/>
                    <a:gd name="connsiteX64" fmla="*/ 7414 w 10000"/>
                    <a:gd name="connsiteY64" fmla="*/ 9941 h 10000"/>
                    <a:gd name="connsiteX65" fmla="*/ 7758 w 10000"/>
                    <a:gd name="connsiteY65" fmla="*/ 10000 h 10000"/>
                    <a:gd name="connsiteX66" fmla="*/ 7586 w 10000"/>
                    <a:gd name="connsiteY66" fmla="*/ 10000 h 10000"/>
                    <a:gd name="connsiteX67" fmla="*/ 7758 w 10000"/>
                    <a:gd name="connsiteY67" fmla="*/ 10000 h 10000"/>
                    <a:gd name="connsiteX68" fmla="*/ 7930 w 10000"/>
                    <a:gd name="connsiteY68" fmla="*/ 10000 h 10000"/>
                    <a:gd name="connsiteX69" fmla="*/ 8276 w 10000"/>
                    <a:gd name="connsiteY69" fmla="*/ 9941 h 10000"/>
                    <a:gd name="connsiteX70" fmla="*/ 8276 w 10000"/>
                    <a:gd name="connsiteY70" fmla="*/ 9853 h 10000"/>
                    <a:gd name="connsiteX71" fmla="*/ 8447 w 10000"/>
                    <a:gd name="connsiteY71" fmla="*/ 9824 h 10000"/>
                    <a:gd name="connsiteX72" fmla="*/ 8447 w 10000"/>
                    <a:gd name="connsiteY72" fmla="*/ 9736 h 10000"/>
                    <a:gd name="connsiteX73" fmla="*/ 8621 w 10000"/>
                    <a:gd name="connsiteY73" fmla="*/ 9707 h 10000"/>
                    <a:gd name="connsiteX74" fmla="*/ 8621 w 10000"/>
                    <a:gd name="connsiteY74" fmla="*/ 9589 h 10000"/>
                    <a:gd name="connsiteX75" fmla="*/ 8794 w 10000"/>
                    <a:gd name="connsiteY75" fmla="*/ 9560 h 10000"/>
                    <a:gd name="connsiteX76" fmla="*/ 8794 w 10000"/>
                    <a:gd name="connsiteY76" fmla="*/ 9384 h 10000"/>
                    <a:gd name="connsiteX77" fmla="*/ 8967 w 10000"/>
                    <a:gd name="connsiteY77" fmla="*/ 9355 h 10000"/>
                    <a:gd name="connsiteX78" fmla="*/ 8967 w 10000"/>
                    <a:gd name="connsiteY78" fmla="*/ 9179 h 10000"/>
                    <a:gd name="connsiteX79" fmla="*/ 9139 w 10000"/>
                    <a:gd name="connsiteY79" fmla="*/ 9150 h 10000"/>
                    <a:gd name="connsiteX80" fmla="*/ 9139 w 10000"/>
                    <a:gd name="connsiteY80" fmla="*/ 8944 h 10000"/>
                    <a:gd name="connsiteX81" fmla="*/ 9310 w 10000"/>
                    <a:gd name="connsiteY81" fmla="*/ 8915 h 10000"/>
                    <a:gd name="connsiteX82" fmla="*/ 9310 w 10000"/>
                    <a:gd name="connsiteY82" fmla="*/ 8651 h 10000"/>
                    <a:gd name="connsiteX83" fmla="*/ 9482 w 10000"/>
                    <a:gd name="connsiteY83" fmla="*/ 8622 h 10000"/>
                    <a:gd name="connsiteX84" fmla="*/ 9482 w 10000"/>
                    <a:gd name="connsiteY84" fmla="*/ 8358 h 10000"/>
                    <a:gd name="connsiteX85" fmla="*/ 9656 w 10000"/>
                    <a:gd name="connsiteY85" fmla="*/ 8328 h 10000"/>
                    <a:gd name="connsiteX86" fmla="*/ 9656 w 10000"/>
                    <a:gd name="connsiteY86" fmla="*/ 8035 h 10000"/>
                    <a:gd name="connsiteX87" fmla="*/ 9826 w 10000"/>
                    <a:gd name="connsiteY87" fmla="*/ 8006 h 10000"/>
                    <a:gd name="connsiteX88" fmla="*/ 9826 w 10000"/>
                    <a:gd name="connsiteY88" fmla="*/ 7713 h 10000"/>
                    <a:gd name="connsiteX89" fmla="*/ 10000 w 10000"/>
                    <a:gd name="connsiteY89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3966 w 10000"/>
                    <a:gd name="connsiteY23" fmla="*/ 3812 h 10000"/>
                    <a:gd name="connsiteX24" fmla="*/ 4138 w 10000"/>
                    <a:gd name="connsiteY24" fmla="*/ 3842 h 10000"/>
                    <a:gd name="connsiteX25" fmla="*/ 4138 w 10000"/>
                    <a:gd name="connsiteY25" fmla="*/ 4223 h 10000"/>
                    <a:gd name="connsiteX26" fmla="*/ 4310 w 10000"/>
                    <a:gd name="connsiteY26" fmla="*/ 4252 h 10000"/>
                    <a:gd name="connsiteX27" fmla="*/ 4310 w 10000"/>
                    <a:gd name="connsiteY27" fmla="*/ 4633 h 10000"/>
                    <a:gd name="connsiteX28" fmla="*/ 4484 w 10000"/>
                    <a:gd name="connsiteY28" fmla="*/ 4663 h 10000"/>
                    <a:gd name="connsiteX29" fmla="*/ 4484 w 10000"/>
                    <a:gd name="connsiteY29" fmla="*/ 5044 h 10000"/>
                    <a:gd name="connsiteX30" fmla="*/ 4654 w 10000"/>
                    <a:gd name="connsiteY30" fmla="*/ 5073 h 10000"/>
                    <a:gd name="connsiteX31" fmla="*/ 4654 w 10000"/>
                    <a:gd name="connsiteY31" fmla="*/ 5455 h 10000"/>
                    <a:gd name="connsiteX32" fmla="*/ 4828 w 10000"/>
                    <a:gd name="connsiteY32" fmla="*/ 5484 h 10000"/>
                    <a:gd name="connsiteX33" fmla="*/ 4828 w 10000"/>
                    <a:gd name="connsiteY33" fmla="*/ 5865 h 10000"/>
                    <a:gd name="connsiteX34" fmla="*/ 5000 w 10000"/>
                    <a:gd name="connsiteY34" fmla="*/ 5894 h 10000"/>
                    <a:gd name="connsiteX35" fmla="*/ 5000 w 10000"/>
                    <a:gd name="connsiteY35" fmla="*/ 6276 h 10000"/>
                    <a:gd name="connsiteX36" fmla="*/ 5171 w 10000"/>
                    <a:gd name="connsiteY36" fmla="*/ 6305 h 10000"/>
                    <a:gd name="connsiteX37" fmla="*/ 5171 w 10000"/>
                    <a:gd name="connsiteY37" fmla="*/ 6657 h 10000"/>
                    <a:gd name="connsiteX38" fmla="*/ 5345 w 10000"/>
                    <a:gd name="connsiteY38" fmla="*/ 6686 h 10000"/>
                    <a:gd name="connsiteX39" fmla="*/ 5345 w 10000"/>
                    <a:gd name="connsiteY39" fmla="*/ 7038 h 10000"/>
                    <a:gd name="connsiteX40" fmla="*/ 5517 w 10000"/>
                    <a:gd name="connsiteY40" fmla="*/ 7067 h 10000"/>
                    <a:gd name="connsiteX41" fmla="*/ 5517 w 10000"/>
                    <a:gd name="connsiteY41" fmla="*/ 7419 h 10000"/>
                    <a:gd name="connsiteX42" fmla="*/ 5691 w 10000"/>
                    <a:gd name="connsiteY42" fmla="*/ 7449 h 10000"/>
                    <a:gd name="connsiteX43" fmla="*/ 5691 w 10000"/>
                    <a:gd name="connsiteY43" fmla="*/ 7771 h 10000"/>
                    <a:gd name="connsiteX44" fmla="*/ 5862 w 10000"/>
                    <a:gd name="connsiteY44" fmla="*/ 7801 h 10000"/>
                    <a:gd name="connsiteX45" fmla="*/ 5862 w 10000"/>
                    <a:gd name="connsiteY45" fmla="*/ 8123 h 10000"/>
                    <a:gd name="connsiteX46" fmla="*/ 6035 w 10000"/>
                    <a:gd name="connsiteY46" fmla="*/ 8152 h 10000"/>
                    <a:gd name="connsiteX47" fmla="*/ 6035 w 10000"/>
                    <a:gd name="connsiteY47" fmla="*/ 8446 h 10000"/>
                    <a:gd name="connsiteX48" fmla="*/ 6207 w 10000"/>
                    <a:gd name="connsiteY48" fmla="*/ 8475 h 10000"/>
                    <a:gd name="connsiteX49" fmla="*/ 6207 w 10000"/>
                    <a:gd name="connsiteY49" fmla="*/ 8710 h 10000"/>
                    <a:gd name="connsiteX50" fmla="*/ 6380 w 10000"/>
                    <a:gd name="connsiteY50" fmla="*/ 8739 h 10000"/>
                    <a:gd name="connsiteX51" fmla="*/ 6380 w 10000"/>
                    <a:gd name="connsiteY51" fmla="*/ 8974 h 10000"/>
                    <a:gd name="connsiteX52" fmla="*/ 6552 w 10000"/>
                    <a:gd name="connsiteY52" fmla="*/ 9003 h 10000"/>
                    <a:gd name="connsiteX53" fmla="*/ 6552 w 10000"/>
                    <a:gd name="connsiteY53" fmla="*/ 9238 h 10000"/>
                    <a:gd name="connsiteX54" fmla="*/ 6724 w 10000"/>
                    <a:gd name="connsiteY54" fmla="*/ 9267 h 10000"/>
                    <a:gd name="connsiteX55" fmla="*/ 6724 w 10000"/>
                    <a:gd name="connsiteY55" fmla="*/ 9443 h 10000"/>
                    <a:gd name="connsiteX56" fmla="*/ 6897 w 10000"/>
                    <a:gd name="connsiteY56" fmla="*/ 9472 h 10000"/>
                    <a:gd name="connsiteX57" fmla="*/ 6897 w 10000"/>
                    <a:gd name="connsiteY57" fmla="*/ 9619 h 10000"/>
                    <a:gd name="connsiteX58" fmla="*/ 7070 w 10000"/>
                    <a:gd name="connsiteY58" fmla="*/ 9648 h 10000"/>
                    <a:gd name="connsiteX59" fmla="*/ 7070 w 10000"/>
                    <a:gd name="connsiteY59" fmla="*/ 9765 h 10000"/>
                    <a:gd name="connsiteX60" fmla="*/ 7241 w 10000"/>
                    <a:gd name="connsiteY60" fmla="*/ 9795 h 10000"/>
                    <a:gd name="connsiteX61" fmla="*/ 7241 w 10000"/>
                    <a:gd name="connsiteY61" fmla="*/ 9883 h 10000"/>
                    <a:gd name="connsiteX62" fmla="*/ 7414 w 10000"/>
                    <a:gd name="connsiteY62" fmla="*/ 9912 h 10000"/>
                    <a:gd name="connsiteX63" fmla="*/ 7414 w 10000"/>
                    <a:gd name="connsiteY63" fmla="*/ 9941 h 10000"/>
                    <a:gd name="connsiteX64" fmla="*/ 7758 w 10000"/>
                    <a:gd name="connsiteY64" fmla="*/ 10000 h 10000"/>
                    <a:gd name="connsiteX65" fmla="*/ 7586 w 10000"/>
                    <a:gd name="connsiteY65" fmla="*/ 10000 h 10000"/>
                    <a:gd name="connsiteX66" fmla="*/ 7758 w 10000"/>
                    <a:gd name="connsiteY66" fmla="*/ 10000 h 10000"/>
                    <a:gd name="connsiteX67" fmla="*/ 7930 w 10000"/>
                    <a:gd name="connsiteY67" fmla="*/ 10000 h 10000"/>
                    <a:gd name="connsiteX68" fmla="*/ 8276 w 10000"/>
                    <a:gd name="connsiteY68" fmla="*/ 9941 h 10000"/>
                    <a:gd name="connsiteX69" fmla="*/ 8276 w 10000"/>
                    <a:gd name="connsiteY69" fmla="*/ 9853 h 10000"/>
                    <a:gd name="connsiteX70" fmla="*/ 8447 w 10000"/>
                    <a:gd name="connsiteY70" fmla="*/ 9824 h 10000"/>
                    <a:gd name="connsiteX71" fmla="*/ 8447 w 10000"/>
                    <a:gd name="connsiteY71" fmla="*/ 9736 h 10000"/>
                    <a:gd name="connsiteX72" fmla="*/ 8621 w 10000"/>
                    <a:gd name="connsiteY72" fmla="*/ 9707 h 10000"/>
                    <a:gd name="connsiteX73" fmla="*/ 8621 w 10000"/>
                    <a:gd name="connsiteY73" fmla="*/ 9589 h 10000"/>
                    <a:gd name="connsiteX74" fmla="*/ 8794 w 10000"/>
                    <a:gd name="connsiteY74" fmla="*/ 9560 h 10000"/>
                    <a:gd name="connsiteX75" fmla="*/ 8794 w 10000"/>
                    <a:gd name="connsiteY75" fmla="*/ 9384 h 10000"/>
                    <a:gd name="connsiteX76" fmla="*/ 8967 w 10000"/>
                    <a:gd name="connsiteY76" fmla="*/ 9355 h 10000"/>
                    <a:gd name="connsiteX77" fmla="*/ 8967 w 10000"/>
                    <a:gd name="connsiteY77" fmla="*/ 9179 h 10000"/>
                    <a:gd name="connsiteX78" fmla="*/ 9139 w 10000"/>
                    <a:gd name="connsiteY78" fmla="*/ 9150 h 10000"/>
                    <a:gd name="connsiteX79" fmla="*/ 9139 w 10000"/>
                    <a:gd name="connsiteY79" fmla="*/ 8944 h 10000"/>
                    <a:gd name="connsiteX80" fmla="*/ 9310 w 10000"/>
                    <a:gd name="connsiteY80" fmla="*/ 8915 h 10000"/>
                    <a:gd name="connsiteX81" fmla="*/ 9310 w 10000"/>
                    <a:gd name="connsiteY81" fmla="*/ 8651 h 10000"/>
                    <a:gd name="connsiteX82" fmla="*/ 9482 w 10000"/>
                    <a:gd name="connsiteY82" fmla="*/ 8622 h 10000"/>
                    <a:gd name="connsiteX83" fmla="*/ 9482 w 10000"/>
                    <a:gd name="connsiteY83" fmla="*/ 8358 h 10000"/>
                    <a:gd name="connsiteX84" fmla="*/ 9656 w 10000"/>
                    <a:gd name="connsiteY84" fmla="*/ 8328 h 10000"/>
                    <a:gd name="connsiteX85" fmla="*/ 9656 w 10000"/>
                    <a:gd name="connsiteY85" fmla="*/ 8035 h 10000"/>
                    <a:gd name="connsiteX86" fmla="*/ 9826 w 10000"/>
                    <a:gd name="connsiteY86" fmla="*/ 8006 h 10000"/>
                    <a:gd name="connsiteX87" fmla="*/ 9826 w 10000"/>
                    <a:gd name="connsiteY87" fmla="*/ 7713 h 10000"/>
                    <a:gd name="connsiteX88" fmla="*/ 10000 w 10000"/>
                    <a:gd name="connsiteY88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138 w 10000"/>
                    <a:gd name="connsiteY24" fmla="*/ 4223 h 10000"/>
                    <a:gd name="connsiteX25" fmla="*/ 4310 w 10000"/>
                    <a:gd name="connsiteY25" fmla="*/ 4252 h 10000"/>
                    <a:gd name="connsiteX26" fmla="*/ 4310 w 10000"/>
                    <a:gd name="connsiteY26" fmla="*/ 4633 h 10000"/>
                    <a:gd name="connsiteX27" fmla="*/ 4484 w 10000"/>
                    <a:gd name="connsiteY27" fmla="*/ 4663 h 10000"/>
                    <a:gd name="connsiteX28" fmla="*/ 4484 w 10000"/>
                    <a:gd name="connsiteY28" fmla="*/ 5044 h 10000"/>
                    <a:gd name="connsiteX29" fmla="*/ 4654 w 10000"/>
                    <a:gd name="connsiteY29" fmla="*/ 5073 h 10000"/>
                    <a:gd name="connsiteX30" fmla="*/ 4654 w 10000"/>
                    <a:gd name="connsiteY30" fmla="*/ 5455 h 10000"/>
                    <a:gd name="connsiteX31" fmla="*/ 4828 w 10000"/>
                    <a:gd name="connsiteY31" fmla="*/ 5484 h 10000"/>
                    <a:gd name="connsiteX32" fmla="*/ 4828 w 10000"/>
                    <a:gd name="connsiteY32" fmla="*/ 5865 h 10000"/>
                    <a:gd name="connsiteX33" fmla="*/ 5000 w 10000"/>
                    <a:gd name="connsiteY33" fmla="*/ 5894 h 10000"/>
                    <a:gd name="connsiteX34" fmla="*/ 5000 w 10000"/>
                    <a:gd name="connsiteY34" fmla="*/ 6276 h 10000"/>
                    <a:gd name="connsiteX35" fmla="*/ 5171 w 10000"/>
                    <a:gd name="connsiteY35" fmla="*/ 6305 h 10000"/>
                    <a:gd name="connsiteX36" fmla="*/ 5171 w 10000"/>
                    <a:gd name="connsiteY36" fmla="*/ 6657 h 10000"/>
                    <a:gd name="connsiteX37" fmla="*/ 5345 w 10000"/>
                    <a:gd name="connsiteY37" fmla="*/ 6686 h 10000"/>
                    <a:gd name="connsiteX38" fmla="*/ 5345 w 10000"/>
                    <a:gd name="connsiteY38" fmla="*/ 7038 h 10000"/>
                    <a:gd name="connsiteX39" fmla="*/ 5517 w 10000"/>
                    <a:gd name="connsiteY39" fmla="*/ 7067 h 10000"/>
                    <a:gd name="connsiteX40" fmla="*/ 5517 w 10000"/>
                    <a:gd name="connsiteY40" fmla="*/ 7419 h 10000"/>
                    <a:gd name="connsiteX41" fmla="*/ 5691 w 10000"/>
                    <a:gd name="connsiteY41" fmla="*/ 7449 h 10000"/>
                    <a:gd name="connsiteX42" fmla="*/ 5691 w 10000"/>
                    <a:gd name="connsiteY42" fmla="*/ 7771 h 10000"/>
                    <a:gd name="connsiteX43" fmla="*/ 5862 w 10000"/>
                    <a:gd name="connsiteY43" fmla="*/ 7801 h 10000"/>
                    <a:gd name="connsiteX44" fmla="*/ 5862 w 10000"/>
                    <a:gd name="connsiteY44" fmla="*/ 8123 h 10000"/>
                    <a:gd name="connsiteX45" fmla="*/ 6035 w 10000"/>
                    <a:gd name="connsiteY45" fmla="*/ 8152 h 10000"/>
                    <a:gd name="connsiteX46" fmla="*/ 6035 w 10000"/>
                    <a:gd name="connsiteY46" fmla="*/ 8446 h 10000"/>
                    <a:gd name="connsiteX47" fmla="*/ 6207 w 10000"/>
                    <a:gd name="connsiteY47" fmla="*/ 8475 h 10000"/>
                    <a:gd name="connsiteX48" fmla="*/ 6207 w 10000"/>
                    <a:gd name="connsiteY48" fmla="*/ 8710 h 10000"/>
                    <a:gd name="connsiteX49" fmla="*/ 6380 w 10000"/>
                    <a:gd name="connsiteY49" fmla="*/ 8739 h 10000"/>
                    <a:gd name="connsiteX50" fmla="*/ 6380 w 10000"/>
                    <a:gd name="connsiteY50" fmla="*/ 8974 h 10000"/>
                    <a:gd name="connsiteX51" fmla="*/ 6552 w 10000"/>
                    <a:gd name="connsiteY51" fmla="*/ 9003 h 10000"/>
                    <a:gd name="connsiteX52" fmla="*/ 6552 w 10000"/>
                    <a:gd name="connsiteY52" fmla="*/ 9238 h 10000"/>
                    <a:gd name="connsiteX53" fmla="*/ 6724 w 10000"/>
                    <a:gd name="connsiteY53" fmla="*/ 9267 h 10000"/>
                    <a:gd name="connsiteX54" fmla="*/ 6724 w 10000"/>
                    <a:gd name="connsiteY54" fmla="*/ 9443 h 10000"/>
                    <a:gd name="connsiteX55" fmla="*/ 6897 w 10000"/>
                    <a:gd name="connsiteY55" fmla="*/ 9472 h 10000"/>
                    <a:gd name="connsiteX56" fmla="*/ 6897 w 10000"/>
                    <a:gd name="connsiteY56" fmla="*/ 9619 h 10000"/>
                    <a:gd name="connsiteX57" fmla="*/ 7070 w 10000"/>
                    <a:gd name="connsiteY57" fmla="*/ 9648 h 10000"/>
                    <a:gd name="connsiteX58" fmla="*/ 7070 w 10000"/>
                    <a:gd name="connsiteY58" fmla="*/ 9765 h 10000"/>
                    <a:gd name="connsiteX59" fmla="*/ 7241 w 10000"/>
                    <a:gd name="connsiteY59" fmla="*/ 9795 h 10000"/>
                    <a:gd name="connsiteX60" fmla="*/ 7241 w 10000"/>
                    <a:gd name="connsiteY60" fmla="*/ 9883 h 10000"/>
                    <a:gd name="connsiteX61" fmla="*/ 7414 w 10000"/>
                    <a:gd name="connsiteY61" fmla="*/ 9912 h 10000"/>
                    <a:gd name="connsiteX62" fmla="*/ 7414 w 10000"/>
                    <a:gd name="connsiteY62" fmla="*/ 9941 h 10000"/>
                    <a:gd name="connsiteX63" fmla="*/ 7758 w 10000"/>
                    <a:gd name="connsiteY63" fmla="*/ 10000 h 10000"/>
                    <a:gd name="connsiteX64" fmla="*/ 7586 w 10000"/>
                    <a:gd name="connsiteY64" fmla="*/ 10000 h 10000"/>
                    <a:gd name="connsiteX65" fmla="*/ 7758 w 10000"/>
                    <a:gd name="connsiteY65" fmla="*/ 10000 h 10000"/>
                    <a:gd name="connsiteX66" fmla="*/ 7930 w 10000"/>
                    <a:gd name="connsiteY66" fmla="*/ 10000 h 10000"/>
                    <a:gd name="connsiteX67" fmla="*/ 8276 w 10000"/>
                    <a:gd name="connsiteY67" fmla="*/ 9941 h 10000"/>
                    <a:gd name="connsiteX68" fmla="*/ 8276 w 10000"/>
                    <a:gd name="connsiteY68" fmla="*/ 9853 h 10000"/>
                    <a:gd name="connsiteX69" fmla="*/ 8447 w 10000"/>
                    <a:gd name="connsiteY69" fmla="*/ 9824 h 10000"/>
                    <a:gd name="connsiteX70" fmla="*/ 8447 w 10000"/>
                    <a:gd name="connsiteY70" fmla="*/ 9736 h 10000"/>
                    <a:gd name="connsiteX71" fmla="*/ 8621 w 10000"/>
                    <a:gd name="connsiteY71" fmla="*/ 9707 h 10000"/>
                    <a:gd name="connsiteX72" fmla="*/ 8621 w 10000"/>
                    <a:gd name="connsiteY72" fmla="*/ 9589 h 10000"/>
                    <a:gd name="connsiteX73" fmla="*/ 8794 w 10000"/>
                    <a:gd name="connsiteY73" fmla="*/ 9560 h 10000"/>
                    <a:gd name="connsiteX74" fmla="*/ 8794 w 10000"/>
                    <a:gd name="connsiteY74" fmla="*/ 9384 h 10000"/>
                    <a:gd name="connsiteX75" fmla="*/ 8967 w 10000"/>
                    <a:gd name="connsiteY75" fmla="*/ 9355 h 10000"/>
                    <a:gd name="connsiteX76" fmla="*/ 8967 w 10000"/>
                    <a:gd name="connsiteY76" fmla="*/ 9179 h 10000"/>
                    <a:gd name="connsiteX77" fmla="*/ 9139 w 10000"/>
                    <a:gd name="connsiteY77" fmla="*/ 9150 h 10000"/>
                    <a:gd name="connsiteX78" fmla="*/ 9139 w 10000"/>
                    <a:gd name="connsiteY78" fmla="*/ 8944 h 10000"/>
                    <a:gd name="connsiteX79" fmla="*/ 9310 w 10000"/>
                    <a:gd name="connsiteY79" fmla="*/ 8915 h 10000"/>
                    <a:gd name="connsiteX80" fmla="*/ 9310 w 10000"/>
                    <a:gd name="connsiteY80" fmla="*/ 8651 h 10000"/>
                    <a:gd name="connsiteX81" fmla="*/ 9482 w 10000"/>
                    <a:gd name="connsiteY81" fmla="*/ 8622 h 10000"/>
                    <a:gd name="connsiteX82" fmla="*/ 9482 w 10000"/>
                    <a:gd name="connsiteY82" fmla="*/ 8358 h 10000"/>
                    <a:gd name="connsiteX83" fmla="*/ 9656 w 10000"/>
                    <a:gd name="connsiteY83" fmla="*/ 8328 h 10000"/>
                    <a:gd name="connsiteX84" fmla="*/ 9656 w 10000"/>
                    <a:gd name="connsiteY84" fmla="*/ 8035 h 10000"/>
                    <a:gd name="connsiteX85" fmla="*/ 9826 w 10000"/>
                    <a:gd name="connsiteY85" fmla="*/ 8006 h 10000"/>
                    <a:gd name="connsiteX86" fmla="*/ 9826 w 10000"/>
                    <a:gd name="connsiteY86" fmla="*/ 7713 h 10000"/>
                    <a:gd name="connsiteX87" fmla="*/ 10000 w 10000"/>
                    <a:gd name="connsiteY87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310 w 10000"/>
                    <a:gd name="connsiteY25" fmla="*/ 4633 h 10000"/>
                    <a:gd name="connsiteX26" fmla="*/ 4484 w 10000"/>
                    <a:gd name="connsiteY26" fmla="*/ 4663 h 10000"/>
                    <a:gd name="connsiteX27" fmla="*/ 4484 w 10000"/>
                    <a:gd name="connsiteY27" fmla="*/ 5044 h 10000"/>
                    <a:gd name="connsiteX28" fmla="*/ 4654 w 10000"/>
                    <a:gd name="connsiteY28" fmla="*/ 5073 h 10000"/>
                    <a:gd name="connsiteX29" fmla="*/ 4654 w 10000"/>
                    <a:gd name="connsiteY29" fmla="*/ 5455 h 10000"/>
                    <a:gd name="connsiteX30" fmla="*/ 4828 w 10000"/>
                    <a:gd name="connsiteY30" fmla="*/ 5484 h 10000"/>
                    <a:gd name="connsiteX31" fmla="*/ 4828 w 10000"/>
                    <a:gd name="connsiteY31" fmla="*/ 5865 h 10000"/>
                    <a:gd name="connsiteX32" fmla="*/ 5000 w 10000"/>
                    <a:gd name="connsiteY32" fmla="*/ 5894 h 10000"/>
                    <a:gd name="connsiteX33" fmla="*/ 5000 w 10000"/>
                    <a:gd name="connsiteY33" fmla="*/ 6276 h 10000"/>
                    <a:gd name="connsiteX34" fmla="*/ 5171 w 10000"/>
                    <a:gd name="connsiteY34" fmla="*/ 6305 h 10000"/>
                    <a:gd name="connsiteX35" fmla="*/ 5171 w 10000"/>
                    <a:gd name="connsiteY35" fmla="*/ 6657 h 10000"/>
                    <a:gd name="connsiteX36" fmla="*/ 5345 w 10000"/>
                    <a:gd name="connsiteY36" fmla="*/ 6686 h 10000"/>
                    <a:gd name="connsiteX37" fmla="*/ 5345 w 10000"/>
                    <a:gd name="connsiteY37" fmla="*/ 7038 h 10000"/>
                    <a:gd name="connsiteX38" fmla="*/ 5517 w 10000"/>
                    <a:gd name="connsiteY38" fmla="*/ 7067 h 10000"/>
                    <a:gd name="connsiteX39" fmla="*/ 5517 w 10000"/>
                    <a:gd name="connsiteY39" fmla="*/ 7419 h 10000"/>
                    <a:gd name="connsiteX40" fmla="*/ 5691 w 10000"/>
                    <a:gd name="connsiteY40" fmla="*/ 7449 h 10000"/>
                    <a:gd name="connsiteX41" fmla="*/ 5691 w 10000"/>
                    <a:gd name="connsiteY41" fmla="*/ 7771 h 10000"/>
                    <a:gd name="connsiteX42" fmla="*/ 5862 w 10000"/>
                    <a:gd name="connsiteY42" fmla="*/ 7801 h 10000"/>
                    <a:gd name="connsiteX43" fmla="*/ 5862 w 10000"/>
                    <a:gd name="connsiteY43" fmla="*/ 8123 h 10000"/>
                    <a:gd name="connsiteX44" fmla="*/ 6035 w 10000"/>
                    <a:gd name="connsiteY44" fmla="*/ 8152 h 10000"/>
                    <a:gd name="connsiteX45" fmla="*/ 6035 w 10000"/>
                    <a:gd name="connsiteY45" fmla="*/ 8446 h 10000"/>
                    <a:gd name="connsiteX46" fmla="*/ 6207 w 10000"/>
                    <a:gd name="connsiteY46" fmla="*/ 8475 h 10000"/>
                    <a:gd name="connsiteX47" fmla="*/ 6207 w 10000"/>
                    <a:gd name="connsiteY47" fmla="*/ 8710 h 10000"/>
                    <a:gd name="connsiteX48" fmla="*/ 6380 w 10000"/>
                    <a:gd name="connsiteY48" fmla="*/ 8739 h 10000"/>
                    <a:gd name="connsiteX49" fmla="*/ 6380 w 10000"/>
                    <a:gd name="connsiteY49" fmla="*/ 8974 h 10000"/>
                    <a:gd name="connsiteX50" fmla="*/ 6552 w 10000"/>
                    <a:gd name="connsiteY50" fmla="*/ 9003 h 10000"/>
                    <a:gd name="connsiteX51" fmla="*/ 6552 w 10000"/>
                    <a:gd name="connsiteY51" fmla="*/ 9238 h 10000"/>
                    <a:gd name="connsiteX52" fmla="*/ 6724 w 10000"/>
                    <a:gd name="connsiteY52" fmla="*/ 9267 h 10000"/>
                    <a:gd name="connsiteX53" fmla="*/ 6724 w 10000"/>
                    <a:gd name="connsiteY53" fmla="*/ 9443 h 10000"/>
                    <a:gd name="connsiteX54" fmla="*/ 6897 w 10000"/>
                    <a:gd name="connsiteY54" fmla="*/ 9472 h 10000"/>
                    <a:gd name="connsiteX55" fmla="*/ 6897 w 10000"/>
                    <a:gd name="connsiteY55" fmla="*/ 9619 h 10000"/>
                    <a:gd name="connsiteX56" fmla="*/ 7070 w 10000"/>
                    <a:gd name="connsiteY56" fmla="*/ 9648 h 10000"/>
                    <a:gd name="connsiteX57" fmla="*/ 7070 w 10000"/>
                    <a:gd name="connsiteY57" fmla="*/ 9765 h 10000"/>
                    <a:gd name="connsiteX58" fmla="*/ 7241 w 10000"/>
                    <a:gd name="connsiteY58" fmla="*/ 9795 h 10000"/>
                    <a:gd name="connsiteX59" fmla="*/ 7241 w 10000"/>
                    <a:gd name="connsiteY59" fmla="*/ 9883 h 10000"/>
                    <a:gd name="connsiteX60" fmla="*/ 7414 w 10000"/>
                    <a:gd name="connsiteY60" fmla="*/ 9912 h 10000"/>
                    <a:gd name="connsiteX61" fmla="*/ 7414 w 10000"/>
                    <a:gd name="connsiteY61" fmla="*/ 9941 h 10000"/>
                    <a:gd name="connsiteX62" fmla="*/ 7758 w 10000"/>
                    <a:gd name="connsiteY62" fmla="*/ 10000 h 10000"/>
                    <a:gd name="connsiteX63" fmla="*/ 7586 w 10000"/>
                    <a:gd name="connsiteY63" fmla="*/ 10000 h 10000"/>
                    <a:gd name="connsiteX64" fmla="*/ 7758 w 10000"/>
                    <a:gd name="connsiteY64" fmla="*/ 10000 h 10000"/>
                    <a:gd name="connsiteX65" fmla="*/ 7930 w 10000"/>
                    <a:gd name="connsiteY65" fmla="*/ 10000 h 10000"/>
                    <a:gd name="connsiteX66" fmla="*/ 8276 w 10000"/>
                    <a:gd name="connsiteY66" fmla="*/ 9941 h 10000"/>
                    <a:gd name="connsiteX67" fmla="*/ 8276 w 10000"/>
                    <a:gd name="connsiteY67" fmla="*/ 9853 h 10000"/>
                    <a:gd name="connsiteX68" fmla="*/ 8447 w 10000"/>
                    <a:gd name="connsiteY68" fmla="*/ 9824 h 10000"/>
                    <a:gd name="connsiteX69" fmla="*/ 8447 w 10000"/>
                    <a:gd name="connsiteY69" fmla="*/ 9736 h 10000"/>
                    <a:gd name="connsiteX70" fmla="*/ 8621 w 10000"/>
                    <a:gd name="connsiteY70" fmla="*/ 9707 h 10000"/>
                    <a:gd name="connsiteX71" fmla="*/ 8621 w 10000"/>
                    <a:gd name="connsiteY71" fmla="*/ 9589 h 10000"/>
                    <a:gd name="connsiteX72" fmla="*/ 8794 w 10000"/>
                    <a:gd name="connsiteY72" fmla="*/ 9560 h 10000"/>
                    <a:gd name="connsiteX73" fmla="*/ 8794 w 10000"/>
                    <a:gd name="connsiteY73" fmla="*/ 9384 h 10000"/>
                    <a:gd name="connsiteX74" fmla="*/ 8967 w 10000"/>
                    <a:gd name="connsiteY74" fmla="*/ 9355 h 10000"/>
                    <a:gd name="connsiteX75" fmla="*/ 8967 w 10000"/>
                    <a:gd name="connsiteY75" fmla="*/ 9179 h 10000"/>
                    <a:gd name="connsiteX76" fmla="*/ 9139 w 10000"/>
                    <a:gd name="connsiteY76" fmla="*/ 9150 h 10000"/>
                    <a:gd name="connsiteX77" fmla="*/ 9139 w 10000"/>
                    <a:gd name="connsiteY77" fmla="*/ 8944 h 10000"/>
                    <a:gd name="connsiteX78" fmla="*/ 9310 w 10000"/>
                    <a:gd name="connsiteY78" fmla="*/ 8915 h 10000"/>
                    <a:gd name="connsiteX79" fmla="*/ 9310 w 10000"/>
                    <a:gd name="connsiteY79" fmla="*/ 8651 h 10000"/>
                    <a:gd name="connsiteX80" fmla="*/ 9482 w 10000"/>
                    <a:gd name="connsiteY80" fmla="*/ 8622 h 10000"/>
                    <a:gd name="connsiteX81" fmla="*/ 9482 w 10000"/>
                    <a:gd name="connsiteY81" fmla="*/ 8358 h 10000"/>
                    <a:gd name="connsiteX82" fmla="*/ 9656 w 10000"/>
                    <a:gd name="connsiteY82" fmla="*/ 8328 h 10000"/>
                    <a:gd name="connsiteX83" fmla="*/ 9656 w 10000"/>
                    <a:gd name="connsiteY83" fmla="*/ 8035 h 10000"/>
                    <a:gd name="connsiteX84" fmla="*/ 9826 w 10000"/>
                    <a:gd name="connsiteY84" fmla="*/ 8006 h 10000"/>
                    <a:gd name="connsiteX85" fmla="*/ 9826 w 10000"/>
                    <a:gd name="connsiteY85" fmla="*/ 7713 h 10000"/>
                    <a:gd name="connsiteX86" fmla="*/ 10000 w 10000"/>
                    <a:gd name="connsiteY86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484 w 10000"/>
                    <a:gd name="connsiteY26" fmla="*/ 5044 h 10000"/>
                    <a:gd name="connsiteX27" fmla="*/ 4654 w 10000"/>
                    <a:gd name="connsiteY27" fmla="*/ 5073 h 10000"/>
                    <a:gd name="connsiteX28" fmla="*/ 4654 w 10000"/>
                    <a:gd name="connsiteY28" fmla="*/ 5455 h 10000"/>
                    <a:gd name="connsiteX29" fmla="*/ 4828 w 10000"/>
                    <a:gd name="connsiteY29" fmla="*/ 5484 h 10000"/>
                    <a:gd name="connsiteX30" fmla="*/ 4828 w 10000"/>
                    <a:gd name="connsiteY30" fmla="*/ 5865 h 10000"/>
                    <a:gd name="connsiteX31" fmla="*/ 5000 w 10000"/>
                    <a:gd name="connsiteY31" fmla="*/ 5894 h 10000"/>
                    <a:gd name="connsiteX32" fmla="*/ 5000 w 10000"/>
                    <a:gd name="connsiteY32" fmla="*/ 6276 h 10000"/>
                    <a:gd name="connsiteX33" fmla="*/ 5171 w 10000"/>
                    <a:gd name="connsiteY33" fmla="*/ 6305 h 10000"/>
                    <a:gd name="connsiteX34" fmla="*/ 5171 w 10000"/>
                    <a:gd name="connsiteY34" fmla="*/ 6657 h 10000"/>
                    <a:gd name="connsiteX35" fmla="*/ 5345 w 10000"/>
                    <a:gd name="connsiteY35" fmla="*/ 6686 h 10000"/>
                    <a:gd name="connsiteX36" fmla="*/ 5345 w 10000"/>
                    <a:gd name="connsiteY36" fmla="*/ 7038 h 10000"/>
                    <a:gd name="connsiteX37" fmla="*/ 5517 w 10000"/>
                    <a:gd name="connsiteY37" fmla="*/ 7067 h 10000"/>
                    <a:gd name="connsiteX38" fmla="*/ 5517 w 10000"/>
                    <a:gd name="connsiteY38" fmla="*/ 7419 h 10000"/>
                    <a:gd name="connsiteX39" fmla="*/ 5691 w 10000"/>
                    <a:gd name="connsiteY39" fmla="*/ 7449 h 10000"/>
                    <a:gd name="connsiteX40" fmla="*/ 5691 w 10000"/>
                    <a:gd name="connsiteY40" fmla="*/ 7771 h 10000"/>
                    <a:gd name="connsiteX41" fmla="*/ 5862 w 10000"/>
                    <a:gd name="connsiteY41" fmla="*/ 7801 h 10000"/>
                    <a:gd name="connsiteX42" fmla="*/ 5862 w 10000"/>
                    <a:gd name="connsiteY42" fmla="*/ 8123 h 10000"/>
                    <a:gd name="connsiteX43" fmla="*/ 6035 w 10000"/>
                    <a:gd name="connsiteY43" fmla="*/ 8152 h 10000"/>
                    <a:gd name="connsiteX44" fmla="*/ 6035 w 10000"/>
                    <a:gd name="connsiteY44" fmla="*/ 8446 h 10000"/>
                    <a:gd name="connsiteX45" fmla="*/ 6207 w 10000"/>
                    <a:gd name="connsiteY45" fmla="*/ 8475 h 10000"/>
                    <a:gd name="connsiteX46" fmla="*/ 6207 w 10000"/>
                    <a:gd name="connsiteY46" fmla="*/ 8710 h 10000"/>
                    <a:gd name="connsiteX47" fmla="*/ 6380 w 10000"/>
                    <a:gd name="connsiteY47" fmla="*/ 8739 h 10000"/>
                    <a:gd name="connsiteX48" fmla="*/ 6380 w 10000"/>
                    <a:gd name="connsiteY48" fmla="*/ 8974 h 10000"/>
                    <a:gd name="connsiteX49" fmla="*/ 6552 w 10000"/>
                    <a:gd name="connsiteY49" fmla="*/ 9003 h 10000"/>
                    <a:gd name="connsiteX50" fmla="*/ 6552 w 10000"/>
                    <a:gd name="connsiteY50" fmla="*/ 9238 h 10000"/>
                    <a:gd name="connsiteX51" fmla="*/ 6724 w 10000"/>
                    <a:gd name="connsiteY51" fmla="*/ 9267 h 10000"/>
                    <a:gd name="connsiteX52" fmla="*/ 6724 w 10000"/>
                    <a:gd name="connsiteY52" fmla="*/ 9443 h 10000"/>
                    <a:gd name="connsiteX53" fmla="*/ 6897 w 10000"/>
                    <a:gd name="connsiteY53" fmla="*/ 9472 h 10000"/>
                    <a:gd name="connsiteX54" fmla="*/ 6897 w 10000"/>
                    <a:gd name="connsiteY54" fmla="*/ 9619 h 10000"/>
                    <a:gd name="connsiteX55" fmla="*/ 7070 w 10000"/>
                    <a:gd name="connsiteY55" fmla="*/ 9648 h 10000"/>
                    <a:gd name="connsiteX56" fmla="*/ 7070 w 10000"/>
                    <a:gd name="connsiteY56" fmla="*/ 9765 h 10000"/>
                    <a:gd name="connsiteX57" fmla="*/ 7241 w 10000"/>
                    <a:gd name="connsiteY57" fmla="*/ 9795 h 10000"/>
                    <a:gd name="connsiteX58" fmla="*/ 7241 w 10000"/>
                    <a:gd name="connsiteY58" fmla="*/ 9883 h 10000"/>
                    <a:gd name="connsiteX59" fmla="*/ 7414 w 10000"/>
                    <a:gd name="connsiteY59" fmla="*/ 9912 h 10000"/>
                    <a:gd name="connsiteX60" fmla="*/ 7414 w 10000"/>
                    <a:gd name="connsiteY60" fmla="*/ 9941 h 10000"/>
                    <a:gd name="connsiteX61" fmla="*/ 7758 w 10000"/>
                    <a:gd name="connsiteY61" fmla="*/ 10000 h 10000"/>
                    <a:gd name="connsiteX62" fmla="*/ 7586 w 10000"/>
                    <a:gd name="connsiteY62" fmla="*/ 10000 h 10000"/>
                    <a:gd name="connsiteX63" fmla="*/ 7758 w 10000"/>
                    <a:gd name="connsiteY63" fmla="*/ 10000 h 10000"/>
                    <a:gd name="connsiteX64" fmla="*/ 7930 w 10000"/>
                    <a:gd name="connsiteY64" fmla="*/ 10000 h 10000"/>
                    <a:gd name="connsiteX65" fmla="*/ 8276 w 10000"/>
                    <a:gd name="connsiteY65" fmla="*/ 9941 h 10000"/>
                    <a:gd name="connsiteX66" fmla="*/ 8276 w 10000"/>
                    <a:gd name="connsiteY66" fmla="*/ 9853 h 10000"/>
                    <a:gd name="connsiteX67" fmla="*/ 8447 w 10000"/>
                    <a:gd name="connsiteY67" fmla="*/ 9824 h 10000"/>
                    <a:gd name="connsiteX68" fmla="*/ 8447 w 10000"/>
                    <a:gd name="connsiteY68" fmla="*/ 9736 h 10000"/>
                    <a:gd name="connsiteX69" fmla="*/ 8621 w 10000"/>
                    <a:gd name="connsiteY69" fmla="*/ 9707 h 10000"/>
                    <a:gd name="connsiteX70" fmla="*/ 8621 w 10000"/>
                    <a:gd name="connsiteY70" fmla="*/ 9589 h 10000"/>
                    <a:gd name="connsiteX71" fmla="*/ 8794 w 10000"/>
                    <a:gd name="connsiteY71" fmla="*/ 9560 h 10000"/>
                    <a:gd name="connsiteX72" fmla="*/ 8794 w 10000"/>
                    <a:gd name="connsiteY72" fmla="*/ 9384 h 10000"/>
                    <a:gd name="connsiteX73" fmla="*/ 8967 w 10000"/>
                    <a:gd name="connsiteY73" fmla="*/ 9355 h 10000"/>
                    <a:gd name="connsiteX74" fmla="*/ 8967 w 10000"/>
                    <a:gd name="connsiteY74" fmla="*/ 9179 h 10000"/>
                    <a:gd name="connsiteX75" fmla="*/ 9139 w 10000"/>
                    <a:gd name="connsiteY75" fmla="*/ 9150 h 10000"/>
                    <a:gd name="connsiteX76" fmla="*/ 9139 w 10000"/>
                    <a:gd name="connsiteY76" fmla="*/ 8944 h 10000"/>
                    <a:gd name="connsiteX77" fmla="*/ 9310 w 10000"/>
                    <a:gd name="connsiteY77" fmla="*/ 8915 h 10000"/>
                    <a:gd name="connsiteX78" fmla="*/ 9310 w 10000"/>
                    <a:gd name="connsiteY78" fmla="*/ 8651 h 10000"/>
                    <a:gd name="connsiteX79" fmla="*/ 9482 w 10000"/>
                    <a:gd name="connsiteY79" fmla="*/ 8622 h 10000"/>
                    <a:gd name="connsiteX80" fmla="*/ 9482 w 10000"/>
                    <a:gd name="connsiteY80" fmla="*/ 8358 h 10000"/>
                    <a:gd name="connsiteX81" fmla="*/ 9656 w 10000"/>
                    <a:gd name="connsiteY81" fmla="*/ 8328 h 10000"/>
                    <a:gd name="connsiteX82" fmla="*/ 9656 w 10000"/>
                    <a:gd name="connsiteY82" fmla="*/ 8035 h 10000"/>
                    <a:gd name="connsiteX83" fmla="*/ 9826 w 10000"/>
                    <a:gd name="connsiteY83" fmla="*/ 8006 h 10000"/>
                    <a:gd name="connsiteX84" fmla="*/ 9826 w 10000"/>
                    <a:gd name="connsiteY84" fmla="*/ 7713 h 10000"/>
                    <a:gd name="connsiteX85" fmla="*/ 10000 w 10000"/>
                    <a:gd name="connsiteY85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654 w 10000"/>
                    <a:gd name="connsiteY27" fmla="*/ 5455 h 10000"/>
                    <a:gd name="connsiteX28" fmla="*/ 4828 w 10000"/>
                    <a:gd name="connsiteY28" fmla="*/ 5484 h 10000"/>
                    <a:gd name="connsiteX29" fmla="*/ 4828 w 10000"/>
                    <a:gd name="connsiteY29" fmla="*/ 5865 h 10000"/>
                    <a:gd name="connsiteX30" fmla="*/ 5000 w 10000"/>
                    <a:gd name="connsiteY30" fmla="*/ 5894 h 10000"/>
                    <a:gd name="connsiteX31" fmla="*/ 5000 w 10000"/>
                    <a:gd name="connsiteY31" fmla="*/ 6276 h 10000"/>
                    <a:gd name="connsiteX32" fmla="*/ 5171 w 10000"/>
                    <a:gd name="connsiteY32" fmla="*/ 6305 h 10000"/>
                    <a:gd name="connsiteX33" fmla="*/ 5171 w 10000"/>
                    <a:gd name="connsiteY33" fmla="*/ 6657 h 10000"/>
                    <a:gd name="connsiteX34" fmla="*/ 5345 w 10000"/>
                    <a:gd name="connsiteY34" fmla="*/ 6686 h 10000"/>
                    <a:gd name="connsiteX35" fmla="*/ 5345 w 10000"/>
                    <a:gd name="connsiteY35" fmla="*/ 7038 h 10000"/>
                    <a:gd name="connsiteX36" fmla="*/ 5517 w 10000"/>
                    <a:gd name="connsiteY36" fmla="*/ 7067 h 10000"/>
                    <a:gd name="connsiteX37" fmla="*/ 5517 w 10000"/>
                    <a:gd name="connsiteY37" fmla="*/ 7419 h 10000"/>
                    <a:gd name="connsiteX38" fmla="*/ 5691 w 10000"/>
                    <a:gd name="connsiteY38" fmla="*/ 7449 h 10000"/>
                    <a:gd name="connsiteX39" fmla="*/ 5691 w 10000"/>
                    <a:gd name="connsiteY39" fmla="*/ 7771 h 10000"/>
                    <a:gd name="connsiteX40" fmla="*/ 5862 w 10000"/>
                    <a:gd name="connsiteY40" fmla="*/ 7801 h 10000"/>
                    <a:gd name="connsiteX41" fmla="*/ 5862 w 10000"/>
                    <a:gd name="connsiteY41" fmla="*/ 8123 h 10000"/>
                    <a:gd name="connsiteX42" fmla="*/ 6035 w 10000"/>
                    <a:gd name="connsiteY42" fmla="*/ 8152 h 10000"/>
                    <a:gd name="connsiteX43" fmla="*/ 6035 w 10000"/>
                    <a:gd name="connsiteY43" fmla="*/ 8446 h 10000"/>
                    <a:gd name="connsiteX44" fmla="*/ 6207 w 10000"/>
                    <a:gd name="connsiteY44" fmla="*/ 8475 h 10000"/>
                    <a:gd name="connsiteX45" fmla="*/ 6207 w 10000"/>
                    <a:gd name="connsiteY45" fmla="*/ 8710 h 10000"/>
                    <a:gd name="connsiteX46" fmla="*/ 6380 w 10000"/>
                    <a:gd name="connsiteY46" fmla="*/ 8739 h 10000"/>
                    <a:gd name="connsiteX47" fmla="*/ 6380 w 10000"/>
                    <a:gd name="connsiteY47" fmla="*/ 8974 h 10000"/>
                    <a:gd name="connsiteX48" fmla="*/ 6552 w 10000"/>
                    <a:gd name="connsiteY48" fmla="*/ 9003 h 10000"/>
                    <a:gd name="connsiteX49" fmla="*/ 6552 w 10000"/>
                    <a:gd name="connsiteY49" fmla="*/ 9238 h 10000"/>
                    <a:gd name="connsiteX50" fmla="*/ 6724 w 10000"/>
                    <a:gd name="connsiteY50" fmla="*/ 9267 h 10000"/>
                    <a:gd name="connsiteX51" fmla="*/ 6724 w 10000"/>
                    <a:gd name="connsiteY51" fmla="*/ 9443 h 10000"/>
                    <a:gd name="connsiteX52" fmla="*/ 6897 w 10000"/>
                    <a:gd name="connsiteY52" fmla="*/ 9472 h 10000"/>
                    <a:gd name="connsiteX53" fmla="*/ 6897 w 10000"/>
                    <a:gd name="connsiteY53" fmla="*/ 9619 h 10000"/>
                    <a:gd name="connsiteX54" fmla="*/ 7070 w 10000"/>
                    <a:gd name="connsiteY54" fmla="*/ 9648 h 10000"/>
                    <a:gd name="connsiteX55" fmla="*/ 7070 w 10000"/>
                    <a:gd name="connsiteY55" fmla="*/ 9765 h 10000"/>
                    <a:gd name="connsiteX56" fmla="*/ 7241 w 10000"/>
                    <a:gd name="connsiteY56" fmla="*/ 9795 h 10000"/>
                    <a:gd name="connsiteX57" fmla="*/ 7241 w 10000"/>
                    <a:gd name="connsiteY57" fmla="*/ 9883 h 10000"/>
                    <a:gd name="connsiteX58" fmla="*/ 7414 w 10000"/>
                    <a:gd name="connsiteY58" fmla="*/ 9912 h 10000"/>
                    <a:gd name="connsiteX59" fmla="*/ 7414 w 10000"/>
                    <a:gd name="connsiteY59" fmla="*/ 9941 h 10000"/>
                    <a:gd name="connsiteX60" fmla="*/ 7758 w 10000"/>
                    <a:gd name="connsiteY60" fmla="*/ 10000 h 10000"/>
                    <a:gd name="connsiteX61" fmla="*/ 7586 w 10000"/>
                    <a:gd name="connsiteY61" fmla="*/ 10000 h 10000"/>
                    <a:gd name="connsiteX62" fmla="*/ 7758 w 10000"/>
                    <a:gd name="connsiteY62" fmla="*/ 10000 h 10000"/>
                    <a:gd name="connsiteX63" fmla="*/ 7930 w 10000"/>
                    <a:gd name="connsiteY63" fmla="*/ 10000 h 10000"/>
                    <a:gd name="connsiteX64" fmla="*/ 8276 w 10000"/>
                    <a:gd name="connsiteY64" fmla="*/ 9941 h 10000"/>
                    <a:gd name="connsiteX65" fmla="*/ 8276 w 10000"/>
                    <a:gd name="connsiteY65" fmla="*/ 9853 h 10000"/>
                    <a:gd name="connsiteX66" fmla="*/ 8447 w 10000"/>
                    <a:gd name="connsiteY66" fmla="*/ 9824 h 10000"/>
                    <a:gd name="connsiteX67" fmla="*/ 8447 w 10000"/>
                    <a:gd name="connsiteY67" fmla="*/ 9736 h 10000"/>
                    <a:gd name="connsiteX68" fmla="*/ 8621 w 10000"/>
                    <a:gd name="connsiteY68" fmla="*/ 9707 h 10000"/>
                    <a:gd name="connsiteX69" fmla="*/ 8621 w 10000"/>
                    <a:gd name="connsiteY69" fmla="*/ 9589 h 10000"/>
                    <a:gd name="connsiteX70" fmla="*/ 8794 w 10000"/>
                    <a:gd name="connsiteY70" fmla="*/ 9560 h 10000"/>
                    <a:gd name="connsiteX71" fmla="*/ 8794 w 10000"/>
                    <a:gd name="connsiteY71" fmla="*/ 9384 h 10000"/>
                    <a:gd name="connsiteX72" fmla="*/ 8967 w 10000"/>
                    <a:gd name="connsiteY72" fmla="*/ 9355 h 10000"/>
                    <a:gd name="connsiteX73" fmla="*/ 8967 w 10000"/>
                    <a:gd name="connsiteY73" fmla="*/ 9179 h 10000"/>
                    <a:gd name="connsiteX74" fmla="*/ 9139 w 10000"/>
                    <a:gd name="connsiteY74" fmla="*/ 9150 h 10000"/>
                    <a:gd name="connsiteX75" fmla="*/ 9139 w 10000"/>
                    <a:gd name="connsiteY75" fmla="*/ 8944 h 10000"/>
                    <a:gd name="connsiteX76" fmla="*/ 9310 w 10000"/>
                    <a:gd name="connsiteY76" fmla="*/ 8915 h 10000"/>
                    <a:gd name="connsiteX77" fmla="*/ 9310 w 10000"/>
                    <a:gd name="connsiteY77" fmla="*/ 8651 h 10000"/>
                    <a:gd name="connsiteX78" fmla="*/ 9482 w 10000"/>
                    <a:gd name="connsiteY78" fmla="*/ 8622 h 10000"/>
                    <a:gd name="connsiteX79" fmla="*/ 9482 w 10000"/>
                    <a:gd name="connsiteY79" fmla="*/ 8358 h 10000"/>
                    <a:gd name="connsiteX80" fmla="*/ 9656 w 10000"/>
                    <a:gd name="connsiteY80" fmla="*/ 8328 h 10000"/>
                    <a:gd name="connsiteX81" fmla="*/ 9656 w 10000"/>
                    <a:gd name="connsiteY81" fmla="*/ 8035 h 10000"/>
                    <a:gd name="connsiteX82" fmla="*/ 9826 w 10000"/>
                    <a:gd name="connsiteY82" fmla="*/ 8006 h 10000"/>
                    <a:gd name="connsiteX83" fmla="*/ 9826 w 10000"/>
                    <a:gd name="connsiteY83" fmla="*/ 7713 h 10000"/>
                    <a:gd name="connsiteX84" fmla="*/ 10000 w 10000"/>
                    <a:gd name="connsiteY84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4828 w 10000"/>
                    <a:gd name="connsiteY28" fmla="*/ 5865 h 10000"/>
                    <a:gd name="connsiteX29" fmla="*/ 5000 w 10000"/>
                    <a:gd name="connsiteY29" fmla="*/ 5894 h 10000"/>
                    <a:gd name="connsiteX30" fmla="*/ 5000 w 10000"/>
                    <a:gd name="connsiteY30" fmla="*/ 6276 h 10000"/>
                    <a:gd name="connsiteX31" fmla="*/ 5171 w 10000"/>
                    <a:gd name="connsiteY31" fmla="*/ 6305 h 10000"/>
                    <a:gd name="connsiteX32" fmla="*/ 5171 w 10000"/>
                    <a:gd name="connsiteY32" fmla="*/ 6657 h 10000"/>
                    <a:gd name="connsiteX33" fmla="*/ 5345 w 10000"/>
                    <a:gd name="connsiteY33" fmla="*/ 6686 h 10000"/>
                    <a:gd name="connsiteX34" fmla="*/ 5345 w 10000"/>
                    <a:gd name="connsiteY34" fmla="*/ 7038 h 10000"/>
                    <a:gd name="connsiteX35" fmla="*/ 5517 w 10000"/>
                    <a:gd name="connsiteY35" fmla="*/ 7067 h 10000"/>
                    <a:gd name="connsiteX36" fmla="*/ 5517 w 10000"/>
                    <a:gd name="connsiteY36" fmla="*/ 7419 h 10000"/>
                    <a:gd name="connsiteX37" fmla="*/ 5691 w 10000"/>
                    <a:gd name="connsiteY37" fmla="*/ 7449 h 10000"/>
                    <a:gd name="connsiteX38" fmla="*/ 5691 w 10000"/>
                    <a:gd name="connsiteY38" fmla="*/ 7771 h 10000"/>
                    <a:gd name="connsiteX39" fmla="*/ 5862 w 10000"/>
                    <a:gd name="connsiteY39" fmla="*/ 7801 h 10000"/>
                    <a:gd name="connsiteX40" fmla="*/ 5862 w 10000"/>
                    <a:gd name="connsiteY40" fmla="*/ 8123 h 10000"/>
                    <a:gd name="connsiteX41" fmla="*/ 6035 w 10000"/>
                    <a:gd name="connsiteY41" fmla="*/ 8152 h 10000"/>
                    <a:gd name="connsiteX42" fmla="*/ 6035 w 10000"/>
                    <a:gd name="connsiteY42" fmla="*/ 8446 h 10000"/>
                    <a:gd name="connsiteX43" fmla="*/ 6207 w 10000"/>
                    <a:gd name="connsiteY43" fmla="*/ 8475 h 10000"/>
                    <a:gd name="connsiteX44" fmla="*/ 6207 w 10000"/>
                    <a:gd name="connsiteY44" fmla="*/ 8710 h 10000"/>
                    <a:gd name="connsiteX45" fmla="*/ 6380 w 10000"/>
                    <a:gd name="connsiteY45" fmla="*/ 8739 h 10000"/>
                    <a:gd name="connsiteX46" fmla="*/ 6380 w 10000"/>
                    <a:gd name="connsiteY46" fmla="*/ 8974 h 10000"/>
                    <a:gd name="connsiteX47" fmla="*/ 6552 w 10000"/>
                    <a:gd name="connsiteY47" fmla="*/ 9003 h 10000"/>
                    <a:gd name="connsiteX48" fmla="*/ 6552 w 10000"/>
                    <a:gd name="connsiteY48" fmla="*/ 9238 h 10000"/>
                    <a:gd name="connsiteX49" fmla="*/ 6724 w 10000"/>
                    <a:gd name="connsiteY49" fmla="*/ 9267 h 10000"/>
                    <a:gd name="connsiteX50" fmla="*/ 6724 w 10000"/>
                    <a:gd name="connsiteY50" fmla="*/ 9443 h 10000"/>
                    <a:gd name="connsiteX51" fmla="*/ 6897 w 10000"/>
                    <a:gd name="connsiteY51" fmla="*/ 9472 h 10000"/>
                    <a:gd name="connsiteX52" fmla="*/ 6897 w 10000"/>
                    <a:gd name="connsiteY52" fmla="*/ 9619 h 10000"/>
                    <a:gd name="connsiteX53" fmla="*/ 7070 w 10000"/>
                    <a:gd name="connsiteY53" fmla="*/ 9648 h 10000"/>
                    <a:gd name="connsiteX54" fmla="*/ 7070 w 10000"/>
                    <a:gd name="connsiteY54" fmla="*/ 9765 h 10000"/>
                    <a:gd name="connsiteX55" fmla="*/ 7241 w 10000"/>
                    <a:gd name="connsiteY55" fmla="*/ 9795 h 10000"/>
                    <a:gd name="connsiteX56" fmla="*/ 7241 w 10000"/>
                    <a:gd name="connsiteY56" fmla="*/ 9883 h 10000"/>
                    <a:gd name="connsiteX57" fmla="*/ 7414 w 10000"/>
                    <a:gd name="connsiteY57" fmla="*/ 9912 h 10000"/>
                    <a:gd name="connsiteX58" fmla="*/ 7414 w 10000"/>
                    <a:gd name="connsiteY58" fmla="*/ 9941 h 10000"/>
                    <a:gd name="connsiteX59" fmla="*/ 7758 w 10000"/>
                    <a:gd name="connsiteY59" fmla="*/ 10000 h 10000"/>
                    <a:gd name="connsiteX60" fmla="*/ 7586 w 10000"/>
                    <a:gd name="connsiteY60" fmla="*/ 10000 h 10000"/>
                    <a:gd name="connsiteX61" fmla="*/ 7758 w 10000"/>
                    <a:gd name="connsiteY61" fmla="*/ 10000 h 10000"/>
                    <a:gd name="connsiteX62" fmla="*/ 7930 w 10000"/>
                    <a:gd name="connsiteY62" fmla="*/ 10000 h 10000"/>
                    <a:gd name="connsiteX63" fmla="*/ 8276 w 10000"/>
                    <a:gd name="connsiteY63" fmla="*/ 9941 h 10000"/>
                    <a:gd name="connsiteX64" fmla="*/ 8276 w 10000"/>
                    <a:gd name="connsiteY64" fmla="*/ 9853 h 10000"/>
                    <a:gd name="connsiteX65" fmla="*/ 8447 w 10000"/>
                    <a:gd name="connsiteY65" fmla="*/ 9824 h 10000"/>
                    <a:gd name="connsiteX66" fmla="*/ 8447 w 10000"/>
                    <a:gd name="connsiteY66" fmla="*/ 9736 h 10000"/>
                    <a:gd name="connsiteX67" fmla="*/ 8621 w 10000"/>
                    <a:gd name="connsiteY67" fmla="*/ 9707 h 10000"/>
                    <a:gd name="connsiteX68" fmla="*/ 8621 w 10000"/>
                    <a:gd name="connsiteY68" fmla="*/ 9589 h 10000"/>
                    <a:gd name="connsiteX69" fmla="*/ 8794 w 10000"/>
                    <a:gd name="connsiteY69" fmla="*/ 9560 h 10000"/>
                    <a:gd name="connsiteX70" fmla="*/ 8794 w 10000"/>
                    <a:gd name="connsiteY70" fmla="*/ 9384 h 10000"/>
                    <a:gd name="connsiteX71" fmla="*/ 8967 w 10000"/>
                    <a:gd name="connsiteY71" fmla="*/ 9355 h 10000"/>
                    <a:gd name="connsiteX72" fmla="*/ 8967 w 10000"/>
                    <a:gd name="connsiteY72" fmla="*/ 9179 h 10000"/>
                    <a:gd name="connsiteX73" fmla="*/ 9139 w 10000"/>
                    <a:gd name="connsiteY73" fmla="*/ 9150 h 10000"/>
                    <a:gd name="connsiteX74" fmla="*/ 9139 w 10000"/>
                    <a:gd name="connsiteY74" fmla="*/ 8944 h 10000"/>
                    <a:gd name="connsiteX75" fmla="*/ 9310 w 10000"/>
                    <a:gd name="connsiteY75" fmla="*/ 8915 h 10000"/>
                    <a:gd name="connsiteX76" fmla="*/ 9310 w 10000"/>
                    <a:gd name="connsiteY76" fmla="*/ 8651 h 10000"/>
                    <a:gd name="connsiteX77" fmla="*/ 9482 w 10000"/>
                    <a:gd name="connsiteY77" fmla="*/ 8622 h 10000"/>
                    <a:gd name="connsiteX78" fmla="*/ 9482 w 10000"/>
                    <a:gd name="connsiteY78" fmla="*/ 8358 h 10000"/>
                    <a:gd name="connsiteX79" fmla="*/ 9656 w 10000"/>
                    <a:gd name="connsiteY79" fmla="*/ 8328 h 10000"/>
                    <a:gd name="connsiteX80" fmla="*/ 9656 w 10000"/>
                    <a:gd name="connsiteY80" fmla="*/ 8035 h 10000"/>
                    <a:gd name="connsiteX81" fmla="*/ 9826 w 10000"/>
                    <a:gd name="connsiteY81" fmla="*/ 8006 h 10000"/>
                    <a:gd name="connsiteX82" fmla="*/ 9826 w 10000"/>
                    <a:gd name="connsiteY82" fmla="*/ 7713 h 10000"/>
                    <a:gd name="connsiteX83" fmla="*/ 10000 w 10000"/>
                    <a:gd name="connsiteY83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000 w 10000"/>
                    <a:gd name="connsiteY29" fmla="*/ 6276 h 10000"/>
                    <a:gd name="connsiteX30" fmla="*/ 5171 w 10000"/>
                    <a:gd name="connsiteY30" fmla="*/ 6305 h 10000"/>
                    <a:gd name="connsiteX31" fmla="*/ 5171 w 10000"/>
                    <a:gd name="connsiteY31" fmla="*/ 6657 h 10000"/>
                    <a:gd name="connsiteX32" fmla="*/ 5345 w 10000"/>
                    <a:gd name="connsiteY32" fmla="*/ 6686 h 10000"/>
                    <a:gd name="connsiteX33" fmla="*/ 5345 w 10000"/>
                    <a:gd name="connsiteY33" fmla="*/ 7038 h 10000"/>
                    <a:gd name="connsiteX34" fmla="*/ 5517 w 10000"/>
                    <a:gd name="connsiteY34" fmla="*/ 7067 h 10000"/>
                    <a:gd name="connsiteX35" fmla="*/ 5517 w 10000"/>
                    <a:gd name="connsiteY35" fmla="*/ 7419 h 10000"/>
                    <a:gd name="connsiteX36" fmla="*/ 5691 w 10000"/>
                    <a:gd name="connsiteY36" fmla="*/ 7449 h 10000"/>
                    <a:gd name="connsiteX37" fmla="*/ 5691 w 10000"/>
                    <a:gd name="connsiteY37" fmla="*/ 7771 h 10000"/>
                    <a:gd name="connsiteX38" fmla="*/ 5862 w 10000"/>
                    <a:gd name="connsiteY38" fmla="*/ 7801 h 10000"/>
                    <a:gd name="connsiteX39" fmla="*/ 5862 w 10000"/>
                    <a:gd name="connsiteY39" fmla="*/ 8123 h 10000"/>
                    <a:gd name="connsiteX40" fmla="*/ 6035 w 10000"/>
                    <a:gd name="connsiteY40" fmla="*/ 8152 h 10000"/>
                    <a:gd name="connsiteX41" fmla="*/ 6035 w 10000"/>
                    <a:gd name="connsiteY41" fmla="*/ 8446 h 10000"/>
                    <a:gd name="connsiteX42" fmla="*/ 6207 w 10000"/>
                    <a:gd name="connsiteY42" fmla="*/ 8475 h 10000"/>
                    <a:gd name="connsiteX43" fmla="*/ 6207 w 10000"/>
                    <a:gd name="connsiteY43" fmla="*/ 8710 h 10000"/>
                    <a:gd name="connsiteX44" fmla="*/ 6380 w 10000"/>
                    <a:gd name="connsiteY44" fmla="*/ 8739 h 10000"/>
                    <a:gd name="connsiteX45" fmla="*/ 6380 w 10000"/>
                    <a:gd name="connsiteY45" fmla="*/ 8974 h 10000"/>
                    <a:gd name="connsiteX46" fmla="*/ 6552 w 10000"/>
                    <a:gd name="connsiteY46" fmla="*/ 9003 h 10000"/>
                    <a:gd name="connsiteX47" fmla="*/ 6552 w 10000"/>
                    <a:gd name="connsiteY47" fmla="*/ 9238 h 10000"/>
                    <a:gd name="connsiteX48" fmla="*/ 6724 w 10000"/>
                    <a:gd name="connsiteY48" fmla="*/ 9267 h 10000"/>
                    <a:gd name="connsiteX49" fmla="*/ 6724 w 10000"/>
                    <a:gd name="connsiteY49" fmla="*/ 9443 h 10000"/>
                    <a:gd name="connsiteX50" fmla="*/ 6897 w 10000"/>
                    <a:gd name="connsiteY50" fmla="*/ 9472 h 10000"/>
                    <a:gd name="connsiteX51" fmla="*/ 6897 w 10000"/>
                    <a:gd name="connsiteY51" fmla="*/ 9619 h 10000"/>
                    <a:gd name="connsiteX52" fmla="*/ 7070 w 10000"/>
                    <a:gd name="connsiteY52" fmla="*/ 9648 h 10000"/>
                    <a:gd name="connsiteX53" fmla="*/ 7070 w 10000"/>
                    <a:gd name="connsiteY53" fmla="*/ 9765 h 10000"/>
                    <a:gd name="connsiteX54" fmla="*/ 7241 w 10000"/>
                    <a:gd name="connsiteY54" fmla="*/ 9795 h 10000"/>
                    <a:gd name="connsiteX55" fmla="*/ 7241 w 10000"/>
                    <a:gd name="connsiteY55" fmla="*/ 9883 h 10000"/>
                    <a:gd name="connsiteX56" fmla="*/ 7414 w 10000"/>
                    <a:gd name="connsiteY56" fmla="*/ 9912 h 10000"/>
                    <a:gd name="connsiteX57" fmla="*/ 7414 w 10000"/>
                    <a:gd name="connsiteY57" fmla="*/ 9941 h 10000"/>
                    <a:gd name="connsiteX58" fmla="*/ 7758 w 10000"/>
                    <a:gd name="connsiteY58" fmla="*/ 10000 h 10000"/>
                    <a:gd name="connsiteX59" fmla="*/ 7586 w 10000"/>
                    <a:gd name="connsiteY59" fmla="*/ 10000 h 10000"/>
                    <a:gd name="connsiteX60" fmla="*/ 7758 w 10000"/>
                    <a:gd name="connsiteY60" fmla="*/ 10000 h 10000"/>
                    <a:gd name="connsiteX61" fmla="*/ 7930 w 10000"/>
                    <a:gd name="connsiteY61" fmla="*/ 10000 h 10000"/>
                    <a:gd name="connsiteX62" fmla="*/ 8276 w 10000"/>
                    <a:gd name="connsiteY62" fmla="*/ 9941 h 10000"/>
                    <a:gd name="connsiteX63" fmla="*/ 8276 w 10000"/>
                    <a:gd name="connsiteY63" fmla="*/ 9853 h 10000"/>
                    <a:gd name="connsiteX64" fmla="*/ 8447 w 10000"/>
                    <a:gd name="connsiteY64" fmla="*/ 9824 h 10000"/>
                    <a:gd name="connsiteX65" fmla="*/ 8447 w 10000"/>
                    <a:gd name="connsiteY65" fmla="*/ 9736 h 10000"/>
                    <a:gd name="connsiteX66" fmla="*/ 8621 w 10000"/>
                    <a:gd name="connsiteY66" fmla="*/ 9707 h 10000"/>
                    <a:gd name="connsiteX67" fmla="*/ 8621 w 10000"/>
                    <a:gd name="connsiteY67" fmla="*/ 9589 h 10000"/>
                    <a:gd name="connsiteX68" fmla="*/ 8794 w 10000"/>
                    <a:gd name="connsiteY68" fmla="*/ 9560 h 10000"/>
                    <a:gd name="connsiteX69" fmla="*/ 8794 w 10000"/>
                    <a:gd name="connsiteY69" fmla="*/ 9384 h 10000"/>
                    <a:gd name="connsiteX70" fmla="*/ 8967 w 10000"/>
                    <a:gd name="connsiteY70" fmla="*/ 9355 h 10000"/>
                    <a:gd name="connsiteX71" fmla="*/ 8967 w 10000"/>
                    <a:gd name="connsiteY71" fmla="*/ 9179 h 10000"/>
                    <a:gd name="connsiteX72" fmla="*/ 9139 w 10000"/>
                    <a:gd name="connsiteY72" fmla="*/ 9150 h 10000"/>
                    <a:gd name="connsiteX73" fmla="*/ 9139 w 10000"/>
                    <a:gd name="connsiteY73" fmla="*/ 8944 h 10000"/>
                    <a:gd name="connsiteX74" fmla="*/ 9310 w 10000"/>
                    <a:gd name="connsiteY74" fmla="*/ 8915 h 10000"/>
                    <a:gd name="connsiteX75" fmla="*/ 9310 w 10000"/>
                    <a:gd name="connsiteY75" fmla="*/ 8651 h 10000"/>
                    <a:gd name="connsiteX76" fmla="*/ 9482 w 10000"/>
                    <a:gd name="connsiteY76" fmla="*/ 8622 h 10000"/>
                    <a:gd name="connsiteX77" fmla="*/ 9482 w 10000"/>
                    <a:gd name="connsiteY77" fmla="*/ 8358 h 10000"/>
                    <a:gd name="connsiteX78" fmla="*/ 9656 w 10000"/>
                    <a:gd name="connsiteY78" fmla="*/ 8328 h 10000"/>
                    <a:gd name="connsiteX79" fmla="*/ 9656 w 10000"/>
                    <a:gd name="connsiteY79" fmla="*/ 8035 h 10000"/>
                    <a:gd name="connsiteX80" fmla="*/ 9826 w 10000"/>
                    <a:gd name="connsiteY80" fmla="*/ 8006 h 10000"/>
                    <a:gd name="connsiteX81" fmla="*/ 9826 w 10000"/>
                    <a:gd name="connsiteY81" fmla="*/ 7713 h 10000"/>
                    <a:gd name="connsiteX82" fmla="*/ 10000 w 10000"/>
                    <a:gd name="connsiteY82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171 w 10000"/>
                    <a:gd name="connsiteY30" fmla="*/ 6657 h 10000"/>
                    <a:gd name="connsiteX31" fmla="*/ 5345 w 10000"/>
                    <a:gd name="connsiteY31" fmla="*/ 6686 h 10000"/>
                    <a:gd name="connsiteX32" fmla="*/ 5345 w 10000"/>
                    <a:gd name="connsiteY32" fmla="*/ 7038 h 10000"/>
                    <a:gd name="connsiteX33" fmla="*/ 5517 w 10000"/>
                    <a:gd name="connsiteY33" fmla="*/ 7067 h 10000"/>
                    <a:gd name="connsiteX34" fmla="*/ 5517 w 10000"/>
                    <a:gd name="connsiteY34" fmla="*/ 7419 h 10000"/>
                    <a:gd name="connsiteX35" fmla="*/ 5691 w 10000"/>
                    <a:gd name="connsiteY35" fmla="*/ 7449 h 10000"/>
                    <a:gd name="connsiteX36" fmla="*/ 5691 w 10000"/>
                    <a:gd name="connsiteY36" fmla="*/ 7771 h 10000"/>
                    <a:gd name="connsiteX37" fmla="*/ 5862 w 10000"/>
                    <a:gd name="connsiteY37" fmla="*/ 7801 h 10000"/>
                    <a:gd name="connsiteX38" fmla="*/ 5862 w 10000"/>
                    <a:gd name="connsiteY38" fmla="*/ 8123 h 10000"/>
                    <a:gd name="connsiteX39" fmla="*/ 6035 w 10000"/>
                    <a:gd name="connsiteY39" fmla="*/ 8152 h 10000"/>
                    <a:gd name="connsiteX40" fmla="*/ 6035 w 10000"/>
                    <a:gd name="connsiteY40" fmla="*/ 8446 h 10000"/>
                    <a:gd name="connsiteX41" fmla="*/ 6207 w 10000"/>
                    <a:gd name="connsiteY41" fmla="*/ 8475 h 10000"/>
                    <a:gd name="connsiteX42" fmla="*/ 6207 w 10000"/>
                    <a:gd name="connsiteY42" fmla="*/ 8710 h 10000"/>
                    <a:gd name="connsiteX43" fmla="*/ 6380 w 10000"/>
                    <a:gd name="connsiteY43" fmla="*/ 8739 h 10000"/>
                    <a:gd name="connsiteX44" fmla="*/ 6380 w 10000"/>
                    <a:gd name="connsiteY44" fmla="*/ 8974 h 10000"/>
                    <a:gd name="connsiteX45" fmla="*/ 6552 w 10000"/>
                    <a:gd name="connsiteY45" fmla="*/ 9003 h 10000"/>
                    <a:gd name="connsiteX46" fmla="*/ 6552 w 10000"/>
                    <a:gd name="connsiteY46" fmla="*/ 9238 h 10000"/>
                    <a:gd name="connsiteX47" fmla="*/ 6724 w 10000"/>
                    <a:gd name="connsiteY47" fmla="*/ 9267 h 10000"/>
                    <a:gd name="connsiteX48" fmla="*/ 6724 w 10000"/>
                    <a:gd name="connsiteY48" fmla="*/ 9443 h 10000"/>
                    <a:gd name="connsiteX49" fmla="*/ 6897 w 10000"/>
                    <a:gd name="connsiteY49" fmla="*/ 9472 h 10000"/>
                    <a:gd name="connsiteX50" fmla="*/ 6897 w 10000"/>
                    <a:gd name="connsiteY50" fmla="*/ 9619 h 10000"/>
                    <a:gd name="connsiteX51" fmla="*/ 7070 w 10000"/>
                    <a:gd name="connsiteY51" fmla="*/ 9648 h 10000"/>
                    <a:gd name="connsiteX52" fmla="*/ 7070 w 10000"/>
                    <a:gd name="connsiteY52" fmla="*/ 9765 h 10000"/>
                    <a:gd name="connsiteX53" fmla="*/ 7241 w 10000"/>
                    <a:gd name="connsiteY53" fmla="*/ 9795 h 10000"/>
                    <a:gd name="connsiteX54" fmla="*/ 7241 w 10000"/>
                    <a:gd name="connsiteY54" fmla="*/ 9883 h 10000"/>
                    <a:gd name="connsiteX55" fmla="*/ 7414 w 10000"/>
                    <a:gd name="connsiteY55" fmla="*/ 9912 h 10000"/>
                    <a:gd name="connsiteX56" fmla="*/ 7414 w 10000"/>
                    <a:gd name="connsiteY56" fmla="*/ 9941 h 10000"/>
                    <a:gd name="connsiteX57" fmla="*/ 7758 w 10000"/>
                    <a:gd name="connsiteY57" fmla="*/ 10000 h 10000"/>
                    <a:gd name="connsiteX58" fmla="*/ 7586 w 10000"/>
                    <a:gd name="connsiteY58" fmla="*/ 10000 h 10000"/>
                    <a:gd name="connsiteX59" fmla="*/ 7758 w 10000"/>
                    <a:gd name="connsiteY59" fmla="*/ 10000 h 10000"/>
                    <a:gd name="connsiteX60" fmla="*/ 7930 w 10000"/>
                    <a:gd name="connsiteY60" fmla="*/ 10000 h 10000"/>
                    <a:gd name="connsiteX61" fmla="*/ 8276 w 10000"/>
                    <a:gd name="connsiteY61" fmla="*/ 9941 h 10000"/>
                    <a:gd name="connsiteX62" fmla="*/ 8276 w 10000"/>
                    <a:gd name="connsiteY62" fmla="*/ 9853 h 10000"/>
                    <a:gd name="connsiteX63" fmla="*/ 8447 w 10000"/>
                    <a:gd name="connsiteY63" fmla="*/ 9824 h 10000"/>
                    <a:gd name="connsiteX64" fmla="*/ 8447 w 10000"/>
                    <a:gd name="connsiteY64" fmla="*/ 9736 h 10000"/>
                    <a:gd name="connsiteX65" fmla="*/ 8621 w 10000"/>
                    <a:gd name="connsiteY65" fmla="*/ 9707 h 10000"/>
                    <a:gd name="connsiteX66" fmla="*/ 8621 w 10000"/>
                    <a:gd name="connsiteY66" fmla="*/ 9589 h 10000"/>
                    <a:gd name="connsiteX67" fmla="*/ 8794 w 10000"/>
                    <a:gd name="connsiteY67" fmla="*/ 9560 h 10000"/>
                    <a:gd name="connsiteX68" fmla="*/ 8794 w 10000"/>
                    <a:gd name="connsiteY68" fmla="*/ 9384 h 10000"/>
                    <a:gd name="connsiteX69" fmla="*/ 8967 w 10000"/>
                    <a:gd name="connsiteY69" fmla="*/ 9355 h 10000"/>
                    <a:gd name="connsiteX70" fmla="*/ 8967 w 10000"/>
                    <a:gd name="connsiteY70" fmla="*/ 9179 h 10000"/>
                    <a:gd name="connsiteX71" fmla="*/ 9139 w 10000"/>
                    <a:gd name="connsiteY71" fmla="*/ 9150 h 10000"/>
                    <a:gd name="connsiteX72" fmla="*/ 9139 w 10000"/>
                    <a:gd name="connsiteY72" fmla="*/ 8944 h 10000"/>
                    <a:gd name="connsiteX73" fmla="*/ 9310 w 10000"/>
                    <a:gd name="connsiteY73" fmla="*/ 8915 h 10000"/>
                    <a:gd name="connsiteX74" fmla="*/ 9310 w 10000"/>
                    <a:gd name="connsiteY74" fmla="*/ 8651 h 10000"/>
                    <a:gd name="connsiteX75" fmla="*/ 9482 w 10000"/>
                    <a:gd name="connsiteY75" fmla="*/ 8622 h 10000"/>
                    <a:gd name="connsiteX76" fmla="*/ 9482 w 10000"/>
                    <a:gd name="connsiteY76" fmla="*/ 8358 h 10000"/>
                    <a:gd name="connsiteX77" fmla="*/ 9656 w 10000"/>
                    <a:gd name="connsiteY77" fmla="*/ 8328 h 10000"/>
                    <a:gd name="connsiteX78" fmla="*/ 9656 w 10000"/>
                    <a:gd name="connsiteY78" fmla="*/ 8035 h 10000"/>
                    <a:gd name="connsiteX79" fmla="*/ 9826 w 10000"/>
                    <a:gd name="connsiteY79" fmla="*/ 8006 h 10000"/>
                    <a:gd name="connsiteX80" fmla="*/ 9826 w 10000"/>
                    <a:gd name="connsiteY80" fmla="*/ 7713 h 10000"/>
                    <a:gd name="connsiteX81" fmla="*/ 10000 w 10000"/>
                    <a:gd name="connsiteY81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345 w 10000"/>
                    <a:gd name="connsiteY31" fmla="*/ 7038 h 10000"/>
                    <a:gd name="connsiteX32" fmla="*/ 5517 w 10000"/>
                    <a:gd name="connsiteY32" fmla="*/ 7067 h 10000"/>
                    <a:gd name="connsiteX33" fmla="*/ 5517 w 10000"/>
                    <a:gd name="connsiteY33" fmla="*/ 7419 h 10000"/>
                    <a:gd name="connsiteX34" fmla="*/ 5691 w 10000"/>
                    <a:gd name="connsiteY34" fmla="*/ 7449 h 10000"/>
                    <a:gd name="connsiteX35" fmla="*/ 5691 w 10000"/>
                    <a:gd name="connsiteY35" fmla="*/ 7771 h 10000"/>
                    <a:gd name="connsiteX36" fmla="*/ 5862 w 10000"/>
                    <a:gd name="connsiteY36" fmla="*/ 7801 h 10000"/>
                    <a:gd name="connsiteX37" fmla="*/ 5862 w 10000"/>
                    <a:gd name="connsiteY37" fmla="*/ 8123 h 10000"/>
                    <a:gd name="connsiteX38" fmla="*/ 6035 w 10000"/>
                    <a:gd name="connsiteY38" fmla="*/ 8152 h 10000"/>
                    <a:gd name="connsiteX39" fmla="*/ 6035 w 10000"/>
                    <a:gd name="connsiteY39" fmla="*/ 8446 h 10000"/>
                    <a:gd name="connsiteX40" fmla="*/ 6207 w 10000"/>
                    <a:gd name="connsiteY40" fmla="*/ 8475 h 10000"/>
                    <a:gd name="connsiteX41" fmla="*/ 6207 w 10000"/>
                    <a:gd name="connsiteY41" fmla="*/ 8710 h 10000"/>
                    <a:gd name="connsiteX42" fmla="*/ 6380 w 10000"/>
                    <a:gd name="connsiteY42" fmla="*/ 8739 h 10000"/>
                    <a:gd name="connsiteX43" fmla="*/ 6380 w 10000"/>
                    <a:gd name="connsiteY43" fmla="*/ 8974 h 10000"/>
                    <a:gd name="connsiteX44" fmla="*/ 6552 w 10000"/>
                    <a:gd name="connsiteY44" fmla="*/ 9003 h 10000"/>
                    <a:gd name="connsiteX45" fmla="*/ 6552 w 10000"/>
                    <a:gd name="connsiteY45" fmla="*/ 9238 h 10000"/>
                    <a:gd name="connsiteX46" fmla="*/ 6724 w 10000"/>
                    <a:gd name="connsiteY46" fmla="*/ 9267 h 10000"/>
                    <a:gd name="connsiteX47" fmla="*/ 6724 w 10000"/>
                    <a:gd name="connsiteY47" fmla="*/ 9443 h 10000"/>
                    <a:gd name="connsiteX48" fmla="*/ 6897 w 10000"/>
                    <a:gd name="connsiteY48" fmla="*/ 9472 h 10000"/>
                    <a:gd name="connsiteX49" fmla="*/ 6897 w 10000"/>
                    <a:gd name="connsiteY49" fmla="*/ 9619 h 10000"/>
                    <a:gd name="connsiteX50" fmla="*/ 7070 w 10000"/>
                    <a:gd name="connsiteY50" fmla="*/ 9648 h 10000"/>
                    <a:gd name="connsiteX51" fmla="*/ 7070 w 10000"/>
                    <a:gd name="connsiteY51" fmla="*/ 9765 h 10000"/>
                    <a:gd name="connsiteX52" fmla="*/ 7241 w 10000"/>
                    <a:gd name="connsiteY52" fmla="*/ 9795 h 10000"/>
                    <a:gd name="connsiteX53" fmla="*/ 7241 w 10000"/>
                    <a:gd name="connsiteY53" fmla="*/ 9883 h 10000"/>
                    <a:gd name="connsiteX54" fmla="*/ 7414 w 10000"/>
                    <a:gd name="connsiteY54" fmla="*/ 9912 h 10000"/>
                    <a:gd name="connsiteX55" fmla="*/ 7414 w 10000"/>
                    <a:gd name="connsiteY55" fmla="*/ 9941 h 10000"/>
                    <a:gd name="connsiteX56" fmla="*/ 7758 w 10000"/>
                    <a:gd name="connsiteY56" fmla="*/ 10000 h 10000"/>
                    <a:gd name="connsiteX57" fmla="*/ 7586 w 10000"/>
                    <a:gd name="connsiteY57" fmla="*/ 10000 h 10000"/>
                    <a:gd name="connsiteX58" fmla="*/ 7758 w 10000"/>
                    <a:gd name="connsiteY58" fmla="*/ 10000 h 10000"/>
                    <a:gd name="connsiteX59" fmla="*/ 7930 w 10000"/>
                    <a:gd name="connsiteY59" fmla="*/ 10000 h 10000"/>
                    <a:gd name="connsiteX60" fmla="*/ 8276 w 10000"/>
                    <a:gd name="connsiteY60" fmla="*/ 9941 h 10000"/>
                    <a:gd name="connsiteX61" fmla="*/ 8276 w 10000"/>
                    <a:gd name="connsiteY61" fmla="*/ 9853 h 10000"/>
                    <a:gd name="connsiteX62" fmla="*/ 8447 w 10000"/>
                    <a:gd name="connsiteY62" fmla="*/ 9824 h 10000"/>
                    <a:gd name="connsiteX63" fmla="*/ 8447 w 10000"/>
                    <a:gd name="connsiteY63" fmla="*/ 9736 h 10000"/>
                    <a:gd name="connsiteX64" fmla="*/ 8621 w 10000"/>
                    <a:gd name="connsiteY64" fmla="*/ 9707 h 10000"/>
                    <a:gd name="connsiteX65" fmla="*/ 8621 w 10000"/>
                    <a:gd name="connsiteY65" fmla="*/ 9589 h 10000"/>
                    <a:gd name="connsiteX66" fmla="*/ 8794 w 10000"/>
                    <a:gd name="connsiteY66" fmla="*/ 9560 h 10000"/>
                    <a:gd name="connsiteX67" fmla="*/ 8794 w 10000"/>
                    <a:gd name="connsiteY67" fmla="*/ 9384 h 10000"/>
                    <a:gd name="connsiteX68" fmla="*/ 8967 w 10000"/>
                    <a:gd name="connsiteY68" fmla="*/ 9355 h 10000"/>
                    <a:gd name="connsiteX69" fmla="*/ 8967 w 10000"/>
                    <a:gd name="connsiteY69" fmla="*/ 9179 h 10000"/>
                    <a:gd name="connsiteX70" fmla="*/ 9139 w 10000"/>
                    <a:gd name="connsiteY70" fmla="*/ 9150 h 10000"/>
                    <a:gd name="connsiteX71" fmla="*/ 9139 w 10000"/>
                    <a:gd name="connsiteY71" fmla="*/ 8944 h 10000"/>
                    <a:gd name="connsiteX72" fmla="*/ 9310 w 10000"/>
                    <a:gd name="connsiteY72" fmla="*/ 8915 h 10000"/>
                    <a:gd name="connsiteX73" fmla="*/ 9310 w 10000"/>
                    <a:gd name="connsiteY73" fmla="*/ 8651 h 10000"/>
                    <a:gd name="connsiteX74" fmla="*/ 9482 w 10000"/>
                    <a:gd name="connsiteY74" fmla="*/ 8622 h 10000"/>
                    <a:gd name="connsiteX75" fmla="*/ 9482 w 10000"/>
                    <a:gd name="connsiteY75" fmla="*/ 8358 h 10000"/>
                    <a:gd name="connsiteX76" fmla="*/ 9656 w 10000"/>
                    <a:gd name="connsiteY76" fmla="*/ 8328 h 10000"/>
                    <a:gd name="connsiteX77" fmla="*/ 9656 w 10000"/>
                    <a:gd name="connsiteY77" fmla="*/ 8035 h 10000"/>
                    <a:gd name="connsiteX78" fmla="*/ 9826 w 10000"/>
                    <a:gd name="connsiteY78" fmla="*/ 8006 h 10000"/>
                    <a:gd name="connsiteX79" fmla="*/ 9826 w 10000"/>
                    <a:gd name="connsiteY79" fmla="*/ 7713 h 10000"/>
                    <a:gd name="connsiteX80" fmla="*/ 10000 w 10000"/>
                    <a:gd name="connsiteY80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517 w 10000"/>
                    <a:gd name="connsiteY32" fmla="*/ 7419 h 10000"/>
                    <a:gd name="connsiteX33" fmla="*/ 5691 w 10000"/>
                    <a:gd name="connsiteY33" fmla="*/ 7449 h 10000"/>
                    <a:gd name="connsiteX34" fmla="*/ 5691 w 10000"/>
                    <a:gd name="connsiteY34" fmla="*/ 7771 h 10000"/>
                    <a:gd name="connsiteX35" fmla="*/ 5862 w 10000"/>
                    <a:gd name="connsiteY35" fmla="*/ 7801 h 10000"/>
                    <a:gd name="connsiteX36" fmla="*/ 5862 w 10000"/>
                    <a:gd name="connsiteY36" fmla="*/ 8123 h 10000"/>
                    <a:gd name="connsiteX37" fmla="*/ 6035 w 10000"/>
                    <a:gd name="connsiteY37" fmla="*/ 8152 h 10000"/>
                    <a:gd name="connsiteX38" fmla="*/ 6035 w 10000"/>
                    <a:gd name="connsiteY38" fmla="*/ 8446 h 10000"/>
                    <a:gd name="connsiteX39" fmla="*/ 6207 w 10000"/>
                    <a:gd name="connsiteY39" fmla="*/ 8475 h 10000"/>
                    <a:gd name="connsiteX40" fmla="*/ 6207 w 10000"/>
                    <a:gd name="connsiteY40" fmla="*/ 8710 h 10000"/>
                    <a:gd name="connsiteX41" fmla="*/ 6380 w 10000"/>
                    <a:gd name="connsiteY41" fmla="*/ 8739 h 10000"/>
                    <a:gd name="connsiteX42" fmla="*/ 6380 w 10000"/>
                    <a:gd name="connsiteY42" fmla="*/ 8974 h 10000"/>
                    <a:gd name="connsiteX43" fmla="*/ 6552 w 10000"/>
                    <a:gd name="connsiteY43" fmla="*/ 9003 h 10000"/>
                    <a:gd name="connsiteX44" fmla="*/ 6552 w 10000"/>
                    <a:gd name="connsiteY44" fmla="*/ 9238 h 10000"/>
                    <a:gd name="connsiteX45" fmla="*/ 6724 w 10000"/>
                    <a:gd name="connsiteY45" fmla="*/ 9267 h 10000"/>
                    <a:gd name="connsiteX46" fmla="*/ 6724 w 10000"/>
                    <a:gd name="connsiteY46" fmla="*/ 9443 h 10000"/>
                    <a:gd name="connsiteX47" fmla="*/ 6897 w 10000"/>
                    <a:gd name="connsiteY47" fmla="*/ 9472 h 10000"/>
                    <a:gd name="connsiteX48" fmla="*/ 6897 w 10000"/>
                    <a:gd name="connsiteY48" fmla="*/ 9619 h 10000"/>
                    <a:gd name="connsiteX49" fmla="*/ 7070 w 10000"/>
                    <a:gd name="connsiteY49" fmla="*/ 9648 h 10000"/>
                    <a:gd name="connsiteX50" fmla="*/ 7070 w 10000"/>
                    <a:gd name="connsiteY50" fmla="*/ 9765 h 10000"/>
                    <a:gd name="connsiteX51" fmla="*/ 7241 w 10000"/>
                    <a:gd name="connsiteY51" fmla="*/ 9795 h 10000"/>
                    <a:gd name="connsiteX52" fmla="*/ 7241 w 10000"/>
                    <a:gd name="connsiteY52" fmla="*/ 9883 h 10000"/>
                    <a:gd name="connsiteX53" fmla="*/ 7414 w 10000"/>
                    <a:gd name="connsiteY53" fmla="*/ 9912 h 10000"/>
                    <a:gd name="connsiteX54" fmla="*/ 7414 w 10000"/>
                    <a:gd name="connsiteY54" fmla="*/ 9941 h 10000"/>
                    <a:gd name="connsiteX55" fmla="*/ 7758 w 10000"/>
                    <a:gd name="connsiteY55" fmla="*/ 10000 h 10000"/>
                    <a:gd name="connsiteX56" fmla="*/ 7586 w 10000"/>
                    <a:gd name="connsiteY56" fmla="*/ 10000 h 10000"/>
                    <a:gd name="connsiteX57" fmla="*/ 7758 w 10000"/>
                    <a:gd name="connsiteY57" fmla="*/ 10000 h 10000"/>
                    <a:gd name="connsiteX58" fmla="*/ 7930 w 10000"/>
                    <a:gd name="connsiteY58" fmla="*/ 10000 h 10000"/>
                    <a:gd name="connsiteX59" fmla="*/ 8276 w 10000"/>
                    <a:gd name="connsiteY59" fmla="*/ 9941 h 10000"/>
                    <a:gd name="connsiteX60" fmla="*/ 8276 w 10000"/>
                    <a:gd name="connsiteY60" fmla="*/ 9853 h 10000"/>
                    <a:gd name="connsiteX61" fmla="*/ 8447 w 10000"/>
                    <a:gd name="connsiteY61" fmla="*/ 9824 h 10000"/>
                    <a:gd name="connsiteX62" fmla="*/ 8447 w 10000"/>
                    <a:gd name="connsiteY62" fmla="*/ 9736 h 10000"/>
                    <a:gd name="connsiteX63" fmla="*/ 8621 w 10000"/>
                    <a:gd name="connsiteY63" fmla="*/ 9707 h 10000"/>
                    <a:gd name="connsiteX64" fmla="*/ 8621 w 10000"/>
                    <a:gd name="connsiteY64" fmla="*/ 9589 h 10000"/>
                    <a:gd name="connsiteX65" fmla="*/ 8794 w 10000"/>
                    <a:gd name="connsiteY65" fmla="*/ 9560 h 10000"/>
                    <a:gd name="connsiteX66" fmla="*/ 8794 w 10000"/>
                    <a:gd name="connsiteY66" fmla="*/ 9384 h 10000"/>
                    <a:gd name="connsiteX67" fmla="*/ 8967 w 10000"/>
                    <a:gd name="connsiteY67" fmla="*/ 9355 h 10000"/>
                    <a:gd name="connsiteX68" fmla="*/ 8967 w 10000"/>
                    <a:gd name="connsiteY68" fmla="*/ 9179 h 10000"/>
                    <a:gd name="connsiteX69" fmla="*/ 9139 w 10000"/>
                    <a:gd name="connsiteY69" fmla="*/ 9150 h 10000"/>
                    <a:gd name="connsiteX70" fmla="*/ 9139 w 10000"/>
                    <a:gd name="connsiteY70" fmla="*/ 8944 h 10000"/>
                    <a:gd name="connsiteX71" fmla="*/ 9310 w 10000"/>
                    <a:gd name="connsiteY71" fmla="*/ 8915 h 10000"/>
                    <a:gd name="connsiteX72" fmla="*/ 9310 w 10000"/>
                    <a:gd name="connsiteY72" fmla="*/ 8651 h 10000"/>
                    <a:gd name="connsiteX73" fmla="*/ 9482 w 10000"/>
                    <a:gd name="connsiteY73" fmla="*/ 8622 h 10000"/>
                    <a:gd name="connsiteX74" fmla="*/ 9482 w 10000"/>
                    <a:gd name="connsiteY74" fmla="*/ 8358 h 10000"/>
                    <a:gd name="connsiteX75" fmla="*/ 9656 w 10000"/>
                    <a:gd name="connsiteY75" fmla="*/ 8328 h 10000"/>
                    <a:gd name="connsiteX76" fmla="*/ 9656 w 10000"/>
                    <a:gd name="connsiteY76" fmla="*/ 8035 h 10000"/>
                    <a:gd name="connsiteX77" fmla="*/ 9826 w 10000"/>
                    <a:gd name="connsiteY77" fmla="*/ 8006 h 10000"/>
                    <a:gd name="connsiteX78" fmla="*/ 9826 w 10000"/>
                    <a:gd name="connsiteY78" fmla="*/ 7713 h 10000"/>
                    <a:gd name="connsiteX79" fmla="*/ 10000 w 10000"/>
                    <a:gd name="connsiteY79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691 w 10000"/>
                    <a:gd name="connsiteY33" fmla="*/ 7771 h 10000"/>
                    <a:gd name="connsiteX34" fmla="*/ 5862 w 10000"/>
                    <a:gd name="connsiteY34" fmla="*/ 7801 h 10000"/>
                    <a:gd name="connsiteX35" fmla="*/ 5862 w 10000"/>
                    <a:gd name="connsiteY35" fmla="*/ 8123 h 10000"/>
                    <a:gd name="connsiteX36" fmla="*/ 6035 w 10000"/>
                    <a:gd name="connsiteY36" fmla="*/ 8152 h 10000"/>
                    <a:gd name="connsiteX37" fmla="*/ 6035 w 10000"/>
                    <a:gd name="connsiteY37" fmla="*/ 8446 h 10000"/>
                    <a:gd name="connsiteX38" fmla="*/ 6207 w 10000"/>
                    <a:gd name="connsiteY38" fmla="*/ 8475 h 10000"/>
                    <a:gd name="connsiteX39" fmla="*/ 6207 w 10000"/>
                    <a:gd name="connsiteY39" fmla="*/ 8710 h 10000"/>
                    <a:gd name="connsiteX40" fmla="*/ 6380 w 10000"/>
                    <a:gd name="connsiteY40" fmla="*/ 8739 h 10000"/>
                    <a:gd name="connsiteX41" fmla="*/ 6380 w 10000"/>
                    <a:gd name="connsiteY41" fmla="*/ 8974 h 10000"/>
                    <a:gd name="connsiteX42" fmla="*/ 6552 w 10000"/>
                    <a:gd name="connsiteY42" fmla="*/ 9003 h 10000"/>
                    <a:gd name="connsiteX43" fmla="*/ 6552 w 10000"/>
                    <a:gd name="connsiteY43" fmla="*/ 9238 h 10000"/>
                    <a:gd name="connsiteX44" fmla="*/ 6724 w 10000"/>
                    <a:gd name="connsiteY44" fmla="*/ 9267 h 10000"/>
                    <a:gd name="connsiteX45" fmla="*/ 6724 w 10000"/>
                    <a:gd name="connsiteY45" fmla="*/ 9443 h 10000"/>
                    <a:gd name="connsiteX46" fmla="*/ 6897 w 10000"/>
                    <a:gd name="connsiteY46" fmla="*/ 9472 h 10000"/>
                    <a:gd name="connsiteX47" fmla="*/ 6897 w 10000"/>
                    <a:gd name="connsiteY47" fmla="*/ 9619 h 10000"/>
                    <a:gd name="connsiteX48" fmla="*/ 7070 w 10000"/>
                    <a:gd name="connsiteY48" fmla="*/ 9648 h 10000"/>
                    <a:gd name="connsiteX49" fmla="*/ 7070 w 10000"/>
                    <a:gd name="connsiteY49" fmla="*/ 9765 h 10000"/>
                    <a:gd name="connsiteX50" fmla="*/ 7241 w 10000"/>
                    <a:gd name="connsiteY50" fmla="*/ 9795 h 10000"/>
                    <a:gd name="connsiteX51" fmla="*/ 7241 w 10000"/>
                    <a:gd name="connsiteY51" fmla="*/ 9883 h 10000"/>
                    <a:gd name="connsiteX52" fmla="*/ 7414 w 10000"/>
                    <a:gd name="connsiteY52" fmla="*/ 9912 h 10000"/>
                    <a:gd name="connsiteX53" fmla="*/ 7414 w 10000"/>
                    <a:gd name="connsiteY53" fmla="*/ 9941 h 10000"/>
                    <a:gd name="connsiteX54" fmla="*/ 7758 w 10000"/>
                    <a:gd name="connsiteY54" fmla="*/ 10000 h 10000"/>
                    <a:gd name="connsiteX55" fmla="*/ 7586 w 10000"/>
                    <a:gd name="connsiteY55" fmla="*/ 10000 h 10000"/>
                    <a:gd name="connsiteX56" fmla="*/ 7758 w 10000"/>
                    <a:gd name="connsiteY56" fmla="*/ 10000 h 10000"/>
                    <a:gd name="connsiteX57" fmla="*/ 7930 w 10000"/>
                    <a:gd name="connsiteY57" fmla="*/ 10000 h 10000"/>
                    <a:gd name="connsiteX58" fmla="*/ 8276 w 10000"/>
                    <a:gd name="connsiteY58" fmla="*/ 9941 h 10000"/>
                    <a:gd name="connsiteX59" fmla="*/ 8276 w 10000"/>
                    <a:gd name="connsiteY59" fmla="*/ 9853 h 10000"/>
                    <a:gd name="connsiteX60" fmla="*/ 8447 w 10000"/>
                    <a:gd name="connsiteY60" fmla="*/ 9824 h 10000"/>
                    <a:gd name="connsiteX61" fmla="*/ 8447 w 10000"/>
                    <a:gd name="connsiteY61" fmla="*/ 9736 h 10000"/>
                    <a:gd name="connsiteX62" fmla="*/ 8621 w 10000"/>
                    <a:gd name="connsiteY62" fmla="*/ 9707 h 10000"/>
                    <a:gd name="connsiteX63" fmla="*/ 8621 w 10000"/>
                    <a:gd name="connsiteY63" fmla="*/ 9589 h 10000"/>
                    <a:gd name="connsiteX64" fmla="*/ 8794 w 10000"/>
                    <a:gd name="connsiteY64" fmla="*/ 9560 h 10000"/>
                    <a:gd name="connsiteX65" fmla="*/ 8794 w 10000"/>
                    <a:gd name="connsiteY65" fmla="*/ 9384 h 10000"/>
                    <a:gd name="connsiteX66" fmla="*/ 8967 w 10000"/>
                    <a:gd name="connsiteY66" fmla="*/ 9355 h 10000"/>
                    <a:gd name="connsiteX67" fmla="*/ 8967 w 10000"/>
                    <a:gd name="connsiteY67" fmla="*/ 9179 h 10000"/>
                    <a:gd name="connsiteX68" fmla="*/ 9139 w 10000"/>
                    <a:gd name="connsiteY68" fmla="*/ 9150 h 10000"/>
                    <a:gd name="connsiteX69" fmla="*/ 9139 w 10000"/>
                    <a:gd name="connsiteY69" fmla="*/ 8944 h 10000"/>
                    <a:gd name="connsiteX70" fmla="*/ 9310 w 10000"/>
                    <a:gd name="connsiteY70" fmla="*/ 8915 h 10000"/>
                    <a:gd name="connsiteX71" fmla="*/ 9310 w 10000"/>
                    <a:gd name="connsiteY71" fmla="*/ 8651 h 10000"/>
                    <a:gd name="connsiteX72" fmla="*/ 9482 w 10000"/>
                    <a:gd name="connsiteY72" fmla="*/ 8622 h 10000"/>
                    <a:gd name="connsiteX73" fmla="*/ 9482 w 10000"/>
                    <a:gd name="connsiteY73" fmla="*/ 8358 h 10000"/>
                    <a:gd name="connsiteX74" fmla="*/ 9656 w 10000"/>
                    <a:gd name="connsiteY74" fmla="*/ 8328 h 10000"/>
                    <a:gd name="connsiteX75" fmla="*/ 9656 w 10000"/>
                    <a:gd name="connsiteY75" fmla="*/ 8035 h 10000"/>
                    <a:gd name="connsiteX76" fmla="*/ 9826 w 10000"/>
                    <a:gd name="connsiteY76" fmla="*/ 8006 h 10000"/>
                    <a:gd name="connsiteX77" fmla="*/ 9826 w 10000"/>
                    <a:gd name="connsiteY77" fmla="*/ 7713 h 10000"/>
                    <a:gd name="connsiteX78" fmla="*/ 10000 w 10000"/>
                    <a:gd name="connsiteY78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5862 w 10000"/>
                    <a:gd name="connsiteY34" fmla="*/ 8123 h 10000"/>
                    <a:gd name="connsiteX35" fmla="*/ 6035 w 10000"/>
                    <a:gd name="connsiteY35" fmla="*/ 8152 h 10000"/>
                    <a:gd name="connsiteX36" fmla="*/ 6035 w 10000"/>
                    <a:gd name="connsiteY36" fmla="*/ 8446 h 10000"/>
                    <a:gd name="connsiteX37" fmla="*/ 6207 w 10000"/>
                    <a:gd name="connsiteY37" fmla="*/ 8475 h 10000"/>
                    <a:gd name="connsiteX38" fmla="*/ 6207 w 10000"/>
                    <a:gd name="connsiteY38" fmla="*/ 8710 h 10000"/>
                    <a:gd name="connsiteX39" fmla="*/ 6380 w 10000"/>
                    <a:gd name="connsiteY39" fmla="*/ 8739 h 10000"/>
                    <a:gd name="connsiteX40" fmla="*/ 6380 w 10000"/>
                    <a:gd name="connsiteY40" fmla="*/ 8974 h 10000"/>
                    <a:gd name="connsiteX41" fmla="*/ 6552 w 10000"/>
                    <a:gd name="connsiteY41" fmla="*/ 9003 h 10000"/>
                    <a:gd name="connsiteX42" fmla="*/ 6552 w 10000"/>
                    <a:gd name="connsiteY42" fmla="*/ 9238 h 10000"/>
                    <a:gd name="connsiteX43" fmla="*/ 6724 w 10000"/>
                    <a:gd name="connsiteY43" fmla="*/ 9267 h 10000"/>
                    <a:gd name="connsiteX44" fmla="*/ 6724 w 10000"/>
                    <a:gd name="connsiteY44" fmla="*/ 9443 h 10000"/>
                    <a:gd name="connsiteX45" fmla="*/ 6897 w 10000"/>
                    <a:gd name="connsiteY45" fmla="*/ 9472 h 10000"/>
                    <a:gd name="connsiteX46" fmla="*/ 6897 w 10000"/>
                    <a:gd name="connsiteY46" fmla="*/ 9619 h 10000"/>
                    <a:gd name="connsiteX47" fmla="*/ 7070 w 10000"/>
                    <a:gd name="connsiteY47" fmla="*/ 9648 h 10000"/>
                    <a:gd name="connsiteX48" fmla="*/ 7070 w 10000"/>
                    <a:gd name="connsiteY48" fmla="*/ 9765 h 10000"/>
                    <a:gd name="connsiteX49" fmla="*/ 7241 w 10000"/>
                    <a:gd name="connsiteY49" fmla="*/ 9795 h 10000"/>
                    <a:gd name="connsiteX50" fmla="*/ 7241 w 10000"/>
                    <a:gd name="connsiteY50" fmla="*/ 9883 h 10000"/>
                    <a:gd name="connsiteX51" fmla="*/ 7414 w 10000"/>
                    <a:gd name="connsiteY51" fmla="*/ 9912 h 10000"/>
                    <a:gd name="connsiteX52" fmla="*/ 7414 w 10000"/>
                    <a:gd name="connsiteY52" fmla="*/ 9941 h 10000"/>
                    <a:gd name="connsiteX53" fmla="*/ 7758 w 10000"/>
                    <a:gd name="connsiteY53" fmla="*/ 10000 h 10000"/>
                    <a:gd name="connsiteX54" fmla="*/ 7586 w 10000"/>
                    <a:gd name="connsiteY54" fmla="*/ 10000 h 10000"/>
                    <a:gd name="connsiteX55" fmla="*/ 7758 w 10000"/>
                    <a:gd name="connsiteY55" fmla="*/ 10000 h 10000"/>
                    <a:gd name="connsiteX56" fmla="*/ 7930 w 10000"/>
                    <a:gd name="connsiteY56" fmla="*/ 10000 h 10000"/>
                    <a:gd name="connsiteX57" fmla="*/ 8276 w 10000"/>
                    <a:gd name="connsiteY57" fmla="*/ 9941 h 10000"/>
                    <a:gd name="connsiteX58" fmla="*/ 8276 w 10000"/>
                    <a:gd name="connsiteY58" fmla="*/ 9853 h 10000"/>
                    <a:gd name="connsiteX59" fmla="*/ 8447 w 10000"/>
                    <a:gd name="connsiteY59" fmla="*/ 9824 h 10000"/>
                    <a:gd name="connsiteX60" fmla="*/ 8447 w 10000"/>
                    <a:gd name="connsiteY60" fmla="*/ 9736 h 10000"/>
                    <a:gd name="connsiteX61" fmla="*/ 8621 w 10000"/>
                    <a:gd name="connsiteY61" fmla="*/ 9707 h 10000"/>
                    <a:gd name="connsiteX62" fmla="*/ 8621 w 10000"/>
                    <a:gd name="connsiteY62" fmla="*/ 9589 h 10000"/>
                    <a:gd name="connsiteX63" fmla="*/ 8794 w 10000"/>
                    <a:gd name="connsiteY63" fmla="*/ 9560 h 10000"/>
                    <a:gd name="connsiteX64" fmla="*/ 8794 w 10000"/>
                    <a:gd name="connsiteY64" fmla="*/ 9384 h 10000"/>
                    <a:gd name="connsiteX65" fmla="*/ 8967 w 10000"/>
                    <a:gd name="connsiteY65" fmla="*/ 9355 h 10000"/>
                    <a:gd name="connsiteX66" fmla="*/ 8967 w 10000"/>
                    <a:gd name="connsiteY66" fmla="*/ 9179 h 10000"/>
                    <a:gd name="connsiteX67" fmla="*/ 9139 w 10000"/>
                    <a:gd name="connsiteY67" fmla="*/ 9150 h 10000"/>
                    <a:gd name="connsiteX68" fmla="*/ 9139 w 10000"/>
                    <a:gd name="connsiteY68" fmla="*/ 8944 h 10000"/>
                    <a:gd name="connsiteX69" fmla="*/ 9310 w 10000"/>
                    <a:gd name="connsiteY69" fmla="*/ 8915 h 10000"/>
                    <a:gd name="connsiteX70" fmla="*/ 9310 w 10000"/>
                    <a:gd name="connsiteY70" fmla="*/ 8651 h 10000"/>
                    <a:gd name="connsiteX71" fmla="*/ 9482 w 10000"/>
                    <a:gd name="connsiteY71" fmla="*/ 8622 h 10000"/>
                    <a:gd name="connsiteX72" fmla="*/ 9482 w 10000"/>
                    <a:gd name="connsiteY72" fmla="*/ 8358 h 10000"/>
                    <a:gd name="connsiteX73" fmla="*/ 9656 w 10000"/>
                    <a:gd name="connsiteY73" fmla="*/ 8328 h 10000"/>
                    <a:gd name="connsiteX74" fmla="*/ 9656 w 10000"/>
                    <a:gd name="connsiteY74" fmla="*/ 8035 h 10000"/>
                    <a:gd name="connsiteX75" fmla="*/ 9826 w 10000"/>
                    <a:gd name="connsiteY75" fmla="*/ 8006 h 10000"/>
                    <a:gd name="connsiteX76" fmla="*/ 9826 w 10000"/>
                    <a:gd name="connsiteY76" fmla="*/ 7713 h 10000"/>
                    <a:gd name="connsiteX77" fmla="*/ 10000 w 10000"/>
                    <a:gd name="connsiteY77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035 w 10000"/>
                    <a:gd name="connsiteY35" fmla="*/ 8446 h 10000"/>
                    <a:gd name="connsiteX36" fmla="*/ 6207 w 10000"/>
                    <a:gd name="connsiteY36" fmla="*/ 8475 h 10000"/>
                    <a:gd name="connsiteX37" fmla="*/ 6207 w 10000"/>
                    <a:gd name="connsiteY37" fmla="*/ 8710 h 10000"/>
                    <a:gd name="connsiteX38" fmla="*/ 6380 w 10000"/>
                    <a:gd name="connsiteY38" fmla="*/ 8739 h 10000"/>
                    <a:gd name="connsiteX39" fmla="*/ 6380 w 10000"/>
                    <a:gd name="connsiteY39" fmla="*/ 8974 h 10000"/>
                    <a:gd name="connsiteX40" fmla="*/ 6552 w 10000"/>
                    <a:gd name="connsiteY40" fmla="*/ 9003 h 10000"/>
                    <a:gd name="connsiteX41" fmla="*/ 6552 w 10000"/>
                    <a:gd name="connsiteY41" fmla="*/ 9238 h 10000"/>
                    <a:gd name="connsiteX42" fmla="*/ 6724 w 10000"/>
                    <a:gd name="connsiteY42" fmla="*/ 9267 h 10000"/>
                    <a:gd name="connsiteX43" fmla="*/ 6724 w 10000"/>
                    <a:gd name="connsiteY43" fmla="*/ 9443 h 10000"/>
                    <a:gd name="connsiteX44" fmla="*/ 6897 w 10000"/>
                    <a:gd name="connsiteY44" fmla="*/ 9472 h 10000"/>
                    <a:gd name="connsiteX45" fmla="*/ 6897 w 10000"/>
                    <a:gd name="connsiteY45" fmla="*/ 9619 h 10000"/>
                    <a:gd name="connsiteX46" fmla="*/ 7070 w 10000"/>
                    <a:gd name="connsiteY46" fmla="*/ 9648 h 10000"/>
                    <a:gd name="connsiteX47" fmla="*/ 7070 w 10000"/>
                    <a:gd name="connsiteY47" fmla="*/ 9765 h 10000"/>
                    <a:gd name="connsiteX48" fmla="*/ 7241 w 10000"/>
                    <a:gd name="connsiteY48" fmla="*/ 9795 h 10000"/>
                    <a:gd name="connsiteX49" fmla="*/ 7241 w 10000"/>
                    <a:gd name="connsiteY49" fmla="*/ 9883 h 10000"/>
                    <a:gd name="connsiteX50" fmla="*/ 7414 w 10000"/>
                    <a:gd name="connsiteY50" fmla="*/ 9912 h 10000"/>
                    <a:gd name="connsiteX51" fmla="*/ 7414 w 10000"/>
                    <a:gd name="connsiteY51" fmla="*/ 9941 h 10000"/>
                    <a:gd name="connsiteX52" fmla="*/ 7758 w 10000"/>
                    <a:gd name="connsiteY52" fmla="*/ 10000 h 10000"/>
                    <a:gd name="connsiteX53" fmla="*/ 7586 w 10000"/>
                    <a:gd name="connsiteY53" fmla="*/ 10000 h 10000"/>
                    <a:gd name="connsiteX54" fmla="*/ 7758 w 10000"/>
                    <a:gd name="connsiteY54" fmla="*/ 10000 h 10000"/>
                    <a:gd name="connsiteX55" fmla="*/ 7930 w 10000"/>
                    <a:gd name="connsiteY55" fmla="*/ 10000 h 10000"/>
                    <a:gd name="connsiteX56" fmla="*/ 8276 w 10000"/>
                    <a:gd name="connsiteY56" fmla="*/ 9941 h 10000"/>
                    <a:gd name="connsiteX57" fmla="*/ 8276 w 10000"/>
                    <a:gd name="connsiteY57" fmla="*/ 9853 h 10000"/>
                    <a:gd name="connsiteX58" fmla="*/ 8447 w 10000"/>
                    <a:gd name="connsiteY58" fmla="*/ 9824 h 10000"/>
                    <a:gd name="connsiteX59" fmla="*/ 8447 w 10000"/>
                    <a:gd name="connsiteY59" fmla="*/ 9736 h 10000"/>
                    <a:gd name="connsiteX60" fmla="*/ 8621 w 10000"/>
                    <a:gd name="connsiteY60" fmla="*/ 9707 h 10000"/>
                    <a:gd name="connsiteX61" fmla="*/ 8621 w 10000"/>
                    <a:gd name="connsiteY61" fmla="*/ 9589 h 10000"/>
                    <a:gd name="connsiteX62" fmla="*/ 8794 w 10000"/>
                    <a:gd name="connsiteY62" fmla="*/ 9560 h 10000"/>
                    <a:gd name="connsiteX63" fmla="*/ 8794 w 10000"/>
                    <a:gd name="connsiteY63" fmla="*/ 9384 h 10000"/>
                    <a:gd name="connsiteX64" fmla="*/ 8967 w 10000"/>
                    <a:gd name="connsiteY64" fmla="*/ 9355 h 10000"/>
                    <a:gd name="connsiteX65" fmla="*/ 8967 w 10000"/>
                    <a:gd name="connsiteY65" fmla="*/ 9179 h 10000"/>
                    <a:gd name="connsiteX66" fmla="*/ 9139 w 10000"/>
                    <a:gd name="connsiteY66" fmla="*/ 9150 h 10000"/>
                    <a:gd name="connsiteX67" fmla="*/ 9139 w 10000"/>
                    <a:gd name="connsiteY67" fmla="*/ 8944 h 10000"/>
                    <a:gd name="connsiteX68" fmla="*/ 9310 w 10000"/>
                    <a:gd name="connsiteY68" fmla="*/ 8915 h 10000"/>
                    <a:gd name="connsiteX69" fmla="*/ 9310 w 10000"/>
                    <a:gd name="connsiteY69" fmla="*/ 8651 h 10000"/>
                    <a:gd name="connsiteX70" fmla="*/ 9482 w 10000"/>
                    <a:gd name="connsiteY70" fmla="*/ 8622 h 10000"/>
                    <a:gd name="connsiteX71" fmla="*/ 9482 w 10000"/>
                    <a:gd name="connsiteY71" fmla="*/ 8358 h 10000"/>
                    <a:gd name="connsiteX72" fmla="*/ 9656 w 10000"/>
                    <a:gd name="connsiteY72" fmla="*/ 8328 h 10000"/>
                    <a:gd name="connsiteX73" fmla="*/ 9656 w 10000"/>
                    <a:gd name="connsiteY73" fmla="*/ 8035 h 10000"/>
                    <a:gd name="connsiteX74" fmla="*/ 9826 w 10000"/>
                    <a:gd name="connsiteY74" fmla="*/ 8006 h 10000"/>
                    <a:gd name="connsiteX75" fmla="*/ 9826 w 10000"/>
                    <a:gd name="connsiteY75" fmla="*/ 7713 h 10000"/>
                    <a:gd name="connsiteX76" fmla="*/ 10000 w 10000"/>
                    <a:gd name="connsiteY76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207 w 10000"/>
                    <a:gd name="connsiteY36" fmla="*/ 8710 h 10000"/>
                    <a:gd name="connsiteX37" fmla="*/ 6380 w 10000"/>
                    <a:gd name="connsiteY37" fmla="*/ 8739 h 10000"/>
                    <a:gd name="connsiteX38" fmla="*/ 6380 w 10000"/>
                    <a:gd name="connsiteY38" fmla="*/ 8974 h 10000"/>
                    <a:gd name="connsiteX39" fmla="*/ 6552 w 10000"/>
                    <a:gd name="connsiteY39" fmla="*/ 9003 h 10000"/>
                    <a:gd name="connsiteX40" fmla="*/ 6552 w 10000"/>
                    <a:gd name="connsiteY40" fmla="*/ 9238 h 10000"/>
                    <a:gd name="connsiteX41" fmla="*/ 6724 w 10000"/>
                    <a:gd name="connsiteY41" fmla="*/ 9267 h 10000"/>
                    <a:gd name="connsiteX42" fmla="*/ 6724 w 10000"/>
                    <a:gd name="connsiteY42" fmla="*/ 9443 h 10000"/>
                    <a:gd name="connsiteX43" fmla="*/ 6897 w 10000"/>
                    <a:gd name="connsiteY43" fmla="*/ 9472 h 10000"/>
                    <a:gd name="connsiteX44" fmla="*/ 6897 w 10000"/>
                    <a:gd name="connsiteY44" fmla="*/ 9619 h 10000"/>
                    <a:gd name="connsiteX45" fmla="*/ 7070 w 10000"/>
                    <a:gd name="connsiteY45" fmla="*/ 9648 h 10000"/>
                    <a:gd name="connsiteX46" fmla="*/ 7070 w 10000"/>
                    <a:gd name="connsiteY46" fmla="*/ 9765 h 10000"/>
                    <a:gd name="connsiteX47" fmla="*/ 7241 w 10000"/>
                    <a:gd name="connsiteY47" fmla="*/ 9795 h 10000"/>
                    <a:gd name="connsiteX48" fmla="*/ 7241 w 10000"/>
                    <a:gd name="connsiteY48" fmla="*/ 9883 h 10000"/>
                    <a:gd name="connsiteX49" fmla="*/ 7414 w 10000"/>
                    <a:gd name="connsiteY49" fmla="*/ 9912 h 10000"/>
                    <a:gd name="connsiteX50" fmla="*/ 7414 w 10000"/>
                    <a:gd name="connsiteY50" fmla="*/ 9941 h 10000"/>
                    <a:gd name="connsiteX51" fmla="*/ 7758 w 10000"/>
                    <a:gd name="connsiteY51" fmla="*/ 10000 h 10000"/>
                    <a:gd name="connsiteX52" fmla="*/ 7586 w 10000"/>
                    <a:gd name="connsiteY52" fmla="*/ 10000 h 10000"/>
                    <a:gd name="connsiteX53" fmla="*/ 7758 w 10000"/>
                    <a:gd name="connsiteY53" fmla="*/ 10000 h 10000"/>
                    <a:gd name="connsiteX54" fmla="*/ 7930 w 10000"/>
                    <a:gd name="connsiteY54" fmla="*/ 10000 h 10000"/>
                    <a:gd name="connsiteX55" fmla="*/ 8276 w 10000"/>
                    <a:gd name="connsiteY55" fmla="*/ 9941 h 10000"/>
                    <a:gd name="connsiteX56" fmla="*/ 8276 w 10000"/>
                    <a:gd name="connsiteY56" fmla="*/ 9853 h 10000"/>
                    <a:gd name="connsiteX57" fmla="*/ 8447 w 10000"/>
                    <a:gd name="connsiteY57" fmla="*/ 9824 h 10000"/>
                    <a:gd name="connsiteX58" fmla="*/ 8447 w 10000"/>
                    <a:gd name="connsiteY58" fmla="*/ 9736 h 10000"/>
                    <a:gd name="connsiteX59" fmla="*/ 8621 w 10000"/>
                    <a:gd name="connsiteY59" fmla="*/ 9707 h 10000"/>
                    <a:gd name="connsiteX60" fmla="*/ 8621 w 10000"/>
                    <a:gd name="connsiteY60" fmla="*/ 9589 h 10000"/>
                    <a:gd name="connsiteX61" fmla="*/ 8794 w 10000"/>
                    <a:gd name="connsiteY61" fmla="*/ 9560 h 10000"/>
                    <a:gd name="connsiteX62" fmla="*/ 8794 w 10000"/>
                    <a:gd name="connsiteY62" fmla="*/ 9384 h 10000"/>
                    <a:gd name="connsiteX63" fmla="*/ 8967 w 10000"/>
                    <a:gd name="connsiteY63" fmla="*/ 9355 h 10000"/>
                    <a:gd name="connsiteX64" fmla="*/ 8967 w 10000"/>
                    <a:gd name="connsiteY64" fmla="*/ 9179 h 10000"/>
                    <a:gd name="connsiteX65" fmla="*/ 9139 w 10000"/>
                    <a:gd name="connsiteY65" fmla="*/ 9150 h 10000"/>
                    <a:gd name="connsiteX66" fmla="*/ 9139 w 10000"/>
                    <a:gd name="connsiteY66" fmla="*/ 8944 h 10000"/>
                    <a:gd name="connsiteX67" fmla="*/ 9310 w 10000"/>
                    <a:gd name="connsiteY67" fmla="*/ 8915 h 10000"/>
                    <a:gd name="connsiteX68" fmla="*/ 9310 w 10000"/>
                    <a:gd name="connsiteY68" fmla="*/ 8651 h 10000"/>
                    <a:gd name="connsiteX69" fmla="*/ 9482 w 10000"/>
                    <a:gd name="connsiteY69" fmla="*/ 8622 h 10000"/>
                    <a:gd name="connsiteX70" fmla="*/ 9482 w 10000"/>
                    <a:gd name="connsiteY70" fmla="*/ 8358 h 10000"/>
                    <a:gd name="connsiteX71" fmla="*/ 9656 w 10000"/>
                    <a:gd name="connsiteY71" fmla="*/ 8328 h 10000"/>
                    <a:gd name="connsiteX72" fmla="*/ 9656 w 10000"/>
                    <a:gd name="connsiteY72" fmla="*/ 8035 h 10000"/>
                    <a:gd name="connsiteX73" fmla="*/ 9826 w 10000"/>
                    <a:gd name="connsiteY73" fmla="*/ 8006 h 10000"/>
                    <a:gd name="connsiteX74" fmla="*/ 9826 w 10000"/>
                    <a:gd name="connsiteY74" fmla="*/ 7713 h 10000"/>
                    <a:gd name="connsiteX75" fmla="*/ 10000 w 10000"/>
                    <a:gd name="connsiteY75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380 w 10000"/>
                    <a:gd name="connsiteY37" fmla="*/ 8974 h 10000"/>
                    <a:gd name="connsiteX38" fmla="*/ 6552 w 10000"/>
                    <a:gd name="connsiteY38" fmla="*/ 9003 h 10000"/>
                    <a:gd name="connsiteX39" fmla="*/ 6552 w 10000"/>
                    <a:gd name="connsiteY39" fmla="*/ 9238 h 10000"/>
                    <a:gd name="connsiteX40" fmla="*/ 6724 w 10000"/>
                    <a:gd name="connsiteY40" fmla="*/ 9267 h 10000"/>
                    <a:gd name="connsiteX41" fmla="*/ 6724 w 10000"/>
                    <a:gd name="connsiteY41" fmla="*/ 9443 h 10000"/>
                    <a:gd name="connsiteX42" fmla="*/ 6897 w 10000"/>
                    <a:gd name="connsiteY42" fmla="*/ 9472 h 10000"/>
                    <a:gd name="connsiteX43" fmla="*/ 6897 w 10000"/>
                    <a:gd name="connsiteY43" fmla="*/ 9619 h 10000"/>
                    <a:gd name="connsiteX44" fmla="*/ 7070 w 10000"/>
                    <a:gd name="connsiteY44" fmla="*/ 9648 h 10000"/>
                    <a:gd name="connsiteX45" fmla="*/ 7070 w 10000"/>
                    <a:gd name="connsiteY45" fmla="*/ 9765 h 10000"/>
                    <a:gd name="connsiteX46" fmla="*/ 7241 w 10000"/>
                    <a:gd name="connsiteY46" fmla="*/ 9795 h 10000"/>
                    <a:gd name="connsiteX47" fmla="*/ 7241 w 10000"/>
                    <a:gd name="connsiteY47" fmla="*/ 9883 h 10000"/>
                    <a:gd name="connsiteX48" fmla="*/ 7414 w 10000"/>
                    <a:gd name="connsiteY48" fmla="*/ 9912 h 10000"/>
                    <a:gd name="connsiteX49" fmla="*/ 7414 w 10000"/>
                    <a:gd name="connsiteY49" fmla="*/ 9941 h 10000"/>
                    <a:gd name="connsiteX50" fmla="*/ 7758 w 10000"/>
                    <a:gd name="connsiteY50" fmla="*/ 10000 h 10000"/>
                    <a:gd name="connsiteX51" fmla="*/ 7586 w 10000"/>
                    <a:gd name="connsiteY51" fmla="*/ 10000 h 10000"/>
                    <a:gd name="connsiteX52" fmla="*/ 7758 w 10000"/>
                    <a:gd name="connsiteY52" fmla="*/ 10000 h 10000"/>
                    <a:gd name="connsiteX53" fmla="*/ 7930 w 10000"/>
                    <a:gd name="connsiteY53" fmla="*/ 10000 h 10000"/>
                    <a:gd name="connsiteX54" fmla="*/ 8276 w 10000"/>
                    <a:gd name="connsiteY54" fmla="*/ 9941 h 10000"/>
                    <a:gd name="connsiteX55" fmla="*/ 8276 w 10000"/>
                    <a:gd name="connsiteY55" fmla="*/ 9853 h 10000"/>
                    <a:gd name="connsiteX56" fmla="*/ 8447 w 10000"/>
                    <a:gd name="connsiteY56" fmla="*/ 9824 h 10000"/>
                    <a:gd name="connsiteX57" fmla="*/ 8447 w 10000"/>
                    <a:gd name="connsiteY57" fmla="*/ 9736 h 10000"/>
                    <a:gd name="connsiteX58" fmla="*/ 8621 w 10000"/>
                    <a:gd name="connsiteY58" fmla="*/ 9707 h 10000"/>
                    <a:gd name="connsiteX59" fmla="*/ 8621 w 10000"/>
                    <a:gd name="connsiteY59" fmla="*/ 9589 h 10000"/>
                    <a:gd name="connsiteX60" fmla="*/ 8794 w 10000"/>
                    <a:gd name="connsiteY60" fmla="*/ 9560 h 10000"/>
                    <a:gd name="connsiteX61" fmla="*/ 8794 w 10000"/>
                    <a:gd name="connsiteY61" fmla="*/ 9384 h 10000"/>
                    <a:gd name="connsiteX62" fmla="*/ 8967 w 10000"/>
                    <a:gd name="connsiteY62" fmla="*/ 9355 h 10000"/>
                    <a:gd name="connsiteX63" fmla="*/ 8967 w 10000"/>
                    <a:gd name="connsiteY63" fmla="*/ 9179 h 10000"/>
                    <a:gd name="connsiteX64" fmla="*/ 9139 w 10000"/>
                    <a:gd name="connsiteY64" fmla="*/ 9150 h 10000"/>
                    <a:gd name="connsiteX65" fmla="*/ 9139 w 10000"/>
                    <a:gd name="connsiteY65" fmla="*/ 8944 h 10000"/>
                    <a:gd name="connsiteX66" fmla="*/ 9310 w 10000"/>
                    <a:gd name="connsiteY66" fmla="*/ 8915 h 10000"/>
                    <a:gd name="connsiteX67" fmla="*/ 9310 w 10000"/>
                    <a:gd name="connsiteY67" fmla="*/ 8651 h 10000"/>
                    <a:gd name="connsiteX68" fmla="*/ 9482 w 10000"/>
                    <a:gd name="connsiteY68" fmla="*/ 8622 h 10000"/>
                    <a:gd name="connsiteX69" fmla="*/ 9482 w 10000"/>
                    <a:gd name="connsiteY69" fmla="*/ 8358 h 10000"/>
                    <a:gd name="connsiteX70" fmla="*/ 9656 w 10000"/>
                    <a:gd name="connsiteY70" fmla="*/ 8328 h 10000"/>
                    <a:gd name="connsiteX71" fmla="*/ 9656 w 10000"/>
                    <a:gd name="connsiteY71" fmla="*/ 8035 h 10000"/>
                    <a:gd name="connsiteX72" fmla="*/ 9826 w 10000"/>
                    <a:gd name="connsiteY72" fmla="*/ 8006 h 10000"/>
                    <a:gd name="connsiteX73" fmla="*/ 9826 w 10000"/>
                    <a:gd name="connsiteY73" fmla="*/ 7713 h 10000"/>
                    <a:gd name="connsiteX74" fmla="*/ 10000 w 10000"/>
                    <a:gd name="connsiteY74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552 w 10000"/>
                    <a:gd name="connsiteY38" fmla="*/ 9238 h 10000"/>
                    <a:gd name="connsiteX39" fmla="*/ 6724 w 10000"/>
                    <a:gd name="connsiteY39" fmla="*/ 9267 h 10000"/>
                    <a:gd name="connsiteX40" fmla="*/ 6724 w 10000"/>
                    <a:gd name="connsiteY40" fmla="*/ 9443 h 10000"/>
                    <a:gd name="connsiteX41" fmla="*/ 6897 w 10000"/>
                    <a:gd name="connsiteY41" fmla="*/ 9472 h 10000"/>
                    <a:gd name="connsiteX42" fmla="*/ 6897 w 10000"/>
                    <a:gd name="connsiteY42" fmla="*/ 9619 h 10000"/>
                    <a:gd name="connsiteX43" fmla="*/ 7070 w 10000"/>
                    <a:gd name="connsiteY43" fmla="*/ 9648 h 10000"/>
                    <a:gd name="connsiteX44" fmla="*/ 7070 w 10000"/>
                    <a:gd name="connsiteY44" fmla="*/ 9765 h 10000"/>
                    <a:gd name="connsiteX45" fmla="*/ 7241 w 10000"/>
                    <a:gd name="connsiteY45" fmla="*/ 9795 h 10000"/>
                    <a:gd name="connsiteX46" fmla="*/ 7241 w 10000"/>
                    <a:gd name="connsiteY46" fmla="*/ 9883 h 10000"/>
                    <a:gd name="connsiteX47" fmla="*/ 7414 w 10000"/>
                    <a:gd name="connsiteY47" fmla="*/ 9912 h 10000"/>
                    <a:gd name="connsiteX48" fmla="*/ 7414 w 10000"/>
                    <a:gd name="connsiteY48" fmla="*/ 9941 h 10000"/>
                    <a:gd name="connsiteX49" fmla="*/ 7758 w 10000"/>
                    <a:gd name="connsiteY49" fmla="*/ 10000 h 10000"/>
                    <a:gd name="connsiteX50" fmla="*/ 7586 w 10000"/>
                    <a:gd name="connsiteY50" fmla="*/ 10000 h 10000"/>
                    <a:gd name="connsiteX51" fmla="*/ 7758 w 10000"/>
                    <a:gd name="connsiteY51" fmla="*/ 10000 h 10000"/>
                    <a:gd name="connsiteX52" fmla="*/ 7930 w 10000"/>
                    <a:gd name="connsiteY52" fmla="*/ 10000 h 10000"/>
                    <a:gd name="connsiteX53" fmla="*/ 8276 w 10000"/>
                    <a:gd name="connsiteY53" fmla="*/ 9941 h 10000"/>
                    <a:gd name="connsiteX54" fmla="*/ 8276 w 10000"/>
                    <a:gd name="connsiteY54" fmla="*/ 9853 h 10000"/>
                    <a:gd name="connsiteX55" fmla="*/ 8447 w 10000"/>
                    <a:gd name="connsiteY55" fmla="*/ 9824 h 10000"/>
                    <a:gd name="connsiteX56" fmla="*/ 8447 w 10000"/>
                    <a:gd name="connsiteY56" fmla="*/ 9736 h 10000"/>
                    <a:gd name="connsiteX57" fmla="*/ 8621 w 10000"/>
                    <a:gd name="connsiteY57" fmla="*/ 9707 h 10000"/>
                    <a:gd name="connsiteX58" fmla="*/ 8621 w 10000"/>
                    <a:gd name="connsiteY58" fmla="*/ 9589 h 10000"/>
                    <a:gd name="connsiteX59" fmla="*/ 8794 w 10000"/>
                    <a:gd name="connsiteY59" fmla="*/ 9560 h 10000"/>
                    <a:gd name="connsiteX60" fmla="*/ 8794 w 10000"/>
                    <a:gd name="connsiteY60" fmla="*/ 9384 h 10000"/>
                    <a:gd name="connsiteX61" fmla="*/ 8967 w 10000"/>
                    <a:gd name="connsiteY61" fmla="*/ 9355 h 10000"/>
                    <a:gd name="connsiteX62" fmla="*/ 8967 w 10000"/>
                    <a:gd name="connsiteY62" fmla="*/ 9179 h 10000"/>
                    <a:gd name="connsiteX63" fmla="*/ 9139 w 10000"/>
                    <a:gd name="connsiteY63" fmla="*/ 9150 h 10000"/>
                    <a:gd name="connsiteX64" fmla="*/ 9139 w 10000"/>
                    <a:gd name="connsiteY64" fmla="*/ 8944 h 10000"/>
                    <a:gd name="connsiteX65" fmla="*/ 9310 w 10000"/>
                    <a:gd name="connsiteY65" fmla="*/ 8915 h 10000"/>
                    <a:gd name="connsiteX66" fmla="*/ 9310 w 10000"/>
                    <a:gd name="connsiteY66" fmla="*/ 8651 h 10000"/>
                    <a:gd name="connsiteX67" fmla="*/ 9482 w 10000"/>
                    <a:gd name="connsiteY67" fmla="*/ 8622 h 10000"/>
                    <a:gd name="connsiteX68" fmla="*/ 9482 w 10000"/>
                    <a:gd name="connsiteY68" fmla="*/ 8358 h 10000"/>
                    <a:gd name="connsiteX69" fmla="*/ 9656 w 10000"/>
                    <a:gd name="connsiteY69" fmla="*/ 8328 h 10000"/>
                    <a:gd name="connsiteX70" fmla="*/ 9656 w 10000"/>
                    <a:gd name="connsiteY70" fmla="*/ 8035 h 10000"/>
                    <a:gd name="connsiteX71" fmla="*/ 9826 w 10000"/>
                    <a:gd name="connsiteY71" fmla="*/ 8006 h 10000"/>
                    <a:gd name="connsiteX72" fmla="*/ 9826 w 10000"/>
                    <a:gd name="connsiteY72" fmla="*/ 7713 h 10000"/>
                    <a:gd name="connsiteX73" fmla="*/ 10000 w 10000"/>
                    <a:gd name="connsiteY73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724 w 10000"/>
                    <a:gd name="connsiteY39" fmla="*/ 9443 h 10000"/>
                    <a:gd name="connsiteX40" fmla="*/ 6897 w 10000"/>
                    <a:gd name="connsiteY40" fmla="*/ 9472 h 10000"/>
                    <a:gd name="connsiteX41" fmla="*/ 6897 w 10000"/>
                    <a:gd name="connsiteY41" fmla="*/ 9619 h 10000"/>
                    <a:gd name="connsiteX42" fmla="*/ 7070 w 10000"/>
                    <a:gd name="connsiteY42" fmla="*/ 9648 h 10000"/>
                    <a:gd name="connsiteX43" fmla="*/ 7070 w 10000"/>
                    <a:gd name="connsiteY43" fmla="*/ 9765 h 10000"/>
                    <a:gd name="connsiteX44" fmla="*/ 7241 w 10000"/>
                    <a:gd name="connsiteY44" fmla="*/ 9795 h 10000"/>
                    <a:gd name="connsiteX45" fmla="*/ 7241 w 10000"/>
                    <a:gd name="connsiteY45" fmla="*/ 9883 h 10000"/>
                    <a:gd name="connsiteX46" fmla="*/ 7414 w 10000"/>
                    <a:gd name="connsiteY46" fmla="*/ 9912 h 10000"/>
                    <a:gd name="connsiteX47" fmla="*/ 7414 w 10000"/>
                    <a:gd name="connsiteY47" fmla="*/ 9941 h 10000"/>
                    <a:gd name="connsiteX48" fmla="*/ 7758 w 10000"/>
                    <a:gd name="connsiteY48" fmla="*/ 10000 h 10000"/>
                    <a:gd name="connsiteX49" fmla="*/ 7586 w 10000"/>
                    <a:gd name="connsiteY49" fmla="*/ 10000 h 10000"/>
                    <a:gd name="connsiteX50" fmla="*/ 7758 w 10000"/>
                    <a:gd name="connsiteY50" fmla="*/ 10000 h 10000"/>
                    <a:gd name="connsiteX51" fmla="*/ 7930 w 10000"/>
                    <a:gd name="connsiteY51" fmla="*/ 10000 h 10000"/>
                    <a:gd name="connsiteX52" fmla="*/ 8276 w 10000"/>
                    <a:gd name="connsiteY52" fmla="*/ 9941 h 10000"/>
                    <a:gd name="connsiteX53" fmla="*/ 8276 w 10000"/>
                    <a:gd name="connsiteY53" fmla="*/ 9853 h 10000"/>
                    <a:gd name="connsiteX54" fmla="*/ 8447 w 10000"/>
                    <a:gd name="connsiteY54" fmla="*/ 9824 h 10000"/>
                    <a:gd name="connsiteX55" fmla="*/ 8447 w 10000"/>
                    <a:gd name="connsiteY55" fmla="*/ 9736 h 10000"/>
                    <a:gd name="connsiteX56" fmla="*/ 8621 w 10000"/>
                    <a:gd name="connsiteY56" fmla="*/ 9707 h 10000"/>
                    <a:gd name="connsiteX57" fmla="*/ 8621 w 10000"/>
                    <a:gd name="connsiteY57" fmla="*/ 9589 h 10000"/>
                    <a:gd name="connsiteX58" fmla="*/ 8794 w 10000"/>
                    <a:gd name="connsiteY58" fmla="*/ 9560 h 10000"/>
                    <a:gd name="connsiteX59" fmla="*/ 8794 w 10000"/>
                    <a:gd name="connsiteY59" fmla="*/ 9384 h 10000"/>
                    <a:gd name="connsiteX60" fmla="*/ 8967 w 10000"/>
                    <a:gd name="connsiteY60" fmla="*/ 9355 h 10000"/>
                    <a:gd name="connsiteX61" fmla="*/ 8967 w 10000"/>
                    <a:gd name="connsiteY61" fmla="*/ 9179 h 10000"/>
                    <a:gd name="connsiteX62" fmla="*/ 9139 w 10000"/>
                    <a:gd name="connsiteY62" fmla="*/ 9150 h 10000"/>
                    <a:gd name="connsiteX63" fmla="*/ 9139 w 10000"/>
                    <a:gd name="connsiteY63" fmla="*/ 8944 h 10000"/>
                    <a:gd name="connsiteX64" fmla="*/ 9310 w 10000"/>
                    <a:gd name="connsiteY64" fmla="*/ 8915 h 10000"/>
                    <a:gd name="connsiteX65" fmla="*/ 9310 w 10000"/>
                    <a:gd name="connsiteY65" fmla="*/ 8651 h 10000"/>
                    <a:gd name="connsiteX66" fmla="*/ 9482 w 10000"/>
                    <a:gd name="connsiteY66" fmla="*/ 8622 h 10000"/>
                    <a:gd name="connsiteX67" fmla="*/ 9482 w 10000"/>
                    <a:gd name="connsiteY67" fmla="*/ 8358 h 10000"/>
                    <a:gd name="connsiteX68" fmla="*/ 9656 w 10000"/>
                    <a:gd name="connsiteY68" fmla="*/ 8328 h 10000"/>
                    <a:gd name="connsiteX69" fmla="*/ 9656 w 10000"/>
                    <a:gd name="connsiteY69" fmla="*/ 8035 h 10000"/>
                    <a:gd name="connsiteX70" fmla="*/ 9826 w 10000"/>
                    <a:gd name="connsiteY70" fmla="*/ 8006 h 10000"/>
                    <a:gd name="connsiteX71" fmla="*/ 9826 w 10000"/>
                    <a:gd name="connsiteY71" fmla="*/ 7713 h 10000"/>
                    <a:gd name="connsiteX72" fmla="*/ 10000 w 10000"/>
                    <a:gd name="connsiteY72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6897 w 10000"/>
                    <a:gd name="connsiteY40" fmla="*/ 9619 h 10000"/>
                    <a:gd name="connsiteX41" fmla="*/ 7070 w 10000"/>
                    <a:gd name="connsiteY41" fmla="*/ 9648 h 10000"/>
                    <a:gd name="connsiteX42" fmla="*/ 7070 w 10000"/>
                    <a:gd name="connsiteY42" fmla="*/ 9765 h 10000"/>
                    <a:gd name="connsiteX43" fmla="*/ 7241 w 10000"/>
                    <a:gd name="connsiteY43" fmla="*/ 9795 h 10000"/>
                    <a:gd name="connsiteX44" fmla="*/ 7241 w 10000"/>
                    <a:gd name="connsiteY44" fmla="*/ 9883 h 10000"/>
                    <a:gd name="connsiteX45" fmla="*/ 7414 w 10000"/>
                    <a:gd name="connsiteY45" fmla="*/ 9912 h 10000"/>
                    <a:gd name="connsiteX46" fmla="*/ 7414 w 10000"/>
                    <a:gd name="connsiteY46" fmla="*/ 9941 h 10000"/>
                    <a:gd name="connsiteX47" fmla="*/ 7758 w 10000"/>
                    <a:gd name="connsiteY47" fmla="*/ 10000 h 10000"/>
                    <a:gd name="connsiteX48" fmla="*/ 7586 w 10000"/>
                    <a:gd name="connsiteY48" fmla="*/ 10000 h 10000"/>
                    <a:gd name="connsiteX49" fmla="*/ 7758 w 10000"/>
                    <a:gd name="connsiteY49" fmla="*/ 10000 h 10000"/>
                    <a:gd name="connsiteX50" fmla="*/ 7930 w 10000"/>
                    <a:gd name="connsiteY50" fmla="*/ 10000 h 10000"/>
                    <a:gd name="connsiteX51" fmla="*/ 8276 w 10000"/>
                    <a:gd name="connsiteY51" fmla="*/ 9941 h 10000"/>
                    <a:gd name="connsiteX52" fmla="*/ 8276 w 10000"/>
                    <a:gd name="connsiteY52" fmla="*/ 9853 h 10000"/>
                    <a:gd name="connsiteX53" fmla="*/ 8447 w 10000"/>
                    <a:gd name="connsiteY53" fmla="*/ 9824 h 10000"/>
                    <a:gd name="connsiteX54" fmla="*/ 8447 w 10000"/>
                    <a:gd name="connsiteY54" fmla="*/ 9736 h 10000"/>
                    <a:gd name="connsiteX55" fmla="*/ 8621 w 10000"/>
                    <a:gd name="connsiteY55" fmla="*/ 9707 h 10000"/>
                    <a:gd name="connsiteX56" fmla="*/ 8621 w 10000"/>
                    <a:gd name="connsiteY56" fmla="*/ 9589 h 10000"/>
                    <a:gd name="connsiteX57" fmla="*/ 8794 w 10000"/>
                    <a:gd name="connsiteY57" fmla="*/ 9560 h 10000"/>
                    <a:gd name="connsiteX58" fmla="*/ 8794 w 10000"/>
                    <a:gd name="connsiteY58" fmla="*/ 9384 h 10000"/>
                    <a:gd name="connsiteX59" fmla="*/ 8967 w 10000"/>
                    <a:gd name="connsiteY59" fmla="*/ 9355 h 10000"/>
                    <a:gd name="connsiteX60" fmla="*/ 8967 w 10000"/>
                    <a:gd name="connsiteY60" fmla="*/ 9179 h 10000"/>
                    <a:gd name="connsiteX61" fmla="*/ 9139 w 10000"/>
                    <a:gd name="connsiteY61" fmla="*/ 9150 h 10000"/>
                    <a:gd name="connsiteX62" fmla="*/ 9139 w 10000"/>
                    <a:gd name="connsiteY62" fmla="*/ 8944 h 10000"/>
                    <a:gd name="connsiteX63" fmla="*/ 9310 w 10000"/>
                    <a:gd name="connsiteY63" fmla="*/ 8915 h 10000"/>
                    <a:gd name="connsiteX64" fmla="*/ 9310 w 10000"/>
                    <a:gd name="connsiteY64" fmla="*/ 8651 h 10000"/>
                    <a:gd name="connsiteX65" fmla="*/ 9482 w 10000"/>
                    <a:gd name="connsiteY65" fmla="*/ 8622 h 10000"/>
                    <a:gd name="connsiteX66" fmla="*/ 9482 w 10000"/>
                    <a:gd name="connsiteY66" fmla="*/ 8358 h 10000"/>
                    <a:gd name="connsiteX67" fmla="*/ 9656 w 10000"/>
                    <a:gd name="connsiteY67" fmla="*/ 8328 h 10000"/>
                    <a:gd name="connsiteX68" fmla="*/ 9656 w 10000"/>
                    <a:gd name="connsiteY68" fmla="*/ 8035 h 10000"/>
                    <a:gd name="connsiteX69" fmla="*/ 9826 w 10000"/>
                    <a:gd name="connsiteY69" fmla="*/ 8006 h 10000"/>
                    <a:gd name="connsiteX70" fmla="*/ 9826 w 10000"/>
                    <a:gd name="connsiteY70" fmla="*/ 7713 h 10000"/>
                    <a:gd name="connsiteX71" fmla="*/ 10000 w 10000"/>
                    <a:gd name="connsiteY71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070 w 10000"/>
                    <a:gd name="connsiteY41" fmla="*/ 9765 h 10000"/>
                    <a:gd name="connsiteX42" fmla="*/ 7241 w 10000"/>
                    <a:gd name="connsiteY42" fmla="*/ 9795 h 10000"/>
                    <a:gd name="connsiteX43" fmla="*/ 7241 w 10000"/>
                    <a:gd name="connsiteY43" fmla="*/ 9883 h 10000"/>
                    <a:gd name="connsiteX44" fmla="*/ 7414 w 10000"/>
                    <a:gd name="connsiteY44" fmla="*/ 9912 h 10000"/>
                    <a:gd name="connsiteX45" fmla="*/ 7414 w 10000"/>
                    <a:gd name="connsiteY45" fmla="*/ 9941 h 10000"/>
                    <a:gd name="connsiteX46" fmla="*/ 7758 w 10000"/>
                    <a:gd name="connsiteY46" fmla="*/ 10000 h 10000"/>
                    <a:gd name="connsiteX47" fmla="*/ 7586 w 10000"/>
                    <a:gd name="connsiteY47" fmla="*/ 10000 h 10000"/>
                    <a:gd name="connsiteX48" fmla="*/ 7758 w 10000"/>
                    <a:gd name="connsiteY48" fmla="*/ 10000 h 10000"/>
                    <a:gd name="connsiteX49" fmla="*/ 7930 w 10000"/>
                    <a:gd name="connsiteY49" fmla="*/ 10000 h 10000"/>
                    <a:gd name="connsiteX50" fmla="*/ 8276 w 10000"/>
                    <a:gd name="connsiteY50" fmla="*/ 9941 h 10000"/>
                    <a:gd name="connsiteX51" fmla="*/ 8276 w 10000"/>
                    <a:gd name="connsiteY51" fmla="*/ 9853 h 10000"/>
                    <a:gd name="connsiteX52" fmla="*/ 8447 w 10000"/>
                    <a:gd name="connsiteY52" fmla="*/ 9824 h 10000"/>
                    <a:gd name="connsiteX53" fmla="*/ 8447 w 10000"/>
                    <a:gd name="connsiteY53" fmla="*/ 9736 h 10000"/>
                    <a:gd name="connsiteX54" fmla="*/ 8621 w 10000"/>
                    <a:gd name="connsiteY54" fmla="*/ 9707 h 10000"/>
                    <a:gd name="connsiteX55" fmla="*/ 8621 w 10000"/>
                    <a:gd name="connsiteY55" fmla="*/ 9589 h 10000"/>
                    <a:gd name="connsiteX56" fmla="*/ 8794 w 10000"/>
                    <a:gd name="connsiteY56" fmla="*/ 9560 h 10000"/>
                    <a:gd name="connsiteX57" fmla="*/ 8794 w 10000"/>
                    <a:gd name="connsiteY57" fmla="*/ 9384 h 10000"/>
                    <a:gd name="connsiteX58" fmla="*/ 8967 w 10000"/>
                    <a:gd name="connsiteY58" fmla="*/ 9355 h 10000"/>
                    <a:gd name="connsiteX59" fmla="*/ 8967 w 10000"/>
                    <a:gd name="connsiteY59" fmla="*/ 9179 h 10000"/>
                    <a:gd name="connsiteX60" fmla="*/ 9139 w 10000"/>
                    <a:gd name="connsiteY60" fmla="*/ 9150 h 10000"/>
                    <a:gd name="connsiteX61" fmla="*/ 9139 w 10000"/>
                    <a:gd name="connsiteY61" fmla="*/ 8944 h 10000"/>
                    <a:gd name="connsiteX62" fmla="*/ 9310 w 10000"/>
                    <a:gd name="connsiteY62" fmla="*/ 8915 h 10000"/>
                    <a:gd name="connsiteX63" fmla="*/ 9310 w 10000"/>
                    <a:gd name="connsiteY63" fmla="*/ 8651 h 10000"/>
                    <a:gd name="connsiteX64" fmla="*/ 9482 w 10000"/>
                    <a:gd name="connsiteY64" fmla="*/ 8622 h 10000"/>
                    <a:gd name="connsiteX65" fmla="*/ 9482 w 10000"/>
                    <a:gd name="connsiteY65" fmla="*/ 8358 h 10000"/>
                    <a:gd name="connsiteX66" fmla="*/ 9656 w 10000"/>
                    <a:gd name="connsiteY66" fmla="*/ 8328 h 10000"/>
                    <a:gd name="connsiteX67" fmla="*/ 9656 w 10000"/>
                    <a:gd name="connsiteY67" fmla="*/ 8035 h 10000"/>
                    <a:gd name="connsiteX68" fmla="*/ 9826 w 10000"/>
                    <a:gd name="connsiteY68" fmla="*/ 8006 h 10000"/>
                    <a:gd name="connsiteX69" fmla="*/ 9826 w 10000"/>
                    <a:gd name="connsiteY69" fmla="*/ 7713 h 10000"/>
                    <a:gd name="connsiteX70" fmla="*/ 10000 w 10000"/>
                    <a:gd name="connsiteY70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241 w 10000"/>
                    <a:gd name="connsiteY42" fmla="*/ 9883 h 10000"/>
                    <a:gd name="connsiteX43" fmla="*/ 7414 w 10000"/>
                    <a:gd name="connsiteY43" fmla="*/ 9912 h 10000"/>
                    <a:gd name="connsiteX44" fmla="*/ 7414 w 10000"/>
                    <a:gd name="connsiteY44" fmla="*/ 9941 h 10000"/>
                    <a:gd name="connsiteX45" fmla="*/ 7758 w 10000"/>
                    <a:gd name="connsiteY45" fmla="*/ 10000 h 10000"/>
                    <a:gd name="connsiteX46" fmla="*/ 7586 w 10000"/>
                    <a:gd name="connsiteY46" fmla="*/ 10000 h 10000"/>
                    <a:gd name="connsiteX47" fmla="*/ 7758 w 10000"/>
                    <a:gd name="connsiteY47" fmla="*/ 10000 h 10000"/>
                    <a:gd name="connsiteX48" fmla="*/ 7930 w 10000"/>
                    <a:gd name="connsiteY48" fmla="*/ 10000 h 10000"/>
                    <a:gd name="connsiteX49" fmla="*/ 8276 w 10000"/>
                    <a:gd name="connsiteY49" fmla="*/ 9941 h 10000"/>
                    <a:gd name="connsiteX50" fmla="*/ 8276 w 10000"/>
                    <a:gd name="connsiteY50" fmla="*/ 9853 h 10000"/>
                    <a:gd name="connsiteX51" fmla="*/ 8447 w 10000"/>
                    <a:gd name="connsiteY51" fmla="*/ 9824 h 10000"/>
                    <a:gd name="connsiteX52" fmla="*/ 8447 w 10000"/>
                    <a:gd name="connsiteY52" fmla="*/ 9736 h 10000"/>
                    <a:gd name="connsiteX53" fmla="*/ 8621 w 10000"/>
                    <a:gd name="connsiteY53" fmla="*/ 9707 h 10000"/>
                    <a:gd name="connsiteX54" fmla="*/ 8621 w 10000"/>
                    <a:gd name="connsiteY54" fmla="*/ 9589 h 10000"/>
                    <a:gd name="connsiteX55" fmla="*/ 8794 w 10000"/>
                    <a:gd name="connsiteY55" fmla="*/ 9560 h 10000"/>
                    <a:gd name="connsiteX56" fmla="*/ 8794 w 10000"/>
                    <a:gd name="connsiteY56" fmla="*/ 9384 h 10000"/>
                    <a:gd name="connsiteX57" fmla="*/ 8967 w 10000"/>
                    <a:gd name="connsiteY57" fmla="*/ 9355 h 10000"/>
                    <a:gd name="connsiteX58" fmla="*/ 8967 w 10000"/>
                    <a:gd name="connsiteY58" fmla="*/ 9179 h 10000"/>
                    <a:gd name="connsiteX59" fmla="*/ 9139 w 10000"/>
                    <a:gd name="connsiteY59" fmla="*/ 9150 h 10000"/>
                    <a:gd name="connsiteX60" fmla="*/ 9139 w 10000"/>
                    <a:gd name="connsiteY60" fmla="*/ 8944 h 10000"/>
                    <a:gd name="connsiteX61" fmla="*/ 9310 w 10000"/>
                    <a:gd name="connsiteY61" fmla="*/ 8915 h 10000"/>
                    <a:gd name="connsiteX62" fmla="*/ 9310 w 10000"/>
                    <a:gd name="connsiteY62" fmla="*/ 8651 h 10000"/>
                    <a:gd name="connsiteX63" fmla="*/ 9482 w 10000"/>
                    <a:gd name="connsiteY63" fmla="*/ 8622 h 10000"/>
                    <a:gd name="connsiteX64" fmla="*/ 9482 w 10000"/>
                    <a:gd name="connsiteY64" fmla="*/ 8358 h 10000"/>
                    <a:gd name="connsiteX65" fmla="*/ 9656 w 10000"/>
                    <a:gd name="connsiteY65" fmla="*/ 8328 h 10000"/>
                    <a:gd name="connsiteX66" fmla="*/ 9656 w 10000"/>
                    <a:gd name="connsiteY66" fmla="*/ 8035 h 10000"/>
                    <a:gd name="connsiteX67" fmla="*/ 9826 w 10000"/>
                    <a:gd name="connsiteY67" fmla="*/ 8006 h 10000"/>
                    <a:gd name="connsiteX68" fmla="*/ 9826 w 10000"/>
                    <a:gd name="connsiteY68" fmla="*/ 7713 h 10000"/>
                    <a:gd name="connsiteX69" fmla="*/ 10000 w 10000"/>
                    <a:gd name="connsiteY69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414 w 10000"/>
                    <a:gd name="connsiteY43" fmla="*/ 9941 h 10000"/>
                    <a:gd name="connsiteX44" fmla="*/ 7758 w 10000"/>
                    <a:gd name="connsiteY44" fmla="*/ 10000 h 10000"/>
                    <a:gd name="connsiteX45" fmla="*/ 7586 w 10000"/>
                    <a:gd name="connsiteY45" fmla="*/ 10000 h 10000"/>
                    <a:gd name="connsiteX46" fmla="*/ 7758 w 10000"/>
                    <a:gd name="connsiteY46" fmla="*/ 10000 h 10000"/>
                    <a:gd name="connsiteX47" fmla="*/ 7930 w 10000"/>
                    <a:gd name="connsiteY47" fmla="*/ 10000 h 10000"/>
                    <a:gd name="connsiteX48" fmla="*/ 8276 w 10000"/>
                    <a:gd name="connsiteY48" fmla="*/ 9941 h 10000"/>
                    <a:gd name="connsiteX49" fmla="*/ 8276 w 10000"/>
                    <a:gd name="connsiteY49" fmla="*/ 9853 h 10000"/>
                    <a:gd name="connsiteX50" fmla="*/ 8447 w 10000"/>
                    <a:gd name="connsiteY50" fmla="*/ 9824 h 10000"/>
                    <a:gd name="connsiteX51" fmla="*/ 8447 w 10000"/>
                    <a:gd name="connsiteY51" fmla="*/ 9736 h 10000"/>
                    <a:gd name="connsiteX52" fmla="*/ 8621 w 10000"/>
                    <a:gd name="connsiteY52" fmla="*/ 9707 h 10000"/>
                    <a:gd name="connsiteX53" fmla="*/ 8621 w 10000"/>
                    <a:gd name="connsiteY53" fmla="*/ 9589 h 10000"/>
                    <a:gd name="connsiteX54" fmla="*/ 8794 w 10000"/>
                    <a:gd name="connsiteY54" fmla="*/ 9560 h 10000"/>
                    <a:gd name="connsiteX55" fmla="*/ 8794 w 10000"/>
                    <a:gd name="connsiteY55" fmla="*/ 9384 h 10000"/>
                    <a:gd name="connsiteX56" fmla="*/ 8967 w 10000"/>
                    <a:gd name="connsiteY56" fmla="*/ 9355 h 10000"/>
                    <a:gd name="connsiteX57" fmla="*/ 8967 w 10000"/>
                    <a:gd name="connsiteY57" fmla="*/ 9179 h 10000"/>
                    <a:gd name="connsiteX58" fmla="*/ 9139 w 10000"/>
                    <a:gd name="connsiteY58" fmla="*/ 9150 h 10000"/>
                    <a:gd name="connsiteX59" fmla="*/ 9139 w 10000"/>
                    <a:gd name="connsiteY59" fmla="*/ 8944 h 10000"/>
                    <a:gd name="connsiteX60" fmla="*/ 9310 w 10000"/>
                    <a:gd name="connsiteY60" fmla="*/ 8915 h 10000"/>
                    <a:gd name="connsiteX61" fmla="*/ 9310 w 10000"/>
                    <a:gd name="connsiteY61" fmla="*/ 8651 h 10000"/>
                    <a:gd name="connsiteX62" fmla="*/ 9482 w 10000"/>
                    <a:gd name="connsiteY62" fmla="*/ 8622 h 10000"/>
                    <a:gd name="connsiteX63" fmla="*/ 9482 w 10000"/>
                    <a:gd name="connsiteY63" fmla="*/ 8358 h 10000"/>
                    <a:gd name="connsiteX64" fmla="*/ 9656 w 10000"/>
                    <a:gd name="connsiteY64" fmla="*/ 8328 h 10000"/>
                    <a:gd name="connsiteX65" fmla="*/ 9656 w 10000"/>
                    <a:gd name="connsiteY65" fmla="*/ 8035 h 10000"/>
                    <a:gd name="connsiteX66" fmla="*/ 9826 w 10000"/>
                    <a:gd name="connsiteY66" fmla="*/ 8006 h 10000"/>
                    <a:gd name="connsiteX67" fmla="*/ 9826 w 10000"/>
                    <a:gd name="connsiteY67" fmla="*/ 7713 h 10000"/>
                    <a:gd name="connsiteX68" fmla="*/ 10000 w 10000"/>
                    <a:gd name="connsiteY68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586 w 10000"/>
                    <a:gd name="connsiteY44" fmla="*/ 10000 h 10000"/>
                    <a:gd name="connsiteX45" fmla="*/ 7758 w 10000"/>
                    <a:gd name="connsiteY45" fmla="*/ 10000 h 10000"/>
                    <a:gd name="connsiteX46" fmla="*/ 7930 w 10000"/>
                    <a:gd name="connsiteY46" fmla="*/ 10000 h 10000"/>
                    <a:gd name="connsiteX47" fmla="*/ 8276 w 10000"/>
                    <a:gd name="connsiteY47" fmla="*/ 9941 h 10000"/>
                    <a:gd name="connsiteX48" fmla="*/ 8276 w 10000"/>
                    <a:gd name="connsiteY48" fmla="*/ 9853 h 10000"/>
                    <a:gd name="connsiteX49" fmla="*/ 8447 w 10000"/>
                    <a:gd name="connsiteY49" fmla="*/ 9824 h 10000"/>
                    <a:gd name="connsiteX50" fmla="*/ 8447 w 10000"/>
                    <a:gd name="connsiteY50" fmla="*/ 9736 h 10000"/>
                    <a:gd name="connsiteX51" fmla="*/ 8621 w 10000"/>
                    <a:gd name="connsiteY51" fmla="*/ 9707 h 10000"/>
                    <a:gd name="connsiteX52" fmla="*/ 8621 w 10000"/>
                    <a:gd name="connsiteY52" fmla="*/ 9589 h 10000"/>
                    <a:gd name="connsiteX53" fmla="*/ 8794 w 10000"/>
                    <a:gd name="connsiteY53" fmla="*/ 9560 h 10000"/>
                    <a:gd name="connsiteX54" fmla="*/ 8794 w 10000"/>
                    <a:gd name="connsiteY54" fmla="*/ 9384 h 10000"/>
                    <a:gd name="connsiteX55" fmla="*/ 8967 w 10000"/>
                    <a:gd name="connsiteY55" fmla="*/ 9355 h 10000"/>
                    <a:gd name="connsiteX56" fmla="*/ 8967 w 10000"/>
                    <a:gd name="connsiteY56" fmla="*/ 9179 h 10000"/>
                    <a:gd name="connsiteX57" fmla="*/ 9139 w 10000"/>
                    <a:gd name="connsiteY57" fmla="*/ 9150 h 10000"/>
                    <a:gd name="connsiteX58" fmla="*/ 9139 w 10000"/>
                    <a:gd name="connsiteY58" fmla="*/ 8944 h 10000"/>
                    <a:gd name="connsiteX59" fmla="*/ 9310 w 10000"/>
                    <a:gd name="connsiteY59" fmla="*/ 8915 h 10000"/>
                    <a:gd name="connsiteX60" fmla="*/ 9310 w 10000"/>
                    <a:gd name="connsiteY60" fmla="*/ 8651 h 10000"/>
                    <a:gd name="connsiteX61" fmla="*/ 9482 w 10000"/>
                    <a:gd name="connsiteY61" fmla="*/ 8622 h 10000"/>
                    <a:gd name="connsiteX62" fmla="*/ 9482 w 10000"/>
                    <a:gd name="connsiteY62" fmla="*/ 8358 h 10000"/>
                    <a:gd name="connsiteX63" fmla="*/ 9656 w 10000"/>
                    <a:gd name="connsiteY63" fmla="*/ 8328 h 10000"/>
                    <a:gd name="connsiteX64" fmla="*/ 9656 w 10000"/>
                    <a:gd name="connsiteY64" fmla="*/ 8035 h 10000"/>
                    <a:gd name="connsiteX65" fmla="*/ 9826 w 10000"/>
                    <a:gd name="connsiteY65" fmla="*/ 8006 h 10000"/>
                    <a:gd name="connsiteX66" fmla="*/ 9826 w 10000"/>
                    <a:gd name="connsiteY66" fmla="*/ 7713 h 10000"/>
                    <a:gd name="connsiteX67" fmla="*/ 10000 w 10000"/>
                    <a:gd name="connsiteY67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276 w 10000"/>
                    <a:gd name="connsiteY47" fmla="*/ 9853 h 10000"/>
                    <a:gd name="connsiteX48" fmla="*/ 8447 w 10000"/>
                    <a:gd name="connsiteY48" fmla="*/ 9824 h 10000"/>
                    <a:gd name="connsiteX49" fmla="*/ 8447 w 10000"/>
                    <a:gd name="connsiteY49" fmla="*/ 9736 h 10000"/>
                    <a:gd name="connsiteX50" fmla="*/ 8621 w 10000"/>
                    <a:gd name="connsiteY50" fmla="*/ 9707 h 10000"/>
                    <a:gd name="connsiteX51" fmla="*/ 8621 w 10000"/>
                    <a:gd name="connsiteY51" fmla="*/ 9589 h 10000"/>
                    <a:gd name="connsiteX52" fmla="*/ 8794 w 10000"/>
                    <a:gd name="connsiteY52" fmla="*/ 9560 h 10000"/>
                    <a:gd name="connsiteX53" fmla="*/ 8794 w 10000"/>
                    <a:gd name="connsiteY53" fmla="*/ 9384 h 10000"/>
                    <a:gd name="connsiteX54" fmla="*/ 8967 w 10000"/>
                    <a:gd name="connsiteY54" fmla="*/ 9355 h 10000"/>
                    <a:gd name="connsiteX55" fmla="*/ 8967 w 10000"/>
                    <a:gd name="connsiteY55" fmla="*/ 9179 h 10000"/>
                    <a:gd name="connsiteX56" fmla="*/ 9139 w 10000"/>
                    <a:gd name="connsiteY56" fmla="*/ 9150 h 10000"/>
                    <a:gd name="connsiteX57" fmla="*/ 9139 w 10000"/>
                    <a:gd name="connsiteY57" fmla="*/ 8944 h 10000"/>
                    <a:gd name="connsiteX58" fmla="*/ 9310 w 10000"/>
                    <a:gd name="connsiteY58" fmla="*/ 8915 h 10000"/>
                    <a:gd name="connsiteX59" fmla="*/ 9310 w 10000"/>
                    <a:gd name="connsiteY59" fmla="*/ 8651 h 10000"/>
                    <a:gd name="connsiteX60" fmla="*/ 9482 w 10000"/>
                    <a:gd name="connsiteY60" fmla="*/ 8622 h 10000"/>
                    <a:gd name="connsiteX61" fmla="*/ 9482 w 10000"/>
                    <a:gd name="connsiteY61" fmla="*/ 8358 h 10000"/>
                    <a:gd name="connsiteX62" fmla="*/ 9656 w 10000"/>
                    <a:gd name="connsiteY62" fmla="*/ 8328 h 10000"/>
                    <a:gd name="connsiteX63" fmla="*/ 9656 w 10000"/>
                    <a:gd name="connsiteY63" fmla="*/ 8035 h 10000"/>
                    <a:gd name="connsiteX64" fmla="*/ 9826 w 10000"/>
                    <a:gd name="connsiteY64" fmla="*/ 8006 h 10000"/>
                    <a:gd name="connsiteX65" fmla="*/ 9826 w 10000"/>
                    <a:gd name="connsiteY65" fmla="*/ 7713 h 10000"/>
                    <a:gd name="connsiteX66" fmla="*/ 10000 w 10000"/>
                    <a:gd name="connsiteY66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447 w 10000"/>
                    <a:gd name="connsiteY48" fmla="*/ 9736 h 10000"/>
                    <a:gd name="connsiteX49" fmla="*/ 8621 w 10000"/>
                    <a:gd name="connsiteY49" fmla="*/ 9707 h 10000"/>
                    <a:gd name="connsiteX50" fmla="*/ 8621 w 10000"/>
                    <a:gd name="connsiteY50" fmla="*/ 9589 h 10000"/>
                    <a:gd name="connsiteX51" fmla="*/ 8794 w 10000"/>
                    <a:gd name="connsiteY51" fmla="*/ 9560 h 10000"/>
                    <a:gd name="connsiteX52" fmla="*/ 8794 w 10000"/>
                    <a:gd name="connsiteY52" fmla="*/ 9384 h 10000"/>
                    <a:gd name="connsiteX53" fmla="*/ 8967 w 10000"/>
                    <a:gd name="connsiteY53" fmla="*/ 9355 h 10000"/>
                    <a:gd name="connsiteX54" fmla="*/ 8967 w 10000"/>
                    <a:gd name="connsiteY54" fmla="*/ 9179 h 10000"/>
                    <a:gd name="connsiteX55" fmla="*/ 9139 w 10000"/>
                    <a:gd name="connsiteY55" fmla="*/ 9150 h 10000"/>
                    <a:gd name="connsiteX56" fmla="*/ 9139 w 10000"/>
                    <a:gd name="connsiteY56" fmla="*/ 8944 h 10000"/>
                    <a:gd name="connsiteX57" fmla="*/ 9310 w 10000"/>
                    <a:gd name="connsiteY57" fmla="*/ 8915 h 10000"/>
                    <a:gd name="connsiteX58" fmla="*/ 9310 w 10000"/>
                    <a:gd name="connsiteY58" fmla="*/ 8651 h 10000"/>
                    <a:gd name="connsiteX59" fmla="*/ 9482 w 10000"/>
                    <a:gd name="connsiteY59" fmla="*/ 8622 h 10000"/>
                    <a:gd name="connsiteX60" fmla="*/ 9482 w 10000"/>
                    <a:gd name="connsiteY60" fmla="*/ 8358 h 10000"/>
                    <a:gd name="connsiteX61" fmla="*/ 9656 w 10000"/>
                    <a:gd name="connsiteY61" fmla="*/ 8328 h 10000"/>
                    <a:gd name="connsiteX62" fmla="*/ 9656 w 10000"/>
                    <a:gd name="connsiteY62" fmla="*/ 8035 h 10000"/>
                    <a:gd name="connsiteX63" fmla="*/ 9826 w 10000"/>
                    <a:gd name="connsiteY63" fmla="*/ 8006 h 10000"/>
                    <a:gd name="connsiteX64" fmla="*/ 9826 w 10000"/>
                    <a:gd name="connsiteY64" fmla="*/ 7713 h 10000"/>
                    <a:gd name="connsiteX65" fmla="*/ 10000 w 10000"/>
                    <a:gd name="connsiteY65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621 w 10000"/>
                    <a:gd name="connsiteY49" fmla="*/ 9589 h 10000"/>
                    <a:gd name="connsiteX50" fmla="*/ 8794 w 10000"/>
                    <a:gd name="connsiteY50" fmla="*/ 9560 h 10000"/>
                    <a:gd name="connsiteX51" fmla="*/ 8794 w 10000"/>
                    <a:gd name="connsiteY51" fmla="*/ 9384 h 10000"/>
                    <a:gd name="connsiteX52" fmla="*/ 8967 w 10000"/>
                    <a:gd name="connsiteY52" fmla="*/ 9355 h 10000"/>
                    <a:gd name="connsiteX53" fmla="*/ 8967 w 10000"/>
                    <a:gd name="connsiteY53" fmla="*/ 9179 h 10000"/>
                    <a:gd name="connsiteX54" fmla="*/ 9139 w 10000"/>
                    <a:gd name="connsiteY54" fmla="*/ 9150 h 10000"/>
                    <a:gd name="connsiteX55" fmla="*/ 9139 w 10000"/>
                    <a:gd name="connsiteY55" fmla="*/ 8944 h 10000"/>
                    <a:gd name="connsiteX56" fmla="*/ 9310 w 10000"/>
                    <a:gd name="connsiteY56" fmla="*/ 8915 h 10000"/>
                    <a:gd name="connsiteX57" fmla="*/ 9310 w 10000"/>
                    <a:gd name="connsiteY57" fmla="*/ 8651 h 10000"/>
                    <a:gd name="connsiteX58" fmla="*/ 9482 w 10000"/>
                    <a:gd name="connsiteY58" fmla="*/ 8622 h 10000"/>
                    <a:gd name="connsiteX59" fmla="*/ 9482 w 10000"/>
                    <a:gd name="connsiteY59" fmla="*/ 8358 h 10000"/>
                    <a:gd name="connsiteX60" fmla="*/ 9656 w 10000"/>
                    <a:gd name="connsiteY60" fmla="*/ 8328 h 10000"/>
                    <a:gd name="connsiteX61" fmla="*/ 9656 w 10000"/>
                    <a:gd name="connsiteY61" fmla="*/ 8035 h 10000"/>
                    <a:gd name="connsiteX62" fmla="*/ 9826 w 10000"/>
                    <a:gd name="connsiteY62" fmla="*/ 8006 h 10000"/>
                    <a:gd name="connsiteX63" fmla="*/ 9826 w 10000"/>
                    <a:gd name="connsiteY63" fmla="*/ 7713 h 10000"/>
                    <a:gd name="connsiteX64" fmla="*/ 10000 w 10000"/>
                    <a:gd name="connsiteY64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794 w 10000"/>
                    <a:gd name="connsiteY50" fmla="*/ 9384 h 10000"/>
                    <a:gd name="connsiteX51" fmla="*/ 8967 w 10000"/>
                    <a:gd name="connsiteY51" fmla="*/ 9355 h 10000"/>
                    <a:gd name="connsiteX52" fmla="*/ 8967 w 10000"/>
                    <a:gd name="connsiteY52" fmla="*/ 9179 h 10000"/>
                    <a:gd name="connsiteX53" fmla="*/ 9139 w 10000"/>
                    <a:gd name="connsiteY53" fmla="*/ 9150 h 10000"/>
                    <a:gd name="connsiteX54" fmla="*/ 9139 w 10000"/>
                    <a:gd name="connsiteY54" fmla="*/ 8944 h 10000"/>
                    <a:gd name="connsiteX55" fmla="*/ 9310 w 10000"/>
                    <a:gd name="connsiteY55" fmla="*/ 8915 h 10000"/>
                    <a:gd name="connsiteX56" fmla="*/ 9310 w 10000"/>
                    <a:gd name="connsiteY56" fmla="*/ 8651 h 10000"/>
                    <a:gd name="connsiteX57" fmla="*/ 9482 w 10000"/>
                    <a:gd name="connsiteY57" fmla="*/ 8622 h 10000"/>
                    <a:gd name="connsiteX58" fmla="*/ 9482 w 10000"/>
                    <a:gd name="connsiteY58" fmla="*/ 8358 h 10000"/>
                    <a:gd name="connsiteX59" fmla="*/ 9656 w 10000"/>
                    <a:gd name="connsiteY59" fmla="*/ 8328 h 10000"/>
                    <a:gd name="connsiteX60" fmla="*/ 9656 w 10000"/>
                    <a:gd name="connsiteY60" fmla="*/ 8035 h 10000"/>
                    <a:gd name="connsiteX61" fmla="*/ 9826 w 10000"/>
                    <a:gd name="connsiteY61" fmla="*/ 8006 h 10000"/>
                    <a:gd name="connsiteX62" fmla="*/ 9826 w 10000"/>
                    <a:gd name="connsiteY62" fmla="*/ 7713 h 10000"/>
                    <a:gd name="connsiteX63" fmla="*/ 10000 w 10000"/>
                    <a:gd name="connsiteY63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8967 w 10000"/>
                    <a:gd name="connsiteY51" fmla="*/ 9179 h 10000"/>
                    <a:gd name="connsiteX52" fmla="*/ 9139 w 10000"/>
                    <a:gd name="connsiteY52" fmla="*/ 9150 h 10000"/>
                    <a:gd name="connsiteX53" fmla="*/ 9139 w 10000"/>
                    <a:gd name="connsiteY53" fmla="*/ 8944 h 10000"/>
                    <a:gd name="connsiteX54" fmla="*/ 9310 w 10000"/>
                    <a:gd name="connsiteY54" fmla="*/ 8915 h 10000"/>
                    <a:gd name="connsiteX55" fmla="*/ 9310 w 10000"/>
                    <a:gd name="connsiteY55" fmla="*/ 8651 h 10000"/>
                    <a:gd name="connsiteX56" fmla="*/ 9482 w 10000"/>
                    <a:gd name="connsiteY56" fmla="*/ 8622 h 10000"/>
                    <a:gd name="connsiteX57" fmla="*/ 9482 w 10000"/>
                    <a:gd name="connsiteY57" fmla="*/ 8358 h 10000"/>
                    <a:gd name="connsiteX58" fmla="*/ 9656 w 10000"/>
                    <a:gd name="connsiteY58" fmla="*/ 8328 h 10000"/>
                    <a:gd name="connsiteX59" fmla="*/ 9656 w 10000"/>
                    <a:gd name="connsiteY59" fmla="*/ 8035 h 10000"/>
                    <a:gd name="connsiteX60" fmla="*/ 9826 w 10000"/>
                    <a:gd name="connsiteY60" fmla="*/ 8006 h 10000"/>
                    <a:gd name="connsiteX61" fmla="*/ 9826 w 10000"/>
                    <a:gd name="connsiteY61" fmla="*/ 7713 h 10000"/>
                    <a:gd name="connsiteX62" fmla="*/ 10000 w 10000"/>
                    <a:gd name="connsiteY62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139 w 10000"/>
                    <a:gd name="connsiteY52" fmla="*/ 8944 h 10000"/>
                    <a:gd name="connsiteX53" fmla="*/ 9310 w 10000"/>
                    <a:gd name="connsiteY53" fmla="*/ 8915 h 10000"/>
                    <a:gd name="connsiteX54" fmla="*/ 9310 w 10000"/>
                    <a:gd name="connsiteY54" fmla="*/ 8651 h 10000"/>
                    <a:gd name="connsiteX55" fmla="*/ 9482 w 10000"/>
                    <a:gd name="connsiteY55" fmla="*/ 8622 h 10000"/>
                    <a:gd name="connsiteX56" fmla="*/ 9482 w 10000"/>
                    <a:gd name="connsiteY56" fmla="*/ 8358 h 10000"/>
                    <a:gd name="connsiteX57" fmla="*/ 9656 w 10000"/>
                    <a:gd name="connsiteY57" fmla="*/ 8328 h 10000"/>
                    <a:gd name="connsiteX58" fmla="*/ 9656 w 10000"/>
                    <a:gd name="connsiteY58" fmla="*/ 8035 h 10000"/>
                    <a:gd name="connsiteX59" fmla="*/ 9826 w 10000"/>
                    <a:gd name="connsiteY59" fmla="*/ 8006 h 10000"/>
                    <a:gd name="connsiteX60" fmla="*/ 9826 w 10000"/>
                    <a:gd name="connsiteY60" fmla="*/ 7713 h 10000"/>
                    <a:gd name="connsiteX61" fmla="*/ 10000 w 10000"/>
                    <a:gd name="connsiteY61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310 w 10000"/>
                    <a:gd name="connsiteY52" fmla="*/ 8915 h 10000"/>
                    <a:gd name="connsiteX53" fmla="*/ 9310 w 10000"/>
                    <a:gd name="connsiteY53" fmla="*/ 8651 h 10000"/>
                    <a:gd name="connsiteX54" fmla="*/ 9482 w 10000"/>
                    <a:gd name="connsiteY54" fmla="*/ 8622 h 10000"/>
                    <a:gd name="connsiteX55" fmla="*/ 9482 w 10000"/>
                    <a:gd name="connsiteY55" fmla="*/ 8358 h 10000"/>
                    <a:gd name="connsiteX56" fmla="*/ 9656 w 10000"/>
                    <a:gd name="connsiteY56" fmla="*/ 8328 h 10000"/>
                    <a:gd name="connsiteX57" fmla="*/ 9656 w 10000"/>
                    <a:gd name="connsiteY57" fmla="*/ 8035 h 10000"/>
                    <a:gd name="connsiteX58" fmla="*/ 9826 w 10000"/>
                    <a:gd name="connsiteY58" fmla="*/ 8006 h 10000"/>
                    <a:gd name="connsiteX59" fmla="*/ 9826 w 10000"/>
                    <a:gd name="connsiteY59" fmla="*/ 7713 h 10000"/>
                    <a:gd name="connsiteX60" fmla="*/ 10000 w 10000"/>
                    <a:gd name="connsiteY60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310 w 10000"/>
                    <a:gd name="connsiteY52" fmla="*/ 8915 h 10000"/>
                    <a:gd name="connsiteX53" fmla="*/ 9482 w 10000"/>
                    <a:gd name="connsiteY53" fmla="*/ 8622 h 10000"/>
                    <a:gd name="connsiteX54" fmla="*/ 9482 w 10000"/>
                    <a:gd name="connsiteY54" fmla="*/ 8358 h 10000"/>
                    <a:gd name="connsiteX55" fmla="*/ 9656 w 10000"/>
                    <a:gd name="connsiteY55" fmla="*/ 8328 h 10000"/>
                    <a:gd name="connsiteX56" fmla="*/ 9656 w 10000"/>
                    <a:gd name="connsiteY56" fmla="*/ 8035 h 10000"/>
                    <a:gd name="connsiteX57" fmla="*/ 9826 w 10000"/>
                    <a:gd name="connsiteY57" fmla="*/ 8006 h 10000"/>
                    <a:gd name="connsiteX58" fmla="*/ 9826 w 10000"/>
                    <a:gd name="connsiteY58" fmla="*/ 7713 h 10000"/>
                    <a:gd name="connsiteX59" fmla="*/ 10000 w 10000"/>
                    <a:gd name="connsiteY59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310 w 10000"/>
                    <a:gd name="connsiteY52" fmla="*/ 8915 h 10000"/>
                    <a:gd name="connsiteX53" fmla="*/ 9482 w 10000"/>
                    <a:gd name="connsiteY53" fmla="*/ 8622 h 10000"/>
                    <a:gd name="connsiteX54" fmla="*/ 9656 w 10000"/>
                    <a:gd name="connsiteY54" fmla="*/ 8328 h 10000"/>
                    <a:gd name="connsiteX55" fmla="*/ 9656 w 10000"/>
                    <a:gd name="connsiteY55" fmla="*/ 8035 h 10000"/>
                    <a:gd name="connsiteX56" fmla="*/ 9826 w 10000"/>
                    <a:gd name="connsiteY56" fmla="*/ 8006 h 10000"/>
                    <a:gd name="connsiteX57" fmla="*/ 9826 w 10000"/>
                    <a:gd name="connsiteY57" fmla="*/ 7713 h 10000"/>
                    <a:gd name="connsiteX58" fmla="*/ 10000 w 10000"/>
                    <a:gd name="connsiteY58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310 w 10000"/>
                    <a:gd name="connsiteY52" fmla="*/ 8915 h 10000"/>
                    <a:gd name="connsiteX53" fmla="*/ 9482 w 10000"/>
                    <a:gd name="connsiteY53" fmla="*/ 8622 h 10000"/>
                    <a:gd name="connsiteX54" fmla="*/ 9656 w 10000"/>
                    <a:gd name="connsiteY54" fmla="*/ 8328 h 10000"/>
                    <a:gd name="connsiteX55" fmla="*/ 9826 w 10000"/>
                    <a:gd name="connsiteY55" fmla="*/ 8006 h 10000"/>
                    <a:gd name="connsiteX56" fmla="*/ 9826 w 10000"/>
                    <a:gd name="connsiteY56" fmla="*/ 7713 h 10000"/>
                    <a:gd name="connsiteX57" fmla="*/ 10000 w 10000"/>
                    <a:gd name="connsiteY57" fmla="*/ 7683 h 10000"/>
                    <a:gd name="connsiteX0" fmla="*/ 0 w 10000"/>
                    <a:gd name="connsiteY0" fmla="*/ 792 h 10000"/>
                    <a:gd name="connsiteX1" fmla="*/ 174 w 10000"/>
                    <a:gd name="connsiteY1" fmla="*/ 587 h 10000"/>
                    <a:gd name="connsiteX2" fmla="*/ 346 w 10000"/>
                    <a:gd name="connsiteY2" fmla="*/ 411 h 10000"/>
                    <a:gd name="connsiteX3" fmla="*/ 518 w 10000"/>
                    <a:gd name="connsiteY3" fmla="*/ 235 h 10000"/>
                    <a:gd name="connsiteX4" fmla="*/ 690 w 10000"/>
                    <a:gd name="connsiteY4" fmla="*/ 147 h 10000"/>
                    <a:gd name="connsiteX5" fmla="*/ 862 w 10000"/>
                    <a:gd name="connsiteY5" fmla="*/ 59 h 10000"/>
                    <a:gd name="connsiteX6" fmla="*/ 1207 w 10000"/>
                    <a:gd name="connsiteY6" fmla="*/ 0 h 10000"/>
                    <a:gd name="connsiteX7" fmla="*/ 1207 w 10000"/>
                    <a:gd name="connsiteY7" fmla="*/ 0 h 10000"/>
                    <a:gd name="connsiteX8" fmla="*/ 1380 w 10000"/>
                    <a:gd name="connsiteY8" fmla="*/ 0 h 10000"/>
                    <a:gd name="connsiteX9" fmla="*/ 1724 w 10000"/>
                    <a:gd name="connsiteY9" fmla="*/ 59 h 10000"/>
                    <a:gd name="connsiteX10" fmla="*/ 1897 w 10000"/>
                    <a:gd name="connsiteY10" fmla="*/ 176 h 10000"/>
                    <a:gd name="connsiteX11" fmla="*/ 2069 w 10000"/>
                    <a:gd name="connsiteY11" fmla="*/ 293 h 10000"/>
                    <a:gd name="connsiteX12" fmla="*/ 2242 w 10000"/>
                    <a:gd name="connsiteY12" fmla="*/ 440 h 10000"/>
                    <a:gd name="connsiteX13" fmla="*/ 2415 w 10000"/>
                    <a:gd name="connsiteY13" fmla="*/ 645 h 10000"/>
                    <a:gd name="connsiteX14" fmla="*/ 2586 w 10000"/>
                    <a:gd name="connsiteY14" fmla="*/ 850 h 10000"/>
                    <a:gd name="connsiteX15" fmla="*/ 2758 w 10000"/>
                    <a:gd name="connsiteY15" fmla="*/ 1085 h 10000"/>
                    <a:gd name="connsiteX16" fmla="*/ 2932 w 10000"/>
                    <a:gd name="connsiteY16" fmla="*/ 1378 h 10000"/>
                    <a:gd name="connsiteX17" fmla="*/ 3103 w 10000"/>
                    <a:gd name="connsiteY17" fmla="*/ 1672 h 10000"/>
                    <a:gd name="connsiteX18" fmla="*/ 3276 w 10000"/>
                    <a:gd name="connsiteY18" fmla="*/ 1965 h 10000"/>
                    <a:gd name="connsiteX19" fmla="*/ 3450 w 10000"/>
                    <a:gd name="connsiteY19" fmla="*/ 2317 h 10000"/>
                    <a:gd name="connsiteX20" fmla="*/ 3621 w 10000"/>
                    <a:gd name="connsiteY20" fmla="*/ 2669 h 10000"/>
                    <a:gd name="connsiteX21" fmla="*/ 3794 w 10000"/>
                    <a:gd name="connsiteY21" fmla="*/ 3050 h 10000"/>
                    <a:gd name="connsiteX22" fmla="*/ 3966 w 10000"/>
                    <a:gd name="connsiteY22" fmla="*/ 3431 h 10000"/>
                    <a:gd name="connsiteX23" fmla="*/ 4138 w 10000"/>
                    <a:gd name="connsiteY23" fmla="*/ 3842 h 10000"/>
                    <a:gd name="connsiteX24" fmla="*/ 4310 w 10000"/>
                    <a:gd name="connsiteY24" fmla="*/ 4252 h 10000"/>
                    <a:gd name="connsiteX25" fmla="*/ 4484 w 10000"/>
                    <a:gd name="connsiteY25" fmla="*/ 4663 h 10000"/>
                    <a:gd name="connsiteX26" fmla="*/ 4654 w 10000"/>
                    <a:gd name="connsiteY26" fmla="*/ 5073 h 10000"/>
                    <a:gd name="connsiteX27" fmla="*/ 4828 w 10000"/>
                    <a:gd name="connsiteY27" fmla="*/ 5484 h 10000"/>
                    <a:gd name="connsiteX28" fmla="*/ 5000 w 10000"/>
                    <a:gd name="connsiteY28" fmla="*/ 5894 h 10000"/>
                    <a:gd name="connsiteX29" fmla="*/ 5171 w 10000"/>
                    <a:gd name="connsiteY29" fmla="*/ 6305 h 10000"/>
                    <a:gd name="connsiteX30" fmla="*/ 5345 w 10000"/>
                    <a:gd name="connsiteY30" fmla="*/ 6686 h 10000"/>
                    <a:gd name="connsiteX31" fmla="*/ 5517 w 10000"/>
                    <a:gd name="connsiteY31" fmla="*/ 7067 h 10000"/>
                    <a:gd name="connsiteX32" fmla="*/ 5691 w 10000"/>
                    <a:gd name="connsiteY32" fmla="*/ 7449 h 10000"/>
                    <a:gd name="connsiteX33" fmla="*/ 5862 w 10000"/>
                    <a:gd name="connsiteY33" fmla="*/ 7801 h 10000"/>
                    <a:gd name="connsiteX34" fmla="*/ 6035 w 10000"/>
                    <a:gd name="connsiteY34" fmla="*/ 8152 h 10000"/>
                    <a:gd name="connsiteX35" fmla="*/ 6207 w 10000"/>
                    <a:gd name="connsiteY35" fmla="*/ 8475 h 10000"/>
                    <a:gd name="connsiteX36" fmla="*/ 6380 w 10000"/>
                    <a:gd name="connsiteY36" fmla="*/ 8739 h 10000"/>
                    <a:gd name="connsiteX37" fmla="*/ 6552 w 10000"/>
                    <a:gd name="connsiteY37" fmla="*/ 9003 h 10000"/>
                    <a:gd name="connsiteX38" fmla="*/ 6724 w 10000"/>
                    <a:gd name="connsiteY38" fmla="*/ 9267 h 10000"/>
                    <a:gd name="connsiteX39" fmla="*/ 6897 w 10000"/>
                    <a:gd name="connsiteY39" fmla="*/ 9472 h 10000"/>
                    <a:gd name="connsiteX40" fmla="*/ 7070 w 10000"/>
                    <a:gd name="connsiteY40" fmla="*/ 9648 h 10000"/>
                    <a:gd name="connsiteX41" fmla="*/ 7241 w 10000"/>
                    <a:gd name="connsiteY41" fmla="*/ 9795 h 10000"/>
                    <a:gd name="connsiteX42" fmla="*/ 7414 w 10000"/>
                    <a:gd name="connsiteY42" fmla="*/ 9912 h 10000"/>
                    <a:gd name="connsiteX43" fmla="*/ 7758 w 10000"/>
                    <a:gd name="connsiteY43" fmla="*/ 10000 h 10000"/>
                    <a:gd name="connsiteX44" fmla="*/ 7758 w 10000"/>
                    <a:gd name="connsiteY44" fmla="*/ 10000 h 10000"/>
                    <a:gd name="connsiteX45" fmla="*/ 7930 w 10000"/>
                    <a:gd name="connsiteY45" fmla="*/ 10000 h 10000"/>
                    <a:gd name="connsiteX46" fmla="*/ 8276 w 10000"/>
                    <a:gd name="connsiteY46" fmla="*/ 9941 h 10000"/>
                    <a:gd name="connsiteX47" fmla="*/ 8447 w 10000"/>
                    <a:gd name="connsiteY47" fmla="*/ 9824 h 10000"/>
                    <a:gd name="connsiteX48" fmla="*/ 8621 w 10000"/>
                    <a:gd name="connsiteY48" fmla="*/ 9707 h 10000"/>
                    <a:gd name="connsiteX49" fmla="*/ 8794 w 10000"/>
                    <a:gd name="connsiteY49" fmla="*/ 9560 h 10000"/>
                    <a:gd name="connsiteX50" fmla="*/ 8967 w 10000"/>
                    <a:gd name="connsiteY50" fmla="*/ 9355 h 10000"/>
                    <a:gd name="connsiteX51" fmla="*/ 9139 w 10000"/>
                    <a:gd name="connsiteY51" fmla="*/ 9150 h 10000"/>
                    <a:gd name="connsiteX52" fmla="*/ 9310 w 10000"/>
                    <a:gd name="connsiteY52" fmla="*/ 8915 h 10000"/>
                    <a:gd name="connsiteX53" fmla="*/ 9482 w 10000"/>
                    <a:gd name="connsiteY53" fmla="*/ 8622 h 10000"/>
                    <a:gd name="connsiteX54" fmla="*/ 9656 w 10000"/>
                    <a:gd name="connsiteY54" fmla="*/ 8328 h 10000"/>
                    <a:gd name="connsiteX55" fmla="*/ 9826 w 10000"/>
                    <a:gd name="connsiteY55" fmla="*/ 8006 h 10000"/>
                    <a:gd name="connsiteX56" fmla="*/ 10000 w 10000"/>
                    <a:gd name="connsiteY56" fmla="*/ 7683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0000" h="10000">
                      <a:moveTo>
                        <a:pt x="0" y="792"/>
                      </a:moveTo>
                      <a:lnTo>
                        <a:pt x="174" y="587"/>
                      </a:lnTo>
                      <a:cubicBezTo>
                        <a:pt x="231" y="528"/>
                        <a:pt x="289" y="470"/>
                        <a:pt x="346" y="411"/>
                      </a:cubicBezTo>
                      <a:cubicBezTo>
                        <a:pt x="403" y="352"/>
                        <a:pt x="461" y="294"/>
                        <a:pt x="518" y="235"/>
                      </a:cubicBezTo>
                      <a:lnTo>
                        <a:pt x="690" y="147"/>
                      </a:lnTo>
                      <a:lnTo>
                        <a:pt x="862" y="59"/>
                      </a:lnTo>
                      <a:lnTo>
                        <a:pt x="1207" y="0"/>
                      </a:lnTo>
                      <a:lnTo>
                        <a:pt x="1207" y="0"/>
                      </a:lnTo>
                      <a:lnTo>
                        <a:pt x="1380" y="0"/>
                      </a:lnTo>
                      <a:lnTo>
                        <a:pt x="1724" y="59"/>
                      </a:lnTo>
                      <a:lnTo>
                        <a:pt x="1897" y="176"/>
                      </a:lnTo>
                      <a:lnTo>
                        <a:pt x="2069" y="293"/>
                      </a:lnTo>
                      <a:lnTo>
                        <a:pt x="2242" y="440"/>
                      </a:lnTo>
                      <a:cubicBezTo>
                        <a:pt x="2300" y="508"/>
                        <a:pt x="2357" y="577"/>
                        <a:pt x="2415" y="645"/>
                      </a:cubicBezTo>
                      <a:lnTo>
                        <a:pt x="2586" y="850"/>
                      </a:lnTo>
                      <a:lnTo>
                        <a:pt x="2758" y="1085"/>
                      </a:lnTo>
                      <a:lnTo>
                        <a:pt x="2932" y="1378"/>
                      </a:lnTo>
                      <a:lnTo>
                        <a:pt x="3103" y="1672"/>
                      </a:lnTo>
                      <a:lnTo>
                        <a:pt x="3276" y="1965"/>
                      </a:lnTo>
                      <a:lnTo>
                        <a:pt x="3450" y="2317"/>
                      </a:lnTo>
                      <a:lnTo>
                        <a:pt x="3621" y="2669"/>
                      </a:lnTo>
                      <a:cubicBezTo>
                        <a:pt x="3679" y="2796"/>
                        <a:pt x="3736" y="2923"/>
                        <a:pt x="3794" y="3050"/>
                      </a:cubicBezTo>
                      <a:cubicBezTo>
                        <a:pt x="3851" y="3177"/>
                        <a:pt x="3909" y="3304"/>
                        <a:pt x="3966" y="3431"/>
                      </a:cubicBezTo>
                      <a:cubicBezTo>
                        <a:pt x="4023" y="3568"/>
                        <a:pt x="4081" y="3705"/>
                        <a:pt x="4138" y="3842"/>
                      </a:cubicBezTo>
                      <a:cubicBezTo>
                        <a:pt x="4195" y="3979"/>
                        <a:pt x="4253" y="4115"/>
                        <a:pt x="4310" y="4252"/>
                      </a:cubicBezTo>
                      <a:lnTo>
                        <a:pt x="4484" y="4663"/>
                      </a:lnTo>
                      <a:lnTo>
                        <a:pt x="4654" y="5073"/>
                      </a:lnTo>
                      <a:lnTo>
                        <a:pt x="4828" y="5484"/>
                      </a:lnTo>
                      <a:cubicBezTo>
                        <a:pt x="4885" y="5621"/>
                        <a:pt x="4943" y="5757"/>
                        <a:pt x="5000" y="5894"/>
                      </a:cubicBezTo>
                      <a:lnTo>
                        <a:pt x="5171" y="6305"/>
                      </a:lnTo>
                      <a:lnTo>
                        <a:pt x="5345" y="6686"/>
                      </a:lnTo>
                      <a:cubicBezTo>
                        <a:pt x="5402" y="6813"/>
                        <a:pt x="5460" y="6940"/>
                        <a:pt x="5517" y="7067"/>
                      </a:cubicBezTo>
                      <a:lnTo>
                        <a:pt x="5691" y="7449"/>
                      </a:lnTo>
                      <a:lnTo>
                        <a:pt x="5862" y="7801"/>
                      </a:lnTo>
                      <a:cubicBezTo>
                        <a:pt x="5920" y="7918"/>
                        <a:pt x="5977" y="8035"/>
                        <a:pt x="6035" y="8152"/>
                      </a:cubicBezTo>
                      <a:cubicBezTo>
                        <a:pt x="6092" y="8260"/>
                        <a:pt x="6150" y="8367"/>
                        <a:pt x="6207" y="8475"/>
                      </a:cubicBezTo>
                      <a:lnTo>
                        <a:pt x="6380" y="8739"/>
                      </a:lnTo>
                      <a:lnTo>
                        <a:pt x="6552" y="9003"/>
                      </a:lnTo>
                      <a:lnTo>
                        <a:pt x="6724" y="9267"/>
                      </a:lnTo>
                      <a:cubicBezTo>
                        <a:pt x="6782" y="9335"/>
                        <a:pt x="6839" y="9404"/>
                        <a:pt x="6897" y="9472"/>
                      </a:cubicBezTo>
                      <a:lnTo>
                        <a:pt x="7070" y="9648"/>
                      </a:lnTo>
                      <a:lnTo>
                        <a:pt x="7241" y="9795"/>
                      </a:lnTo>
                      <a:lnTo>
                        <a:pt x="7414" y="9912"/>
                      </a:lnTo>
                      <a:lnTo>
                        <a:pt x="7758" y="10000"/>
                      </a:lnTo>
                      <a:lnTo>
                        <a:pt x="7758" y="10000"/>
                      </a:lnTo>
                      <a:lnTo>
                        <a:pt x="7930" y="10000"/>
                      </a:lnTo>
                      <a:lnTo>
                        <a:pt x="8276" y="9941"/>
                      </a:lnTo>
                      <a:lnTo>
                        <a:pt x="8447" y="9824"/>
                      </a:lnTo>
                      <a:lnTo>
                        <a:pt x="8621" y="9707"/>
                      </a:lnTo>
                      <a:lnTo>
                        <a:pt x="8794" y="9560"/>
                      </a:lnTo>
                      <a:cubicBezTo>
                        <a:pt x="8852" y="9492"/>
                        <a:pt x="8909" y="9423"/>
                        <a:pt x="8967" y="9355"/>
                      </a:cubicBezTo>
                      <a:lnTo>
                        <a:pt x="9139" y="9150"/>
                      </a:lnTo>
                      <a:lnTo>
                        <a:pt x="9310" y="8915"/>
                      </a:lnTo>
                      <a:cubicBezTo>
                        <a:pt x="9367" y="8817"/>
                        <a:pt x="9425" y="8720"/>
                        <a:pt x="9482" y="8622"/>
                      </a:cubicBezTo>
                      <a:lnTo>
                        <a:pt x="9656" y="8328"/>
                      </a:lnTo>
                      <a:cubicBezTo>
                        <a:pt x="9713" y="8221"/>
                        <a:pt x="9769" y="8113"/>
                        <a:pt x="9826" y="8006"/>
                      </a:cubicBezTo>
                      <a:lnTo>
                        <a:pt x="10000" y="7683"/>
                      </a:ln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4" name="Freeform 338"/>
                <p:cNvSpPr>
                  <a:spLocks/>
                </p:cNvSpPr>
                <p:nvPr/>
              </p:nvSpPr>
              <p:spPr bwMode="auto">
                <a:xfrm>
                  <a:off x="7781054" y="2744205"/>
                  <a:ext cx="645304" cy="820224"/>
                </a:xfrm>
                <a:custGeom>
                  <a:avLst/>
                  <a:gdLst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097 h 10000"/>
                    <a:gd name="connsiteX97" fmla="*/ 7353 w 10000"/>
                    <a:gd name="connsiteY97" fmla="*/ 7419 h 10000"/>
                    <a:gd name="connsiteX98" fmla="*/ 7500 w 10000"/>
                    <a:gd name="connsiteY98" fmla="*/ 7449 h 10000"/>
                    <a:gd name="connsiteX99" fmla="*/ 7500 w 10000"/>
                    <a:gd name="connsiteY99" fmla="*/ 7801 h 10000"/>
                    <a:gd name="connsiteX100" fmla="*/ 7647 w 10000"/>
                    <a:gd name="connsiteY100" fmla="*/ 7830 h 10000"/>
                    <a:gd name="connsiteX101" fmla="*/ 7647 w 10000"/>
                    <a:gd name="connsiteY101" fmla="*/ 8123 h 10000"/>
                    <a:gd name="connsiteX102" fmla="*/ 7794 w 10000"/>
                    <a:gd name="connsiteY102" fmla="*/ 8152 h 10000"/>
                    <a:gd name="connsiteX103" fmla="*/ 7794 w 10000"/>
                    <a:gd name="connsiteY103" fmla="*/ 8446 h 10000"/>
                    <a:gd name="connsiteX104" fmla="*/ 7941 w 10000"/>
                    <a:gd name="connsiteY104" fmla="*/ 8475 h 10000"/>
                    <a:gd name="connsiteX105" fmla="*/ 7941 w 10000"/>
                    <a:gd name="connsiteY105" fmla="*/ 8739 h 10000"/>
                    <a:gd name="connsiteX106" fmla="*/ 8088 w 10000"/>
                    <a:gd name="connsiteY106" fmla="*/ 8768 h 10000"/>
                    <a:gd name="connsiteX107" fmla="*/ 8088 w 10000"/>
                    <a:gd name="connsiteY107" fmla="*/ 9003 h 10000"/>
                    <a:gd name="connsiteX108" fmla="*/ 8235 w 10000"/>
                    <a:gd name="connsiteY108" fmla="*/ 9032 h 10000"/>
                    <a:gd name="connsiteX109" fmla="*/ 8382 w 10000"/>
                    <a:gd name="connsiteY109" fmla="*/ 9267 h 10000"/>
                    <a:gd name="connsiteX110" fmla="*/ 8382 w 10000"/>
                    <a:gd name="connsiteY110" fmla="*/ 9443 h 10000"/>
                    <a:gd name="connsiteX111" fmla="*/ 8529 w 10000"/>
                    <a:gd name="connsiteY111" fmla="*/ 9472 h 10000"/>
                    <a:gd name="connsiteX112" fmla="*/ 8529 w 10000"/>
                    <a:gd name="connsiteY112" fmla="*/ 9619 h 10000"/>
                    <a:gd name="connsiteX113" fmla="*/ 8676 w 10000"/>
                    <a:gd name="connsiteY113" fmla="*/ 9648 h 10000"/>
                    <a:gd name="connsiteX114" fmla="*/ 8676 w 10000"/>
                    <a:gd name="connsiteY114" fmla="*/ 9765 h 10000"/>
                    <a:gd name="connsiteX115" fmla="*/ 8824 w 10000"/>
                    <a:gd name="connsiteY115" fmla="*/ 9795 h 10000"/>
                    <a:gd name="connsiteX116" fmla="*/ 8824 w 10000"/>
                    <a:gd name="connsiteY116" fmla="*/ 9883 h 10000"/>
                    <a:gd name="connsiteX117" fmla="*/ 8971 w 10000"/>
                    <a:gd name="connsiteY117" fmla="*/ 9912 h 10000"/>
                    <a:gd name="connsiteX118" fmla="*/ 8971 w 10000"/>
                    <a:gd name="connsiteY118" fmla="*/ 9971 h 10000"/>
                    <a:gd name="connsiteX119" fmla="*/ 9118 w 10000"/>
                    <a:gd name="connsiteY119" fmla="*/ 10000 h 10000"/>
                    <a:gd name="connsiteX120" fmla="*/ 9265 w 10000"/>
                    <a:gd name="connsiteY120" fmla="*/ 10000 h 10000"/>
                    <a:gd name="connsiteX121" fmla="*/ 9412 w 10000"/>
                    <a:gd name="connsiteY121" fmla="*/ 10000 h 10000"/>
                    <a:gd name="connsiteX122" fmla="*/ 9706 w 10000"/>
                    <a:gd name="connsiteY122" fmla="*/ 9941 h 10000"/>
                    <a:gd name="connsiteX123" fmla="*/ 9706 w 10000"/>
                    <a:gd name="connsiteY123" fmla="*/ 9853 h 10000"/>
                    <a:gd name="connsiteX124" fmla="*/ 9853 w 10000"/>
                    <a:gd name="connsiteY124" fmla="*/ 9824 h 10000"/>
                    <a:gd name="connsiteX125" fmla="*/ 9853 w 10000"/>
                    <a:gd name="connsiteY125" fmla="*/ 9736 h 10000"/>
                    <a:gd name="connsiteX126" fmla="*/ 10000 w 10000"/>
                    <a:gd name="connsiteY126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449 h 10000"/>
                    <a:gd name="connsiteX98" fmla="*/ 7500 w 10000"/>
                    <a:gd name="connsiteY98" fmla="*/ 7801 h 10000"/>
                    <a:gd name="connsiteX99" fmla="*/ 7647 w 10000"/>
                    <a:gd name="connsiteY99" fmla="*/ 7830 h 10000"/>
                    <a:gd name="connsiteX100" fmla="*/ 7647 w 10000"/>
                    <a:gd name="connsiteY100" fmla="*/ 8123 h 10000"/>
                    <a:gd name="connsiteX101" fmla="*/ 7794 w 10000"/>
                    <a:gd name="connsiteY101" fmla="*/ 8152 h 10000"/>
                    <a:gd name="connsiteX102" fmla="*/ 7794 w 10000"/>
                    <a:gd name="connsiteY102" fmla="*/ 8446 h 10000"/>
                    <a:gd name="connsiteX103" fmla="*/ 7941 w 10000"/>
                    <a:gd name="connsiteY103" fmla="*/ 8475 h 10000"/>
                    <a:gd name="connsiteX104" fmla="*/ 7941 w 10000"/>
                    <a:gd name="connsiteY104" fmla="*/ 8739 h 10000"/>
                    <a:gd name="connsiteX105" fmla="*/ 8088 w 10000"/>
                    <a:gd name="connsiteY105" fmla="*/ 8768 h 10000"/>
                    <a:gd name="connsiteX106" fmla="*/ 8088 w 10000"/>
                    <a:gd name="connsiteY106" fmla="*/ 9003 h 10000"/>
                    <a:gd name="connsiteX107" fmla="*/ 8235 w 10000"/>
                    <a:gd name="connsiteY107" fmla="*/ 9032 h 10000"/>
                    <a:gd name="connsiteX108" fmla="*/ 8382 w 10000"/>
                    <a:gd name="connsiteY108" fmla="*/ 9267 h 10000"/>
                    <a:gd name="connsiteX109" fmla="*/ 8382 w 10000"/>
                    <a:gd name="connsiteY109" fmla="*/ 9443 h 10000"/>
                    <a:gd name="connsiteX110" fmla="*/ 8529 w 10000"/>
                    <a:gd name="connsiteY110" fmla="*/ 9472 h 10000"/>
                    <a:gd name="connsiteX111" fmla="*/ 8529 w 10000"/>
                    <a:gd name="connsiteY111" fmla="*/ 9619 h 10000"/>
                    <a:gd name="connsiteX112" fmla="*/ 8676 w 10000"/>
                    <a:gd name="connsiteY112" fmla="*/ 9648 h 10000"/>
                    <a:gd name="connsiteX113" fmla="*/ 8676 w 10000"/>
                    <a:gd name="connsiteY113" fmla="*/ 9765 h 10000"/>
                    <a:gd name="connsiteX114" fmla="*/ 8824 w 10000"/>
                    <a:gd name="connsiteY114" fmla="*/ 9795 h 10000"/>
                    <a:gd name="connsiteX115" fmla="*/ 8824 w 10000"/>
                    <a:gd name="connsiteY115" fmla="*/ 9883 h 10000"/>
                    <a:gd name="connsiteX116" fmla="*/ 8971 w 10000"/>
                    <a:gd name="connsiteY116" fmla="*/ 9912 h 10000"/>
                    <a:gd name="connsiteX117" fmla="*/ 8971 w 10000"/>
                    <a:gd name="connsiteY117" fmla="*/ 9971 h 10000"/>
                    <a:gd name="connsiteX118" fmla="*/ 9118 w 10000"/>
                    <a:gd name="connsiteY118" fmla="*/ 10000 h 10000"/>
                    <a:gd name="connsiteX119" fmla="*/ 9265 w 10000"/>
                    <a:gd name="connsiteY119" fmla="*/ 10000 h 10000"/>
                    <a:gd name="connsiteX120" fmla="*/ 9412 w 10000"/>
                    <a:gd name="connsiteY120" fmla="*/ 10000 h 10000"/>
                    <a:gd name="connsiteX121" fmla="*/ 9706 w 10000"/>
                    <a:gd name="connsiteY121" fmla="*/ 9941 h 10000"/>
                    <a:gd name="connsiteX122" fmla="*/ 9706 w 10000"/>
                    <a:gd name="connsiteY122" fmla="*/ 9853 h 10000"/>
                    <a:gd name="connsiteX123" fmla="*/ 9853 w 10000"/>
                    <a:gd name="connsiteY123" fmla="*/ 9824 h 10000"/>
                    <a:gd name="connsiteX124" fmla="*/ 9853 w 10000"/>
                    <a:gd name="connsiteY124" fmla="*/ 9736 h 10000"/>
                    <a:gd name="connsiteX125" fmla="*/ 10000 w 10000"/>
                    <a:gd name="connsiteY125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152 h 10000"/>
                    <a:gd name="connsiteX101" fmla="*/ 7794 w 10000"/>
                    <a:gd name="connsiteY101" fmla="*/ 8446 h 10000"/>
                    <a:gd name="connsiteX102" fmla="*/ 7941 w 10000"/>
                    <a:gd name="connsiteY102" fmla="*/ 8475 h 10000"/>
                    <a:gd name="connsiteX103" fmla="*/ 7941 w 10000"/>
                    <a:gd name="connsiteY103" fmla="*/ 8739 h 10000"/>
                    <a:gd name="connsiteX104" fmla="*/ 8088 w 10000"/>
                    <a:gd name="connsiteY104" fmla="*/ 8768 h 10000"/>
                    <a:gd name="connsiteX105" fmla="*/ 8088 w 10000"/>
                    <a:gd name="connsiteY105" fmla="*/ 9003 h 10000"/>
                    <a:gd name="connsiteX106" fmla="*/ 8235 w 10000"/>
                    <a:gd name="connsiteY106" fmla="*/ 9032 h 10000"/>
                    <a:gd name="connsiteX107" fmla="*/ 8382 w 10000"/>
                    <a:gd name="connsiteY107" fmla="*/ 9267 h 10000"/>
                    <a:gd name="connsiteX108" fmla="*/ 8382 w 10000"/>
                    <a:gd name="connsiteY108" fmla="*/ 9443 h 10000"/>
                    <a:gd name="connsiteX109" fmla="*/ 8529 w 10000"/>
                    <a:gd name="connsiteY109" fmla="*/ 9472 h 10000"/>
                    <a:gd name="connsiteX110" fmla="*/ 8529 w 10000"/>
                    <a:gd name="connsiteY110" fmla="*/ 9619 h 10000"/>
                    <a:gd name="connsiteX111" fmla="*/ 8676 w 10000"/>
                    <a:gd name="connsiteY111" fmla="*/ 9648 h 10000"/>
                    <a:gd name="connsiteX112" fmla="*/ 8676 w 10000"/>
                    <a:gd name="connsiteY112" fmla="*/ 9765 h 10000"/>
                    <a:gd name="connsiteX113" fmla="*/ 8824 w 10000"/>
                    <a:gd name="connsiteY113" fmla="*/ 9795 h 10000"/>
                    <a:gd name="connsiteX114" fmla="*/ 8824 w 10000"/>
                    <a:gd name="connsiteY114" fmla="*/ 9883 h 10000"/>
                    <a:gd name="connsiteX115" fmla="*/ 8971 w 10000"/>
                    <a:gd name="connsiteY115" fmla="*/ 9912 h 10000"/>
                    <a:gd name="connsiteX116" fmla="*/ 8971 w 10000"/>
                    <a:gd name="connsiteY116" fmla="*/ 9971 h 10000"/>
                    <a:gd name="connsiteX117" fmla="*/ 9118 w 10000"/>
                    <a:gd name="connsiteY117" fmla="*/ 10000 h 10000"/>
                    <a:gd name="connsiteX118" fmla="*/ 9265 w 10000"/>
                    <a:gd name="connsiteY118" fmla="*/ 10000 h 10000"/>
                    <a:gd name="connsiteX119" fmla="*/ 9412 w 10000"/>
                    <a:gd name="connsiteY119" fmla="*/ 10000 h 10000"/>
                    <a:gd name="connsiteX120" fmla="*/ 9706 w 10000"/>
                    <a:gd name="connsiteY120" fmla="*/ 9941 h 10000"/>
                    <a:gd name="connsiteX121" fmla="*/ 9706 w 10000"/>
                    <a:gd name="connsiteY121" fmla="*/ 9853 h 10000"/>
                    <a:gd name="connsiteX122" fmla="*/ 9853 w 10000"/>
                    <a:gd name="connsiteY122" fmla="*/ 9824 h 10000"/>
                    <a:gd name="connsiteX123" fmla="*/ 9853 w 10000"/>
                    <a:gd name="connsiteY123" fmla="*/ 9736 h 10000"/>
                    <a:gd name="connsiteX124" fmla="*/ 10000 w 10000"/>
                    <a:gd name="connsiteY124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446 h 10000"/>
                    <a:gd name="connsiteX101" fmla="*/ 7941 w 10000"/>
                    <a:gd name="connsiteY101" fmla="*/ 8475 h 10000"/>
                    <a:gd name="connsiteX102" fmla="*/ 7941 w 10000"/>
                    <a:gd name="connsiteY102" fmla="*/ 8739 h 10000"/>
                    <a:gd name="connsiteX103" fmla="*/ 8088 w 10000"/>
                    <a:gd name="connsiteY103" fmla="*/ 8768 h 10000"/>
                    <a:gd name="connsiteX104" fmla="*/ 8088 w 10000"/>
                    <a:gd name="connsiteY104" fmla="*/ 9003 h 10000"/>
                    <a:gd name="connsiteX105" fmla="*/ 8235 w 10000"/>
                    <a:gd name="connsiteY105" fmla="*/ 9032 h 10000"/>
                    <a:gd name="connsiteX106" fmla="*/ 8382 w 10000"/>
                    <a:gd name="connsiteY106" fmla="*/ 9267 h 10000"/>
                    <a:gd name="connsiteX107" fmla="*/ 8382 w 10000"/>
                    <a:gd name="connsiteY107" fmla="*/ 9443 h 10000"/>
                    <a:gd name="connsiteX108" fmla="*/ 8529 w 10000"/>
                    <a:gd name="connsiteY108" fmla="*/ 9472 h 10000"/>
                    <a:gd name="connsiteX109" fmla="*/ 8529 w 10000"/>
                    <a:gd name="connsiteY109" fmla="*/ 9619 h 10000"/>
                    <a:gd name="connsiteX110" fmla="*/ 8676 w 10000"/>
                    <a:gd name="connsiteY110" fmla="*/ 9648 h 10000"/>
                    <a:gd name="connsiteX111" fmla="*/ 8676 w 10000"/>
                    <a:gd name="connsiteY111" fmla="*/ 9765 h 10000"/>
                    <a:gd name="connsiteX112" fmla="*/ 8824 w 10000"/>
                    <a:gd name="connsiteY112" fmla="*/ 9795 h 10000"/>
                    <a:gd name="connsiteX113" fmla="*/ 8824 w 10000"/>
                    <a:gd name="connsiteY113" fmla="*/ 9883 h 10000"/>
                    <a:gd name="connsiteX114" fmla="*/ 8971 w 10000"/>
                    <a:gd name="connsiteY114" fmla="*/ 9912 h 10000"/>
                    <a:gd name="connsiteX115" fmla="*/ 8971 w 10000"/>
                    <a:gd name="connsiteY115" fmla="*/ 9971 h 10000"/>
                    <a:gd name="connsiteX116" fmla="*/ 9118 w 10000"/>
                    <a:gd name="connsiteY116" fmla="*/ 10000 h 10000"/>
                    <a:gd name="connsiteX117" fmla="*/ 9265 w 10000"/>
                    <a:gd name="connsiteY117" fmla="*/ 10000 h 10000"/>
                    <a:gd name="connsiteX118" fmla="*/ 9412 w 10000"/>
                    <a:gd name="connsiteY118" fmla="*/ 10000 h 10000"/>
                    <a:gd name="connsiteX119" fmla="*/ 9706 w 10000"/>
                    <a:gd name="connsiteY119" fmla="*/ 9941 h 10000"/>
                    <a:gd name="connsiteX120" fmla="*/ 9706 w 10000"/>
                    <a:gd name="connsiteY120" fmla="*/ 9853 h 10000"/>
                    <a:gd name="connsiteX121" fmla="*/ 9853 w 10000"/>
                    <a:gd name="connsiteY121" fmla="*/ 9824 h 10000"/>
                    <a:gd name="connsiteX122" fmla="*/ 9853 w 10000"/>
                    <a:gd name="connsiteY122" fmla="*/ 9736 h 10000"/>
                    <a:gd name="connsiteX123" fmla="*/ 10000 w 10000"/>
                    <a:gd name="connsiteY123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446 h 10000"/>
                    <a:gd name="connsiteX101" fmla="*/ 7941 w 10000"/>
                    <a:gd name="connsiteY101" fmla="*/ 8739 h 10000"/>
                    <a:gd name="connsiteX102" fmla="*/ 8088 w 10000"/>
                    <a:gd name="connsiteY102" fmla="*/ 8768 h 10000"/>
                    <a:gd name="connsiteX103" fmla="*/ 8088 w 10000"/>
                    <a:gd name="connsiteY103" fmla="*/ 9003 h 10000"/>
                    <a:gd name="connsiteX104" fmla="*/ 8235 w 10000"/>
                    <a:gd name="connsiteY104" fmla="*/ 9032 h 10000"/>
                    <a:gd name="connsiteX105" fmla="*/ 8382 w 10000"/>
                    <a:gd name="connsiteY105" fmla="*/ 9267 h 10000"/>
                    <a:gd name="connsiteX106" fmla="*/ 8382 w 10000"/>
                    <a:gd name="connsiteY106" fmla="*/ 9443 h 10000"/>
                    <a:gd name="connsiteX107" fmla="*/ 8529 w 10000"/>
                    <a:gd name="connsiteY107" fmla="*/ 9472 h 10000"/>
                    <a:gd name="connsiteX108" fmla="*/ 8529 w 10000"/>
                    <a:gd name="connsiteY108" fmla="*/ 9619 h 10000"/>
                    <a:gd name="connsiteX109" fmla="*/ 8676 w 10000"/>
                    <a:gd name="connsiteY109" fmla="*/ 9648 h 10000"/>
                    <a:gd name="connsiteX110" fmla="*/ 8676 w 10000"/>
                    <a:gd name="connsiteY110" fmla="*/ 9765 h 10000"/>
                    <a:gd name="connsiteX111" fmla="*/ 8824 w 10000"/>
                    <a:gd name="connsiteY111" fmla="*/ 9795 h 10000"/>
                    <a:gd name="connsiteX112" fmla="*/ 8824 w 10000"/>
                    <a:gd name="connsiteY112" fmla="*/ 9883 h 10000"/>
                    <a:gd name="connsiteX113" fmla="*/ 8971 w 10000"/>
                    <a:gd name="connsiteY113" fmla="*/ 9912 h 10000"/>
                    <a:gd name="connsiteX114" fmla="*/ 8971 w 10000"/>
                    <a:gd name="connsiteY114" fmla="*/ 9971 h 10000"/>
                    <a:gd name="connsiteX115" fmla="*/ 9118 w 10000"/>
                    <a:gd name="connsiteY115" fmla="*/ 10000 h 10000"/>
                    <a:gd name="connsiteX116" fmla="*/ 9265 w 10000"/>
                    <a:gd name="connsiteY116" fmla="*/ 10000 h 10000"/>
                    <a:gd name="connsiteX117" fmla="*/ 9412 w 10000"/>
                    <a:gd name="connsiteY117" fmla="*/ 10000 h 10000"/>
                    <a:gd name="connsiteX118" fmla="*/ 9706 w 10000"/>
                    <a:gd name="connsiteY118" fmla="*/ 9941 h 10000"/>
                    <a:gd name="connsiteX119" fmla="*/ 9706 w 10000"/>
                    <a:gd name="connsiteY119" fmla="*/ 9853 h 10000"/>
                    <a:gd name="connsiteX120" fmla="*/ 9853 w 10000"/>
                    <a:gd name="connsiteY120" fmla="*/ 9824 h 10000"/>
                    <a:gd name="connsiteX121" fmla="*/ 9853 w 10000"/>
                    <a:gd name="connsiteY121" fmla="*/ 9736 h 10000"/>
                    <a:gd name="connsiteX122" fmla="*/ 10000 w 10000"/>
                    <a:gd name="connsiteY122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446 h 10000"/>
                    <a:gd name="connsiteX101" fmla="*/ 7941 w 10000"/>
                    <a:gd name="connsiteY101" fmla="*/ 8739 h 10000"/>
                    <a:gd name="connsiteX102" fmla="*/ 8088 w 10000"/>
                    <a:gd name="connsiteY102" fmla="*/ 8768 h 10000"/>
                    <a:gd name="connsiteX103" fmla="*/ 8088 w 10000"/>
                    <a:gd name="connsiteY103" fmla="*/ 9003 h 10000"/>
                    <a:gd name="connsiteX104" fmla="*/ 8382 w 10000"/>
                    <a:gd name="connsiteY104" fmla="*/ 9267 h 10000"/>
                    <a:gd name="connsiteX105" fmla="*/ 8382 w 10000"/>
                    <a:gd name="connsiteY105" fmla="*/ 9443 h 10000"/>
                    <a:gd name="connsiteX106" fmla="*/ 8529 w 10000"/>
                    <a:gd name="connsiteY106" fmla="*/ 9472 h 10000"/>
                    <a:gd name="connsiteX107" fmla="*/ 8529 w 10000"/>
                    <a:gd name="connsiteY107" fmla="*/ 9619 h 10000"/>
                    <a:gd name="connsiteX108" fmla="*/ 8676 w 10000"/>
                    <a:gd name="connsiteY108" fmla="*/ 9648 h 10000"/>
                    <a:gd name="connsiteX109" fmla="*/ 8676 w 10000"/>
                    <a:gd name="connsiteY109" fmla="*/ 9765 h 10000"/>
                    <a:gd name="connsiteX110" fmla="*/ 8824 w 10000"/>
                    <a:gd name="connsiteY110" fmla="*/ 9795 h 10000"/>
                    <a:gd name="connsiteX111" fmla="*/ 8824 w 10000"/>
                    <a:gd name="connsiteY111" fmla="*/ 9883 h 10000"/>
                    <a:gd name="connsiteX112" fmla="*/ 8971 w 10000"/>
                    <a:gd name="connsiteY112" fmla="*/ 9912 h 10000"/>
                    <a:gd name="connsiteX113" fmla="*/ 8971 w 10000"/>
                    <a:gd name="connsiteY113" fmla="*/ 9971 h 10000"/>
                    <a:gd name="connsiteX114" fmla="*/ 9118 w 10000"/>
                    <a:gd name="connsiteY114" fmla="*/ 10000 h 10000"/>
                    <a:gd name="connsiteX115" fmla="*/ 9265 w 10000"/>
                    <a:gd name="connsiteY115" fmla="*/ 10000 h 10000"/>
                    <a:gd name="connsiteX116" fmla="*/ 9412 w 10000"/>
                    <a:gd name="connsiteY116" fmla="*/ 10000 h 10000"/>
                    <a:gd name="connsiteX117" fmla="*/ 9706 w 10000"/>
                    <a:gd name="connsiteY117" fmla="*/ 9941 h 10000"/>
                    <a:gd name="connsiteX118" fmla="*/ 9706 w 10000"/>
                    <a:gd name="connsiteY118" fmla="*/ 9853 h 10000"/>
                    <a:gd name="connsiteX119" fmla="*/ 9853 w 10000"/>
                    <a:gd name="connsiteY119" fmla="*/ 9824 h 10000"/>
                    <a:gd name="connsiteX120" fmla="*/ 9853 w 10000"/>
                    <a:gd name="connsiteY120" fmla="*/ 9736 h 10000"/>
                    <a:gd name="connsiteX121" fmla="*/ 10000 w 10000"/>
                    <a:gd name="connsiteY121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446 h 10000"/>
                    <a:gd name="connsiteX101" fmla="*/ 8088 w 10000"/>
                    <a:gd name="connsiteY101" fmla="*/ 8768 h 10000"/>
                    <a:gd name="connsiteX102" fmla="*/ 8088 w 10000"/>
                    <a:gd name="connsiteY102" fmla="*/ 9003 h 10000"/>
                    <a:gd name="connsiteX103" fmla="*/ 8382 w 10000"/>
                    <a:gd name="connsiteY103" fmla="*/ 9267 h 10000"/>
                    <a:gd name="connsiteX104" fmla="*/ 8382 w 10000"/>
                    <a:gd name="connsiteY104" fmla="*/ 9443 h 10000"/>
                    <a:gd name="connsiteX105" fmla="*/ 8529 w 10000"/>
                    <a:gd name="connsiteY105" fmla="*/ 9472 h 10000"/>
                    <a:gd name="connsiteX106" fmla="*/ 8529 w 10000"/>
                    <a:gd name="connsiteY106" fmla="*/ 9619 h 10000"/>
                    <a:gd name="connsiteX107" fmla="*/ 8676 w 10000"/>
                    <a:gd name="connsiteY107" fmla="*/ 9648 h 10000"/>
                    <a:gd name="connsiteX108" fmla="*/ 8676 w 10000"/>
                    <a:gd name="connsiteY108" fmla="*/ 9765 h 10000"/>
                    <a:gd name="connsiteX109" fmla="*/ 8824 w 10000"/>
                    <a:gd name="connsiteY109" fmla="*/ 9795 h 10000"/>
                    <a:gd name="connsiteX110" fmla="*/ 8824 w 10000"/>
                    <a:gd name="connsiteY110" fmla="*/ 9883 h 10000"/>
                    <a:gd name="connsiteX111" fmla="*/ 8971 w 10000"/>
                    <a:gd name="connsiteY111" fmla="*/ 9912 h 10000"/>
                    <a:gd name="connsiteX112" fmla="*/ 8971 w 10000"/>
                    <a:gd name="connsiteY112" fmla="*/ 9971 h 10000"/>
                    <a:gd name="connsiteX113" fmla="*/ 9118 w 10000"/>
                    <a:gd name="connsiteY113" fmla="*/ 10000 h 10000"/>
                    <a:gd name="connsiteX114" fmla="*/ 9265 w 10000"/>
                    <a:gd name="connsiteY114" fmla="*/ 10000 h 10000"/>
                    <a:gd name="connsiteX115" fmla="*/ 9412 w 10000"/>
                    <a:gd name="connsiteY115" fmla="*/ 10000 h 10000"/>
                    <a:gd name="connsiteX116" fmla="*/ 9706 w 10000"/>
                    <a:gd name="connsiteY116" fmla="*/ 9941 h 10000"/>
                    <a:gd name="connsiteX117" fmla="*/ 9706 w 10000"/>
                    <a:gd name="connsiteY117" fmla="*/ 9853 h 10000"/>
                    <a:gd name="connsiteX118" fmla="*/ 9853 w 10000"/>
                    <a:gd name="connsiteY118" fmla="*/ 9824 h 10000"/>
                    <a:gd name="connsiteX119" fmla="*/ 9853 w 10000"/>
                    <a:gd name="connsiteY119" fmla="*/ 9736 h 10000"/>
                    <a:gd name="connsiteX120" fmla="*/ 10000 w 10000"/>
                    <a:gd name="connsiteY120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647 w 10000"/>
                    <a:gd name="connsiteY99" fmla="*/ 8123 h 10000"/>
                    <a:gd name="connsiteX100" fmla="*/ 7794 w 10000"/>
                    <a:gd name="connsiteY100" fmla="*/ 8446 h 10000"/>
                    <a:gd name="connsiteX101" fmla="*/ 8088 w 10000"/>
                    <a:gd name="connsiteY101" fmla="*/ 8768 h 10000"/>
                    <a:gd name="connsiteX102" fmla="*/ 8382 w 10000"/>
                    <a:gd name="connsiteY102" fmla="*/ 9267 h 10000"/>
                    <a:gd name="connsiteX103" fmla="*/ 8382 w 10000"/>
                    <a:gd name="connsiteY103" fmla="*/ 9443 h 10000"/>
                    <a:gd name="connsiteX104" fmla="*/ 8529 w 10000"/>
                    <a:gd name="connsiteY104" fmla="*/ 9472 h 10000"/>
                    <a:gd name="connsiteX105" fmla="*/ 8529 w 10000"/>
                    <a:gd name="connsiteY105" fmla="*/ 9619 h 10000"/>
                    <a:gd name="connsiteX106" fmla="*/ 8676 w 10000"/>
                    <a:gd name="connsiteY106" fmla="*/ 9648 h 10000"/>
                    <a:gd name="connsiteX107" fmla="*/ 8676 w 10000"/>
                    <a:gd name="connsiteY107" fmla="*/ 9765 h 10000"/>
                    <a:gd name="connsiteX108" fmla="*/ 8824 w 10000"/>
                    <a:gd name="connsiteY108" fmla="*/ 9795 h 10000"/>
                    <a:gd name="connsiteX109" fmla="*/ 8824 w 10000"/>
                    <a:gd name="connsiteY109" fmla="*/ 9883 h 10000"/>
                    <a:gd name="connsiteX110" fmla="*/ 8971 w 10000"/>
                    <a:gd name="connsiteY110" fmla="*/ 9912 h 10000"/>
                    <a:gd name="connsiteX111" fmla="*/ 8971 w 10000"/>
                    <a:gd name="connsiteY111" fmla="*/ 9971 h 10000"/>
                    <a:gd name="connsiteX112" fmla="*/ 9118 w 10000"/>
                    <a:gd name="connsiteY112" fmla="*/ 10000 h 10000"/>
                    <a:gd name="connsiteX113" fmla="*/ 9265 w 10000"/>
                    <a:gd name="connsiteY113" fmla="*/ 10000 h 10000"/>
                    <a:gd name="connsiteX114" fmla="*/ 9412 w 10000"/>
                    <a:gd name="connsiteY114" fmla="*/ 10000 h 10000"/>
                    <a:gd name="connsiteX115" fmla="*/ 9706 w 10000"/>
                    <a:gd name="connsiteY115" fmla="*/ 9941 h 10000"/>
                    <a:gd name="connsiteX116" fmla="*/ 9706 w 10000"/>
                    <a:gd name="connsiteY116" fmla="*/ 9853 h 10000"/>
                    <a:gd name="connsiteX117" fmla="*/ 9853 w 10000"/>
                    <a:gd name="connsiteY117" fmla="*/ 9824 h 10000"/>
                    <a:gd name="connsiteX118" fmla="*/ 9853 w 10000"/>
                    <a:gd name="connsiteY118" fmla="*/ 9736 h 10000"/>
                    <a:gd name="connsiteX119" fmla="*/ 10000 w 10000"/>
                    <a:gd name="connsiteY119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206 w 10000"/>
                    <a:gd name="connsiteY95" fmla="*/ 7067 h 10000"/>
                    <a:gd name="connsiteX96" fmla="*/ 7353 w 10000"/>
                    <a:gd name="connsiteY96" fmla="*/ 7419 h 10000"/>
                    <a:gd name="connsiteX97" fmla="*/ 7500 w 10000"/>
                    <a:gd name="connsiteY97" fmla="*/ 7801 h 10000"/>
                    <a:gd name="connsiteX98" fmla="*/ 7647 w 10000"/>
                    <a:gd name="connsiteY98" fmla="*/ 7830 h 10000"/>
                    <a:gd name="connsiteX99" fmla="*/ 7794 w 10000"/>
                    <a:gd name="connsiteY99" fmla="*/ 8446 h 10000"/>
                    <a:gd name="connsiteX100" fmla="*/ 8088 w 10000"/>
                    <a:gd name="connsiteY100" fmla="*/ 8768 h 10000"/>
                    <a:gd name="connsiteX101" fmla="*/ 8382 w 10000"/>
                    <a:gd name="connsiteY101" fmla="*/ 9267 h 10000"/>
                    <a:gd name="connsiteX102" fmla="*/ 8382 w 10000"/>
                    <a:gd name="connsiteY102" fmla="*/ 9443 h 10000"/>
                    <a:gd name="connsiteX103" fmla="*/ 8529 w 10000"/>
                    <a:gd name="connsiteY103" fmla="*/ 9472 h 10000"/>
                    <a:gd name="connsiteX104" fmla="*/ 8529 w 10000"/>
                    <a:gd name="connsiteY104" fmla="*/ 9619 h 10000"/>
                    <a:gd name="connsiteX105" fmla="*/ 8676 w 10000"/>
                    <a:gd name="connsiteY105" fmla="*/ 9648 h 10000"/>
                    <a:gd name="connsiteX106" fmla="*/ 8676 w 10000"/>
                    <a:gd name="connsiteY106" fmla="*/ 9765 h 10000"/>
                    <a:gd name="connsiteX107" fmla="*/ 8824 w 10000"/>
                    <a:gd name="connsiteY107" fmla="*/ 9795 h 10000"/>
                    <a:gd name="connsiteX108" fmla="*/ 8824 w 10000"/>
                    <a:gd name="connsiteY108" fmla="*/ 9883 h 10000"/>
                    <a:gd name="connsiteX109" fmla="*/ 8971 w 10000"/>
                    <a:gd name="connsiteY109" fmla="*/ 9912 h 10000"/>
                    <a:gd name="connsiteX110" fmla="*/ 8971 w 10000"/>
                    <a:gd name="connsiteY110" fmla="*/ 9971 h 10000"/>
                    <a:gd name="connsiteX111" fmla="*/ 9118 w 10000"/>
                    <a:gd name="connsiteY111" fmla="*/ 10000 h 10000"/>
                    <a:gd name="connsiteX112" fmla="*/ 9265 w 10000"/>
                    <a:gd name="connsiteY112" fmla="*/ 10000 h 10000"/>
                    <a:gd name="connsiteX113" fmla="*/ 9412 w 10000"/>
                    <a:gd name="connsiteY113" fmla="*/ 10000 h 10000"/>
                    <a:gd name="connsiteX114" fmla="*/ 9706 w 10000"/>
                    <a:gd name="connsiteY114" fmla="*/ 9941 h 10000"/>
                    <a:gd name="connsiteX115" fmla="*/ 9706 w 10000"/>
                    <a:gd name="connsiteY115" fmla="*/ 9853 h 10000"/>
                    <a:gd name="connsiteX116" fmla="*/ 9853 w 10000"/>
                    <a:gd name="connsiteY116" fmla="*/ 9824 h 10000"/>
                    <a:gd name="connsiteX117" fmla="*/ 9853 w 10000"/>
                    <a:gd name="connsiteY117" fmla="*/ 9736 h 10000"/>
                    <a:gd name="connsiteX118" fmla="*/ 10000 w 10000"/>
                    <a:gd name="connsiteY118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353 w 10000"/>
                    <a:gd name="connsiteY95" fmla="*/ 7419 h 10000"/>
                    <a:gd name="connsiteX96" fmla="*/ 7500 w 10000"/>
                    <a:gd name="connsiteY96" fmla="*/ 7801 h 10000"/>
                    <a:gd name="connsiteX97" fmla="*/ 7647 w 10000"/>
                    <a:gd name="connsiteY97" fmla="*/ 7830 h 10000"/>
                    <a:gd name="connsiteX98" fmla="*/ 7794 w 10000"/>
                    <a:gd name="connsiteY98" fmla="*/ 8446 h 10000"/>
                    <a:gd name="connsiteX99" fmla="*/ 8088 w 10000"/>
                    <a:gd name="connsiteY99" fmla="*/ 8768 h 10000"/>
                    <a:gd name="connsiteX100" fmla="*/ 8382 w 10000"/>
                    <a:gd name="connsiteY100" fmla="*/ 9267 h 10000"/>
                    <a:gd name="connsiteX101" fmla="*/ 8382 w 10000"/>
                    <a:gd name="connsiteY101" fmla="*/ 9443 h 10000"/>
                    <a:gd name="connsiteX102" fmla="*/ 8529 w 10000"/>
                    <a:gd name="connsiteY102" fmla="*/ 9472 h 10000"/>
                    <a:gd name="connsiteX103" fmla="*/ 8529 w 10000"/>
                    <a:gd name="connsiteY103" fmla="*/ 9619 h 10000"/>
                    <a:gd name="connsiteX104" fmla="*/ 8676 w 10000"/>
                    <a:gd name="connsiteY104" fmla="*/ 9648 h 10000"/>
                    <a:gd name="connsiteX105" fmla="*/ 8676 w 10000"/>
                    <a:gd name="connsiteY105" fmla="*/ 9765 h 10000"/>
                    <a:gd name="connsiteX106" fmla="*/ 8824 w 10000"/>
                    <a:gd name="connsiteY106" fmla="*/ 9795 h 10000"/>
                    <a:gd name="connsiteX107" fmla="*/ 8824 w 10000"/>
                    <a:gd name="connsiteY107" fmla="*/ 9883 h 10000"/>
                    <a:gd name="connsiteX108" fmla="*/ 8971 w 10000"/>
                    <a:gd name="connsiteY108" fmla="*/ 9912 h 10000"/>
                    <a:gd name="connsiteX109" fmla="*/ 8971 w 10000"/>
                    <a:gd name="connsiteY109" fmla="*/ 9971 h 10000"/>
                    <a:gd name="connsiteX110" fmla="*/ 9118 w 10000"/>
                    <a:gd name="connsiteY110" fmla="*/ 10000 h 10000"/>
                    <a:gd name="connsiteX111" fmla="*/ 9265 w 10000"/>
                    <a:gd name="connsiteY111" fmla="*/ 10000 h 10000"/>
                    <a:gd name="connsiteX112" fmla="*/ 9412 w 10000"/>
                    <a:gd name="connsiteY112" fmla="*/ 10000 h 10000"/>
                    <a:gd name="connsiteX113" fmla="*/ 9706 w 10000"/>
                    <a:gd name="connsiteY113" fmla="*/ 9941 h 10000"/>
                    <a:gd name="connsiteX114" fmla="*/ 9706 w 10000"/>
                    <a:gd name="connsiteY114" fmla="*/ 9853 h 10000"/>
                    <a:gd name="connsiteX115" fmla="*/ 9853 w 10000"/>
                    <a:gd name="connsiteY115" fmla="*/ 9824 h 10000"/>
                    <a:gd name="connsiteX116" fmla="*/ 9853 w 10000"/>
                    <a:gd name="connsiteY116" fmla="*/ 9736 h 10000"/>
                    <a:gd name="connsiteX117" fmla="*/ 10000 w 10000"/>
                    <a:gd name="connsiteY117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500 w 10000"/>
                    <a:gd name="connsiteY95" fmla="*/ 7801 h 10000"/>
                    <a:gd name="connsiteX96" fmla="*/ 7647 w 10000"/>
                    <a:gd name="connsiteY96" fmla="*/ 7830 h 10000"/>
                    <a:gd name="connsiteX97" fmla="*/ 7794 w 10000"/>
                    <a:gd name="connsiteY97" fmla="*/ 8446 h 10000"/>
                    <a:gd name="connsiteX98" fmla="*/ 8088 w 10000"/>
                    <a:gd name="connsiteY98" fmla="*/ 8768 h 10000"/>
                    <a:gd name="connsiteX99" fmla="*/ 8382 w 10000"/>
                    <a:gd name="connsiteY99" fmla="*/ 9267 h 10000"/>
                    <a:gd name="connsiteX100" fmla="*/ 8382 w 10000"/>
                    <a:gd name="connsiteY100" fmla="*/ 9443 h 10000"/>
                    <a:gd name="connsiteX101" fmla="*/ 8529 w 10000"/>
                    <a:gd name="connsiteY101" fmla="*/ 9472 h 10000"/>
                    <a:gd name="connsiteX102" fmla="*/ 8529 w 10000"/>
                    <a:gd name="connsiteY102" fmla="*/ 9619 h 10000"/>
                    <a:gd name="connsiteX103" fmla="*/ 8676 w 10000"/>
                    <a:gd name="connsiteY103" fmla="*/ 9648 h 10000"/>
                    <a:gd name="connsiteX104" fmla="*/ 8676 w 10000"/>
                    <a:gd name="connsiteY104" fmla="*/ 9765 h 10000"/>
                    <a:gd name="connsiteX105" fmla="*/ 8824 w 10000"/>
                    <a:gd name="connsiteY105" fmla="*/ 9795 h 10000"/>
                    <a:gd name="connsiteX106" fmla="*/ 8824 w 10000"/>
                    <a:gd name="connsiteY106" fmla="*/ 9883 h 10000"/>
                    <a:gd name="connsiteX107" fmla="*/ 8971 w 10000"/>
                    <a:gd name="connsiteY107" fmla="*/ 9912 h 10000"/>
                    <a:gd name="connsiteX108" fmla="*/ 8971 w 10000"/>
                    <a:gd name="connsiteY108" fmla="*/ 9971 h 10000"/>
                    <a:gd name="connsiteX109" fmla="*/ 9118 w 10000"/>
                    <a:gd name="connsiteY109" fmla="*/ 10000 h 10000"/>
                    <a:gd name="connsiteX110" fmla="*/ 9265 w 10000"/>
                    <a:gd name="connsiteY110" fmla="*/ 10000 h 10000"/>
                    <a:gd name="connsiteX111" fmla="*/ 9412 w 10000"/>
                    <a:gd name="connsiteY111" fmla="*/ 10000 h 10000"/>
                    <a:gd name="connsiteX112" fmla="*/ 9706 w 10000"/>
                    <a:gd name="connsiteY112" fmla="*/ 9941 h 10000"/>
                    <a:gd name="connsiteX113" fmla="*/ 9706 w 10000"/>
                    <a:gd name="connsiteY113" fmla="*/ 9853 h 10000"/>
                    <a:gd name="connsiteX114" fmla="*/ 9853 w 10000"/>
                    <a:gd name="connsiteY114" fmla="*/ 9824 h 10000"/>
                    <a:gd name="connsiteX115" fmla="*/ 9853 w 10000"/>
                    <a:gd name="connsiteY115" fmla="*/ 9736 h 10000"/>
                    <a:gd name="connsiteX116" fmla="*/ 10000 w 10000"/>
                    <a:gd name="connsiteY116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500 w 10000"/>
                    <a:gd name="connsiteY95" fmla="*/ 7801 h 10000"/>
                    <a:gd name="connsiteX96" fmla="*/ 7794 w 10000"/>
                    <a:gd name="connsiteY96" fmla="*/ 8446 h 10000"/>
                    <a:gd name="connsiteX97" fmla="*/ 8088 w 10000"/>
                    <a:gd name="connsiteY97" fmla="*/ 8768 h 10000"/>
                    <a:gd name="connsiteX98" fmla="*/ 8382 w 10000"/>
                    <a:gd name="connsiteY98" fmla="*/ 9267 h 10000"/>
                    <a:gd name="connsiteX99" fmla="*/ 8382 w 10000"/>
                    <a:gd name="connsiteY99" fmla="*/ 9443 h 10000"/>
                    <a:gd name="connsiteX100" fmla="*/ 8529 w 10000"/>
                    <a:gd name="connsiteY100" fmla="*/ 9472 h 10000"/>
                    <a:gd name="connsiteX101" fmla="*/ 8529 w 10000"/>
                    <a:gd name="connsiteY101" fmla="*/ 9619 h 10000"/>
                    <a:gd name="connsiteX102" fmla="*/ 8676 w 10000"/>
                    <a:gd name="connsiteY102" fmla="*/ 9648 h 10000"/>
                    <a:gd name="connsiteX103" fmla="*/ 8676 w 10000"/>
                    <a:gd name="connsiteY103" fmla="*/ 9765 h 10000"/>
                    <a:gd name="connsiteX104" fmla="*/ 8824 w 10000"/>
                    <a:gd name="connsiteY104" fmla="*/ 9795 h 10000"/>
                    <a:gd name="connsiteX105" fmla="*/ 8824 w 10000"/>
                    <a:gd name="connsiteY105" fmla="*/ 9883 h 10000"/>
                    <a:gd name="connsiteX106" fmla="*/ 8971 w 10000"/>
                    <a:gd name="connsiteY106" fmla="*/ 9912 h 10000"/>
                    <a:gd name="connsiteX107" fmla="*/ 8971 w 10000"/>
                    <a:gd name="connsiteY107" fmla="*/ 9971 h 10000"/>
                    <a:gd name="connsiteX108" fmla="*/ 9118 w 10000"/>
                    <a:gd name="connsiteY108" fmla="*/ 10000 h 10000"/>
                    <a:gd name="connsiteX109" fmla="*/ 9265 w 10000"/>
                    <a:gd name="connsiteY109" fmla="*/ 10000 h 10000"/>
                    <a:gd name="connsiteX110" fmla="*/ 9412 w 10000"/>
                    <a:gd name="connsiteY110" fmla="*/ 10000 h 10000"/>
                    <a:gd name="connsiteX111" fmla="*/ 9706 w 10000"/>
                    <a:gd name="connsiteY111" fmla="*/ 9941 h 10000"/>
                    <a:gd name="connsiteX112" fmla="*/ 9706 w 10000"/>
                    <a:gd name="connsiteY112" fmla="*/ 9853 h 10000"/>
                    <a:gd name="connsiteX113" fmla="*/ 9853 w 10000"/>
                    <a:gd name="connsiteY113" fmla="*/ 9824 h 10000"/>
                    <a:gd name="connsiteX114" fmla="*/ 9853 w 10000"/>
                    <a:gd name="connsiteY114" fmla="*/ 9736 h 10000"/>
                    <a:gd name="connsiteX115" fmla="*/ 10000 w 10000"/>
                    <a:gd name="connsiteY115" fmla="*/ 9707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47 w 10000"/>
                    <a:gd name="connsiteY2" fmla="*/ 7331 h 10000"/>
                    <a:gd name="connsiteX3" fmla="*/ 147 w 10000"/>
                    <a:gd name="connsiteY3" fmla="*/ 6979 h 10000"/>
                    <a:gd name="connsiteX4" fmla="*/ 294 w 10000"/>
                    <a:gd name="connsiteY4" fmla="*/ 6950 h 10000"/>
                    <a:gd name="connsiteX5" fmla="*/ 294 w 10000"/>
                    <a:gd name="connsiteY5" fmla="*/ 6569 h 10000"/>
                    <a:gd name="connsiteX6" fmla="*/ 441 w 10000"/>
                    <a:gd name="connsiteY6" fmla="*/ 6540 h 10000"/>
                    <a:gd name="connsiteX7" fmla="*/ 441 w 10000"/>
                    <a:gd name="connsiteY7" fmla="*/ 6188 h 10000"/>
                    <a:gd name="connsiteX8" fmla="*/ 588 w 10000"/>
                    <a:gd name="connsiteY8" fmla="*/ 6158 h 10000"/>
                    <a:gd name="connsiteX9" fmla="*/ 588 w 10000"/>
                    <a:gd name="connsiteY9" fmla="*/ 5777 h 10000"/>
                    <a:gd name="connsiteX10" fmla="*/ 735 w 10000"/>
                    <a:gd name="connsiteY10" fmla="*/ 5748 h 10000"/>
                    <a:gd name="connsiteX11" fmla="*/ 735 w 10000"/>
                    <a:gd name="connsiteY11" fmla="*/ 5367 h 10000"/>
                    <a:gd name="connsiteX12" fmla="*/ 882 w 10000"/>
                    <a:gd name="connsiteY12" fmla="*/ 5337 h 10000"/>
                    <a:gd name="connsiteX13" fmla="*/ 882 w 10000"/>
                    <a:gd name="connsiteY13" fmla="*/ 4956 h 10000"/>
                    <a:gd name="connsiteX14" fmla="*/ 1029 w 10000"/>
                    <a:gd name="connsiteY14" fmla="*/ 4927 h 10000"/>
                    <a:gd name="connsiteX15" fmla="*/ 1029 w 10000"/>
                    <a:gd name="connsiteY15" fmla="*/ 4545 h 10000"/>
                    <a:gd name="connsiteX16" fmla="*/ 1176 w 10000"/>
                    <a:gd name="connsiteY16" fmla="*/ 4516 h 10000"/>
                    <a:gd name="connsiteX17" fmla="*/ 1176 w 10000"/>
                    <a:gd name="connsiteY17" fmla="*/ 4135 h 10000"/>
                    <a:gd name="connsiteX18" fmla="*/ 1324 w 10000"/>
                    <a:gd name="connsiteY18" fmla="*/ 4106 h 10000"/>
                    <a:gd name="connsiteX19" fmla="*/ 1324 w 10000"/>
                    <a:gd name="connsiteY19" fmla="*/ 3724 h 10000"/>
                    <a:gd name="connsiteX20" fmla="*/ 1471 w 10000"/>
                    <a:gd name="connsiteY20" fmla="*/ 3695 h 10000"/>
                    <a:gd name="connsiteX21" fmla="*/ 1471 w 10000"/>
                    <a:gd name="connsiteY21" fmla="*/ 3314 h 10000"/>
                    <a:gd name="connsiteX22" fmla="*/ 1618 w 10000"/>
                    <a:gd name="connsiteY22" fmla="*/ 3284 h 10000"/>
                    <a:gd name="connsiteX23" fmla="*/ 1618 w 10000"/>
                    <a:gd name="connsiteY23" fmla="*/ 2933 h 10000"/>
                    <a:gd name="connsiteX24" fmla="*/ 1765 w 10000"/>
                    <a:gd name="connsiteY24" fmla="*/ 2903 h 10000"/>
                    <a:gd name="connsiteX25" fmla="*/ 1765 w 10000"/>
                    <a:gd name="connsiteY25" fmla="*/ 2581 h 10000"/>
                    <a:gd name="connsiteX26" fmla="*/ 1912 w 10000"/>
                    <a:gd name="connsiteY26" fmla="*/ 2551 h 10000"/>
                    <a:gd name="connsiteX27" fmla="*/ 1912 w 10000"/>
                    <a:gd name="connsiteY27" fmla="*/ 2229 h 10000"/>
                    <a:gd name="connsiteX28" fmla="*/ 2059 w 10000"/>
                    <a:gd name="connsiteY28" fmla="*/ 2199 h 10000"/>
                    <a:gd name="connsiteX29" fmla="*/ 2059 w 10000"/>
                    <a:gd name="connsiteY29" fmla="*/ 1877 h 10000"/>
                    <a:gd name="connsiteX30" fmla="*/ 2206 w 10000"/>
                    <a:gd name="connsiteY30" fmla="*/ 1848 h 10000"/>
                    <a:gd name="connsiteX31" fmla="*/ 2206 w 10000"/>
                    <a:gd name="connsiteY31" fmla="*/ 1554 h 10000"/>
                    <a:gd name="connsiteX32" fmla="*/ 2353 w 10000"/>
                    <a:gd name="connsiteY32" fmla="*/ 1525 h 10000"/>
                    <a:gd name="connsiteX33" fmla="*/ 2353 w 10000"/>
                    <a:gd name="connsiteY33" fmla="*/ 1290 h 10000"/>
                    <a:gd name="connsiteX34" fmla="*/ 2500 w 10000"/>
                    <a:gd name="connsiteY34" fmla="*/ 1261 h 10000"/>
                    <a:gd name="connsiteX35" fmla="*/ 2500 w 10000"/>
                    <a:gd name="connsiteY35" fmla="*/ 1026 h 10000"/>
                    <a:gd name="connsiteX36" fmla="*/ 2647 w 10000"/>
                    <a:gd name="connsiteY36" fmla="*/ 997 h 10000"/>
                    <a:gd name="connsiteX37" fmla="*/ 2647 w 10000"/>
                    <a:gd name="connsiteY37" fmla="*/ 762 h 10000"/>
                    <a:gd name="connsiteX38" fmla="*/ 2794 w 10000"/>
                    <a:gd name="connsiteY38" fmla="*/ 733 h 10000"/>
                    <a:gd name="connsiteX39" fmla="*/ 2794 w 10000"/>
                    <a:gd name="connsiteY39" fmla="*/ 557 h 10000"/>
                    <a:gd name="connsiteX40" fmla="*/ 2941 w 10000"/>
                    <a:gd name="connsiteY40" fmla="*/ 528 h 10000"/>
                    <a:gd name="connsiteX41" fmla="*/ 2941 w 10000"/>
                    <a:gd name="connsiteY41" fmla="*/ 381 h 10000"/>
                    <a:gd name="connsiteX42" fmla="*/ 3088 w 10000"/>
                    <a:gd name="connsiteY42" fmla="*/ 352 h 10000"/>
                    <a:gd name="connsiteX43" fmla="*/ 3088 w 10000"/>
                    <a:gd name="connsiteY43" fmla="*/ 235 h 10000"/>
                    <a:gd name="connsiteX44" fmla="*/ 3235 w 10000"/>
                    <a:gd name="connsiteY44" fmla="*/ 205 h 10000"/>
                    <a:gd name="connsiteX45" fmla="*/ 3235 w 10000"/>
                    <a:gd name="connsiteY45" fmla="*/ 117 h 10000"/>
                    <a:gd name="connsiteX46" fmla="*/ 3382 w 10000"/>
                    <a:gd name="connsiteY46" fmla="*/ 88 h 10000"/>
                    <a:gd name="connsiteX47" fmla="*/ 3382 w 10000"/>
                    <a:gd name="connsiteY47" fmla="*/ 59 h 10000"/>
                    <a:gd name="connsiteX48" fmla="*/ 3676 w 10000"/>
                    <a:gd name="connsiteY48" fmla="*/ 0 h 10000"/>
                    <a:gd name="connsiteX49" fmla="*/ 3529 w 10000"/>
                    <a:gd name="connsiteY49" fmla="*/ 0 h 10000"/>
                    <a:gd name="connsiteX50" fmla="*/ 3676 w 10000"/>
                    <a:gd name="connsiteY50" fmla="*/ 0 h 10000"/>
                    <a:gd name="connsiteX51" fmla="*/ 3824 w 10000"/>
                    <a:gd name="connsiteY51" fmla="*/ 0 h 10000"/>
                    <a:gd name="connsiteX52" fmla="*/ 4118 w 10000"/>
                    <a:gd name="connsiteY52" fmla="*/ 59 h 10000"/>
                    <a:gd name="connsiteX53" fmla="*/ 4118 w 10000"/>
                    <a:gd name="connsiteY53" fmla="*/ 147 h 10000"/>
                    <a:gd name="connsiteX54" fmla="*/ 4265 w 10000"/>
                    <a:gd name="connsiteY54" fmla="*/ 176 h 10000"/>
                    <a:gd name="connsiteX55" fmla="*/ 4265 w 10000"/>
                    <a:gd name="connsiteY55" fmla="*/ 264 h 10000"/>
                    <a:gd name="connsiteX56" fmla="*/ 4412 w 10000"/>
                    <a:gd name="connsiteY56" fmla="*/ 293 h 10000"/>
                    <a:gd name="connsiteX57" fmla="*/ 4412 w 10000"/>
                    <a:gd name="connsiteY57" fmla="*/ 440 h 10000"/>
                    <a:gd name="connsiteX58" fmla="*/ 4559 w 10000"/>
                    <a:gd name="connsiteY58" fmla="*/ 469 h 10000"/>
                    <a:gd name="connsiteX59" fmla="*/ 4559 w 10000"/>
                    <a:gd name="connsiteY59" fmla="*/ 616 h 10000"/>
                    <a:gd name="connsiteX60" fmla="*/ 4706 w 10000"/>
                    <a:gd name="connsiteY60" fmla="*/ 645 h 10000"/>
                    <a:gd name="connsiteX61" fmla="*/ 4706 w 10000"/>
                    <a:gd name="connsiteY61" fmla="*/ 821 h 10000"/>
                    <a:gd name="connsiteX62" fmla="*/ 4853 w 10000"/>
                    <a:gd name="connsiteY62" fmla="*/ 850 h 10000"/>
                    <a:gd name="connsiteX63" fmla="*/ 4853 w 10000"/>
                    <a:gd name="connsiteY63" fmla="*/ 1085 h 10000"/>
                    <a:gd name="connsiteX64" fmla="*/ 5000 w 10000"/>
                    <a:gd name="connsiteY64" fmla="*/ 1114 h 10000"/>
                    <a:gd name="connsiteX65" fmla="*/ 5000 w 10000"/>
                    <a:gd name="connsiteY65" fmla="*/ 1349 h 10000"/>
                    <a:gd name="connsiteX66" fmla="*/ 5147 w 10000"/>
                    <a:gd name="connsiteY66" fmla="*/ 1378 h 10000"/>
                    <a:gd name="connsiteX67" fmla="*/ 5147 w 10000"/>
                    <a:gd name="connsiteY67" fmla="*/ 1642 h 10000"/>
                    <a:gd name="connsiteX68" fmla="*/ 5294 w 10000"/>
                    <a:gd name="connsiteY68" fmla="*/ 1672 h 10000"/>
                    <a:gd name="connsiteX69" fmla="*/ 5294 w 10000"/>
                    <a:gd name="connsiteY69" fmla="*/ 1965 h 10000"/>
                    <a:gd name="connsiteX70" fmla="*/ 5441 w 10000"/>
                    <a:gd name="connsiteY70" fmla="*/ 1994 h 10000"/>
                    <a:gd name="connsiteX71" fmla="*/ 5441 w 10000"/>
                    <a:gd name="connsiteY71" fmla="*/ 2317 h 10000"/>
                    <a:gd name="connsiteX72" fmla="*/ 5588 w 10000"/>
                    <a:gd name="connsiteY72" fmla="*/ 2346 h 10000"/>
                    <a:gd name="connsiteX73" fmla="*/ 5588 w 10000"/>
                    <a:gd name="connsiteY73" fmla="*/ 2669 h 10000"/>
                    <a:gd name="connsiteX74" fmla="*/ 5735 w 10000"/>
                    <a:gd name="connsiteY74" fmla="*/ 2698 h 10000"/>
                    <a:gd name="connsiteX75" fmla="*/ 5735 w 10000"/>
                    <a:gd name="connsiteY75" fmla="*/ 3050 h 10000"/>
                    <a:gd name="connsiteX76" fmla="*/ 5882 w 10000"/>
                    <a:gd name="connsiteY76" fmla="*/ 3079 h 10000"/>
                    <a:gd name="connsiteX77" fmla="*/ 5882 w 10000"/>
                    <a:gd name="connsiteY77" fmla="*/ 3431 h 10000"/>
                    <a:gd name="connsiteX78" fmla="*/ 6029 w 10000"/>
                    <a:gd name="connsiteY78" fmla="*/ 3460 h 10000"/>
                    <a:gd name="connsiteX79" fmla="*/ 6029 w 10000"/>
                    <a:gd name="connsiteY79" fmla="*/ 3812 h 10000"/>
                    <a:gd name="connsiteX80" fmla="*/ 6176 w 10000"/>
                    <a:gd name="connsiteY80" fmla="*/ 3842 h 10000"/>
                    <a:gd name="connsiteX81" fmla="*/ 6176 w 10000"/>
                    <a:gd name="connsiteY81" fmla="*/ 4223 h 10000"/>
                    <a:gd name="connsiteX82" fmla="*/ 6324 w 10000"/>
                    <a:gd name="connsiteY82" fmla="*/ 4252 h 10000"/>
                    <a:gd name="connsiteX83" fmla="*/ 6324 w 10000"/>
                    <a:gd name="connsiteY83" fmla="*/ 4633 h 10000"/>
                    <a:gd name="connsiteX84" fmla="*/ 6471 w 10000"/>
                    <a:gd name="connsiteY84" fmla="*/ 4663 h 10000"/>
                    <a:gd name="connsiteX85" fmla="*/ 6471 w 10000"/>
                    <a:gd name="connsiteY85" fmla="*/ 5044 h 10000"/>
                    <a:gd name="connsiteX86" fmla="*/ 6618 w 10000"/>
                    <a:gd name="connsiteY86" fmla="*/ 5073 h 10000"/>
                    <a:gd name="connsiteX87" fmla="*/ 6618 w 10000"/>
                    <a:gd name="connsiteY87" fmla="*/ 5455 h 10000"/>
                    <a:gd name="connsiteX88" fmla="*/ 6765 w 10000"/>
                    <a:gd name="connsiteY88" fmla="*/ 5484 h 10000"/>
                    <a:gd name="connsiteX89" fmla="*/ 6765 w 10000"/>
                    <a:gd name="connsiteY89" fmla="*/ 5865 h 10000"/>
                    <a:gd name="connsiteX90" fmla="*/ 6912 w 10000"/>
                    <a:gd name="connsiteY90" fmla="*/ 5894 h 10000"/>
                    <a:gd name="connsiteX91" fmla="*/ 6912 w 10000"/>
                    <a:gd name="connsiteY91" fmla="*/ 6276 h 10000"/>
                    <a:gd name="connsiteX92" fmla="*/ 7059 w 10000"/>
                    <a:gd name="connsiteY92" fmla="*/ 6305 h 10000"/>
                    <a:gd name="connsiteX93" fmla="*/ 7059 w 10000"/>
                    <a:gd name="connsiteY93" fmla="*/ 6686 h 10000"/>
                    <a:gd name="connsiteX94" fmla="*/ 7206 w 10000"/>
                    <a:gd name="connsiteY94" fmla="*/ 6716 h 10000"/>
                    <a:gd name="connsiteX95" fmla="*/ 7500 w 10000"/>
                    <a:gd name="connsiteY95" fmla="*/ 7801 h 10000"/>
                    <a:gd name="connsiteX96" fmla="*/ 8088 w 10000"/>
                    <a:gd name="connsiteY96" fmla="*/ 8768 h 10000"/>
                    <a:gd name="connsiteX97" fmla="*/ 8382 w 10000"/>
                    <a:gd name="connsiteY97" fmla="*/ 9267 h 10000"/>
                    <a:gd name="connsiteX98" fmla="*/ 8382 w 10000"/>
                    <a:gd name="connsiteY98" fmla="*/ 9443 h 10000"/>
                    <a:gd name="connsiteX99" fmla="*/ 8529 w 10000"/>
                    <a:gd name="connsiteY99" fmla="*/ 9472 h 10000"/>
                    <a:gd name="connsiteX100" fmla="*/ 8529 w 10000"/>
                    <a:gd name="connsiteY100" fmla="*/ 9619 h 10000"/>
                    <a:gd name="connsiteX101" fmla="*/ 8676 w 10000"/>
                    <a:gd name="connsiteY101" fmla="*/ 9648 h 10000"/>
                    <a:gd name="connsiteX102" fmla="*/ 8676 w 10000"/>
                    <a:gd name="connsiteY102" fmla="*/ 9765 h 10000"/>
                    <a:gd name="connsiteX103" fmla="*/ 8824 w 10000"/>
                    <a:gd name="connsiteY103" fmla="*/ 9795 h 10000"/>
                    <a:gd name="connsiteX104" fmla="*/ 8824 w 10000"/>
                    <a:gd name="connsiteY104" fmla="*/ 9883 h 10000"/>
                    <a:gd name="connsiteX105" fmla="*/ 8971 w 10000"/>
                    <a:gd name="connsiteY105" fmla="*/ 9912 h 10000"/>
                    <a:gd name="connsiteX106" fmla="*/ 8971 w 10000"/>
                    <a:gd name="connsiteY106" fmla="*/ 9971 h 10000"/>
                    <a:gd name="connsiteX107" fmla="*/ 9118 w 10000"/>
                    <a:gd name="connsiteY107" fmla="*/ 10000 h 10000"/>
                    <a:gd name="connsiteX108" fmla="*/ 9265 w 10000"/>
                    <a:gd name="connsiteY108" fmla="*/ 10000 h 10000"/>
                    <a:gd name="connsiteX109" fmla="*/ 9412 w 10000"/>
                    <a:gd name="connsiteY109" fmla="*/ 10000 h 10000"/>
                    <a:gd name="connsiteX110" fmla="*/ 9706 w 10000"/>
                    <a:gd name="connsiteY110" fmla="*/ 9941 h 10000"/>
                    <a:gd name="connsiteX111" fmla="*/ 9706 w 10000"/>
                    <a:gd name="connsiteY111" fmla="*/ 9853 h 10000"/>
                    <a:gd name="connsiteX112" fmla="*/ 9853 w 10000"/>
                    <a:gd name="connsiteY112" fmla="*/ 9824 h 10000"/>
                    <a:gd name="connsiteX113" fmla="*/ 9853 w 10000"/>
                    <a:gd name="connsiteY113" fmla="*/ 9736 h 10000"/>
                    <a:gd name="connsiteX114" fmla="*/ 10000 w 10000"/>
                    <a:gd name="connsiteY114" fmla="*/ 9707 h 10000"/>
                    <a:gd name="connsiteX0" fmla="*/ 0 w 9853"/>
                    <a:gd name="connsiteY0" fmla="*/ 7683 h 10000"/>
                    <a:gd name="connsiteX1" fmla="*/ 0 w 9853"/>
                    <a:gd name="connsiteY1" fmla="*/ 7361 h 10000"/>
                    <a:gd name="connsiteX2" fmla="*/ 147 w 9853"/>
                    <a:gd name="connsiteY2" fmla="*/ 7331 h 10000"/>
                    <a:gd name="connsiteX3" fmla="*/ 147 w 9853"/>
                    <a:gd name="connsiteY3" fmla="*/ 6979 h 10000"/>
                    <a:gd name="connsiteX4" fmla="*/ 294 w 9853"/>
                    <a:gd name="connsiteY4" fmla="*/ 6950 h 10000"/>
                    <a:gd name="connsiteX5" fmla="*/ 294 w 9853"/>
                    <a:gd name="connsiteY5" fmla="*/ 6569 h 10000"/>
                    <a:gd name="connsiteX6" fmla="*/ 441 w 9853"/>
                    <a:gd name="connsiteY6" fmla="*/ 6540 h 10000"/>
                    <a:gd name="connsiteX7" fmla="*/ 441 w 9853"/>
                    <a:gd name="connsiteY7" fmla="*/ 6188 h 10000"/>
                    <a:gd name="connsiteX8" fmla="*/ 588 w 9853"/>
                    <a:gd name="connsiteY8" fmla="*/ 6158 h 10000"/>
                    <a:gd name="connsiteX9" fmla="*/ 588 w 9853"/>
                    <a:gd name="connsiteY9" fmla="*/ 5777 h 10000"/>
                    <a:gd name="connsiteX10" fmla="*/ 735 w 9853"/>
                    <a:gd name="connsiteY10" fmla="*/ 5748 h 10000"/>
                    <a:gd name="connsiteX11" fmla="*/ 735 w 9853"/>
                    <a:gd name="connsiteY11" fmla="*/ 5367 h 10000"/>
                    <a:gd name="connsiteX12" fmla="*/ 882 w 9853"/>
                    <a:gd name="connsiteY12" fmla="*/ 5337 h 10000"/>
                    <a:gd name="connsiteX13" fmla="*/ 882 w 9853"/>
                    <a:gd name="connsiteY13" fmla="*/ 4956 h 10000"/>
                    <a:gd name="connsiteX14" fmla="*/ 1029 w 9853"/>
                    <a:gd name="connsiteY14" fmla="*/ 4927 h 10000"/>
                    <a:gd name="connsiteX15" fmla="*/ 1029 w 9853"/>
                    <a:gd name="connsiteY15" fmla="*/ 4545 h 10000"/>
                    <a:gd name="connsiteX16" fmla="*/ 1176 w 9853"/>
                    <a:gd name="connsiteY16" fmla="*/ 4516 h 10000"/>
                    <a:gd name="connsiteX17" fmla="*/ 1176 w 9853"/>
                    <a:gd name="connsiteY17" fmla="*/ 4135 h 10000"/>
                    <a:gd name="connsiteX18" fmla="*/ 1324 w 9853"/>
                    <a:gd name="connsiteY18" fmla="*/ 4106 h 10000"/>
                    <a:gd name="connsiteX19" fmla="*/ 1324 w 9853"/>
                    <a:gd name="connsiteY19" fmla="*/ 3724 h 10000"/>
                    <a:gd name="connsiteX20" fmla="*/ 1471 w 9853"/>
                    <a:gd name="connsiteY20" fmla="*/ 3695 h 10000"/>
                    <a:gd name="connsiteX21" fmla="*/ 1471 w 9853"/>
                    <a:gd name="connsiteY21" fmla="*/ 3314 h 10000"/>
                    <a:gd name="connsiteX22" fmla="*/ 1618 w 9853"/>
                    <a:gd name="connsiteY22" fmla="*/ 3284 h 10000"/>
                    <a:gd name="connsiteX23" fmla="*/ 1618 w 9853"/>
                    <a:gd name="connsiteY23" fmla="*/ 2933 h 10000"/>
                    <a:gd name="connsiteX24" fmla="*/ 1765 w 9853"/>
                    <a:gd name="connsiteY24" fmla="*/ 2903 h 10000"/>
                    <a:gd name="connsiteX25" fmla="*/ 1765 w 9853"/>
                    <a:gd name="connsiteY25" fmla="*/ 2581 h 10000"/>
                    <a:gd name="connsiteX26" fmla="*/ 1912 w 9853"/>
                    <a:gd name="connsiteY26" fmla="*/ 2551 h 10000"/>
                    <a:gd name="connsiteX27" fmla="*/ 1912 w 9853"/>
                    <a:gd name="connsiteY27" fmla="*/ 2229 h 10000"/>
                    <a:gd name="connsiteX28" fmla="*/ 2059 w 9853"/>
                    <a:gd name="connsiteY28" fmla="*/ 2199 h 10000"/>
                    <a:gd name="connsiteX29" fmla="*/ 2059 w 9853"/>
                    <a:gd name="connsiteY29" fmla="*/ 1877 h 10000"/>
                    <a:gd name="connsiteX30" fmla="*/ 2206 w 9853"/>
                    <a:gd name="connsiteY30" fmla="*/ 1848 h 10000"/>
                    <a:gd name="connsiteX31" fmla="*/ 2206 w 9853"/>
                    <a:gd name="connsiteY31" fmla="*/ 1554 h 10000"/>
                    <a:gd name="connsiteX32" fmla="*/ 2353 w 9853"/>
                    <a:gd name="connsiteY32" fmla="*/ 1525 h 10000"/>
                    <a:gd name="connsiteX33" fmla="*/ 2353 w 9853"/>
                    <a:gd name="connsiteY33" fmla="*/ 1290 h 10000"/>
                    <a:gd name="connsiteX34" fmla="*/ 2500 w 9853"/>
                    <a:gd name="connsiteY34" fmla="*/ 1261 h 10000"/>
                    <a:gd name="connsiteX35" fmla="*/ 2500 w 9853"/>
                    <a:gd name="connsiteY35" fmla="*/ 1026 h 10000"/>
                    <a:gd name="connsiteX36" fmla="*/ 2647 w 9853"/>
                    <a:gd name="connsiteY36" fmla="*/ 997 h 10000"/>
                    <a:gd name="connsiteX37" fmla="*/ 2647 w 9853"/>
                    <a:gd name="connsiteY37" fmla="*/ 762 h 10000"/>
                    <a:gd name="connsiteX38" fmla="*/ 2794 w 9853"/>
                    <a:gd name="connsiteY38" fmla="*/ 733 h 10000"/>
                    <a:gd name="connsiteX39" fmla="*/ 2794 w 9853"/>
                    <a:gd name="connsiteY39" fmla="*/ 557 h 10000"/>
                    <a:gd name="connsiteX40" fmla="*/ 2941 w 9853"/>
                    <a:gd name="connsiteY40" fmla="*/ 528 h 10000"/>
                    <a:gd name="connsiteX41" fmla="*/ 2941 w 9853"/>
                    <a:gd name="connsiteY41" fmla="*/ 381 h 10000"/>
                    <a:gd name="connsiteX42" fmla="*/ 3088 w 9853"/>
                    <a:gd name="connsiteY42" fmla="*/ 352 h 10000"/>
                    <a:gd name="connsiteX43" fmla="*/ 3088 w 9853"/>
                    <a:gd name="connsiteY43" fmla="*/ 235 h 10000"/>
                    <a:gd name="connsiteX44" fmla="*/ 3235 w 9853"/>
                    <a:gd name="connsiteY44" fmla="*/ 205 h 10000"/>
                    <a:gd name="connsiteX45" fmla="*/ 3235 w 9853"/>
                    <a:gd name="connsiteY45" fmla="*/ 117 h 10000"/>
                    <a:gd name="connsiteX46" fmla="*/ 3382 w 9853"/>
                    <a:gd name="connsiteY46" fmla="*/ 88 h 10000"/>
                    <a:gd name="connsiteX47" fmla="*/ 3382 w 9853"/>
                    <a:gd name="connsiteY47" fmla="*/ 59 h 10000"/>
                    <a:gd name="connsiteX48" fmla="*/ 3676 w 9853"/>
                    <a:gd name="connsiteY48" fmla="*/ 0 h 10000"/>
                    <a:gd name="connsiteX49" fmla="*/ 3529 w 9853"/>
                    <a:gd name="connsiteY49" fmla="*/ 0 h 10000"/>
                    <a:gd name="connsiteX50" fmla="*/ 3676 w 9853"/>
                    <a:gd name="connsiteY50" fmla="*/ 0 h 10000"/>
                    <a:gd name="connsiteX51" fmla="*/ 3824 w 9853"/>
                    <a:gd name="connsiteY51" fmla="*/ 0 h 10000"/>
                    <a:gd name="connsiteX52" fmla="*/ 4118 w 9853"/>
                    <a:gd name="connsiteY52" fmla="*/ 59 h 10000"/>
                    <a:gd name="connsiteX53" fmla="*/ 4118 w 9853"/>
                    <a:gd name="connsiteY53" fmla="*/ 147 h 10000"/>
                    <a:gd name="connsiteX54" fmla="*/ 4265 w 9853"/>
                    <a:gd name="connsiteY54" fmla="*/ 176 h 10000"/>
                    <a:gd name="connsiteX55" fmla="*/ 4265 w 9853"/>
                    <a:gd name="connsiteY55" fmla="*/ 264 h 10000"/>
                    <a:gd name="connsiteX56" fmla="*/ 4412 w 9853"/>
                    <a:gd name="connsiteY56" fmla="*/ 293 h 10000"/>
                    <a:gd name="connsiteX57" fmla="*/ 4412 w 9853"/>
                    <a:gd name="connsiteY57" fmla="*/ 440 h 10000"/>
                    <a:gd name="connsiteX58" fmla="*/ 4559 w 9853"/>
                    <a:gd name="connsiteY58" fmla="*/ 469 h 10000"/>
                    <a:gd name="connsiteX59" fmla="*/ 4559 w 9853"/>
                    <a:gd name="connsiteY59" fmla="*/ 616 h 10000"/>
                    <a:gd name="connsiteX60" fmla="*/ 4706 w 9853"/>
                    <a:gd name="connsiteY60" fmla="*/ 645 h 10000"/>
                    <a:gd name="connsiteX61" fmla="*/ 4706 w 9853"/>
                    <a:gd name="connsiteY61" fmla="*/ 821 h 10000"/>
                    <a:gd name="connsiteX62" fmla="*/ 4853 w 9853"/>
                    <a:gd name="connsiteY62" fmla="*/ 850 h 10000"/>
                    <a:gd name="connsiteX63" fmla="*/ 4853 w 9853"/>
                    <a:gd name="connsiteY63" fmla="*/ 1085 h 10000"/>
                    <a:gd name="connsiteX64" fmla="*/ 5000 w 9853"/>
                    <a:gd name="connsiteY64" fmla="*/ 1114 h 10000"/>
                    <a:gd name="connsiteX65" fmla="*/ 5000 w 9853"/>
                    <a:gd name="connsiteY65" fmla="*/ 1349 h 10000"/>
                    <a:gd name="connsiteX66" fmla="*/ 5147 w 9853"/>
                    <a:gd name="connsiteY66" fmla="*/ 1378 h 10000"/>
                    <a:gd name="connsiteX67" fmla="*/ 5147 w 9853"/>
                    <a:gd name="connsiteY67" fmla="*/ 1642 h 10000"/>
                    <a:gd name="connsiteX68" fmla="*/ 5294 w 9853"/>
                    <a:gd name="connsiteY68" fmla="*/ 1672 h 10000"/>
                    <a:gd name="connsiteX69" fmla="*/ 5294 w 9853"/>
                    <a:gd name="connsiteY69" fmla="*/ 1965 h 10000"/>
                    <a:gd name="connsiteX70" fmla="*/ 5441 w 9853"/>
                    <a:gd name="connsiteY70" fmla="*/ 1994 h 10000"/>
                    <a:gd name="connsiteX71" fmla="*/ 5441 w 9853"/>
                    <a:gd name="connsiteY71" fmla="*/ 2317 h 10000"/>
                    <a:gd name="connsiteX72" fmla="*/ 5588 w 9853"/>
                    <a:gd name="connsiteY72" fmla="*/ 2346 h 10000"/>
                    <a:gd name="connsiteX73" fmla="*/ 5588 w 9853"/>
                    <a:gd name="connsiteY73" fmla="*/ 2669 h 10000"/>
                    <a:gd name="connsiteX74" fmla="*/ 5735 w 9853"/>
                    <a:gd name="connsiteY74" fmla="*/ 2698 h 10000"/>
                    <a:gd name="connsiteX75" fmla="*/ 5735 w 9853"/>
                    <a:gd name="connsiteY75" fmla="*/ 3050 h 10000"/>
                    <a:gd name="connsiteX76" fmla="*/ 5882 w 9853"/>
                    <a:gd name="connsiteY76" fmla="*/ 3079 h 10000"/>
                    <a:gd name="connsiteX77" fmla="*/ 5882 w 9853"/>
                    <a:gd name="connsiteY77" fmla="*/ 3431 h 10000"/>
                    <a:gd name="connsiteX78" fmla="*/ 6029 w 9853"/>
                    <a:gd name="connsiteY78" fmla="*/ 3460 h 10000"/>
                    <a:gd name="connsiteX79" fmla="*/ 6029 w 9853"/>
                    <a:gd name="connsiteY79" fmla="*/ 3812 h 10000"/>
                    <a:gd name="connsiteX80" fmla="*/ 6176 w 9853"/>
                    <a:gd name="connsiteY80" fmla="*/ 3842 h 10000"/>
                    <a:gd name="connsiteX81" fmla="*/ 6176 w 9853"/>
                    <a:gd name="connsiteY81" fmla="*/ 4223 h 10000"/>
                    <a:gd name="connsiteX82" fmla="*/ 6324 w 9853"/>
                    <a:gd name="connsiteY82" fmla="*/ 4252 h 10000"/>
                    <a:gd name="connsiteX83" fmla="*/ 6324 w 9853"/>
                    <a:gd name="connsiteY83" fmla="*/ 4633 h 10000"/>
                    <a:gd name="connsiteX84" fmla="*/ 6471 w 9853"/>
                    <a:gd name="connsiteY84" fmla="*/ 4663 h 10000"/>
                    <a:gd name="connsiteX85" fmla="*/ 6471 w 9853"/>
                    <a:gd name="connsiteY85" fmla="*/ 5044 h 10000"/>
                    <a:gd name="connsiteX86" fmla="*/ 6618 w 9853"/>
                    <a:gd name="connsiteY86" fmla="*/ 5073 h 10000"/>
                    <a:gd name="connsiteX87" fmla="*/ 6618 w 9853"/>
                    <a:gd name="connsiteY87" fmla="*/ 5455 h 10000"/>
                    <a:gd name="connsiteX88" fmla="*/ 6765 w 9853"/>
                    <a:gd name="connsiteY88" fmla="*/ 5484 h 10000"/>
                    <a:gd name="connsiteX89" fmla="*/ 6765 w 9853"/>
                    <a:gd name="connsiteY89" fmla="*/ 5865 h 10000"/>
                    <a:gd name="connsiteX90" fmla="*/ 6912 w 9853"/>
                    <a:gd name="connsiteY90" fmla="*/ 5894 h 10000"/>
                    <a:gd name="connsiteX91" fmla="*/ 6912 w 9853"/>
                    <a:gd name="connsiteY91" fmla="*/ 6276 h 10000"/>
                    <a:gd name="connsiteX92" fmla="*/ 7059 w 9853"/>
                    <a:gd name="connsiteY92" fmla="*/ 6305 h 10000"/>
                    <a:gd name="connsiteX93" fmla="*/ 7059 w 9853"/>
                    <a:gd name="connsiteY93" fmla="*/ 6686 h 10000"/>
                    <a:gd name="connsiteX94" fmla="*/ 7206 w 9853"/>
                    <a:gd name="connsiteY94" fmla="*/ 6716 h 10000"/>
                    <a:gd name="connsiteX95" fmla="*/ 7500 w 9853"/>
                    <a:gd name="connsiteY95" fmla="*/ 7801 h 10000"/>
                    <a:gd name="connsiteX96" fmla="*/ 8088 w 9853"/>
                    <a:gd name="connsiteY96" fmla="*/ 8768 h 10000"/>
                    <a:gd name="connsiteX97" fmla="*/ 8382 w 9853"/>
                    <a:gd name="connsiteY97" fmla="*/ 9267 h 10000"/>
                    <a:gd name="connsiteX98" fmla="*/ 8382 w 9853"/>
                    <a:gd name="connsiteY98" fmla="*/ 9443 h 10000"/>
                    <a:gd name="connsiteX99" fmla="*/ 8529 w 9853"/>
                    <a:gd name="connsiteY99" fmla="*/ 9472 h 10000"/>
                    <a:gd name="connsiteX100" fmla="*/ 8529 w 9853"/>
                    <a:gd name="connsiteY100" fmla="*/ 9619 h 10000"/>
                    <a:gd name="connsiteX101" fmla="*/ 8676 w 9853"/>
                    <a:gd name="connsiteY101" fmla="*/ 9648 h 10000"/>
                    <a:gd name="connsiteX102" fmla="*/ 8676 w 9853"/>
                    <a:gd name="connsiteY102" fmla="*/ 9765 h 10000"/>
                    <a:gd name="connsiteX103" fmla="*/ 8824 w 9853"/>
                    <a:gd name="connsiteY103" fmla="*/ 9795 h 10000"/>
                    <a:gd name="connsiteX104" fmla="*/ 8824 w 9853"/>
                    <a:gd name="connsiteY104" fmla="*/ 9883 h 10000"/>
                    <a:gd name="connsiteX105" fmla="*/ 8971 w 9853"/>
                    <a:gd name="connsiteY105" fmla="*/ 9912 h 10000"/>
                    <a:gd name="connsiteX106" fmla="*/ 8971 w 9853"/>
                    <a:gd name="connsiteY106" fmla="*/ 9971 h 10000"/>
                    <a:gd name="connsiteX107" fmla="*/ 9118 w 9853"/>
                    <a:gd name="connsiteY107" fmla="*/ 10000 h 10000"/>
                    <a:gd name="connsiteX108" fmla="*/ 9265 w 9853"/>
                    <a:gd name="connsiteY108" fmla="*/ 10000 h 10000"/>
                    <a:gd name="connsiteX109" fmla="*/ 9412 w 9853"/>
                    <a:gd name="connsiteY109" fmla="*/ 10000 h 10000"/>
                    <a:gd name="connsiteX110" fmla="*/ 9706 w 9853"/>
                    <a:gd name="connsiteY110" fmla="*/ 9941 h 10000"/>
                    <a:gd name="connsiteX111" fmla="*/ 9706 w 9853"/>
                    <a:gd name="connsiteY111" fmla="*/ 9853 h 10000"/>
                    <a:gd name="connsiteX112" fmla="*/ 9853 w 9853"/>
                    <a:gd name="connsiteY112" fmla="*/ 9824 h 10000"/>
                    <a:gd name="connsiteX113" fmla="*/ 9853 w 9853"/>
                    <a:gd name="connsiteY113" fmla="*/ 9736 h 10000"/>
                    <a:gd name="connsiteX0" fmla="*/ 0 w 10258"/>
                    <a:gd name="connsiteY0" fmla="*/ 7683 h 10000"/>
                    <a:gd name="connsiteX1" fmla="*/ 0 w 10258"/>
                    <a:gd name="connsiteY1" fmla="*/ 7361 h 10000"/>
                    <a:gd name="connsiteX2" fmla="*/ 149 w 10258"/>
                    <a:gd name="connsiteY2" fmla="*/ 7331 h 10000"/>
                    <a:gd name="connsiteX3" fmla="*/ 149 w 10258"/>
                    <a:gd name="connsiteY3" fmla="*/ 6979 h 10000"/>
                    <a:gd name="connsiteX4" fmla="*/ 298 w 10258"/>
                    <a:gd name="connsiteY4" fmla="*/ 6950 h 10000"/>
                    <a:gd name="connsiteX5" fmla="*/ 298 w 10258"/>
                    <a:gd name="connsiteY5" fmla="*/ 6569 h 10000"/>
                    <a:gd name="connsiteX6" fmla="*/ 448 w 10258"/>
                    <a:gd name="connsiteY6" fmla="*/ 6540 h 10000"/>
                    <a:gd name="connsiteX7" fmla="*/ 448 w 10258"/>
                    <a:gd name="connsiteY7" fmla="*/ 6188 h 10000"/>
                    <a:gd name="connsiteX8" fmla="*/ 597 w 10258"/>
                    <a:gd name="connsiteY8" fmla="*/ 6158 h 10000"/>
                    <a:gd name="connsiteX9" fmla="*/ 597 w 10258"/>
                    <a:gd name="connsiteY9" fmla="*/ 5777 h 10000"/>
                    <a:gd name="connsiteX10" fmla="*/ 746 w 10258"/>
                    <a:gd name="connsiteY10" fmla="*/ 5748 h 10000"/>
                    <a:gd name="connsiteX11" fmla="*/ 746 w 10258"/>
                    <a:gd name="connsiteY11" fmla="*/ 5367 h 10000"/>
                    <a:gd name="connsiteX12" fmla="*/ 895 w 10258"/>
                    <a:gd name="connsiteY12" fmla="*/ 5337 h 10000"/>
                    <a:gd name="connsiteX13" fmla="*/ 895 w 10258"/>
                    <a:gd name="connsiteY13" fmla="*/ 4956 h 10000"/>
                    <a:gd name="connsiteX14" fmla="*/ 1044 w 10258"/>
                    <a:gd name="connsiteY14" fmla="*/ 4927 h 10000"/>
                    <a:gd name="connsiteX15" fmla="*/ 1044 w 10258"/>
                    <a:gd name="connsiteY15" fmla="*/ 4545 h 10000"/>
                    <a:gd name="connsiteX16" fmla="*/ 1194 w 10258"/>
                    <a:gd name="connsiteY16" fmla="*/ 4516 h 10000"/>
                    <a:gd name="connsiteX17" fmla="*/ 1194 w 10258"/>
                    <a:gd name="connsiteY17" fmla="*/ 4135 h 10000"/>
                    <a:gd name="connsiteX18" fmla="*/ 1344 w 10258"/>
                    <a:gd name="connsiteY18" fmla="*/ 4106 h 10000"/>
                    <a:gd name="connsiteX19" fmla="*/ 1344 w 10258"/>
                    <a:gd name="connsiteY19" fmla="*/ 3724 h 10000"/>
                    <a:gd name="connsiteX20" fmla="*/ 1493 w 10258"/>
                    <a:gd name="connsiteY20" fmla="*/ 3695 h 10000"/>
                    <a:gd name="connsiteX21" fmla="*/ 1493 w 10258"/>
                    <a:gd name="connsiteY21" fmla="*/ 3314 h 10000"/>
                    <a:gd name="connsiteX22" fmla="*/ 1642 w 10258"/>
                    <a:gd name="connsiteY22" fmla="*/ 3284 h 10000"/>
                    <a:gd name="connsiteX23" fmla="*/ 1642 w 10258"/>
                    <a:gd name="connsiteY23" fmla="*/ 2933 h 10000"/>
                    <a:gd name="connsiteX24" fmla="*/ 1791 w 10258"/>
                    <a:gd name="connsiteY24" fmla="*/ 2903 h 10000"/>
                    <a:gd name="connsiteX25" fmla="*/ 1791 w 10258"/>
                    <a:gd name="connsiteY25" fmla="*/ 2581 h 10000"/>
                    <a:gd name="connsiteX26" fmla="*/ 1941 w 10258"/>
                    <a:gd name="connsiteY26" fmla="*/ 2551 h 10000"/>
                    <a:gd name="connsiteX27" fmla="*/ 1941 w 10258"/>
                    <a:gd name="connsiteY27" fmla="*/ 2229 h 10000"/>
                    <a:gd name="connsiteX28" fmla="*/ 2090 w 10258"/>
                    <a:gd name="connsiteY28" fmla="*/ 2199 h 10000"/>
                    <a:gd name="connsiteX29" fmla="*/ 2090 w 10258"/>
                    <a:gd name="connsiteY29" fmla="*/ 1877 h 10000"/>
                    <a:gd name="connsiteX30" fmla="*/ 2239 w 10258"/>
                    <a:gd name="connsiteY30" fmla="*/ 1848 h 10000"/>
                    <a:gd name="connsiteX31" fmla="*/ 2239 w 10258"/>
                    <a:gd name="connsiteY31" fmla="*/ 1554 h 10000"/>
                    <a:gd name="connsiteX32" fmla="*/ 2388 w 10258"/>
                    <a:gd name="connsiteY32" fmla="*/ 1525 h 10000"/>
                    <a:gd name="connsiteX33" fmla="*/ 2388 w 10258"/>
                    <a:gd name="connsiteY33" fmla="*/ 1290 h 10000"/>
                    <a:gd name="connsiteX34" fmla="*/ 2537 w 10258"/>
                    <a:gd name="connsiteY34" fmla="*/ 1261 h 10000"/>
                    <a:gd name="connsiteX35" fmla="*/ 2537 w 10258"/>
                    <a:gd name="connsiteY35" fmla="*/ 1026 h 10000"/>
                    <a:gd name="connsiteX36" fmla="*/ 2686 w 10258"/>
                    <a:gd name="connsiteY36" fmla="*/ 997 h 10000"/>
                    <a:gd name="connsiteX37" fmla="*/ 2686 w 10258"/>
                    <a:gd name="connsiteY37" fmla="*/ 762 h 10000"/>
                    <a:gd name="connsiteX38" fmla="*/ 2836 w 10258"/>
                    <a:gd name="connsiteY38" fmla="*/ 733 h 10000"/>
                    <a:gd name="connsiteX39" fmla="*/ 2836 w 10258"/>
                    <a:gd name="connsiteY39" fmla="*/ 557 h 10000"/>
                    <a:gd name="connsiteX40" fmla="*/ 2985 w 10258"/>
                    <a:gd name="connsiteY40" fmla="*/ 528 h 10000"/>
                    <a:gd name="connsiteX41" fmla="*/ 2985 w 10258"/>
                    <a:gd name="connsiteY41" fmla="*/ 381 h 10000"/>
                    <a:gd name="connsiteX42" fmla="*/ 3134 w 10258"/>
                    <a:gd name="connsiteY42" fmla="*/ 352 h 10000"/>
                    <a:gd name="connsiteX43" fmla="*/ 3134 w 10258"/>
                    <a:gd name="connsiteY43" fmla="*/ 235 h 10000"/>
                    <a:gd name="connsiteX44" fmla="*/ 3283 w 10258"/>
                    <a:gd name="connsiteY44" fmla="*/ 205 h 10000"/>
                    <a:gd name="connsiteX45" fmla="*/ 3283 w 10258"/>
                    <a:gd name="connsiteY45" fmla="*/ 117 h 10000"/>
                    <a:gd name="connsiteX46" fmla="*/ 3432 w 10258"/>
                    <a:gd name="connsiteY46" fmla="*/ 88 h 10000"/>
                    <a:gd name="connsiteX47" fmla="*/ 3432 w 10258"/>
                    <a:gd name="connsiteY47" fmla="*/ 59 h 10000"/>
                    <a:gd name="connsiteX48" fmla="*/ 3731 w 10258"/>
                    <a:gd name="connsiteY48" fmla="*/ 0 h 10000"/>
                    <a:gd name="connsiteX49" fmla="*/ 3582 w 10258"/>
                    <a:gd name="connsiteY49" fmla="*/ 0 h 10000"/>
                    <a:gd name="connsiteX50" fmla="*/ 3731 w 10258"/>
                    <a:gd name="connsiteY50" fmla="*/ 0 h 10000"/>
                    <a:gd name="connsiteX51" fmla="*/ 3881 w 10258"/>
                    <a:gd name="connsiteY51" fmla="*/ 0 h 10000"/>
                    <a:gd name="connsiteX52" fmla="*/ 4179 w 10258"/>
                    <a:gd name="connsiteY52" fmla="*/ 59 h 10000"/>
                    <a:gd name="connsiteX53" fmla="*/ 4179 w 10258"/>
                    <a:gd name="connsiteY53" fmla="*/ 147 h 10000"/>
                    <a:gd name="connsiteX54" fmla="*/ 4329 w 10258"/>
                    <a:gd name="connsiteY54" fmla="*/ 176 h 10000"/>
                    <a:gd name="connsiteX55" fmla="*/ 4329 w 10258"/>
                    <a:gd name="connsiteY55" fmla="*/ 264 h 10000"/>
                    <a:gd name="connsiteX56" fmla="*/ 4478 w 10258"/>
                    <a:gd name="connsiteY56" fmla="*/ 293 h 10000"/>
                    <a:gd name="connsiteX57" fmla="*/ 4478 w 10258"/>
                    <a:gd name="connsiteY57" fmla="*/ 440 h 10000"/>
                    <a:gd name="connsiteX58" fmla="*/ 4627 w 10258"/>
                    <a:gd name="connsiteY58" fmla="*/ 469 h 10000"/>
                    <a:gd name="connsiteX59" fmla="*/ 4627 w 10258"/>
                    <a:gd name="connsiteY59" fmla="*/ 616 h 10000"/>
                    <a:gd name="connsiteX60" fmla="*/ 4776 w 10258"/>
                    <a:gd name="connsiteY60" fmla="*/ 645 h 10000"/>
                    <a:gd name="connsiteX61" fmla="*/ 4776 w 10258"/>
                    <a:gd name="connsiteY61" fmla="*/ 821 h 10000"/>
                    <a:gd name="connsiteX62" fmla="*/ 4925 w 10258"/>
                    <a:gd name="connsiteY62" fmla="*/ 850 h 10000"/>
                    <a:gd name="connsiteX63" fmla="*/ 4925 w 10258"/>
                    <a:gd name="connsiteY63" fmla="*/ 1085 h 10000"/>
                    <a:gd name="connsiteX64" fmla="*/ 5075 w 10258"/>
                    <a:gd name="connsiteY64" fmla="*/ 1114 h 10000"/>
                    <a:gd name="connsiteX65" fmla="*/ 5075 w 10258"/>
                    <a:gd name="connsiteY65" fmla="*/ 1349 h 10000"/>
                    <a:gd name="connsiteX66" fmla="*/ 5224 w 10258"/>
                    <a:gd name="connsiteY66" fmla="*/ 1378 h 10000"/>
                    <a:gd name="connsiteX67" fmla="*/ 5224 w 10258"/>
                    <a:gd name="connsiteY67" fmla="*/ 1642 h 10000"/>
                    <a:gd name="connsiteX68" fmla="*/ 5373 w 10258"/>
                    <a:gd name="connsiteY68" fmla="*/ 1672 h 10000"/>
                    <a:gd name="connsiteX69" fmla="*/ 5373 w 10258"/>
                    <a:gd name="connsiteY69" fmla="*/ 1965 h 10000"/>
                    <a:gd name="connsiteX70" fmla="*/ 5522 w 10258"/>
                    <a:gd name="connsiteY70" fmla="*/ 1994 h 10000"/>
                    <a:gd name="connsiteX71" fmla="*/ 5522 w 10258"/>
                    <a:gd name="connsiteY71" fmla="*/ 2317 h 10000"/>
                    <a:gd name="connsiteX72" fmla="*/ 5671 w 10258"/>
                    <a:gd name="connsiteY72" fmla="*/ 2346 h 10000"/>
                    <a:gd name="connsiteX73" fmla="*/ 5671 w 10258"/>
                    <a:gd name="connsiteY73" fmla="*/ 2669 h 10000"/>
                    <a:gd name="connsiteX74" fmla="*/ 5821 w 10258"/>
                    <a:gd name="connsiteY74" fmla="*/ 2698 h 10000"/>
                    <a:gd name="connsiteX75" fmla="*/ 5821 w 10258"/>
                    <a:gd name="connsiteY75" fmla="*/ 3050 h 10000"/>
                    <a:gd name="connsiteX76" fmla="*/ 5970 w 10258"/>
                    <a:gd name="connsiteY76" fmla="*/ 3079 h 10000"/>
                    <a:gd name="connsiteX77" fmla="*/ 5970 w 10258"/>
                    <a:gd name="connsiteY77" fmla="*/ 3431 h 10000"/>
                    <a:gd name="connsiteX78" fmla="*/ 6119 w 10258"/>
                    <a:gd name="connsiteY78" fmla="*/ 3460 h 10000"/>
                    <a:gd name="connsiteX79" fmla="*/ 6119 w 10258"/>
                    <a:gd name="connsiteY79" fmla="*/ 3812 h 10000"/>
                    <a:gd name="connsiteX80" fmla="*/ 6268 w 10258"/>
                    <a:gd name="connsiteY80" fmla="*/ 3842 h 10000"/>
                    <a:gd name="connsiteX81" fmla="*/ 6268 w 10258"/>
                    <a:gd name="connsiteY81" fmla="*/ 4223 h 10000"/>
                    <a:gd name="connsiteX82" fmla="*/ 6418 w 10258"/>
                    <a:gd name="connsiteY82" fmla="*/ 4252 h 10000"/>
                    <a:gd name="connsiteX83" fmla="*/ 6418 w 10258"/>
                    <a:gd name="connsiteY83" fmla="*/ 4633 h 10000"/>
                    <a:gd name="connsiteX84" fmla="*/ 6568 w 10258"/>
                    <a:gd name="connsiteY84" fmla="*/ 4663 h 10000"/>
                    <a:gd name="connsiteX85" fmla="*/ 6568 w 10258"/>
                    <a:gd name="connsiteY85" fmla="*/ 5044 h 10000"/>
                    <a:gd name="connsiteX86" fmla="*/ 6717 w 10258"/>
                    <a:gd name="connsiteY86" fmla="*/ 5073 h 10000"/>
                    <a:gd name="connsiteX87" fmla="*/ 6717 w 10258"/>
                    <a:gd name="connsiteY87" fmla="*/ 5455 h 10000"/>
                    <a:gd name="connsiteX88" fmla="*/ 6866 w 10258"/>
                    <a:gd name="connsiteY88" fmla="*/ 5484 h 10000"/>
                    <a:gd name="connsiteX89" fmla="*/ 6866 w 10258"/>
                    <a:gd name="connsiteY89" fmla="*/ 5865 h 10000"/>
                    <a:gd name="connsiteX90" fmla="*/ 7015 w 10258"/>
                    <a:gd name="connsiteY90" fmla="*/ 5894 h 10000"/>
                    <a:gd name="connsiteX91" fmla="*/ 7015 w 10258"/>
                    <a:gd name="connsiteY91" fmla="*/ 6276 h 10000"/>
                    <a:gd name="connsiteX92" fmla="*/ 7164 w 10258"/>
                    <a:gd name="connsiteY92" fmla="*/ 6305 h 10000"/>
                    <a:gd name="connsiteX93" fmla="*/ 7164 w 10258"/>
                    <a:gd name="connsiteY93" fmla="*/ 6686 h 10000"/>
                    <a:gd name="connsiteX94" fmla="*/ 7314 w 10258"/>
                    <a:gd name="connsiteY94" fmla="*/ 6716 h 10000"/>
                    <a:gd name="connsiteX95" fmla="*/ 7612 w 10258"/>
                    <a:gd name="connsiteY95" fmla="*/ 7801 h 10000"/>
                    <a:gd name="connsiteX96" fmla="*/ 8209 w 10258"/>
                    <a:gd name="connsiteY96" fmla="*/ 8768 h 10000"/>
                    <a:gd name="connsiteX97" fmla="*/ 8507 w 10258"/>
                    <a:gd name="connsiteY97" fmla="*/ 9267 h 10000"/>
                    <a:gd name="connsiteX98" fmla="*/ 8507 w 10258"/>
                    <a:gd name="connsiteY98" fmla="*/ 9443 h 10000"/>
                    <a:gd name="connsiteX99" fmla="*/ 8656 w 10258"/>
                    <a:gd name="connsiteY99" fmla="*/ 9472 h 10000"/>
                    <a:gd name="connsiteX100" fmla="*/ 8656 w 10258"/>
                    <a:gd name="connsiteY100" fmla="*/ 9619 h 10000"/>
                    <a:gd name="connsiteX101" fmla="*/ 8805 w 10258"/>
                    <a:gd name="connsiteY101" fmla="*/ 9648 h 10000"/>
                    <a:gd name="connsiteX102" fmla="*/ 8805 w 10258"/>
                    <a:gd name="connsiteY102" fmla="*/ 9765 h 10000"/>
                    <a:gd name="connsiteX103" fmla="*/ 8956 w 10258"/>
                    <a:gd name="connsiteY103" fmla="*/ 9795 h 10000"/>
                    <a:gd name="connsiteX104" fmla="*/ 8956 w 10258"/>
                    <a:gd name="connsiteY104" fmla="*/ 9883 h 10000"/>
                    <a:gd name="connsiteX105" fmla="*/ 9105 w 10258"/>
                    <a:gd name="connsiteY105" fmla="*/ 9912 h 10000"/>
                    <a:gd name="connsiteX106" fmla="*/ 9105 w 10258"/>
                    <a:gd name="connsiteY106" fmla="*/ 9971 h 10000"/>
                    <a:gd name="connsiteX107" fmla="*/ 9254 w 10258"/>
                    <a:gd name="connsiteY107" fmla="*/ 10000 h 10000"/>
                    <a:gd name="connsiteX108" fmla="*/ 9403 w 10258"/>
                    <a:gd name="connsiteY108" fmla="*/ 10000 h 10000"/>
                    <a:gd name="connsiteX109" fmla="*/ 9552 w 10258"/>
                    <a:gd name="connsiteY109" fmla="*/ 10000 h 10000"/>
                    <a:gd name="connsiteX110" fmla="*/ 9851 w 10258"/>
                    <a:gd name="connsiteY110" fmla="*/ 9941 h 10000"/>
                    <a:gd name="connsiteX111" fmla="*/ 9851 w 10258"/>
                    <a:gd name="connsiteY111" fmla="*/ 9853 h 10000"/>
                    <a:gd name="connsiteX112" fmla="*/ 10000 w 10258"/>
                    <a:gd name="connsiteY112" fmla="*/ 9824 h 10000"/>
                    <a:gd name="connsiteX113" fmla="*/ 10258 w 10258"/>
                    <a:gd name="connsiteY113" fmla="*/ 9915 h 10000"/>
                    <a:gd name="connsiteX0" fmla="*/ 0 w 10258"/>
                    <a:gd name="connsiteY0" fmla="*/ 7683 h 10000"/>
                    <a:gd name="connsiteX1" fmla="*/ 0 w 10258"/>
                    <a:gd name="connsiteY1" fmla="*/ 7361 h 10000"/>
                    <a:gd name="connsiteX2" fmla="*/ 149 w 10258"/>
                    <a:gd name="connsiteY2" fmla="*/ 7331 h 10000"/>
                    <a:gd name="connsiteX3" fmla="*/ 149 w 10258"/>
                    <a:gd name="connsiteY3" fmla="*/ 6979 h 10000"/>
                    <a:gd name="connsiteX4" fmla="*/ 298 w 10258"/>
                    <a:gd name="connsiteY4" fmla="*/ 6950 h 10000"/>
                    <a:gd name="connsiteX5" fmla="*/ 298 w 10258"/>
                    <a:gd name="connsiteY5" fmla="*/ 6569 h 10000"/>
                    <a:gd name="connsiteX6" fmla="*/ 448 w 10258"/>
                    <a:gd name="connsiteY6" fmla="*/ 6540 h 10000"/>
                    <a:gd name="connsiteX7" fmla="*/ 448 w 10258"/>
                    <a:gd name="connsiteY7" fmla="*/ 6188 h 10000"/>
                    <a:gd name="connsiteX8" fmla="*/ 597 w 10258"/>
                    <a:gd name="connsiteY8" fmla="*/ 6158 h 10000"/>
                    <a:gd name="connsiteX9" fmla="*/ 597 w 10258"/>
                    <a:gd name="connsiteY9" fmla="*/ 5777 h 10000"/>
                    <a:gd name="connsiteX10" fmla="*/ 746 w 10258"/>
                    <a:gd name="connsiteY10" fmla="*/ 5748 h 10000"/>
                    <a:gd name="connsiteX11" fmla="*/ 746 w 10258"/>
                    <a:gd name="connsiteY11" fmla="*/ 5367 h 10000"/>
                    <a:gd name="connsiteX12" fmla="*/ 895 w 10258"/>
                    <a:gd name="connsiteY12" fmla="*/ 5337 h 10000"/>
                    <a:gd name="connsiteX13" fmla="*/ 895 w 10258"/>
                    <a:gd name="connsiteY13" fmla="*/ 4956 h 10000"/>
                    <a:gd name="connsiteX14" fmla="*/ 1044 w 10258"/>
                    <a:gd name="connsiteY14" fmla="*/ 4927 h 10000"/>
                    <a:gd name="connsiteX15" fmla="*/ 1044 w 10258"/>
                    <a:gd name="connsiteY15" fmla="*/ 4545 h 10000"/>
                    <a:gd name="connsiteX16" fmla="*/ 1194 w 10258"/>
                    <a:gd name="connsiteY16" fmla="*/ 4516 h 10000"/>
                    <a:gd name="connsiteX17" fmla="*/ 1194 w 10258"/>
                    <a:gd name="connsiteY17" fmla="*/ 4135 h 10000"/>
                    <a:gd name="connsiteX18" fmla="*/ 1344 w 10258"/>
                    <a:gd name="connsiteY18" fmla="*/ 4106 h 10000"/>
                    <a:gd name="connsiteX19" fmla="*/ 1344 w 10258"/>
                    <a:gd name="connsiteY19" fmla="*/ 3724 h 10000"/>
                    <a:gd name="connsiteX20" fmla="*/ 1493 w 10258"/>
                    <a:gd name="connsiteY20" fmla="*/ 3695 h 10000"/>
                    <a:gd name="connsiteX21" fmla="*/ 1493 w 10258"/>
                    <a:gd name="connsiteY21" fmla="*/ 3314 h 10000"/>
                    <a:gd name="connsiteX22" fmla="*/ 1642 w 10258"/>
                    <a:gd name="connsiteY22" fmla="*/ 3284 h 10000"/>
                    <a:gd name="connsiteX23" fmla="*/ 1642 w 10258"/>
                    <a:gd name="connsiteY23" fmla="*/ 2933 h 10000"/>
                    <a:gd name="connsiteX24" fmla="*/ 1791 w 10258"/>
                    <a:gd name="connsiteY24" fmla="*/ 2903 h 10000"/>
                    <a:gd name="connsiteX25" fmla="*/ 1791 w 10258"/>
                    <a:gd name="connsiteY25" fmla="*/ 2581 h 10000"/>
                    <a:gd name="connsiteX26" fmla="*/ 1941 w 10258"/>
                    <a:gd name="connsiteY26" fmla="*/ 2551 h 10000"/>
                    <a:gd name="connsiteX27" fmla="*/ 1941 w 10258"/>
                    <a:gd name="connsiteY27" fmla="*/ 2229 h 10000"/>
                    <a:gd name="connsiteX28" fmla="*/ 2090 w 10258"/>
                    <a:gd name="connsiteY28" fmla="*/ 2199 h 10000"/>
                    <a:gd name="connsiteX29" fmla="*/ 2090 w 10258"/>
                    <a:gd name="connsiteY29" fmla="*/ 1877 h 10000"/>
                    <a:gd name="connsiteX30" fmla="*/ 2239 w 10258"/>
                    <a:gd name="connsiteY30" fmla="*/ 1848 h 10000"/>
                    <a:gd name="connsiteX31" fmla="*/ 2239 w 10258"/>
                    <a:gd name="connsiteY31" fmla="*/ 1554 h 10000"/>
                    <a:gd name="connsiteX32" fmla="*/ 2388 w 10258"/>
                    <a:gd name="connsiteY32" fmla="*/ 1525 h 10000"/>
                    <a:gd name="connsiteX33" fmla="*/ 2388 w 10258"/>
                    <a:gd name="connsiteY33" fmla="*/ 1290 h 10000"/>
                    <a:gd name="connsiteX34" fmla="*/ 2537 w 10258"/>
                    <a:gd name="connsiteY34" fmla="*/ 1261 h 10000"/>
                    <a:gd name="connsiteX35" fmla="*/ 2537 w 10258"/>
                    <a:gd name="connsiteY35" fmla="*/ 1026 h 10000"/>
                    <a:gd name="connsiteX36" fmla="*/ 2686 w 10258"/>
                    <a:gd name="connsiteY36" fmla="*/ 997 h 10000"/>
                    <a:gd name="connsiteX37" fmla="*/ 2686 w 10258"/>
                    <a:gd name="connsiteY37" fmla="*/ 762 h 10000"/>
                    <a:gd name="connsiteX38" fmla="*/ 2836 w 10258"/>
                    <a:gd name="connsiteY38" fmla="*/ 733 h 10000"/>
                    <a:gd name="connsiteX39" fmla="*/ 2836 w 10258"/>
                    <a:gd name="connsiteY39" fmla="*/ 557 h 10000"/>
                    <a:gd name="connsiteX40" fmla="*/ 2985 w 10258"/>
                    <a:gd name="connsiteY40" fmla="*/ 528 h 10000"/>
                    <a:gd name="connsiteX41" fmla="*/ 2985 w 10258"/>
                    <a:gd name="connsiteY41" fmla="*/ 381 h 10000"/>
                    <a:gd name="connsiteX42" fmla="*/ 3134 w 10258"/>
                    <a:gd name="connsiteY42" fmla="*/ 352 h 10000"/>
                    <a:gd name="connsiteX43" fmla="*/ 3134 w 10258"/>
                    <a:gd name="connsiteY43" fmla="*/ 235 h 10000"/>
                    <a:gd name="connsiteX44" fmla="*/ 3283 w 10258"/>
                    <a:gd name="connsiteY44" fmla="*/ 205 h 10000"/>
                    <a:gd name="connsiteX45" fmla="*/ 3283 w 10258"/>
                    <a:gd name="connsiteY45" fmla="*/ 117 h 10000"/>
                    <a:gd name="connsiteX46" fmla="*/ 3432 w 10258"/>
                    <a:gd name="connsiteY46" fmla="*/ 88 h 10000"/>
                    <a:gd name="connsiteX47" fmla="*/ 3432 w 10258"/>
                    <a:gd name="connsiteY47" fmla="*/ 59 h 10000"/>
                    <a:gd name="connsiteX48" fmla="*/ 3731 w 10258"/>
                    <a:gd name="connsiteY48" fmla="*/ 0 h 10000"/>
                    <a:gd name="connsiteX49" fmla="*/ 3582 w 10258"/>
                    <a:gd name="connsiteY49" fmla="*/ 0 h 10000"/>
                    <a:gd name="connsiteX50" fmla="*/ 3731 w 10258"/>
                    <a:gd name="connsiteY50" fmla="*/ 0 h 10000"/>
                    <a:gd name="connsiteX51" fmla="*/ 3881 w 10258"/>
                    <a:gd name="connsiteY51" fmla="*/ 0 h 10000"/>
                    <a:gd name="connsiteX52" fmla="*/ 4179 w 10258"/>
                    <a:gd name="connsiteY52" fmla="*/ 59 h 10000"/>
                    <a:gd name="connsiteX53" fmla="*/ 4179 w 10258"/>
                    <a:gd name="connsiteY53" fmla="*/ 147 h 10000"/>
                    <a:gd name="connsiteX54" fmla="*/ 4329 w 10258"/>
                    <a:gd name="connsiteY54" fmla="*/ 176 h 10000"/>
                    <a:gd name="connsiteX55" fmla="*/ 4329 w 10258"/>
                    <a:gd name="connsiteY55" fmla="*/ 264 h 10000"/>
                    <a:gd name="connsiteX56" fmla="*/ 4478 w 10258"/>
                    <a:gd name="connsiteY56" fmla="*/ 293 h 10000"/>
                    <a:gd name="connsiteX57" fmla="*/ 4478 w 10258"/>
                    <a:gd name="connsiteY57" fmla="*/ 440 h 10000"/>
                    <a:gd name="connsiteX58" fmla="*/ 4627 w 10258"/>
                    <a:gd name="connsiteY58" fmla="*/ 469 h 10000"/>
                    <a:gd name="connsiteX59" fmla="*/ 4627 w 10258"/>
                    <a:gd name="connsiteY59" fmla="*/ 616 h 10000"/>
                    <a:gd name="connsiteX60" fmla="*/ 4776 w 10258"/>
                    <a:gd name="connsiteY60" fmla="*/ 645 h 10000"/>
                    <a:gd name="connsiteX61" fmla="*/ 4776 w 10258"/>
                    <a:gd name="connsiteY61" fmla="*/ 821 h 10000"/>
                    <a:gd name="connsiteX62" fmla="*/ 4925 w 10258"/>
                    <a:gd name="connsiteY62" fmla="*/ 850 h 10000"/>
                    <a:gd name="connsiteX63" fmla="*/ 4925 w 10258"/>
                    <a:gd name="connsiteY63" fmla="*/ 1085 h 10000"/>
                    <a:gd name="connsiteX64" fmla="*/ 5075 w 10258"/>
                    <a:gd name="connsiteY64" fmla="*/ 1114 h 10000"/>
                    <a:gd name="connsiteX65" fmla="*/ 5075 w 10258"/>
                    <a:gd name="connsiteY65" fmla="*/ 1349 h 10000"/>
                    <a:gd name="connsiteX66" fmla="*/ 5224 w 10258"/>
                    <a:gd name="connsiteY66" fmla="*/ 1378 h 10000"/>
                    <a:gd name="connsiteX67" fmla="*/ 5224 w 10258"/>
                    <a:gd name="connsiteY67" fmla="*/ 1642 h 10000"/>
                    <a:gd name="connsiteX68" fmla="*/ 5373 w 10258"/>
                    <a:gd name="connsiteY68" fmla="*/ 1672 h 10000"/>
                    <a:gd name="connsiteX69" fmla="*/ 5373 w 10258"/>
                    <a:gd name="connsiteY69" fmla="*/ 1965 h 10000"/>
                    <a:gd name="connsiteX70" fmla="*/ 5522 w 10258"/>
                    <a:gd name="connsiteY70" fmla="*/ 1994 h 10000"/>
                    <a:gd name="connsiteX71" fmla="*/ 5522 w 10258"/>
                    <a:gd name="connsiteY71" fmla="*/ 2317 h 10000"/>
                    <a:gd name="connsiteX72" fmla="*/ 5671 w 10258"/>
                    <a:gd name="connsiteY72" fmla="*/ 2346 h 10000"/>
                    <a:gd name="connsiteX73" fmla="*/ 5671 w 10258"/>
                    <a:gd name="connsiteY73" fmla="*/ 2669 h 10000"/>
                    <a:gd name="connsiteX74" fmla="*/ 5821 w 10258"/>
                    <a:gd name="connsiteY74" fmla="*/ 2698 h 10000"/>
                    <a:gd name="connsiteX75" fmla="*/ 5821 w 10258"/>
                    <a:gd name="connsiteY75" fmla="*/ 3050 h 10000"/>
                    <a:gd name="connsiteX76" fmla="*/ 5970 w 10258"/>
                    <a:gd name="connsiteY76" fmla="*/ 3079 h 10000"/>
                    <a:gd name="connsiteX77" fmla="*/ 5970 w 10258"/>
                    <a:gd name="connsiteY77" fmla="*/ 3431 h 10000"/>
                    <a:gd name="connsiteX78" fmla="*/ 6119 w 10258"/>
                    <a:gd name="connsiteY78" fmla="*/ 3460 h 10000"/>
                    <a:gd name="connsiteX79" fmla="*/ 6119 w 10258"/>
                    <a:gd name="connsiteY79" fmla="*/ 3812 h 10000"/>
                    <a:gd name="connsiteX80" fmla="*/ 6268 w 10258"/>
                    <a:gd name="connsiteY80" fmla="*/ 3842 h 10000"/>
                    <a:gd name="connsiteX81" fmla="*/ 6268 w 10258"/>
                    <a:gd name="connsiteY81" fmla="*/ 4223 h 10000"/>
                    <a:gd name="connsiteX82" fmla="*/ 6418 w 10258"/>
                    <a:gd name="connsiteY82" fmla="*/ 4252 h 10000"/>
                    <a:gd name="connsiteX83" fmla="*/ 6418 w 10258"/>
                    <a:gd name="connsiteY83" fmla="*/ 4633 h 10000"/>
                    <a:gd name="connsiteX84" fmla="*/ 6568 w 10258"/>
                    <a:gd name="connsiteY84" fmla="*/ 4663 h 10000"/>
                    <a:gd name="connsiteX85" fmla="*/ 6568 w 10258"/>
                    <a:gd name="connsiteY85" fmla="*/ 5044 h 10000"/>
                    <a:gd name="connsiteX86" fmla="*/ 6717 w 10258"/>
                    <a:gd name="connsiteY86" fmla="*/ 5073 h 10000"/>
                    <a:gd name="connsiteX87" fmla="*/ 6717 w 10258"/>
                    <a:gd name="connsiteY87" fmla="*/ 5455 h 10000"/>
                    <a:gd name="connsiteX88" fmla="*/ 6866 w 10258"/>
                    <a:gd name="connsiteY88" fmla="*/ 5484 h 10000"/>
                    <a:gd name="connsiteX89" fmla="*/ 6866 w 10258"/>
                    <a:gd name="connsiteY89" fmla="*/ 5865 h 10000"/>
                    <a:gd name="connsiteX90" fmla="*/ 7015 w 10258"/>
                    <a:gd name="connsiteY90" fmla="*/ 5894 h 10000"/>
                    <a:gd name="connsiteX91" fmla="*/ 7015 w 10258"/>
                    <a:gd name="connsiteY91" fmla="*/ 6276 h 10000"/>
                    <a:gd name="connsiteX92" fmla="*/ 7164 w 10258"/>
                    <a:gd name="connsiteY92" fmla="*/ 6305 h 10000"/>
                    <a:gd name="connsiteX93" fmla="*/ 7164 w 10258"/>
                    <a:gd name="connsiteY93" fmla="*/ 6686 h 10000"/>
                    <a:gd name="connsiteX94" fmla="*/ 7314 w 10258"/>
                    <a:gd name="connsiteY94" fmla="*/ 6716 h 10000"/>
                    <a:gd name="connsiteX95" fmla="*/ 7612 w 10258"/>
                    <a:gd name="connsiteY95" fmla="*/ 7801 h 10000"/>
                    <a:gd name="connsiteX96" fmla="*/ 8209 w 10258"/>
                    <a:gd name="connsiteY96" fmla="*/ 8768 h 10000"/>
                    <a:gd name="connsiteX97" fmla="*/ 8507 w 10258"/>
                    <a:gd name="connsiteY97" fmla="*/ 9267 h 10000"/>
                    <a:gd name="connsiteX98" fmla="*/ 8507 w 10258"/>
                    <a:gd name="connsiteY98" fmla="*/ 9443 h 10000"/>
                    <a:gd name="connsiteX99" fmla="*/ 8656 w 10258"/>
                    <a:gd name="connsiteY99" fmla="*/ 9472 h 10000"/>
                    <a:gd name="connsiteX100" fmla="*/ 8656 w 10258"/>
                    <a:gd name="connsiteY100" fmla="*/ 9619 h 10000"/>
                    <a:gd name="connsiteX101" fmla="*/ 8805 w 10258"/>
                    <a:gd name="connsiteY101" fmla="*/ 9648 h 10000"/>
                    <a:gd name="connsiteX102" fmla="*/ 8805 w 10258"/>
                    <a:gd name="connsiteY102" fmla="*/ 9765 h 10000"/>
                    <a:gd name="connsiteX103" fmla="*/ 8956 w 10258"/>
                    <a:gd name="connsiteY103" fmla="*/ 9795 h 10000"/>
                    <a:gd name="connsiteX104" fmla="*/ 8956 w 10258"/>
                    <a:gd name="connsiteY104" fmla="*/ 9883 h 10000"/>
                    <a:gd name="connsiteX105" fmla="*/ 9105 w 10258"/>
                    <a:gd name="connsiteY105" fmla="*/ 9912 h 10000"/>
                    <a:gd name="connsiteX106" fmla="*/ 9105 w 10258"/>
                    <a:gd name="connsiteY106" fmla="*/ 9971 h 10000"/>
                    <a:gd name="connsiteX107" fmla="*/ 9254 w 10258"/>
                    <a:gd name="connsiteY107" fmla="*/ 10000 h 10000"/>
                    <a:gd name="connsiteX108" fmla="*/ 9403 w 10258"/>
                    <a:gd name="connsiteY108" fmla="*/ 10000 h 10000"/>
                    <a:gd name="connsiteX109" fmla="*/ 9552 w 10258"/>
                    <a:gd name="connsiteY109" fmla="*/ 10000 h 10000"/>
                    <a:gd name="connsiteX110" fmla="*/ 9851 w 10258"/>
                    <a:gd name="connsiteY110" fmla="*/ 9941 h 10000"/>
                    <a:gd name="connsiteX111" fmla="*/ 9851 w 10258"/>
                    <a:gd name="connsiteY111" fmla="*/ 9853 h 10000"/>
                    <a:gd name="connsiteX112" fmla="*/ 10258 w 10258"/>
                    <a:gd name="connsiteY112" fmla="*/ 9915 h 10000"/>
                    <a:gd name="connsiteX0" fmla="*/ 0 w 9851"/>
                    <a:gd name="connsiteY0" fmla="*/ 7683 h 10000"/>
                    <a:gd name="connsiteX1" fmla="*/ 0 w 9851"/>
                    <a:gd name="connsiteY1" fmla="*/ 7361 h 10000"/>
                    <a:gd name="connsiteX2" fmla="*/ 149 w 9851"/>
                    <a:gd name="connsiteY2" fmla="*/ 7331 h 10000"/>
                    <a:gd name="connsiteX3" fmla="*/ 149 w 9851"/>
                    <a:gd name="connsiteY3" fmla="*/ 6979 h 10000"/>
                    <a:gd name="connsiteX4" fmla="*/ 298 w 9851"/>
                    <a:gd name="connsiteY4" fmla="*/ 6950 h 10000"/>
                    <a:gd name="connsiteX5" fmla="*/ 298 w 9851"/>
                    <a:gd name="connsiteY5" fmla="*/ 6569 h 10000"/>
                    <a:gd name="connsiteX6" fmla="*/ 448 w 9851"/>
                    <a:gd name="connsiteY6" fmla="*/ 6540 h 10000"/>
                    <a:gd name="connsiteX7" fmla="*/ 448 w 9851"/>
                    <a:gd name="connsiteY7" fmla="*/ 6188 h 10000"/>
                    <a:gd name="connsiteX8" fmla="*/ 597 w 9851"/>
                    <a:gd name="connsiteY8" fmla="*/ 6158 h 10000"/>
                    <a:gd name="connsiteX9" fmla="*/ 597 w 9851"/>
                    <a:gd name="connsiteY9" fmla="*/ 5777 h 10000"/>
                    <a:gd name="connsiteX10" fmla="*/ 746 w 9851"/>
                    <a:gd name="connsiteY10" fmla="*/ 5748 h 10000"/>
                    <a:gd name="connsiteX11" fmla="*/ 746 w 9851"/>
                    <a:gd name="connsiteY11" fmla="*/ 5367 h 10000"/>
                    <a:gd name="connsiteX12" fmla="*/ 895 w 9851"/>
                    <a:gd name="connsiteY12" fmla="*/ 5337 h 10000"/>
                    <a:gd name="connsiteX13" fmla="*/ 895 w 9851"/>
                    <a:gd name="connsiteY13" fmla="*/ 4956 h 10000"/>
                    <a:gd name="connsiteX14" fmla="*/ 1044 w 9851"/>
                    <a:gd name="connsiteY14" fmla="*/ 4927 h 10000"/>
                    <a:gd name="connsiteX15" fmla="*/ 1044 w 9851"/>
                    <a:gd name="connsiteY15" fmla="*/ 4545 h 10000"/>
                    <a:gd name="connsiteX16" fmla="*/ 1194 w 9851"/>
                    <a:gd name="connsiteY16" fmla="*/ 4516 h 10000"/>
                    <a:gd name="connsiteX17" fmla="*/ 1194 w 9851"/>
                    <a:gd name="connsiteY17" fmla="*/ 4135 h 10000"/>
                    <a:gd name="connsiteX18" fmla="*/ 1344 w 9851"/>
                    <a:gd name="connsiteY18" fmla="*/ 4106 h 10000"/>
                    <a:gd name="connsiteX19" fmla="*/ 1344 w 9851"/>
                    <a:gd name="connsiteY19" fmla="*/ 3724 h 10000"/>
                    <a:gd name="connsiteX20" fmla="*/ 1493 w 9851"/>
                    <a:gd name="connsiteY20" fmla="*/ 3695 h 10000"/>
                    <a:gd name="connsiteX21" fmla="*/ 1493 w 9851"/>
                    <a:gd name="connsiteY21" fmla="*/ 3314 h 10000"/>
                    <a:gd name="connsiteX22" fmla="*/ 1642 w 9851"/>
                    <a:gd name="connsiteY22" fmla="*/ 3284 h 10000"/>
                    <a:gd name="connsiteX23" fmla="*/ 1642 w 9851"/>
                    <a:gd name="connsiteY23" fmla="*/ 2933 h 10000"/>
                    <a:gd name="connsiteX24" fmla="*/ 1791 w 9851"/>
                    <a:gd name="connsiteY24" fmla="*/ 2903 h 10000"/>
                    <a:gd name="connsiteX25" fmla="*/ 1791 w 9851"/>
                    <a:gd name="connsiteY25" fmla="*/ 2581 h 10000"/>
                    <a:gd name="connsiteX26" fmla="*/ 1941 w 9851"/>
                    <a:gd name="connsiteY26" fmla="*/ 2551 h 10000"/>
                    <a:gd name="connsiteX27" fmla="*/ 1941 w 9851"/>
                    <a:gd name="connsiteY27" fmla="*/ 2229 h 10000"/>
                    <a:gd name="connsiteX28" fmla="*/ 2090 w 9851"/>
                    <a:gd name="connsiteY28" fmla="*/ 2199 h 10000"/>
                    <a:gd name="connsiteX29" fmla="*/ 2090 w 9851"/>
                    <a:gd name="connsiteY29" fmla="*/ 1877 h 10000"/>
                    <a:gd name="connsiteX30" fmla="*/ 2239 w 9851"/>
                    <a:gd name="connsiteY30" fmla="*/ 1848 h 10000"/>
                    <a:gd name="connsiteX31" fmla="*/ 2239 w 9851"/>
                    <a:gd name="connsiteY31" fmla="*/ 1554 h 10000"/>
                    <a:gd name="connsiteX32" fmla="*/ 2388 w 9851"/>
                    <a:gd name="connsiteY32" fmla="*/ 1525 h 10000"/>
                    <a:gd name="connsiteX33" fmla="*/ 2388 w 9851"/>
                    <a:gd name="connsiteY33" fmla="*/ 1290 h 10000"/>
                    <a:gd name="connsiteX34" fmla="*/ 2537 w 9851"/>
                    <a:gd name="connsiteY34" fmla="*/ 1261 h 10000"/>
                    <a:gd name="connsiteX35" fmla="*/ 2537 w 9851"/>
                    <a:gd name="connsiteY35" fmla="*/ 1026 h 10000"/>
                    <a:gd name="connsiteX36" fmla="*/ 2686 w 9851"/>
                    <a:gd name="connsiteY36" fmla="*/ 997 h 10000"/>
                    <a:gd name="connsiteX37" fmla="*/ 2686 w 9851"/>
                    <a:gd name="connsiteY37" fmla="*/ 762 h 10000"/>
                    <a:gd name="connsiteX38" fmla="*/ 2836 w 9851"/>
                    <a:gd name="connsiteY38" fmla="*/ 733 h 10000"/>
                    <a:gd name="connsiteX39" fmla="*/ 2836 w 9851"/>
                    <a:gd name="connsiteY39" fmla="*/ 557 h 10000"/>
                    <a:gd name="connsiteX40" fmla="*/ 2985 w 9851"/>
                    <a:gd name="connsiteY40" fmla="*/ 528 h 10000"/>
                    <a:gd name="connsiteX41" fmla="*/ 2985 w 9851"/>
                    <a:gd name="connsiteY41" fmla="*/ 381 h 10000"/>
                    <a:gd name="connsiteX42" fmla="*/ 3134 w 9851"/>
                    <a:gd name="connsiteY42" fmla="*/ 352 h 10000"/>
                    <a:gd name="connsiteX43" fmla="*/ 3134 w 9851"/>
                    <a:gd name="connsiteY43" fmla="*/ 235 h 10000"/>
                    <a:gd name="connsiteX44" fmla="*/ 3283 w 9851"/>
                    <a:gd name="connsiteY44" fmla="*/ 205 h 10000"/>
                    <a:gd name="connsiteX45" fmla="*/ 3283 w 9851"/>
                    <a:gd name="connsiteY45" fmla="*/ 117 h 10000"/>
                    <a:gd name="connsiteX46" fmla="*/ 3432 w 9851"/>
                    <a:gd name="connsiteY46" fmla="*/ 88 h 10000"/>
                    <a:gd name="connsiteX47" fmla="*/ 3432 w 9851"/>
                    <a:gd name="connsiteY47" fmla="*/ 59 h 10000"/>
                    <a:gd name="connsiteX48" fmla="*/ 3731 w 9851"/>
                    <a:gd name="connsiteY48" fmla="*/ 0 h 10000"/>
                    <a:gd name="connsiteX49" fmla="*/ 3582 w 9851"/>
                    <a:gd name="connsiteY49" fmla="*/ 0 h 10000"/>
                    <a:gd name="connsiteX50" fmla="*/ 3731 w 9851"/>
                    <a:gd name="connsiteY50" fmla="*/ 0 h 10000"/>
                    <a:gd name="connsiteX51" fmla="*/ 3881 w 9851"/>
                    <a:gd name="connsiteY51" fmla="*/ 0 h 10000"/>
                    <a:gd name="connsiteX52" fmla="*/ 4179 w 9851"/>
                    <a:gd name="connsiteY52" fmla="*/ 59 h 10000"/>
                    <a:gd name="connsiteX53" fmla="*/ 4179 w 9851"/>
                    <a:gd name="connsiteY53" fmla="*/ 147 h 10000"/>
                    <a:gd name="connsiteX54" fmla="*/ 4329 w 9851"/>
                    <a:gd name="connsiteY54" fmla="*/ 176 h 10000"/>
                    <a:gd name="connsiteX55" fmla="*/ 4329 w 9851"/>
                    <a:gd name="connsiteY55" fmla="*/ 264 h 10000"/>
                    <a:gd name="connsiteX56" fmla="*/ 4478 w 9851"/>
                    <a:gd name="connsiteY56" fmla="*/ 293 h 10000"/>
                    <a:gd name="connsiteX57" fmla="*/ 4478 w 9851"/>
                    <a:gd name="connsiteY57" fmla="*/ 440 h 10000"/>
                    <a:gd name="connsiteX58" fmla="*/ 4627 w 9851"/>
                    <a:gd name="connsiteY58" fmla="*/ 469 h 10000"/>
                    <a:gd name="connsiteX59" fmla="*/ 4627 w 9851"/>
                    <a:gd name="connsiteY59" fmla="*/ 616 h 10000"/>
                    <a:gd name="connsiteX60" fmla="*/ 4776 w 9851"/>
                    <a:gd name="connsiteY60" fmla="*/ 645 h 10000"/>
                    <a:gd name="connsiteX61" fmla="*/ 4776 w 9851"/>
                    <a:gd name="connsiteY61" fmla="*/ 821 h 10000"/>
                    <a:gd name="connsiteX62" fmla="*/ 4925 w 9851"/>
                    <a:gd name="connsiteY62" fmla="*/ 850 h 10000"/>
                    <a:gd name="connsiteX63" fmla="*/ 4925 w 9851"/>
                    <a:gd name="connsiteY63" fmla="*/ 1085 h 10000"/>
                    <a:gd name="connsiteX64" fmla="*/ 5075 w 9851"/>
                    <a:gd name="connsiteY64" fmla="*/ 1114 h 10000"/>
                    <a:gd name="connsiteX65" fmla="*/ 5075 w 9851"/>
                    <a:gd name="connsiteY65" fmla="*/ 1349 h 10000"/>
                    <a:gd name="connsiteX66" fmla="*/ 5224 w 9851"/>
                    <a:gd name="connsiteY66" fmla="*/ 1378 h 10000"/>
                    <a:gd name="connsiteX67" fmla="*/ 5224 w 9851"/>
                    <a:gd name="connsiteY67" fmla="*/ 1642 h 10000"/>
                    <a:gd name="connsiteX68" fmla="*/ 5373 w 9851"/>
                    <a:gd name="connsiteY68" fmla="*/ 1672 h 10000"/>
                    <a:gd name="connsiteX69" fmla="*/ 5373 w 9851"/>
                    <a:gd name="connsiteY69" fmla="*/ 1965 h 10000"/>
                    <a:gd name="connsiteX70" fmla="*/ 5522 w 9851"/>
                    <a:gd name="connsiteY70" fmla="*/ 1994 h 10000"/>
                    <a:gd name="connsiteX71" fmla="*/ 5522 w 9851"/>
                    <a:gd name="connsiteY71" fmla="*/ 2317 h 10000"/>
                    <a:gd name="connsiteX72" fmla="*/ 5671 w 9851"/>
                    <a:gd name="connsiteY72" fmla="*/ 2346 h 10000"/>
                    <a:gd name="connsiteX73" fmla="*/ 5671 w 9851"/>
                    <a:gd name="connsiteY73" fmla="*/ 2669 h 10000"/>
                    <a:gd name="connsiteX74" fmla="*/ 5821 w 9851"/>
                    <a:gd name="connsiteY74" fmla="*/ 2698 h 10000"/>
                    <a:gd name="connsiteX75" fmla="*/ 5821 w 9851"/>
                    <a:gd name="connsiteY75" fmla="*/ 3050 h 10000"/>
                    <a:gd name="connsiteX76" fmla="*/ 5970 w 9851"/>
                    <a:gd name="connsiteY76" fmla="*/ 3079 h 10000"/>
                    <a:gd name="connsiteX77" fmla="*/ 5970 w 9851"/>
                    <a:gd name="connsiteY77" fmla="*/ 3431 h 10000"/>
                    <a:gd name="connsiteX78" fmla="*/ 6119 w 9851"/>
                    <a:gd name="connsiteY78" fmla="*/ 3460 h 10000"/>
                    <a:gd name="connsiteX79" fmla="*/ 6119 w 9851"/>
                    <a:gd name="connsiteY79" fmla="*/ 3812 h 10000"/>
                    <a:gd name="connsiteX80" fmla="*/ 6268 w 9851"/>
                    <a:gd name="connsiteY80" fmla="*/ 3842 h 10000"/>
                    <a:gd name="connsiteX81" fmla="*/ 6268 w 9851"/>
                    <a:gd name="connsiteY81" fmla="*/ 4223 h 10000"/>
                    <a:gd name="connsiteX82" fmla="*/ 6418 w 9851"/>
                    <a:gd name="connsiteY82" fmla="*/ 4252 h 10000"/>
                    <a:gd name="connsiteX83" fmla="*/ 6418 w 9851"/>
                    <a:gd name="connsiteY83" fmla="*/ 4633 h 10000"/>
                    <a:gd name="connsiteX84" fmla="*/ 6568 w 9851"/>
                    <a:gd name="connsiteY84" fmla="*/ 4663 h 10000"/>
                    <a:gd name="connsiteX85" fmla="*/ 6568 w 9851"/>
                    <a:gd name="connsiteY85" fmla="*/ 5044 h 10000"/>
                    <a:gd name="connsiteX86" fmla="*/ 6717 w 9851"/>
                    <a:gd name="connsiteY86" fmla="*/ 5073 h 10000"/>
                    <a:gd name="connsiteX87" fmla="*/ 6717 w 9851"/>
                    <a:gd name="connsiteY87" fmla="*/ 5455 h 10000"/>
                    <a:gd name="connsiteX88" fmla="*/ 6866 w 9851"/>
                    <a:gd name="connsiteY88" fmla="*/ 5484 h 10000"/>
                    <a:gd name="connsiteX89" fmla="*/ 6866 w 9851"/>
                    <a:gd name="connsiteY89" fmla="*/ 5865 h 10000"/>
                    <a:gd name="connsiteX90" fmla="*/ 7015 w 9851"/>
                    <a:gd name="connsiteY90" fmla="*/ 5894 h 10000"/>
                    <a:gd name="connsiteX91" fmla="*/ 7015 w 9851"/>
                    <a:gd name="connsiteY91" fmla="*/ 6276 h 10000"/>
                    <a:gd name="connsiteX92" fmla="*/ 7164 w 9851"/>
                    <a:gd name="connsiteY92" fmla="*/ 6305 h 10000"/>
                    <a:gd name="connsiteX93" fmla="*/ 7164 w 9851"/>
                    <a:gd name="connsiteY93" fmla="*/ 6686 h 10000"/>
                    <a:gd name="connsiteX94" fmla="*/ 7314 w 9851"/>
                    <a:gd name="connsiteY94" fmla="*/ 6716 h 10000"/>
                    <a:gd name="connsiteX95" fmla="*/ 7612 w 9851"/>
                    <a:gd name="connsiteY95" fmla="*/ 7801 h 10000"/>
                    <a:gd name="connsiteX96" fmla="*/ 8209 w 9851"/>
                    <a:gd name="connsiteY96" fmla="*/ 8768 h 10000"/>
                    <a:gd name="connsiteX97" fmla="*/ 8507 w 9851"/>
                    <a:gd name="connsiteY97" fmla="*/ 9267 h 10000"/>
                    <a:gd name="connsiteX98" fmla="*/ 8507 w 9851"/>
                    <a:gd name="connsiteY98" fmla="*/ 9443 h 10000"/>
                    <a:gd name="connsiteX99" fmla="*/ 8656 w 9851"/>
                    <a:gd name="connsiteY99" fmla="*/ 9472 h 10000"/>
                    <a:gd name="connsiteX100" fmla="*/ 8656 w 9851"/>
                    <a:gd name="connsiteY100" fmla="*/ 9619 h 10000"/>
                    <a:gd name="connsiteX101" fmla="*/ 8805 w 9851"/>
                    <a:gd name="connsiteY101" fmla="*/ 9648 h 10000"/>
                    <a:gd name="connsiteX102" fmla="*/ 8805 w 9851"/>
                    <a:gd name="connsiteY102" fmla="*/ 9765 h 10000"/>
                    <a:gd name="connsiteX103" fmla="*/ 8956 w 9851"/>
                    <a:gd name="connsiteY103" fmla="*/ 9795 h 10000"/>
                    <a:gd name="connsiteX104" fmla="*/ 8956 w 9851"/>
                    <a:gd name="connsiteY104" fmla="*/ 9883 h 10000"/>
                    <a:gd name="connsiteX105" fmla="*/ 9105 w 9851"/>
                    <a:gd name="connsiteY105" fmla="*/ 9912 h 10000"/>
                    <a:gd name="connsiteX106" fmla="*/ 9105 w 9851"/>
                    <a:gd name="connsiteY106" fmla="*/ 9971 h 10000"/>
                    <a:gd name="connsiteX107" fmla="*/ 9254 w 9851"/>
                    <a:gd name="connsiteY107" fmla="*/ 10000 h 10000"/>
                    <a:gd name="connsiteX108" fmla="*/ 9403 w 9851"/>
                    <a:gd name="connsiteY108" fmla="*/ 10000 h 10000"/>
                    <a:gd name="connsiteX109" fmla="*/ 9552 w 9851"/>
                    <a:gd name="connsiteY109" fmla="*/ 10000 h 10000"/>
                    <a:gd name="connsiteX110" fmla="*/ 9851 w 9851"/>
                    <a:gd name="connsiteY110" fmla="*/ 9941 h 10000"/>
                    <a:gd name="connsiteX111" fmla="*/ 9851 w 9851"/>
                    <a:gd name="connsiteY111" fmla="*/ 9853 h 10000"/>
                    <a:gd name="connsiteX0" fmla="*/ 0 w 10000"/>
                    <a:gd name="connsiteY0" fmla="*/ 7683 h 10000"/>
                    <a:gd name="connsiteX1" fmla="*/ 0 w 10000"/>
                    <a:gd name="connsiteY1" fmla="*/ 7361 h 10000"/>
                    <a:gd name="connsiteX2" fmla="*/ 151 w 10000"/>
                    <a:gd name="connsiteY2" fmla="*/ 7331 h 10000"/>
                    <a:gd name="connsiteX3" fmla="*/ 151 w 10000"/>
                    <a:gd name="connsiteY3" fmla="*/ 6979 h 10000"/>
                    <a:gd name="connsiteX4" fmla="*/ 303 w 10000"/>
                    <a:gd name="connsiteY4" fmla="*/ 6950 h 10000"/>
                    <a:gd name="connsiteX5" fmla="*/ 303 w 10000"/>
                    <a:gd name="connsiteY5" fmla="*/ 6569 h 10000"/>
                    <a:gd name="connsiteX6" fmla="*/ 455 w 10000"/>
                    <a:gd name="connsiteY6" fmla="*/ 6540 h 10000"/>
                    <a:gd name="connsiteX7" fmla="*/ 455 w 10000"/>
                    <a:gd name="connsiteY7" fmla="*/ 6188 h 10000"/>
                    <a:gd name="connsiteX8" fmla="*/ 606 w 10000"/>
                    <a:gd name="connsiteY8" fmla="*/ 6158 h 10000"/>
                    <a:gd name="connsiteX9" fmla="*/ 606 w 10000"/>
                    <a:gd name="connsiteY9" fmla="*/ 5777 h 10000"/>
                    <a:gd name="connsiteX10" fmla="*/ 757 w 10000"/>
                    <a:gd name="connsiteY10" fmla="*/ 5748 h 10000"/>
                    <a:gd name="connsiteX11" fmla="*/ 757 w 10000"/>
                    <a:gd name="connsiteY11" fmla="*/ 5367 h 10000"/>
                    <a:gd name="connsiteX12" fmla="*/ 909 w 10000"/>
                    <a:gd name="connsiteY12" fmla="*/ 5337 h 10000"/>
                    <a:gd name="connsiteX13" fmla="*/ 909 w 10000"/>
                    <a:gd name="connsiteY13" fmla="*/ 4956 h 10000"/>
                    <a:gd name="connsiteX14" fmla="*/ 1060 w 10000"/>
                    <a:gd name="connsiteY14" fmla="*/ 4927 h 10000"/>
                    <a:gd name="connsiteX15" fmla="*/ 1060 w 10000"/>
                    <a:gd name="connsiteY15" fmla="*/ 4545 h 10000"/>
                    <a:gd name="connsiteX16" fmla="*/ 1212 w 10000"/>
                    <a:gd name="connsiteY16" fmla="*/ 4516 h 10000"/>
                    <a:gd name="connsiteX17" fmla="*/ 1212 w 10000"/>
                    <a:gd name="connsiteY17" fmla="*/ 4135 h 10000"/>
                    <a:gd name="connsiteX18" fmla="*/ 1364 w 10000"/>
                    <a:gd name="connsiteY18" fmla="*/ 4106 h 10000"/>
                    <a:gd name="connsiteX19" fmla="*/ 1364 w 10000"/>
                    <a:gd name="connsiteY19" fmla="*/ 3724 h 10000"/>
                    <a:gd name="connsiteX20" fmla="*/ 1516 w 10000"/>
                    <a:gd name="connsiteY20" fmla="*/ 3695 h 10000"/>
                    <a:gd name="connsiteX21" fmla="*/ 1516 w 10000"/>
                    <a:gd name="connsiteY21" fmla="*/ 3314 h 10000"/>
                    <a:gd name="connsiteX22" fmla="*/ 1667 w 10000"/>
                    <a:gd name="connsiteY22" fmla="*/ 3284 h 10000"/>
                    <a:gd name="connsiteX23" fmla="*/ 1667 w 10000"/>
                    <a:gd name="connsiteY23" fmla="*/ 2933 h 10000"/>
                    <a:gd name="connsiteX24" fmla="*/ 1818 w 10000"/>
                    <a:gd name="connsiteY24" fmla="*/ 2903 h 10000"/>
                    <a:gd name="connsiteX25" fmla="*/ 1818 w 10000"/>
                    <a:gd name="connsiteY25" fmla="*/ 2581 h 10000"/>
                    <a:gd name="connsiteX26" fmla="*/ 1970 w 10000"/>
                    <a:gd name="connsiteY26" fmla="*/ 2551 h 10000"/>
                    <a:gd name="connsiteX27" fmla="*/ 1970 w 10000"/>
                    <a:gd name="connsiteY27" fmla="*/ 2229 h 10000"/>
                    <a:gd name="connsiteX28" fmla="*/ 2122 w 10000"/>
                    <a:gd name="connsiteY28" fmla="*/ 2199 h 10000"/>
                    <a:gd name="connsiteX29" fmla="*/ 2122 w 10000"/>
                    <a:gd name="connsiteY29" fmla="*/ 1877 h 10000"/>
                    <a:gd name="connsiteX30" fmla="*/ 2273 w 10000"/>
                    <a:gd name="connsiteY30" fmla="*/ 1848 h 10000"/>
                    <a:gd name="connsiteX31" fmla="*/ 2273 w 10000"/>
                    <a:gd name="connsiteY31" fmla="*/ 1554 h 10000"/>
                    <a:gd name="connsiteX32" fmla="*/ 2424 w 10000"/>
                    <a:gd name="connsiteY32" fmla="*/ 1525 h 10000"/>
                    <a:gd name="connsiteX33" fmla="*/ 2424 w 10000"/>
                    <a:gd name="connsiteY33" fmla="*/ 1290 h 10000"/>
                    <a:gd name="connsiteX34" fmla="*/ 2575 w 10000"/>
                    <a:gd name="connsiteY34" fmla="*/ 1261 h 10000"/>
                    <a:gd name="connsiteX35" fmla="*/ 2575 w 10000"/>
                    <a:gd name="connsiteY35" fmla="*/ 1026 h 10000"/>
                    <a:gd name="connsiteX36" fmla="*/ 2727 w 10000"/>
                    <a:gd name="connsiteY36" fmla="*/ 997 h 10000"/>
                    <a:gd name="connsiteX37" fmla="*/ 2727 w 10000"/>
                    <a:gd name="connsiteY37" fmla="*/ 762 h 10000"/>
                    <a:gd name="connsiteX38" fmla="*/ 2879 w 10000"/>
                    <a:gd name="connsiteY38" fmla="*/ 733 h 10000"/>
                    <a:gd name="connsiteX39" fmla="*/ 2879 w 10000"/>
                    <a:gd name="connsiteY39" fmla="*/ 557 h 10000"/>
                    <a:gd name="connsiteX40" fmla="*/ 3030 w 10000"/>
                    <a:gd name="connsiteY40" fmla="*/ 528 h 10000"/>
                    <a:gd name="connsiteX41" fmla="*/ 3030 w 10000"/>
                    <a:gd name="connsiteY41" fmla="*/ 381 h 10000"/>
                    <a:gd name="connsiteX42" fmla="*/ 3181 w 10000"/>
                    <a:gd name="connsiteY42" fmla="*/ 352 h 10000"/>
                    <a:gd name="connsiteX43" fmla="*/ 3181 w 10000"/>
                    <a:gd name="connsiteY43" fmla="*/ 235 h 10000"/>
                    <a:gd name="connsiteX44" fmla="*/ 3333 w 10000"/>
                    <a:gd name="connsiteY44" fmla="*/ 205 h 10000"/>
                    <a:gd name="connsiteX45" fmla="*/ 3333 w 10000"/>
                    <a:gd name="connsiteY45" fmla="*/ 117 h 10000"/>
                    <a:gd name="connsiteX46" fmla="*/ 3484 w 10000"/>
                    <a:gd name="connsiteY46" fmla="*/ 88 h 10000"/>
                    <a:gd name="connsiteX47" fmla="*/ 3484 w 10000"/>
                    <a:gd name="connsiteY47" fmla="*/ 59 h 10000"/>
                    <a:gd name="connsiteX48" fmla="*/ 3787 w 10000"/>
                    <a:gd name="connsiteY48" fmla="*/ 0 h 10000"/>
                    <a:gd name="connsiteX49" fmla="*/ 3636 w 10000"/>
                    <a:gd name="connsiteY49" fmla="*/ 0 h 10000"/>
                    <a:gd name="connsiteX50" fmla="*/ 3787 w 10000"/>
                    <a:gd name="connsiteY50" fmla="*/ 0 h 10000"/>
                    <a:gd name="connsiteX51" fmla="*/ 3940 w 10000"/>
                    <a:gd name="connsiteY51" fmla="*/ 0 h 10000"/>
                    <a:gd name="connsiteX52" fmla="*/ 4242 w 10000"/>
                    <a:gd name="connsiteY52" fmla="*/ 59 h 10000"/>
                    <a:gd name="connsiteX53" fmla="*/ 4242 w 10000"/>
                    <a:gd name="connsiteY53" fmla="*/ 147 h 10000"/>
                    <a:gd name="connsiteX54" fmla="*/ 4394 w 10000"/>
                    <a:gd name="connsiteY54" fmla="*/ 176 h 10000"/>
                    <a:gd name="connsiteX55" fmla="*/ 4394 w 10000"/>
                    <a:gd name="connsiteY55" fmla="*/ 264 h 10000"/>
                    <a:gd name="connsiteX56" fmla="*/ 4546 w 10000"/>
                    <a:gd name="connsiteY56" fmla="*/ 293 h 10000"/>
                    <a:gd name="connsiteX57" fmla="*/ 4546 w 10000"/>
                    <a:gd name="connsiteY57" fmla="*/ 440 h 10000"/>
                    <a:gd name="connsiteX58" fmla="*/ 4697 w 10000"/>
                    <a:gd name="connsiteY58" fmla="*/ 469 h 10000"/>
                    <a:gd name="connsiteX59" fmla="*/ 4697 w 10000"/>
                    <a:gd name="connsiteY59" fmla="*/ 616 h 10000"/>
                    <a:gd name="connsiteX60" fmla="*/ 4848 w 10000"/>
                    <a:gd name="connsiteY60" fmla="*/ 645 h 10000"/>
                    <a:gd name="connsiteX61" fmla="*/ 4848 w 10000"/>
                    <a:gd name="connsiteY61" fmla="*/ 821 h 10000"/>
                    <a:gd name="connsiteX62" fmla="*/ 4999 w 10000"/>
                    <a:gd name="connsiteY62" fmla="*/ 850 h 10000"/>
                    <a:gd name="connsiteX63" fmla="*/ 4999 w 10000"/>
                    <a:gd name="connsiteY63" fmla="*/ 1085 h 10000"/>
                    <a:gd name="connsiteX64" fmla="*/ 5152 w 10000"/>
                    <a:gd name="connsiteY64" fmla="*/ 1114 h 10000"/>
                    <a:gd name="connsiteX65" fmla="*/ 5152 w 10000"/>
                    <a:gd name="connsiteY65" fmla="*/ 1349 h 10000"/>
                    <a:gd name="connsiteX66" fmla="*/ 5303 w 10000"/>
                    <a:gd name="connsiteY66" fmla="*/ 1378 h 10000"/>
                    <a:gd name="connsiteX67" fmla="*/ 5303 w 10000"/>
                    <a:gd name="connsiteY67" fmla="*/ 1642 h 10000"/>
                    <a:gd name="connsiteX68" fmla="*/ 5454 w 10000"/>
                    <a:gd name="connsiteY68" fmla="*/ 1672 h 10000"/>
                    <a:gd name="connsiteX69" fmla="*/ 5454 w 10000"/>
                    <a:gd name="connsiteY69" fmla="*/ 1965 h 10000"/>
                    <a:gd name="connsiteX70" fmla="*/ 5606 w 10000"/>
                    <a:gd name="connsiteY70" fmla="*/ 1994 h 10000"/>
                    <a:gd name="connsiteX71" fmla="*/ 5606 w 10000"/>
                    <a:gd name="connsiteY71" fmla="*/ 2317 h 10000"/>
                    <a:gd name="connsiteX72" fmla="*/ 5757 w 10000"/>
                    <a:gd name="connsiteY72" fmla="*/ 2346 h 10000"/>
                    <a:gd name="connsiteX73" fmla="*/ 5757 w 10000"/>
                    <a:gd name="connsiteY73" fmla="*/ 2669 h 10000"/>
                    <a:gd name="connsiteX74" fmla="*/ 5909 w 10000"/>
                    <a:gd name="connsiteY74" fmla="*/ 2698 h 10000"/>
                    <a:gd name="connsiteX75" fmla="*/ 5909 w 10000"/>
                    <a:gd name="connsiteY75" fmla="*/ 3050 h 10000"/>
                    <a:gd name="connsiteX76" fmla="*/ 6060 w 10000"/>
                    <a:gd name="connsiteY76" fmla="*/ 3079 h 10000"/>
                    <a:gd name="connsiteX77" fmla="*/ 6060 w 10000"/>
                    <a:gd name="connsiteY77" fmla="*/ 3431 h 10000"/>
                    <a:gd name="connsiteX78" fmla="*/ 6212 w 10000"/>
                    <a:gd name="connsiteY78" fmla="*/ 3460 h 10000"/>
                    <a:gd name="connsiteX79" fmla="*/ 6212 w 10000"/>
                    <a:gd name="connsiteY79" fmla="*/ 3812 h 10000"/>
                    <a:gd name="connsiteX80" fmla="*/ 6363 w 10000"/>
                    <a:gd name="connsiteY80" fmla="*/ 3842 h 10000"/>
                    <a:gd name="connsiteX81" fmla="*/ 6363 w 10000"/>
                    <a:gd name="connsiteY81" fmla="*/ 4223 h 10000"/>
                    <a:gd name="connsiteX82" fmla="*/ 6515 w 10000"/>
                    <a:gd name="connsiteY82" fmla="*/ 4252 h 10000"/>
                    <a:gd name="connsiteX83" fmla="*/ 6515 w 10000"/>
                    <a:gd name="connsiteY83" fmla="*/ 4633 h 10000"/>
                    <a:gd name="connsiteX84" fmla="*/ 6667 w 10000"/>
                    <a:gd name="connsiteY84" fmla="*/ 4663 h 10000"/>
                    <a:gd name="connsiteX85" fmla="*/ 6667 w 10000"/>
                    <a:gd name="connsiteY85" fmla="*/ 5044 h 10000"/>
                    <a:gd name="connsiteX86" fmla="*/ 6819 w 10000"/>
                    <a:gd name="connsiteY86" fmla="*/ 5073 h 10000"/>
                    <a:gd name="connsiteX87" fmla="*/ 6819 w 10000"/>
                    <a:gd name="connsiteY87" fmla="*/ 5455 h 10000"/>
                    <a:gd name="connsiteX88" fmla="*/ 6970 w 10000"/>
                    <a:gd name="connsiteY88" fmla="*/ 5484 h 10000"/>
                    <a:gd name="connsiteX89" fmla="*/ 6970 w 10000"/>
                    <a:gd name="connsiteY89" fmla="*/ 5865 h 10000"/>
                    <a:gd name="connsiteX90" fmla="*/ 7121 w 10000"/>
                    <a:gd name="connsiteY90" fmla="*/ 5894 h 10000"/>
                    <a:gd name="connsiteX91" fmla="*/ 7121 w 10000"/>
                    <a:gd name="connsiteY91" fmla="*/ 6276 h 10000"/>
                    <a:gd name="connsiteX92" fmla="*/ 7272 w 10000"/>
                    <a:gd name="connsiteY92" fmla="*/ 6305 h 10000"/>
                    <a:gd name="connsiteX93" fmla="*/ 7272 w 10000"/>
                    <a:gd name="connsiteY93" fmla="*/ 6686 h 10000"/>
                    <a:gd name="connsiteX94" fmla="*/ 7425 w 10000"/>
                    <a:gd name="connsiteY94" fmla="*/ 6716 h 10000"/>
                    <a:gd name="connsiteX95" fmla="*/ 7727 w 10000"/>
                    <a:gd name="connsiteY95" fmla="*/ 7801 h 10000"/>
                    <a:gd name="connsiteX96" fmla="*/ 8333 w 10000"/>
                    <a:gd name="connsiteY96" fmla="*/ 8768 h 10000"/>
                    <a:gd name="connsiteX97" fmla="*/ 8636 w 10000"/>
                    <a:gd name="connsiteY97" fmla="*/ 9267 h 10000"/>
                    <a:gd name="connsiteX98" fmla="*/ 8636 w 10000"/>
                    <a:gd name="connsiteY98" fmla="*/ 9443 h 10000"/>
                    <a:gd name="connsiteX99" fmla="*/ 8787 w 10000"/>
                    <a:gd name="connsiteY99" fmla="*/ 9472 h 10000"/>
                    <a:gd name="connsiteX100" fmla="*/ 8787 w 10000"/>
                    <a:gd name="connsiteY100" fmla="*/ 9619 h 10000"/>
                    <a:gd name="connsiteX101" fmla="*/ 8938 w 10000"/>
                    <a:gd name="connsiteY101" fmla="*/ 9648 h 10000"/>
                    <a:gd name="connsiteX102" fmla="*/ 8938 w 10000"/>
                    <a:gd name="connsiteY102" fmla="*/ 9765 h 10000"/>
                    <a:gd name="connsiteX103" fmla="*/ 9091 w 10000"/>
                    <a:gd name="connsiteY103" fmla="*/ 9795 h 10000"/>
                    <a:gd name="connsiteX104" fmla="*/ 9091 w 10000"/>
                    <a:gd name="connsiteY104" fmla="*/ 9883 h 10000"/>
                    <a:gd name="connsiteX105" fmla="*/ 9243 w 10000"/>
                    <a:gd name="connsiteY105" fmla="*/ 9912 h 10000"/>
                    <a:gd name="connsiteX106" fmla="*/ 9243 w 10000"/>
                    <a:gd name="connsiteY106" fmla="*/ 9971 h 10000"/>
                    <a:gd name="connsiteX107" fmla="*/ 9394 w 10000"/>
                    <a:gd name="connsiteY107" fmla="*/ 10000 h 10000"/>
                    <a:gd name="connsiteX108" fmla="*/ 9545 w 10000"/>
                    <a:gd name="connsiteY108" fmla="*/ 10000 h 10000"/>
                    <a:gd name="connsiteX109" fmla="*/ 9696 w 10000"/>
                    <a:gd name="connsiteY109" fmla="*/ 10000 h 10000"/>
                    <a:gd name="connsiteX110" fmla="*/ 10000 w 10000"/>
                    <a:gd name="connsiteY110" fmla="*/ 9941 h 10000"/>
                    <a:gd name="connsiteX0" fmla="*/ 0 w 9696"/>
                    <a:gd name="connsiteY0" fmla="*/ 7683 h 10000"/>
                    <a:gd name="connsiteX1" fmla="*/ 0 w 9696"/>
                    <a:gd name="connsiteY1" fmla="*/ 7361 h 10000"/>
                    <a:gd name="connsiteX2" fmla="*/ 151 w 9696"/>
                    <a:gd name="connsiteY2" fmla="*/ 7331 h 10000"/>
                    <a:gd name="connsiteX3" fmla="*/ 151 w 9696"/>
                    <a:gd name="connsiteY3" fmla="*/ 6979 h 10000"/>
                    <a:gd name="connsiteX4" fmla="*/ 303 w 9696"/>
                    <a:gd name="connsiteY4" fmla="*/ 6950 h 10000"/>
                    <a:gd name="connsiteX5" fmla="*/ 303 w 9696"/>
                    <a:gd name="connsiteY5" fmla="*/ 6569 h 10000"/>
                    <a:gd name="connsiteX6" fmla="*/ 455 w 9696"/>
                    <a:gd name="connsiteY6" fmla="*/ 6540 h 10000"/>
                    <a:gd name="connsiteX7" fmla="*/ 455 w 9696"/>
                    <a:gd name="connsiteY7" fmla="*/ 6188 h 10000"/>
                    <a:gd name="connsiteX8" fmla="*/ 606 w 9696"/>
                    <a:gd name="connsiteY8" fmla="*/ 6158 h 10000"/>
                    <a:gd name="connsiteX9" fmla="*/ 606 w 9696"/>
                    <a:gd name="connsiteY9" fmla="*/ 5777 h 10000"/>
                    <a:gd name="connsiteX10" fmla="*/ 757 w 9696"/>
                    <a:gd name="connsiteY10" fmla="*/ 5748 h 10000"/>
                    <a:gd name="connsiteX11" fmla="*/ 757 w 9696"/>
                    <a:gd name="connsiteY11" fmla="*/ 5367 h 10000"/>
                    <a:gd name="connsiteX12" fmla="*/ 909 w 9696"/>
                    <a:gd name="connsiteY12" fmla="*/ 5337 h 10000"/>
                    <a:gd name="connsiteX13" fmla="*/ 909 w 9696"/>
                    <a:gd name="connsiteY13" fmla="*/ 4956 h 10000"/>
                    <a:gd name="connsiteX14" fmla="*/ 1060 w 9696"/>
                    <a:gd name="connsiteY14" fmla="*/ 4927 h 10000"/>
                    <a:gd name="connsiteX15" fmla="*/ 1060 w 9696"/>
                    <a:gd name="connsiteY15" fmla="*/ 4545 h 10000"/>
                    <a:gd name="connsiteX16" fmla="*/ 1212 w 9696"/>
                    <a:gd name="connsiteY16" fmla="*/ 4516 h 10000"/>
                    <a:gd name="connsiteX17" fmla="*/ 1212 w 9696"/>
                    <a:gd name="connsiteY17" fmla="*/ 4135 h 10000"/>
                    <a:gd name="connsiteX18" fmla="*/ 1364 w 9696"/>
                    <a:gd name="connsiteY18" fmla="*/ 4106 h 10000"/>
                    <a:gd name="connsiteX19" fmla="*/ 1364 w 9696"/>
                    <a:gd name="connsiteY19" fmla="*/ 3724 h 10000"/>
                    <a:gd name="connsiteX20" fmla="*/ 1516 w 9696"/>
                    <a:gd name="connsiteY20" fmla="*/ 3695 h 10000"/>
                    <a:gd name="connsiteX21" fmla="*/ 1516 w 9696"/>
                    <a:gd name="connsiteY21" fmla="*/ 3314 h 10000"/>
                    <a:gd name="connsiteX22" fmla="*/ 1667 w 9696"/>
                    <a:gd name="connsiteY22" fmla="*/ 3284 h 10000"/>
                    <a:gd name="connsiteX23" fmla="*/ 1667 w 9696"/>
                    <a:gd name="connsiteY23" fmla="*/ 2933 h 10000"/>
                    <a:gd name="connsiteX24" fmla="*/ 1818 w 9696"/>
                    <a:gd name="connsiteY24" fmla="*/ 2903 h 10000"/>
                    <a:gd name="connsiteX25" fmla="*/ 1818 w 9696"/>
                    <a:gd name="connsiteY25" fmla="*/ 2581 h 10000"/>
                    <a:gd name="connsiteX26" fmla="*/ 1970 w 9696"/>
                    <a:gd name="connsiteY26" fmla="*/ 2551 h 10000"/>
                    <a:gd name="connsiteX27" fmla="*/ 1970 w 9696"/>
                    <a:gd name="connsiteY27" fmla="*/ 2229 h 10000"/>
                    <a:gd name="connsiteX28" fmla="*/ 2122 w 9696"/>
                    <a:gd name="connsiteY28" fmla="*/ 2199 h 10000"/>
                    <a:gd name="connsiteX29" fmla="*/ 2122 w 9696"/>
                    <a:gd name="connsiteY29" fmla="*/ 1877 h 10000"/>
                    <a:gd name="connsiteX30" fmla="*/ 2273 w 9696"/>
                    <a:gd name="connsiteY30" fmla="*/ 1848 h 10000"/>
                    <a:gd name="connsiteX31" fmla="*/ 2273 w 9696"/>
                    <a:gd name="connsiteY31" fmla="*/ 1554 h 10000"/>
                    <a:gd name="connsiteX32" fmla="*/ 2424 w 9696"/>
                    <a:gd name="connsiteY32" fmla="*/ 1525 h 10000"/>
                    <a:gd name="connsiteX33" fmla="*/ 2424 w 9696"/>
                    <a:gd name="connsiteY33" fmla="*/ 1290 h 10000"/>
                    <a:gd name="connsiteX34" fmla="*/ 2575 w 9696"/>
                    <a:gd name="connsiteY34" fmla="*/ 1261 h 10000"/>
                    <a:gd name="connsiteX35" fmla="*/ 2575 w 9696"/>
                    <a:gd name="connsiteY35" fmla="*/ 1026 h 10000"/>
                    <a:gd name="connsiteX36" fmla="*/ 2727 w 9696"/>
                    <a:gd name="connsiteY36" fmla="*/ 997 h 10000"/>
                    <a:gd name="connsiteX37" fmla="*/ 2727 w 9696"/>
                    <a:gd name="connsiteY37" fmla="*/ 762 h 10000"/>
                    <a:gd name="connsiteX38" fmla="*/ 2879 w 9696"/>
                    <a:gd name="connsiteY38" fmla="*/ 733 h 10000"/>
                    <a:gd name="connsiteX39" fmla="*/ 2879 w 9696"/>
                    <a:gd name="connsiteY39" fmla="*/ 557 h 10000"/>
                    <a:gd name="connsiteX40" fmla="*/ 3030 w 9696"/>
                    <a:gd name="connsiteY40" fmla="*/ 528 h 10000"/>
                    <a:gd name="connsiteX41" fmla="*/ 3030 w 9696"/>
                    <a:gd name="connsiteY41" fmla="*/ 381 h 10000"/>
                    <a:gd name="connsiteX42" fmla="*/ 3181 w 9696"/>
                    <a:gd name="connsiteY42" fmla="*/ 352 h 10000"/>
                    <a:gd name="connsiteX43" fmla="*/ 3181 w 9696"/>
                    <a:gd name="connsiteY43" fmla="*/ 235 h 10000"/>
                    <a:gd name="connsiteX44" fmla="*/ 3333 w 9696"/>
                    <a:gd name="connsiteY44" fmla="*/ 205 h 10000"/>
                    <a:gd name="connsiteX45" fmla="*/ 3333 w 9696"/>
                    <a:gd name="connsiteY45" fmla="*/ 117 h 10000"/>
                    <a:gd name="connsiteX46" fmla="*/ 3484 w 9696"/>
                    <a:gd name="connsiteY46" fmla="*/ 88 h 10000"/>
                    <a:gd name="connsiteX47" fmla="*/ 3484 w 9696"/>
                    <a:gd name="connsiteY47" fmla="*/ 59 h 10000"/>
                    <a:gd name="connsiteX48" fmla="*/ 3787 w 9696"/>
                    <a:gd name="connsiteY48" fmla="*/ 0 h 10000"/>
                    <a:gd name="connsiteX49" fmla="*/ 3636 w 9696"/>
                    <a:gd name="connsiteY49" fmla="*/ 0 h 10000"/>
                    <a:gd name="connsiteX50" fmla="*/ 3787 w 9696"/>
                    <a:gd name="connsiteY50" fmla="*/ 0 h 10000"/>
                    <a:gd name="connsiteX51" fmla="*/ 3940 w 9696"/>
                    <a:gd name="connsiteY51" fmla="*/ 0 h 10000"/>
                    <a:gd name="connsiteX52" fmla="*/ 4242 w 9696"/>
                    <a:gd name="connsiteY52" fmla="*/ 59 h 10000"/>
                    <a:gd name="connsiteX53" fmla="*/ 4242 w 9696"/>
                    <a:gd name="connsiteY53" fmla="*/ 147 h 10000"/>
                    <a:gd name="connsiteX54" fmla="*/ 4394 w 9696"/>
                    <a:gd name="connsiteY54" fmla="*/ 176 h 10000"/>
                    <a:gd name="connsiteX55" fmla="*/ 4394 w 9696"/>
                    <a:gd name="connsiteY55" fmla="*/ 264 h 10000"/>
                    <a:gd name="connsiteX56" fmla="*/ 4546 w 9696"/>
                    <a:gd name="connsiteY56" fmla="*/ 293 h 10000"/>
                    <a:gd name="connsiteX57" fmla="*/ 4546 w 9696"/>
                    <a:gd name="connsiteY57" fmla="*/ 440 h 10000"/>
                    <a:gd name="connsiteX58" fmla="*/ 4697 w 9696"/>
                    <a:gd name="connsiteY58" fmla="*/ 469 h 10000"/>
                    <a:gd name="connsiteX59" fmla="*/ 4697 w 9696"/>
                    <a:gd name="connsiteY59" fmla="*/ 616 h 10000"/>
                    <a:gd name="connsiteX60" fmla="*/ 4848 w 9696"/>
                    <a:gd name="connsiteY60" fmla="*/ 645 h 10000"/>
                    <a:gd name="connsiteX61" fmla="*/ 4848 w 9696"/>
                    <a:gd name="connsiteY61" fmla="*/ 821 h 10000"/>
                    <a:gd name="connsiteX62" fmla="*/ 4999 w 9696"/>
                    <a:gd name="connsiteY62" fmla="*/ 850 h 10000"/>
                    <a:gd name="connsiteX63" fmla="*/ 4999 w 9696"/>
                    <a:gd name="connsiteY63" fmla="*/ 1085 h 10000"/>
                    <a:gd name="connsiteX64" fmla="*/ 5152 w 9696"/>
                    <a:gd name="connsiteY64" fmla="*/ 1114 h 10000"/>
                    <a:gd name="connsiteX65" fmla="*/ 5152 w 9696"/>
                    <a:gd name="connsiteY65" fmla="*/ 1349 h 10000"/>
                    <a:gd name="connsiteX66" fmla="*/ 5303 w 9696"/>
                    <a:gd name="connsiteY66" fmla="*/ 1378 h 10000"/>
                    <a:gd name="connsiteX67" fmla="*/ 5303 w 9696"/>
                    <a:gd name="connsiteY67" fmla="*/ 1642 h 10000"/>
                    <a:gd name="connsiteX68" fmla="*/ 5454 w 9696"/>
                    <a:gd name="connsiteY68" fmla="*/ 1672 h 10000"/>
                    <a:gd name="connsiteX69" fmla="*/ 5454 w 9696"/>
                    <a:gd name="connsiteY69" fmla="*/ 1965 h 10000"/>
                    <a:gd name="connsiteX70" fmla="*/ 5606 w 9696"/>
                    <a:gd name="connsiteY70" fmla="*/ 1994 h 10000"/>
                    <a:gd name="connsiteX71" fmla="*/ 5606 w 9696"/>
                    <a:gd name="connsiteY71" fmla="*/ 2317 h 10000"/>
                    <a:gd name="connsiteX72" fmla="*/ 5757 w 9696"/>
                    <a:gd name="connsiteY72" fmla="*/ 2346 h 10000"/>
                    <a:gd name="connsiteX73" fmla="*/ 5757 w 9696"/>
                    <a:gd name="connsiteY73" fmla="*/ 2669 h 10000"/>
                    <a:gd name="connsiteX74" fmla="*/ 5909 w 9696"/>
                    <a:gd name="connsiteY74" fmla="*/ 2698 h 10000"/>
                    <a:gd name="connsiteX75" fmla="*/ 5909 w 9696"/>
                    <a:gd name="connsiteY75" fmla="*/ 3050 h 10000"/>
                    <a:gd name="connsiteX76" fmla="*/ 6060 w 9696"/>
                    <a:gd name="connsiteY76" fmla="*/ 3079 h 10000"/>
                    <a:gd name="connsiteX77" fmla="*/ 6060 w 9696"/>
                    <a:gd name="connsiteY77" fmla="*/ 3431 h 10000"/>
                    <a:gd name="connsiteX78" fmla="*/ 6212 w 9696"/>
                    <a:gd name="connsiteY78" fmla="*/ 3460 h 10000"/>
                    <a:gd name="connsiteX79" fmla="*/ 6212 w 9696"/>
                    <a:gd name="connsiteY79" fmla="*/ 3812 h 10000"/>
                    <a:gd name="connsiteX80" fmla="*/ 6363 w 9696"/>
                    <a:gd name="connsiteY80" fmla="*/ 3842 h 10000"/>
                    <a:gd name="connsiteX81" fmla="*/ 6363 w 9696"/>
                    <a:gd name="connsiteY81" fmla="*/ 4223 h 10000"/>
                    <a:gd name="connsiteX82" fmla="*/ 6515 w 9696"/>
                    <a:gd name="connsiteY82" fmla="*/ 4252 h 10000"/>
                    <a:gd name="connsiteX83" fmla="*/ 6515 w 9696"/>
                    <a:gd name="connsiteY83" fmla="*/ 4633 h 10000"/>
                    <a:gd name="connsiteX84" fmla="*/ 6667 w 9696"/>
                    <a:gd name="connsiteY84" fmla="*/ 4663 h 10000"/>
                    <a:gd name="connsiteX85" fmla="*/ 6667 w 9696"/>
                    <a:gd name="connsiteY85" fmla="*/ 5044 h 10000"/>
                    <a:gd name="connsiteX86" fmla="*/ 6819 w 9696"/>
                    <a:gd name="connsiteY86" fmla="*/ 5073 h 10000"/>
                    <a:gd name="connsiteX87" fmla="*/ 6819 w 9696"/>
                    <a:gd name="connsiteY87" fmla="*/ 5455 h 10000"/>
                    <a:gd name="connsiteX88" fmla="*/ 6970 w 9696"/>
                    <a:gd name="connsiteY88" fmla="*/ 5484 h 10000"/>
                    <a:gd name="connsiteX89" fmla="*/ 6970 w 9696"/>
                    <a:gd name="connsiteY89" fmla="*/ 5865 h 10000"/>
                    <a:gd name="connsiteX90" fmla="*/ 7121 w 9696"/>
                    <a:gd name="connsiteY90" fmla="*/ 5894 h 10000"/>
                    <a:gd name="connsiteX91" fmla="*/ 7121 w 9696"/>
                    <a:gd name="connsiteY91" fmla="*/ 6276 h 10000"/>
                    <a:gd name="connsiteX92" fmla="*/ 7272 w 9696"/>
                    <a:gd name="connsiteY92" fmla="*/ 6305 h 10000"/>
                    <a:gd name="connsiteX93" fmla="*/ 7272 w 9696"/>
                    <a:gd name="connsiteY93" fmla="*/ 6686 h 10000"/>
                    <a:gd name="connsiteX94" fmla="*/ 7425 w 9696"/>
                    <a:gd name="connsiteY94" fmla="*/ 6716 h 10000"/>
                    <a:gd name="connsiteX95" fmla="*/ 7727 w 9696"/>
                    <a:gd name="connsiteY95" fmla="*/ 7801 h 10000"/>
                    <a:gd name="connsiteX96" fmla="*/ 8333 w 9696"/>
                    <a:gd name="connsiteY96" fmla="*/ 8768 h 10000"/>
                    <a:gd name="connsiteX97" fmla="*/ 8636 w 9696"/>
                    <a:gd name="connsiteY97" fmla="*/ 9267 h 10000"/>
                    <a:gd name="connsiteX98" fmla="*/ 8636 w 9696"/>
                    <a:gd name="connsiteY98" fmla="*/ 9443 h 10000"/>
                    <a:gd name="connsiteX99" fmla="*/ 8787 w 9696"/>
                    <a:gd name="connsiteY99" fmla="*/ 9472 h 10000"/>
                    <a:gd name="connsiteX100" fmla="*/ 8787 w 9696"/>
                    <a:gd name="connsiteY100" fmla="*/ 9619 h 10000"/>
                    <a:gd name="connsiteX101" fmla="*/ 8938 w 9696"/>
                    <a:gd name="connsiteY101" fmla="*/ 9648 h 10000"/>
                    <a:gd name="connsiteX102" fmla="*/ 8938 w 9696"/>
                    <a:gd name="connsiteY102" fmla="*/ 9765 h 10000"/>
                    <a:gd name="connsiteX103" fmla="*/ 9091 w 9696"/>
                    <a:gd name="connsiteY103" fmla="*/ 9795 h 10000"/>
                    <a:gd name="connsiteX104" fmla="*/ 9091 w 9696"/>
                    <a:gd name="connsiteY104" fmla="*/ 9883 h 10000"/>
                    <a:gd name="connsiteX105" fmla="*/ 9243 w 9696"/>
                    <a:gd name="connsiteY105" fmla="*/ 9912 h 10000"/>
                    <a:gd name="connsiteX106" fmla="*/ 9243 w 9696"/>
                    <a:gd name="connsiteY106" fmla="*/ 9971 h 10000"/>
                    <a:gd name="connsiteX107" fmla="*/ 9394 w 9696"/>
                    <a:gd name="connsiteY107" fmla="*/ 10000 h 10000"/>
                    <a:gd name="connsiteX108" fmla="*/ 9545 w 9696"/>
                    <a:gd name="connsiteY108" fmla="*/ 10000 h 10000"/>
                    <a:gd name="connsiteX109" fmla="*/ 9696 w 9696"/>
                    <a:gd name="connsiteY109" fmla="*/ 10000 h 10000"/>
                    <a:gd name="connsiteX0" fmla="*/ 0 w 9844"/>
                    <a:gd name="connsiteY0" fmla="*/ 7683 h 10000"/>
                    <a:gd name="connsiteX1" fmla="*/ 0 w 9844"/>
                    <a:gd name="connsiteY1" fmla="*/ 7361 h 10000"/>
                    <a:gd name="connsiteX2" fmla="*/ 156 w 9844"/>
                    <a:gd name="connsiteY2" fmla="*/ 7331 h 10000"/>
                    <a:gd name="connsiteX3" fmla="*/ 156 w 9844"/>
                    <a:gd name="connsiteY3" fmla="*/ 6979 h 10000"/>
                    <a:gd name="connsiteX4" fmla="*/ 313 w 9844"/>
                    <a:gd name="connsiteY4" fmla="*/ 6950 h 10000"/>
                    <a:gd name="connsiteX5" fmla="*/ 313 w 9844"/>
                    <a:gd name="connsiteY5" fmla="*/ 6569 h 10000"/>
                    <a:gd name="connsiteX6" fmla="*/ 469 w 9844"/>
                    <a:gd name="connsiteY6" fmla="*/ 6540 h 10000"/>
                    <a:gd name="connsiteX7" fmla="*/ 469 w 9844"/>
                    <a:gd name="connsiteY7" fmla="*/ 6188 h 10000"/>
                    <a:gd name="connsiteX8" fmla="*/ 625 w 9844"/>
                    <a:gd name="connsiteY8" fmla="*/ 6158 h 10000"/>
                    <a:gd name="connsiteX9" fmla="*/ 625 w 9844"/>
                    <a:gd name="connsiteY9" fmla="*/ 5777 h 10000"/>
                    <a:gd name="connsiteX10" fmla="*/ 781 w 9844"/>
                    <a:gd name="connsiteY10" fmla="*/ 5748 h 10000"/>
                    <a:gd name="connsiteX11" fmla="*/ 781 w 9844"/>
                    <a:gd name="connsiteY11" fmla="*/ 5367 h 10000"/>
                    <a:gd name="connsiteX12" fmla="*/ 938 w 9844"/>
                    <a:gd name="connsiteY12" fmla="*/ 5337 h 10000"/>
                    <a:gd name="connsiteX13" fmla="*/ 938 w 9844"/>
                    <a:gd name="connsiteY13" fmla="*/ 4956 h 10000"/>
                    <a:gd name="connsiteX14" fmla="*/ 1093 w 9844"/>
                    <a:gd name="connsiteY14" fmla="*/ 4927 h 10000"/>
                    <a:gd name="connsiteX15" fmla="*/ 1093 w 9844"/>
                    <a:gd name="connsiteY15" fmla="*/ 4545 h 10000"/>
                    <a:gd name="connsiteX16" fmla="*/ 1250 w 9844"/>
                    <a:gd name="connsiteY16" fmla="*/ 4516 h 10000"/>
                    <a:gd name="connsiteX17" fmla="*/ 1250 w 9844"/>
                    <a:gd name="connsiteY17" fmla="*/ 4135 h 10000"/>
                    <a:gd name="connsiteX18" fmla="*/ 1407 w 9844"/>
                    <a:gd name="connsiteY18" fmla="*/ 4106 h 10000"/>
                    <a:gd name="connsiteX19" fmla="*/ 1407 w 9844"/>
                    <a:gd name="connsiteY19" fmla="*/ 3724 h 10000"/>
                    <a:gd name="connsiteX20" fmla="*/ 1564 w 9844"/>
                    <a:gd name="connsiteY20" fmla="*/ 3695 h 10000"/>
                    <a:gd name="connsiteX21" fmla="*/ 1564 w 9844"/>
                    <a:gd name="connsiteY21" fmla="*/ 3314 h 10000"/>
                    <a:gd name="connsiteX22" fmla="*/ 1719 w 9844"/>
                    <a:gd name="connsiteY22" fmla="*/ 3284 h 10000"/>
                    <a:gd name="connsiteX23" fmla="*/ 1719 w 9844"/>
                    <a:gd name="connsiteY23" fmla="*/ 2933 h 10000"/>
                    <a:gd name="connsiteX24" fmla="*/ 1875 w 9844"/>
                    <a:gd name="connsiteY24" fmla="*/ 2903 h 10000"/>
                    <a:gd name="connsiteX25" fmla="*/ 1875 w 9844"/>
                    <a:gd name="connsiteY25" fmla="*/ 2581 h 10000"/>
                    <a:gd name="connsiteX26" fmla="*/ 2032 w 9844"/>
                    <a:gd name="connsiteY26" fmla="*/ 2551 h 10000"/>
                    <a:gd name="connsiteX27" fmla="*/ 2032 w 9844"/>
                    <a:gd name="connsiteY27" fmla="*/ 2229 h 10000"/>
                    <a:gd name="connsiteX28" fmla="*/ 2189 w 9844"/>
                    <a:gd name="connsiteY28" fmla="*/ 2199 h 10000"/>
                    <a:gd name="connsiteX29" fmla="*/ 2189 w 9844"/>
                    <a:gd name="connsiteY29" fmla="*/ 1877 h 10000"/>
                    <a:gd name="connsiteX30" fmla="*/ 2344 w 9844"/>
                    <a:gd name="connsiteY30" fmla="*/ 1848 h 10000"/>
                    <a:gd name="connsiteX31" fmla="*/ 2344 w 9844"/>
                    <a:gd name="connsiteY31" fmla="*/ 1554 h 10000"/>
                    <a:gd name="connsiteX32" fmla="*/ 2500 w 9844"/>
                    <a:gd name="connsiteY32" fmla="*/ 1525 h 10000"/>
                    <a:gd name="connsiteX33" fmla="*/ 2500 w 9844"/>
                    <a:gd name="connsiteY33" fmla="*/ 1290 h 10000"/>
                    <a:gd name="connsiteX34" fmla="*/ 2656 w 9844"/>
                    <a:gd name="connsiteY34" fmla="*/ 1261 h 10000"/>
                    <a:gd name="connsiteX35" fmla="*/ 2656 w 9844"/>
                    <a:gd name="connsiteY35" fmla="*/ 1026 h 10000"/>
                    <a:gd name="connsiteX36" fmla="*/ 2813 w 9844"/>
                    <a:gd name="connsiteY36" fmla="*/ 997 h 10000"/>
                    <a:gd name="connsiteX37" fmla="*/ 2813 w 9844"/>
                    <a:gd name="connsiteY37" fmla="*/ 762 h 10000"/>
                    <a:gd name="connsiteX38" fmla="*/ 2969 w 9844"/>
                    <a:gd name="connsiteY38" fmla="*/ 733 h 10000"/>
                    <a:gd name="connsiteX39" fmla="*/ 2969 w 9844"/>
                    <a:gd name="connsiteY39" fmla="*/ 557 h 10000"/>
                    <a:gd name="connsiteX40" fmla="*/ 3125 w 9844"/>
                    <a:gd name="connsiteY40" fmla="*/ 528 h 10000"/>
                    <a:gd name="connsiteX41" fmla="*/ 3125 w 9844"/>
                    <a:gd name="connsiteY41" fmla="*/ 381 h 10000"/>
                    <a:gd name="connsiteX42" fmla="*/ 3281 w 9844"/>
                    <a:gd name="connsiteY42" fmla="*/ 352 h 10000"/>
                    <a:gd name="connsiteX43" fmla="*/ 3281 w 9844"/>
                    <a:gd name="connsiteY43" fmla="*/ 235 h 10000"/>
                    <a:gd name="connsiteX44" fmla="*/ 3438 w 9844"/>
                    <a:gd name="connsiteY44" fmla="*/ 205 h 10000"/>
                    <a:gd name="connsiteX45" fmla="*/ 3438 w 9844"/>
                    <a:gd name="connsiteY45" fmla="*/ 117 h 10000"/>
                    <a:gd name="connsiteX46" fmla="*/ 3593 w 9844"/>
                    <a:gd name="connsiteY46" fmla="*/ 88 h 10000"/>
                    <a:gd name="connsiteX47" fmla="*/ 3593 w 9844"/>
                    <a:gd name="connsiteY47" fmla="*/ 59 h 10000"/>
                    <a:gd name="connsiteX48" fmla="*/ 3906 w 9844"/>
                    <a:gd name="connsiteY48" fmla="*/ 0 h 10000"/>
                    <a:gd name="connsiteX49" fmla="*/ 3750 w 9844"/>
                    <a:gd name="connsiteY49" fmla="*/ 0 h 10000"/>
                    <a:gd name="connsiteX50" fmla="*/ 3906 w 9844"/>
                    <a:gd name="connsiteY50" fmla="*/ 0 h 10000"/>
                    <a:gd name="connsiteX51" fmla="*/ 4064 w 9844"/>
                    <a:gd name="connsiteY51" fmla="*/ 0 h 10000"/>
                    <a:gd name="connsiteX52" fmla="*/ 4375 w 9844"/>
                    <a:gd name="connsiteY52" fmla="*/ 59 h 10000"/>
                    <a:gd name="connsiteX53" fmla="*/ 4375 w 9844"/>
                    <a:gd name="connsiteY53" fmla="*/ 147 h 10000"/>
                    <a:gd name="connsiteX54" fmla="*/ 4532 w 9844"/>
                    <a:gd name="connsiteY54" fmla="*/ 176 h 10000"/>
                    <a:gd name="connsiteX55" fmla="*/ 4532 w 9844"/>
                    <a:gd name="connsiteY55" fmla="*/ 264 h 10000"/>
                    <a:gd name="connsiteX56" fmla="*/ 4689 w 9844"/>
                    <a:gd name="connsiteY56" fmla="*/ 293 h 10000"/>
                    <a:gd name="connsiteX57" fmla="*/ 4689 w 9844"/>
                    <a:gd name="connsiteY57" fmla="*/ 440 h 10000"/>
                    <a:gd name="connsiteX58" fmla="*/ 4844 w 9844"/>
                    <a:gd name="connsiteY58" fmla="*/ 469 h 10000"/>
                    <a:gd name="connsiteX59" fmla="*/ 4844 w 9844"/>
                    <a:gd name="connsiteY59" fmla="*/ 616 h 10000"/>
                    <a:gd name="connsiteX60" fmla="*/ 5000 w 9844"/>
                    <a:gd name="connsiteY60" fmla="*/ 645 h 10000"/>
                    <a:gd name="connsiteX61" fmla="*/ 5000 w 9844"/>
                    <a:gd name="connsiteY61" fmla="*/ 821 h 10000"/>
                    <a:gd name="connsiteX62" fmla="*/ 5156 w 9844"/>
                    <a:gd name="connsiteY62" fmla="*/ 850 h 10000"/>
                    <a:gd name="connsiteX63" fmla="*/ 5156 w 9844"/>
                    <a:gd name="connsiteY63" fmla="*/ 1085 h 10000"/>
                    <a:gd name="connsiteX64" fmla="*/ 5314 w 9844"/>
                    <a:gd name="connsiteY64" fmla="*/ 1114 h 10000"/>
                    <a:gd name="connsiteX65" fmla="*/ 5314 w 9844"/>
                    <a:gd name="connsiteY65" fmla="*/ 1349 h 10000"/>
                    <a:gd name="connsiteX66" fmla="*/ 5469 w 9844"/>
                    <a:gd name="connsiteY66" fmla="*/ 1378 h 10000"/>
                    <a:gd name="connsiteX67" fmla="*/ 5469 w 9844"/>
                    <a:gd name="connsiteY67" fmla="*/ 1642 h 10000"/>
                    <a:gd name="connsiteX68" fmla="*/ 5625 w 9844"/>
                    <a:gd name="connsiteY68" fmla="*/ 1672 h 10000"/>
                    <a:gd name="connsiteX69" fmla="*/ 5625 w 9844"/>
                    <a:gd name="connsiteY69" fmla="*/ 1965 h 10000"/>
                    <a:gd name="connsiteX70" fmla="*/ 5782 w 9844"/>
                    <a:gd name="connsiteY70" fmla="*/ 1994 h 10000"/>
                    <a:gd name="connsiteX71" fmla="*/ 5782 w 9844"/>
                    <a:gd name="connsiteY71" fmla="*/ 2317 h 10000"/>
                    <a:gd name="connsiteX72" fmla="*/ 5938 w 9844"/>
                    <a:gd name="connsiteY72" fmla="*/ 2346 h 10000"/>
                    <a:gd name="connsiteX73" fmla="*/ 5938 w 9844"/>
                    <a:gd name="connsiteY73" fmla="*/ 2669 h 10000"/>
                    <a:gd name="connsiteX74" fmla="*/ 6094 w 9844"/>
                    <a:gd name="connsiteY74" fmla="*/ 2698 h 10000"/>
                    <a:gd name="connsiteX75" fmla="*/ 6094 w 9844"/>
                    <a:gd name="connsiteY75" fmla="*/ 3050 h 10000"/>
                    <a:gd name="connsiteX76" fmla="*/ 6250 w 9844"/>
                    <a:gd name="connsiteY76" fmla="*/ 3079 h 10000"/>
                    <a:gd name="connsiteX77" fmla="*/ 6250 w 9844"/>
                    <a:gd name="connsiteY77" fmla="*/ 3431 h 10000"/>
                    <a:gd name="connsiteX78" fmla="*/ 6407 w 9844"/>
                    <a:gd name="connsiteY78" fmla="*/ 3460 h 10000"/>
                    <a:gd name="connsiteX79" fmla="*/ 6407 w 9844"/>
                    <a:gd name="connsiteY79" fmla="*/ 3812 h 10000"/>
                    <a:gd name="connsiteX80" fmla="*/ 6563 w 9844"/>
                    <a:gd name="connsiteY80" fmla="*/ 3842 h 10000"/>
                    <a:gd name="connsiteX81" fmla="*/ 6563 w 9844"/>
                    <a:gd name="connsiteY81" fmla="*/ 4223 h 10000"/>
                    <a:gd name="connsiteX82" fmla="*/ 6719 w 9844"/>
                    <a:gd name="connsiteY82" fmla="*/ 4252 h 10000"/>
                    <a:gd name="connsiteX83" fmla="*/ 6719 w 9844"/>
                    <a:gd name="connsiteY83" fmla="*/ 4633 h 10000"/>
                    <a:gd name="connsiteX84" fmla="*/ 6876 w 9844"/>
                    <a:gd name="connsiteY84" fmla="*/ 4663 h 10000"/>
                    <a:gd name="connsiteX85" fmla="*/ 6876 w 9844"/>
                    <a:gd name="connsiteY85" fmla="*/ 5044 h 10000"/>
                    <a:gd name="connsiteX86" fmla="*/ 7033 w 9844"/>
                    <a:gd name="connsiteY86" fmla="*/ 5073 h 10000"/>
                    <a:gd name="connsiteX87" fmla="*/ 7033 w 9844"/>
                    <a:gd name="connsiteY87" fmla="*/ 5455 h 10000"/>
                    <a:gd name="connsiteX88" fmla="*/ 7189 w 9844"/>
                    <a:gd name="connsiteY88" fmla="*/ 5484 h 10000"/>
                    <a:gd name="connsiteX89" fmla="*/ 7189 w 9844"/>
                    <a:gd name="connsiteY89" fmla="*/ 5865 h 10000"/>
                    <a:gd name="connsiteX90" fmla="*/ 7344 w 9844"/>
                    <a:gd name="connsiteY90" fmla="*/ 5894 h 10000"/>
                    <a:gd name="connsiteX91" fmla="*/ 7344 w 9844"/>
                    <a:gd name="connsiteY91" fmla="*/ 6276 h 10000"/>
                    <a:gd name="connsiteX92" fmla="*/ 7500 w 9844"/>
                    <a:gd name="connsiteY92" fmla="*/ 6305 h 10000"/>
                    <a:gd name="connsiteX93" fmla="*/ 7500 w 9844"/>
                    <a:gd name="connsiteY93" fmla="*/ 6686 h 10000"/>
                    <a:gd name="connsiteX94" fmla="*/ 7658 w 9844"/>
                    <a:gd name="connsiteY94" fmla="*/ 6716 h 10000"/>
                    <a:gd name="connsiteX95" fmla="*/ 7969 w 9844"/>
                    <a:gd name="connsiteY95" fmla="*/ 7801 h 10000"/>
                    <a:gd name="connsiteX96" fmla="*/ 8594 w 9844"/>
                    <a:gd name="connsiteY96" fmla="*/ 8768 h 10000"/>
                    <a:gd name="connsiteX97" fmla="*/ 8907 w 9844"/>
                    <a:gd name="connsiteY97" fmla="*/ 9267 h 10000"/>
                    <a:gd name="connsiteX98" fmla="*/ 8907 w 9844"/>
                    <a:gd name="connsiteY98" fmla="*/ 9443 h 10000"/>
                    <a:gd name="connsiteX99" fmla="*/ 9063 w 9844"/>
                    <a:gd name="connsiteY99" fmla="*/ 9472 h 10000"/>
                    <a:gd name="connsiteX100" fmla="*/ 9063 w 9844"/>
                    <a:gd name="connsiteY100" fmla="*/ 9619 h 10000"/>
                    <a:gd name="connsiteX101" fmla="*/ 9218 w 9844"/>
                    <a:gd name="connsiteY101" fmla="*/ 9648 h 10000"/>
                    <a:gd name="connsiteX102" fmla="*/ 9218 w 9844"/>
                    <a:gd name="connsiteY102" fmla="*/ 9765 h 10000"/>
                    <a:gd name="connsiteX103" fmla="*/ 9376 w 9844"/>
                    <a:gd name="connsiteY103" fmla="*/ 9795 h 10000"/>
                    <a:gd name="connsiteX104" fmla="*/ 9376 w 9844"/>
                    <a:gd name="connsiteY104" fmla="*/ 9883 h 10000"/>
                    <a:gd name="connsiteX105" fmla="*/ 9533 w 9844"/>
                    <a:gd name="connsiteY105" fmla="*/ 9912 h 10000"/>
                    <a:gd name="connsiteX106" fmla="*/ 9533 w 9844"/>
                    <a:gd name="connsiteY106" fmla="*/ 9971 h 10000"/>
                    <a:gd name="connsiteX107" fmla="*/ 9689 w 9844"/>
                    <a:gd name="connsiteY107" fmla="*/ 10000 h 10000"/>
                    <a:gd name="connsiteX108" fmla="*/ 9844 w 9844"/>
                    <a:gd name="connsiteY108" fmla="*/ 10000 h 10000"/>
                    <a:gd name="connsiteX0" fmla="*/ 0 w 9843"/>
                    <a:gd name="connsiteY0" fmla="*/ 7683 h 10000"/>
                    <a:gd name="connsiteX1" fmla="*/ 0 w 9843"/>
                    <a:gd name="connsiteY1" fmla="*/ 7361 h 10000"/>
                    <a:gd name="connsiteX2" fmla="*/ 158 w 9843"/>
                    <a:gd name="connsiteY2" fmla="*/ 7331 h 10000"/>
                    <a:gd name="connsiteX3" fmla="*/ 158 w 9843"/>
                    <a:gd name="connsiteY3" fmla="*/ 6979 h 10000"/>
                    <a:gd name="connsiteX4" fmla="*/ 318 w 9843"/>
                    <a:gd name="connsiteY4" fmla="*/ 6950 h 10000"/>
                    <a:gd name="connsiteX5" fmla="*/ 318 w 9843"/>
                    <a:gd name="connsiteY5" fmla="*/ 6569 h 10000"/>
                    <a:gd name="connsiteX6" fmla="*/ 476 w 9843"/>
                    <a:gd name="connsiteY6" fmla="*/ 6540 h 10000"/>
                    <a:gd name="connsiteX7" fmla="*/ 476 w 9843"/>
                    <a:gd name="connsiteY7" fmla="*/ 6188 h 10000"/>
                    <a:gd name="connsiteX8" fmla="*/ 635 w 9843"/>
                    <a:gd name="connsiteY8" fmla="*/ 6158 h 10000"/>
                    <a:gd name="connsiteX9" fmla="*/ 635 w 9843"/>
                    <a:gd name="connsiteY9" fmla="*/ 5777 h 10000"/>
                    <a:gd name="connsiteX10" fmla="*/ 793 w 9843"/>
                    <a:gd name="connsiteY10" fmla="*/ 5748 h 10000"/>
                    <a:gd name="connsiteX11" fmla="*/ 793 w 9843"/>
                    <a:gd name="connsiteY11" fmla="*/ 5367 h 10000"/>
                    <a:gd name="connsiteX12" fmla="*/ 953 w 9843"/>
                    <a:gd name="connsiteY12" fmla="*/ 5337 h 10000"/>
                    <a:gd name="connsiteX13" fmla="*/ 953 w 9843"/>
                    <a:gd name="connsiteY13" fmla="*/ 4956 h 10000"/>
                    <a:gd name="connsiteX14" fmla="*/ 1110 w 9843"/>
                    <a:gd name="connsiteY14" fmla="*/ 4927 h 10000"/>
                    <a:gd name="connsiteX15" fmla="*/ 1110 w 9843"/>
                    <a:gd name="connsiteY15" fmla="*/ 4545 h 10000"/>
                    <a:gd name="connsiteX16" fmla="*/ 1270 w 9843"/>
                    <a:gd name="connsiteY16" fmla="*/ 4516 h 10000"/>
                    <a:gd name="connsiteX17" fmla="*/ 1270 w 9843"/>
                    <a:gd name="connsiteY17" fmla="*/ 4135 h 10000"/>
                    <a:gd name="connsiteX18" fmla="*/ 1429 w 9843"/>
                    <a:gd name="connsiteY18" fmla="*/ 4106 h 10000"/>
                    <a:gd name="connsiteX19" fmla="*/ 1429 w 9843"/>
                    <a:gd name="connsiteY19" fmla="*/ 3724 h 10000"/>
                    <a:gd name="connsiteX20" fmla="*/ 1589 w 9843"/>
                    <a:gd name="connsiteY20" fmla="*/ 3695 h 10000"/>
                    <a:gd name="connsiteX21" fmla="*/ 1589 w 9843"/>
                    <a:gd name="connsiteY21" fmla="*/ 3314 h 10000"/>
                    <a:gd name="connsiteX22" fmla="*/ 1746 w 9843"/>
                    <a:gd name="connsiteY22" fmla="*/ 3284 h 10000"/>
                    <a:gd name="connsiteX23" fmla="*/ 1746 w 9843"/>
                    <a:gd name="connsiteY23" fmla="*/ 2933 h 10000"/>
                    <a:gd name="connsiteX24" fmla="*/ 1905 w 9843"/>
                    <a:gd name="connsiteY24" fmla="*/ 2903 h 10000"/>
                    <a:gd name="connsiteX25" fmla="*/ 1905 w 9843"/>
                    <a:gd name="connsiteY25" fmla="*/ 2581 h 10000"/>
                    <a:gd name="connsiteX26" fmla="*/ 2064 w 9843"/>
                    <a:gd name="connsiteY26" fmla="*/ 2551 h 10000"/>
                    <a:gd name="connsiteX27" fmla="*/ 2064 w 9843"/>
                    <a:gd name="connsiteY27" fmla="*/ 2229 h 10000"/>
                    <a:gd name="connsiteX28" fmla="*/ 2224 w 9843"/>
                    <a:gd name="connsiteY28" fmla="*/ 2199 h 10000"/>
                    <a:gd name="connsiteX29" fmla="*/ 2224 w 9843"/>
                    <a:gd name="connsiteY29" fmla="*/ 1877 h 10000"/>
                    <a:gd name="connsiteX30" fmla="*/ 2381 w 9843"/>
                    <a:gd name="connsiteY30" fmla="*/ 1848 h 10000"/>
                    <a:gd name="connsiteX31" fmla="*/ 2381 w 9843"/>
                    <a:gd name="connsiteY31" fmla="*/ 1554 h 10000"/>
                    <a:gd name="connsiteX32" fmla="*/ 2540 w 9843"/>
                    <a:gd name="connsiteY32" fmla="*/ 1525 h 10000"/>
                    <a:gd name="connsiteX33" fmla="*/ 2540 w 9843"/>
                    <a:gd name="connsiteY33" fmla="*/ 1290 h 10000"/>
                    <a:gd name="connsiteX34" fmla="*/ 2698 w 9843"/>
                    <a:gd name="connsiteY34" fmla="*/ 1261 h 10000"/>
                    <a:gd name="connsiteX35" fmla="*/ 2698 w 9843"/>
                    <a:gd name="connsiteY35" fmla="*/ 1026 h 10000"/>
                    <a:gd name="connsiteX36" fmla="*/ 2858 w 9843"/>
                    <a:gd name="connsiteY36" fmla="*/ 997 h 10000"/>
                    <a:gd name="connsiteX37" fmla="*/ 2858 w 9843"/>
                    <a:gd name="connsiteY37" fmla="*/ 762 h 10000"/>
                    <a:gd name="connsiteX38" fmla="*/ 3016 w 9843"/>
                    <a:gd name="connsiteY38" fmla="*/ 733 h 10000"/>
                    <a:gd name="connsiteX39" fmla="*/ 3016 w 9843"/>
                    <a:gd name="connsiteY39" fmla="*/ 557 h 10000"/>
                    <a:gd name="connsiteX40" fmla="*/ 3175 w 9843"/>
                    <a:gd name="connsiteY40" fmla="*/ 528 h 10000"/>
                    <a:gd name="connsiteX41" fmla="*/ 3175 w 9843"/>
                    <a:gd name="connsiteY41" fmla="*/ 381 h 10000"/>
                    <a:gd name="connsiteX42" fmla="*/ 3333 w 9843"/>
                    <a:gd name="connsiteY42" fmla="*/ 352 h 10000"/>
                    <a:gd name="connsiteX43" fmla="*/ 3333 w 9843"/>
                    <a:gd name="connsiteY43" fmla="*/ 235 h 10000"/>
                    <a:gd name="connsiteX44" fmla="*/ 3492 w 9843"/>
                    <a:gd name="connsiteY44" fmla="*/ 205 h 10000"/>
                    <a:gd name="connsiteX45" fmla="*/ 3492 w 9843"/>
                    <a:gd name="connsiteY45" fmla="*/ 117 h 10000"/>
                    <a:gd name="connsiteX46" fmla="*/ 3650 w 9843"/>
                    <a:gd name="connsiteY46" fmla="*/ 88 h 10000"/>
                    <a:gd name="connsiteX47" fmla="*/ 3650 w 9843"/>
                    <a:gd name="connsiteY47" fmla="*/ 59 h 10000"/>
                    <a:gd name="connsiteX48" fmla="*/ 3968 w 9843"/>
                    <a:gd name="connsiteY48" fmla="*/ 0 h 10000"/>
                    <a:gd name="connsiteX49" fmla="*/ 3809 w 9843"/>
                    <a:gd name="connsiteY49" fmla="*/ 0 h 10000"/>
                    <a:gd name="connsiteX50" fmla="*/ 3968 w 9843"/>
                    <a:gd name="connsiteY50" fmla="*/ 0 h 10000"/>
                    <a:gd name="connsiteX51" fmla="*/ 4128 w 9843"/>
                    <a:gd name="connsiteY51" fmla="*/ 0 h 10000"/>
                    <a:gd name="connsiteX52" fmla="*/ 4444 w 9843"/>
                    <a:gd name="connsiteY52" fmla="*/ 59 h 10000"/>
                    <a:gd name="connsiteX53" fmla="*/ 4444 w 9843"/>
                    <a:gd name="connsiteY53" fmla="*/ 147 h 10000"/>
                    <a:gd name="connsiteX54" fmla="*/ 4604 w 9843"/>
                    <a:gd name="connsiteY54" fmla="*/ 176 h 10000"/>
                    <a:gd name="connsiteX55" fmla="*/ 4604 w 9843"/>
                    <a:gd name="connsiteY55" fmla="*/ 264 h 10000"/>
                    <a:gd name="connsiteX56" fmla="*/ 4763 w 9843"/>
                    <a:gd name="connsiteY56" fmla="*/ 293 h 10000"/>
                    <a:gd name="connsiteX57" fmla="*/ 4763 w 9843"/>
                    <a:gd name="connsiteY57" fmla="*/ 440 h 10000"/>
                    <a:gd name="connsiteX58" fmla="*/ 4921 w 9843"/>
                    <a:gd name="connsiteY58" fmla="*/ 469 h 10000"/>
                    <a:gd name="connsiteX59" fmla="*/ 4921 w 9843"/>
                    <a:gd name="connsiteY59" fmla="*/ 616 h 10000"/>
                    <a:gd name="connsiteX60" fmla="*/ 5079 w 9843"/>
                    <a:gd name="connsiteY60" fmla="*/ 645 h 10000"/>
                    <a:gd name="connsiteX61" fmla="*/ 5079 w 9843"/>
                    <a:gd name="connsiteY61" fmla="*/ 821 h 10000"/>
                    <a:gd name="connsiteX62" fmla="*/ 5238 w 9843"/>
                    <a:gd name="connsiteY62" fmla="*/ 850 h 10000"/>
                    <a:gd name="connsiteX63" fmla="*/ 5238 w 9843"/>
                    <a:gd name="connsiteY63" fmla="*/ 1085 h 10000"/>
                    <a:gd name="connsiteX64" fmla="*/ 5398 w 9843"/>
                    <a:gd name="connsiteY64" fmla="*/ 1114 h 10000"/>
                    <a:gd name="connsiteX65" fmla="*/ 5398 w 9843"/>
                    <a:gd name="connsiteY65" fmla="*/ 1349 h 10000"/>
                    <a:gd name="connsiteX66" fmla="*/ 5556 w 9843"/>
                    <a:gd name="connsiteY66" fmla="*/ 1378 h 10000"/>
                    <a:gd name="connsiteX67" fmla="*/ 5556 w 9843"/>
                    <a:gd name="connsiteY67" fmla="*/ 1642 h 10000"/>
                    <a:gd name="connsiteX68" fmla="*/ 5714 w 9843"/>
                    <a:gd name="connsiteY68" fmla="*/ 1672 h 10000"/>
                    <a:gd name="connsiteX69" fmla="*/ 5714 w 9843"/>
                    <a:gd name="connsiteY69" fmla="*/ 1965 h 10000"/>
                    <a:gd name="connsiteX70" fmla="*/ 5874 w 9843"/>
                    <a:gd name="connsiteY70" fmla="*/ 1994 h 10000"/>
                    <a:gd name="connsiteX71" fmla="*/ 5874 w 9843"/>
                    <a:gd name="connsiteY71" fmla="*/ 2317 h 10000"/>
                    <a:gd name="connsiteX72" fmla="*/ 6032 w 9843"/>
                    <a:gd name="connsiteY72" fmla="*/ 2346 h 10000"/>
                    <a:gd name="connsiteX73" fmla="*/ 6032 w 9843"/>
                    <a:gd name="connsiteY73" fmla="*/ 2669 h 10000"/>
                    <a:gd name="connsiteX74" fmla="*/ 6191 w 9843"/>
                    <a:gd name="connsiteY74" fmla="*/ 2698 h 10000"/>
                    <a:gd name="connsiteX75" fmla="*/ 6191 w 9843"/>
                    <a:gd name="connsiteY75" fmla="*/ 3050 h 10000"/>
                    <a:gd name="connsiteX76" fmla="*/ 6349 w 9843"/>
                    <a:gd name="connsiteY76" fmla="*/ 3079 h 10000"/>
                    <a:gd name="connsiteX77" fmla="*/ 6349 w 9843"/>
                    <a:gd name="connsiteY77" fmla="*/ 3431 h 10000"/>
                    <a:gd name="connsiteX78" fmla="*/ 6509 w 9843"/>
                    <a:gd name="connsiteY78" fmla="*/ 3460 h 10000"/>
                    <a:gd name="connsiteX79" fmla="*/ 6509 w 9843"/>
                    <a:gd name="connsiteY79" fmla="*/ 3812 h 10000"/>
                    <a:gd name="connsiteX80" fmla="*/ 6667 w 9843"/>
                    <a:gd name="connsiteY80" fmla="*/ 3842 h 10000"/>
                    <a:gd name="connsiteX81" fmla="*/ 6667 w 9843"/>
                    <a:gd name="connsiteY81" fmla="*/ 4223 h 10000"/>
                    <a:gd name="connsiteX82" fmla="*/ 6825 w 9843"/>
                    <a:gd name="connsiteY82" fmla="*/ 4252 h 10000"/>
                    <a:gd name="connsiteX83" fmla="*/ 6825 w 9843"/>
                    <a:gd name="connsiteY83" fmla="*/ 4633 h 10000"/>
                    <a:gd name="connsiteX84" fmla="*/ 6985 w 9843"/>
                    <a:gd name="connsiteY84" fmla="*/ 4663 h 10000"/>
                    <a:gd name="connsiteX85" fmla="*/ 6985 w 9843"/>
                    <a:gd name="connsiteY85" fmla="*/ 5044 h 10000"/>
                    <a:gd name="connsiteX86" fmla="*/ 7144 w 9843"/>
                    <a:gd name="connsiteY86" fmla="*/ 5073 h 10000"/>
                    <a:gd name="connsiteX87" fmla="*/ 7144 w 9843"/>
                    <a:gd name="connsiteY87" fmla="*/ 5455 h 10000"/>
                    <a:gd name="connsiteX88" fmla="*/ 7303 w 9843"/>
                    <a:gd name="connsiteY88" fmla="*/ 5484 h 10000"/>
                    <a:gd name="connsiteX89" fmla="*/ 7303 w 9843"/>
                    <a:gd name="connsiteY89" fmla="*/ 5865 h 10000"/>
                    <a:gd name="connsiteX90" fmla="*/ 7460 w 9843"/>
                    <a:gd name="connsiteY90" fmla="*/ 5894 h 10000"/>
                    <a:gd name="connsiteX91" fmla="*/ 7460 w 9843"/>
                    <a:gd name="connsiteY91" fmla="*/ 6276 h 10000"/>
                    <a:gd name="connsiteX92" fmla="*/ 7619 w 9843"/>
                    <a:gd name="connsiteY92" fmla="*/ 6305 h 10000"/>
                    <a:gd name="connsiteX93" fmla="*/ 7619 w 9843"/>
                    <a:gd name="connsiteY93" fmla="*/ 6686 h 10000"/>
                    <a:gd name="connsiteX94" fmla="*/ 7779 w 9843"/>
                    <a:gd name="connsiteY94" fmla="*/ 6716 h 10000"/>
                    <a:gd name="connsiteX95" fmla="*/ 8095 w 9843"/>
                    <a:gd name="connsiteY95" fmla="*/ 7801 h 10000"/>
                    <a:gd name="connsiteX96" fmla="*/ 8730 w 9843"/>
                    <a:gd name="connsiteY96" fmla="*/ 8768 h 10000"/>
                    <a:gd name="connsiteX97" fmla="*/ 9048 w 9843"/>
                    <a:gd name="connsiteY97" fmla="*/ 9267 h 10000"/>
                    <a:gd name="connsiteX98" fmla="*/ 9048 w 9843"/>
                    <a:gd name="connsiteY98" fmla="*/ 9443 h 10000"/>
                    <a:gd name="connsiteX99" fmla="*/ 9207 w 9843"/>
                    <a:gd name="connsiteY99" fmla="*/ 9472 h 10000"/>
                    <a:gd name="connsiteX100" fmla="*/ 9207 w 9843"/>
                    <a:gd name="connsiteY100" fmla="*/ 9619 h 10000"/>
                    <a:gd name="connsiteX101" fmla="*/ 9364 w 9843"/>
                    <a:gd name="connsiteY101" fmla="*/ 9648 h 10000"/>
                    <a:gd name="connsiteX102" fmla="*/ 9364 w 9843"/>
                    <a:gd name="connsiteY102" fmla="*/ 9765 h 10000"/>
                    <a:gd name="connsiteX103" fmla="*/ 9525 w 9843"/>
                    <a:gd name="connsiteY103" fmla="*/ 9795 h 10000"/>
                    <a:gd name="connsiteX104" fmla="*/ 9525 w 9843"/>
                    <a:gd name="connsiteY104" fmla="*/ 9883 h 10000"/>
                    <a:gd name="connsiteX105" fmla="*/ 9684 w 9843"/>
                    <a:gd name="connsiteY105" fmla="*/ 9912 h 10000"/>
                    <a:gd name="connsiteX106" fmla="*/ 9684 w 9843"/>
                    <a:gd name="connsiteY106" fmla="*/ 9971 h 10000"/>
                    <a:gd name="connsiteX107" fmla="*/ 9843 w 9843"/>
                    <a:gd name="connsiteY107" fmla="*/ 10000 h 10000"/>
                    <a:gd name="connsiteX0" fmla="*/ 0 w 9838"/>
                    <a:gd name="connsiteY0" fmla="*/ 7683 h 9971"/>
                    <a:gd name="connsiteX1" fmla="*/ 0 w 9838"/>
                    <a:gd name="connsiteY1" fmla="*/ 7361 h 9971"/>
                    <a:gd name="connsiteX2" fmla="*/ 161 w 9838"/>
                    <a:gd name="connsiteY2" fmla="*/ 7331 h 9971"/>
                    <a:gd name="connsiteX3" fmla="*/ 161 w 9838"/>
                    <a:gd name="connsiteY3" fmla="*/ 6979 h 9971"/>
                    <a:gd name="connsiteX4" fmla="*/ 323 w 9838"/>
                    <a:gd name="connsiteY4" fmla="*/ 6950 h 9971"/>
                    <a:gd name="connsiteX5" fmla="*/ 323 w 9838"/>
                    <a:gd name="connsiteY5" fmla="*/ 6569 h 9971"/>
                    <a:gd name="connsiteX6" fmla="*/ 484 w 9838"/>
                    <a:gd name="connsiteY6" fmla="*/ 6540 h 9971"/>
                    <a:gd name="connsiteX7" fmla="*/ 484 w 9838"/>
                    <a:gd name="connsiteY7" fmla="*/ 6188 h 9971"/>
                    <a:gd name="connsiteX8" fmla="*/ 645 w 9838"/>
                    <a:gd name="connsiteY8" fmla="*/ 6158 h 9971"/>
                    <a:gd name="connsiteX9" fmla="*/ 645 w 9838"/>
                    <a:gd name="connsiteY9" fmla="*/ 5777 h 9971"/>
                    <a:gd name="connsiteX10" fmla="*/ 806 w 9838"/>
                    <a:gd name="connsiteY10" fmla="*/ 5748 h 9971"/>
                    <a:gd name="connsiteX11" fmla="*/ 806 w 9838"/>
                    <a:gd name="connsiteY11" fmla="*/ 5367 h 9971"/>
                    <a:gd name="connsiteX12" fmla="*/ 968 w 9838"/>
                    <a:gd name="connsiteY12" fmla="*/ 5337 h 9971"/>
                    <a:gd name="connsiteX13" fmla="*/ 968 w 9838"/>
                    <a:gd name="connsiteY13" fmla="*/ 4956 h 9971"/>
                    <a:gd name="connsiteX14" fmla="*/ 1128 w 9838"/>
                    <a:gd name="connsiteY14" fmla="*/ 4927 h 9971"/>
                    <a:gd name="connsiteX15" fmla="*/ 1128 w 9838"/>
                    <a:gd name="connsiteY15" fmla="*/ 4545 h 9971"/>
                    <a:gd name="connsiteX16" fmla="*/ 1290 w 9838"/>
                    <a:gd name="connsiteY16" fmla="*/ 4516 h 9971"/>
                    <a:gd name="connsiteX17" fmla="*/ 1290 w 9838"/>
                    <a:gd name="connsiteY17" fmla="*/ 4135 h 9971"/>
                    <a:gd name="connsiteX18" fmla="*/ 1452 w 9838"/>
                    <a:gd name="connsiteY18" fmla="*/ 4106 h 9971"/>
                    <a:gd name="connsiteX19" fmla="*/ 1452 w 9838"/>
                    <a:gd name="connsiteY19" fmla="*/ 3724 h 9971"/>
                    <a:gd name="connsiteX20" fmla="*/ 1614 w 9838"/>
                    <a:gd name="connsiteY20" fmla="*/ 3695 h 9971"/>
                    <a:gd name="connsiteX21" fmla="*/ 1614 w 9838"/>
                    <a:gd name="connsiteY21" fmla="*/ 3314 h 9971"/>
                    <a:gd name="connsiteX22" fmla="*/ 1774 w 9838"/>
                    <a:gd name="connsiteY22" fmla="*/ 3284 h 9971"/>
                    <a:gd name="connsiteX23" fmla="*/ 1774 w 9838"/>
                    <a:gd name="connsiteY23" fmla="*/ 2933 h 9971"/>
                    <a:gd name="connsiteX24" fmla="*/ 1935 w 9838"/>
                    <a:gd name="connsiteY24" fmla="*/ 2903 h 9971"/>
                    <a:gd name="connsiteX25" fmla="*/ 1935 w 9838"/>
                    <a:gd name="connsiteY25" fmla="*/ 2581 h 9971"/>
                    <a:gd name="connsiteX26" fmla="*/ 2097 w 9838"/>
                    <a:gd name="connsiteY26" fmla="*/ 2551 h 9971"/>
                    <a:gd name="connsiteX27" fmla="*/ 2097 w 9838"/>
                    <a:gd name="connsiteY27" fmla="*/ 2229 h 9971"/>
                    <a:gd name="connsiteX28" fmla="*/ 2259 w 9838"/>
                    <a:gd name="connsiteY28" fmla="*/ 2199 h 9971"/>
                    <a:gd name="connsiteX29" fmla="*/ 2259 w 9838"/>
                    <a:gd name="connsiteY29" fmla="*/ 1877 h 9971"/>
                    <a:gd name="connsiteX30" fmla="*/ 2419 w 9838"/>
                    <a:gd name="connsiteY30" fmla="*/ 1848 h 9971"/>
                    <a:gd name="connsiteX31" fmla="*/ 2419 w 9838"/>
                    <a:gd name="connsiteY31" fmla="*/ 1554 h 9971"/>
                    <a:gd name="connsiteX32" fmla="*/ 2581 w 9838"/>
                    <a:gd name="connsiteY32" fmla="*/ 1525 h 9971"/>
                    <a:gd name="connsiteX33" fmla="*/ 2581 w 9838"/>
                    <a:gd name="connsiteY33" fmla="*/ 1290 h 9971"/>
                    <a:gd name="connsiteX34" fmla="*/ 2741 w 9838"/>
                    <a:gd name="connsiteY34" fmla="*/ 1261 h 9971"/>
                    <a:gd name="connsiteX35" fmla="*/ 2741 w 9838"/>
                    <a:gd name="connsiteY35" fmla="*/ 1026 h 9971"/>
                    <a:gd name="connsiteX36" fmla="*/ 2904 w 9838"/>
                    <a:gd name="connsiteY36" fmla="*/ 997 h 9971"/>
                    <a:gd name="connsiteX37" fmla="*/ 2904 w 9838"/>
                    <a:gd name="connsiteY37" fmla="*/ 762 h 9971"/>
                    <a:gd name="connsiteX38" fmla="*/ 3064 w 9838"/>
                    <a:gd name="connsiteY38" fmla="*/ 733 h 9971"/>
                    <a:gd name="connsiteX39" fmla="*/ 3064 w 9838"/>
                    <a:gd name="connsiteY39" fmla="*/ 557 h 9971"/>
                    <a:gd name="connsiteX40" fmla="*/ 3226 w 9838"/>
                    <a:gd name="connsiteY40" fmla="*/ 528 h 9971"/>
                    <a:gd name="connsiteX41" fmla="*/ 3226 w 9838"/>
                    <a:gd name="connsiteY41" fmla="*/ 381 h 9971"/>
                    <a:gd name="connsiteX42" fmla="*/ 3386 w 9838"/>
                    <a:gd name="connsiteY42" fmla="*/ 352 h 9971"/>
                    <a:gd name="connsiteX43" fmla="*/ 3386 w 9838"/>
                    <a:gd name="connsiteY43" fmla="*/ 235 h 9971"/>
                    <a:gd name="connsiteX44" fmla="*/ 3548 w 9838"/>
                    <a:gd name="connsiteY44" fmla="*/ 205 h 9971"/>
                    <a:gd name="connsiteX45" fmla="*/ 3548 w 9838"/>
                    <a:gd name="connsiteY45" fmla="*/ 117 h 9971"/>
                    <a:gd name="connsiteX46" fmla="*/ 3708 w 9838"/>
                    <a:gd name="connsiteY46" fmla="*/ 88 h 9971"/>
                    <a:gd name="connsiteX47" fmla="*/ 3708 w 9838"/>
                    <a:gd name="connsiteY47" fmla="*/ 59 h 9971"/>
                    <a:gd name="connsiteX48" fmla="*/ 4031 w 9838"/>
                    <a:gd name="connsiteY48" fmla="*/ 0 h 9971"/>
                    <a:gd name="connsiteX49" fmla="*/ 3870 w 9838"/>
                    <a:gd name="connsiteY49" fmla="*/ 0 h 9971"/>
                    <a:gd name="connsiteX50" fmla="*/ 4031 w 9838"/>
                    <a:gd name="connsiteY50" fmla="*/ 0 h 9971"/>
                    <a:gd name="connsiteX51" fmla="*/ 4194 w 9838"/>
                    <a:gd name="connsiteY51" fmla="*/ 0 h 9971"/>
                    <a:gd name="connsiteX52" fmla="*/ 4515 w 9838"/>
                    <a:gd name="connsiteY52" fmla="*/ 59 h 9971"/>
                    <a:gd name="connsiteX53" fmla="*/ 4515 w 9838"/>
                    <a:gd name="connsiteY53" fmla="*/ 147 h 9971"/>
                    <a:gd name="connsiteX54" fmla="*/ 4677 w 9838"/>
                    <a:gd name="connsiteY54" fmla="*/ 176 h 9971"/>
                    <a:gd name="connsiteX55" fmla="*/ 4677 w 9838"/>
                    <a:gd name="connsiteY55" fmla="*/ 264 h 9971"/>
                    <a:gd name="connsiteX56" fmla="*/ 4839 w 9838"/>
                    <a:gd name="connsiteY56" fmla="*/ 293 h 9971"/>
                    <a:gd name="connsiteX57" fmla="*/ 4839 w 9838"/>
                    <a:gd name="connsiteY57" fmla="*/ 440 h 9971"/>
                    <a:gd name="connsiteX58" fmla="*/ 4999 w 9838"/>
                    <a:gd name="connsiteY58" fmla="*/ 469 h 9971"/>
                    <a:gd name="connsiteX59" fmla="*/ 4999 w 9838"/>
                    <a:gd name="connsiteY59" fmla="*/ 616 h 9971"/>
                    <a:gd name="connsiteX60" fmla="*/ 5160 w 9838"/>
                    <a:gd name="connsiteY60" fmla="*/ 645 h 9971"/>
                    <a:gd name="connsiteX61" fmla="*/ 5160 w 9838"/>
                    <a:gd name="connsiteY61" fmla="*/ 821 h 9971"/>
                    <a:gd name="connsiteX62" fmla="*/ 5322 w 9838"/>
                    <a:gd name="connsiteY62" fmla="*/ 850 h 9971"/>
                    <a:gd name="connsiteX63" fmla="*/ 5322 w 9838"/>
                    <a:gd name="connsiteY63" fmla="*/ 1085 h 9971"/>
                    <a:gd name="connsiteX64" fmla="*/ 5484 w 9838"/>
                    <a:gd name="connsiteY64" fmla="*/ 1114 h 9971"/>
                    <a:gd name="connsiteX65" fmla="*/ 5484 w 9838"/>
                    <a:gd name="connsiteY65" fmla="*/ 1349 h 9971"/>
                    <a:gd name="connsiteX66" fmla="*/ 5645 w 9838"/>
                    <a:gd name="connsiteY66" fmla="*/ 1378 h 9971"/>
                    <a:gd name="connsiteX67" fmla="*/ 5645 w 9838"/>
                    <a:gd name="connsiteY67" fmla="*/ 1642 h 9971"/>
                    <a:gd name="connsiteX68" fmla="*/ 5805 w 9838"/>
                    <a:gd name="connsiteY68" fmla="*/ 1672 h 9971"/>
                    <a:gd name="connsiteX69" fmla="*/ 5805 w 9838"/>
                    <a:gd name="connsiteY69" fmla="*/ 1965 h 9971"/>
                    <a:gd name="connsiteX70" fmla="*/ 5968 w 9838"/>
                    <a:gd name="connsiteY70" fmla="*/ 1994 h 9971"/>
                    <a:gd name="connsiteX71" fmla="*/ 5968 w 9838"/>
                    <a:gd name="connsiteY71" fmla="*/ 2317 h 9971"/>
                    <a:gd name="connsiteX72" fmla="*/ 6128 w 9838"/>
                    <a:gd name="connsiteY72" fmla="*/ 2346 h 9971"/>
                    <a:gd name="connsiteX73" fmla="*/ 6128 w 9838"/>
                    <a:gd name="connsiteY73" fmla="*/ 2669 h 9971"/>
                    <a:gd name="connsiteX74" fmla="*/ 6290 w 9838"/>
                    <a:gd name="connsiteY74" fmla="*/ 2698 h 9971"/>
                    <a:gd name="connsiteX75" fmla="*/ 6290 w 9838"/>
                    <a:gd name="connsiteY75" fmla="*/ 3050 h 9971"/>
                    <a:gd name="connsiteX76" fmla="*/ 6450 w 9838"/>
                    <a:gd name="connsiteY76" fmla="*/ 3079 h 9971"/>
                    <a:gd name="connsiteX77" fmla="*/ 6450 w 9838"/>
                    <a:gd name="connsiteY77" fmla="*/ 3431 h 9971"/>
                    <a:gd name="connsiteX78" fmla="*/ 6613 w 9838"/>
                    <a:gd name="connsiteY78" fmla="*/ 3460 h 9971"/>
                    <a:gd name="connsiteX79" fmla="*/ 6613 w 9838"/>
                    <a:gd name="connsiteY79" fmla="*/ 3812 h 9971"/>
                    <a:gd name="connsiteX80" fmla="*/ 6773 w 9838"/>
                    <a:gd name="connsiteY80" fmla="*/ 3842 h 9971"/>
                    <a:gd name="connsiteX81" fmla="*/ 6773 w 9838"/>
                    <a:gd name="connsiteY81" fmla="*/ 4223 h 9971"/>
                    <a:gd name="connsiteX82" fmla="*/ 6934 w 9838"/>
                    <a:gd name="connsiteY82" fmla="*/ 4252 h 9971"/>
                    <a:gd name="connsiteX83" fmla="*/ 6934 w 9838"/>
                    <a:gd name="connsiteY83" fmla="*/ 4633 h 9971"/>
                    <a:gd name="connsiteX84" fmla="*/ 7096 w 9838"/>
                    <a:gd name="connsiteY84" fmla="*/ 4663 h 9971"/>
                    <a:gd name="connsiteX85" fmla="*/ 7096 w 9838"/>
                    <a:gd name="connsiteY85" fmla="*/ 5044 h 9971"/>
                    <a:gd name="connsiteX86" fmla="*/ 7258 w 9838"/>
                    <a:gd name="connsiteY86" fmla="*/ 5073 h 9971"/>
                    <a:gd name="connsiteX87" fmla="*/ 7258 w 9838"/>
                    <a:gd name="connsiteY87" fmla="*/ 5455 h 9971"/>
                    <a:gd name="connsiteX88" fmla="*/ 7419 w 9838"/>
                    <a:gd name="connsiteY88" fmla="*/ 5484 h 9971"/>
                    <a:gd name="connsiteX89" fmla="*/ 7419 w 9838"/>
                    <a:gd name="connsiteY89" fmla="*/ 5865 h 9971"/>
                    <a:gd name="connsiteX90" fmla="*/ 7579 w 9838"/>
                    <a:gd name="connsiteY90" fmla="*/ 5894 h 9971"/>
                    <a:gd name="connsiteX91" fmla="*/ 7579 w 9838"/>
                    <a:gd name="connsiteY91" fmla="*/ 6276 h 9971"/>
                    <a:gd name="connsiteX92" fmla="*/ 7741 w 9838"/>
                    <a:gd name="connsiteY92" fmla="*/ 6305 h 9971"/>
                    <a:gd name="connsiteX93" fmla="*/ 7741 w 9838"/>
                    <a:gd name="connsiteY93" fmla="*/ 6686 h 9971"/>
                    <a:gd name="connsiteX94" fmla="*/ 7903 w 9838"/>
                    <a:gd name="connsiteY94" fmla="*/ 6716 h 9971"/>
                    <a:gd name="connsiteX95" fmla="*/ 8224 w 9838"/>
                    <a:gd name="connsiteY95" fmla="*/ 7801 h 9971"/>
                    <a:gd name="connsiteX96" fmla="*/ 8869 w 9838"/>
                    <a:gd name="connsiteY96" fmla="*/ 8768 h 9971"/>
                    <a:gd name="connsiteX97" fmla="*/ 9192 w 9838"/>
                    <a:gd name="connsiteY97" fmla="*/ 9267 h 9971"/>
                    <a:gd name="connsiteX98" fmla="*/ 9192 w 9838"/>
                    <a:gd name="connsiteY98" fmla="*/ 9443 h 9971"/>
                    <a:gd name="connsiteX99" fmla="*/ 9354 w 9838"/>
                    <a:gd name="connsiteY99" fmla="*/ 9472 h 9971"/>
                    <a:gd name="connsiteX100" fmla="*/ 9354 w 9838"/>
                    <a:gd name="connsiteY100" fmla="*/ 9619 h 9971"/>
                    <a:gd name="connsiteX101" fmla="*/ 9513 w 9838"/>
                    <a:gd name="connsiteY101" fmla="*/ 9648 h 9971"/>
                    <a:gd name="connsiteX102" fmla="*/ 9513 w 9838"/>
                    <a:gd name="connsiteY102" fmla="*/ 9765 h 9971"/>
                    <a:gd name="connsiteX103" fmla="*/ 9677 w 9838"/>
                    <a:gd name="connsiteY103" fmla="*/ 9795 h 9971"/>
                    <a:gd name="connsiteX104" fmla="*/ 9677 w 9838"/>
                    <a:gd name="connsiteY104" fmla="*/ 9883 h 9971"/>
                    <a:gd name="connsiteX105" fmla="*/ 9838 w 9838"/>
                    <a:gd name="connsiteY105" fmla="*/ 9912 h 9971"/>
                    <a:gd name="connsiteX106" fmla="*/ 9838 w 9838"/>
                    <a:gd name="connsiteY106" fmla="*/ 9971 h 9971"/>
                    <a:gd name="connsiteX0" fmla="*/ 0 w 10000"/>
                    <a:gd name="connsiteY0" fmla="*/ 7705 h 9941"/>
                    <a:gd name="connsiteX1" fmla="*/ 0 w 10000"/>
                    <a:gd name="connsiteY1" fmla="*/ 7382 h 9941"/>
                    <a:gd name="connsiteX2" fmla="*/ 164 w 10000"/>
                    <a:gd name="connsiteY2" fmla="*/ 7352 h 9941"/>
                    <a:gd name="connsiteX3" fmla="*/ 164 w 10000"/>
                    <a:gd name="connsiteY3" fmla="*/ 6999 h 9941"/>
                    <a:gd name="connsiteX4" fmla="*/ 328 w 10000"/>
                    <a:gd name="connsiteY4" fmla="*/ 6970 h 9941"/>
                    <a:gd name="connsiteX5" fmla="*/ 328 w 10000"/>
                    <a:gd name="connsiteY5" fmla="*/ 6588 h 9941"/>
                    <a:gd name="connsiteX6" fmla="*/ 492 w 10000"/>
                    <a:gd name="connsiteY6" fmla="*/ 6559 h 9941"/>
                    <a:gd name="connsiteX7" fmla="*/ 492 w 10000"/>
                    <a:gd name="connsiteY7" fmla="*/ 6206 h 9941"/>
                    <a:gd name="connsiteX8" fmla="*/ 656 w 10000"/>
                    <a:gd name="connsiteY8" fmla="*/ 6176 h 9941"/>
                    <a:gd name="connsiteX9" fmla="*/ 656 w 10000"/>
                    <a:gd name="connsiteY9" fmla="*/ 5794 h 9941"/>
                    <a:gd name="connsiteX10" fmla="*/ 819 w 10000"/>
                    <a:gd name="connsiteY10" fmla="*/ 5765 h 9941"/>
                    <a:gd name="connsiteX11" fmla="*/ 819 w 10000"/>
                    <a:gd name="connsiteY11" fmla="*/ 5383 h 9941"/>
                    <a:gd name="connsiteX12" fmla="*/ 984 w 10000"/>
                    <a:gd name="connsiteY12" fmla="*/ 5353 h 9941"/>
                    <a:gd name="connsiteX13" fmla="*/ 984 w 10000"/>
                    <a:gd name="connsiteY13" fmla="*/ 4970 h 9941"/>
                    <a:gd name="connsiteX14" fmla="*/ 1147 w 10000"/>
                    <a:gd name="connsiteY14" fmla="*/ 4941 h 9941"/>
                    <a:gd name="connsiteX15" fmla="*/ 1147 w 10000"/>
                    <a:gd name="connsiteY15" fmla="*/ 4558 h 9941"/>
                    <a:gd name="connsiteX16" fmla="*/ 1311 w 10000"/>
                    <a:gd name="connsiteY16" fmla="*/ 4529 h 9941"/>
                    <a:gd name="connsiteX17" fmla="*/ 1311 w 10000"/>
                    <a:gd name="connsiteY17" fmla="*/ 4147 h 9941"/>
                    <a:gd name="connsiteX18" fmla="*/ 1476 w 10000"/>
                    <a:gd name="connsiteY18" fmla="*/ 4118 h 9941"/>
                    <a:gd name="connsiteX19" fmla="*/ 1476 w 10000"/>
                    <a:gd name="connsiteY19" fmla="*/ 3735 h 9941"/>
                    <a:gd name="connsiteX20" fmla="*/ 1641 w 10000"/>
                    <a:gd name="connsiteY20" fmla="*/ 3706 h 9941"/>
                    <a:gd name="connsiteX21" fmla="*/ 1641 w 10000"/>
                    <a:gd name="connsiteY21" fmla="*/ 3324 h 9941"/>
                    <a:gd name="connsiteX22" fmla="*/ 1803 w 10000"/>
                    <a:gd name="connsiteY22" fmla="*/ 3294 h 9941"/>
                    <a:gd name="connsiteX23" fmla="*/ 1803 w 10000"/>
                    <a:gd name="connsiteY23" fmla="*/ 2942 h 9941"/>
                    <a:gd name="connsiteX24" fmla="*/ 1967 w 10000"/>
                    <a:gd name="connsiteY24" fmla="*/ 2911 h 9941"/>
                    <a:gd name="connsiteX25" fmla="*/ 1967 w 10000"/>
                    <a:gd name="connsiteY25" fmla="*/ 2589 h 9941"/>
                    <a:gd name="connsiteX26" fmla="*/ 2132 w 10000"/>
                    <a:gd name="connsiteY26" fmla="*/ 2558 h 9941"/>
                    <a:gd name="connsiteX27" fmla="*/ 2132 w 10000"/>
                    <a:gd name="connsiteY27" fmla="*/ 2235 h 9941"/>
                    <a:gd name="connsiteX28" fmla="*/ 2296 w 10000"/>
                    <a:gd name="connsiteY28" fmla="*/ 2205 h 9941"/>
                    <a:gd name="connsiteX29" fmla="*/ 2296 w 10000"/>
                    <a:gd name="connsiteY29" fmla="*/ 1882 h 9941"/>
                    <a:gd name="connsiteX30" fmla="*/ 2459 w 10000"/>
                    <a:gd name="connsiteY30" fmla="*/ 1853 h 9941"/>
                    <a:gd name="connsiteX31" fmla="*/ 2459 w 10000"/>
                    <a:gd name="connsiteY31" fmla="*/ 1559 h 9941"/>
                    <a:gd name="connsiteX32" fmla="*/ 2624 w 10000"/>
                    <a:gd name="connsiteY32" fmla="*/ 1529 h 9941"/>
                    <a:gd name="connsiteX33" fmla="*/ 2624 w 10000"/>
                    <a:gd name="connsiteY33" fmla="*/ 1294 h 9941"/>
                    <a:gd name="connsiteX34" fmla="*/ 2786 w 10000"/>
                    <a:gd name="connsiteY34" fmla="*/ 1265 h 9941"/>
                    <a:gd name="connsiteX35" fmla="*/ 2786 w 10000"/>
                    <a:gd name="connsiteY35" fmla="*/ 1029 h 9941"/>
                    <a:gd name="connsiteX36" fmla="*/ 2952 w 10000"/>
                    <a:gd name="connsiteY36" fmla="*/ 1000 h 9941"/>
                    <a:gd name="connsiteX37" fmla="*/ 2952 w 10000"/>
                    <a:gd name="connsiteY37" fmla="*/ 764 h 9941"/>
                    <a:gd name="connsiteX38" fmla="*/ 3114 w 10000"/>
                    <a:gd name="connsiteY38" fmla="*/ 735 h 9941"/>
                    <a:gd name="connsiteX39" fmla="*/ 3114 w 10000"/>
                    <a:gd name="connsiteY39" fmla="*/ 559 h 9941"/>
                    <a:gd name="connsiteX40" fmla="*/ 3279 w 10000"/>
                    <a:gd name="connsiteY40" fmla="*/ 530 h 9941"/>
                    <a:gd name="connsiteX41" fmla="*/ 3279 w 10000"/>
                    <a:gd name="connsiteY41" fmla="*/ 382 h 9941"/>
                    <a:gd name="connsiteX42" fmla="*/ 3442 w 10000"/>
                    <a:gd name="connsiteY42" fmla="*/ 353 h 9941"/>
                    <a:gd name="connsiteX43" fmla="*/ 3442 w 10000"/>
                    <a:gd name="connsiteY43" fmla="*/ 236 h 9941"/>
                    <a:gd name="connsiteX44" fmla="*/ 3606 w 10000"/>
                    <a:gd name="connsiteY44" fmla="*/ 206 h 9941"/>
                    <a:gd name="connsiteX45" fmla="*/ 3606 w 10000"/>
                    <a:gd name="connsiteY45" fmla="*/ 117 h 9941"/>
                    <a:gd name="connsiteX46" fmla="*/ 3769 w 10000"/>
                    <a:gd name="connsiteY46" fmla="*/ 88 h 9941"/>
                    <a:gd name="connsiteX47" fmla="*/ 3769 w 10000"/>
                    <a:gd name="connsiteY47" fmla="*/ 59 h 9941"/>
                    <a:gd name="connsiteX48" fmla="*/ 4097 w 10000"/>
                    <a:gd name="connsiteY48" fmla="*/ 0 h 9941"/>
                    <a:gd name="connsiteX49" fmla="*/ 3934 w 10000"/>
                    <a:gd name="connsiteY49" fmla="*/ 0 h 9941"/>
                    <a:gd name="connsiteX50" fmla="*/ 4097 w 10000"/>
                    <a:gd name="connsiteY50" fmla="*/ 0 h 9941"/>
                    <a:gd name="connsiteX51" fmla="*/ 4263 w 10000"/>
                    <a:gd name="connsiteY51" fmla="*/ 0 h 9941"/>
                    <a:gd name="connsiteX52" fmla="*/ 4589 w 10000"/>
                    <a:gd name="connsiteY52" fmla="*/ 59 h 9941"/>
                    <a:gd name="connsiteX53" fmla="*/ 4589 w 10000"/>
                    <a:gd name="connsiteY53" fmla="*/ 147 h 9941"/>
                    <a:gd name="connsiteX54" fmla="*/ 4754 w 10000"/>
                    <a:gd name="connsiteY54" fmla="*/ 177 h 9941"/>
                    <a:gd name="connsiteX55" fmla="*/ 4754 w 10000"/>
                    <a:gd name="connsiteY55" fmla="*/ 265 h 9941"/>
                    <a:gd name="connsiteX56" fmla="*/ 4919 w 10000"/>
                    <a:gd name="connsiteY56" fmla="*/ 294 h 9941"/>
                    <a:gd name="connsiteX57" fmla="*/ 4919 w 10000"/>
                    <a:gd name="connsiteY57" fmla="*/ 441 h 9941"/>
                    <a:gd name="connsiteX58" fmla="*/ 5081 w 10000"/>
                    <a:gd name="connsiteY58" fmla="*/ 470 h 9941"/>
                    <a:gd name="connsiteX59" fmla="*/ 5081 w 10000"/>
                    <a:gd name="connsiteY59" fmla="*/ 618 h 9941"/>
                    <a:gd name="connsiteX60" fmla="*/ 5245 w 10000"/>
                    <a:gd name="connsiteY60" fmla="*/ 647 h 9941"/>
                    <a:gd name="connsiteX61" fmla="*/ 5245 w 10000"/>
                    <a:gd name="connsiteY61" fmla="*/ 823 h 9941"/>
                    <a:gd name="connsiteX62" fmla="*/ 5410 w 10000"/>
                    <a:gd name="connsiteY62" fmla="*/ 852 h 9941"/>
                    <a:gd name="connsiteX63" fmla="*/ 5410 w 10000"/>
                    <a:gd name="connsiteY63" fmla="*/ 1088 h 9941"/>
                    <a:gd name="connsiteX64" fmla="*/ 5574 w 10000"/>
                    <a:gd name="connsiteY64" fmla="*/ 1117 h 9941"/>
                    <a:gd name="connsiteX65" fmla="*/ 5574 w 10000"/>
                    <a:gd name="connsiteY65" fmla="*/ 1353 h 9941"/>
                    <a:gd name="connsiteX66" fmla="*/ 5738 w 10000"/>
                    <a:gd name="connsiteY66" fmla="*/ 1382 h 9941"/>
                    <a:gd name="connsiteX67" fmla="*/ 5738 w 10000"/>
                    <a:gd name="connsiteY67" fmla="*/ 1647 h 9941"/>
                    <a:gd name="connsiteX68" fmla="*/ 5901 w 10000"/>
                    <a:gd name="connsiteY68" fmla="*/ 1677 h 9941"/>
                    <a:gd name="connsiteX69" fmla="*/ 5901 w 10000"/>
                    <a:gd name="connsiteY69" fmla="*/ 1971 h 9941"/>
                    <a:gd name="connsiteX70" fmla="*/ 6066 w 10000"/>
                    <a:gd name="connsiteY70" fmla="*/ 2000 h 9941"/>
                    <a:gd name="connsiteX71" fmla="*/ 6066 w 10000"/>
                    <a:gd name="connsiteY71" fmla="*/ 2324 h 9941"/>
                    <a:gd name="connsiteX72" fmla="*/ 6229 w 10000"/>
                    <a:gd name="connsiteY72" fmla="*/ 2353 h 9941"/>
                    <a:gd name="connsiteX73" fmla="*/ 6229 w 10000"/>
                    <a:gd name="connsiteY73" fmla="*/ 2677 h 9941"/>
                    <a:gd name="connsiteX74" fmla="*/ 6394 w 10000"/>
                    <a:gd name="connsiteY74" fmla="*/ 2706 h 9941"/>
                    <a:gd name="connsiteX75" fmla="*/ 6394 w 10000"/>
                    <a:gd name="connsiteY75" fmla="*/ 3059 h 9941"/>
                    <a:gd name="connsiteX76" fmla="*/ 6556 w 10000"/>
                    <a:gd name="connsiteY76" fmla="*/ 3088 h 9941"/>
                    <a:gd name="connsiteX77" fmla="*/ 6556 w 10000"/>
                    <a:gd name="connsiteY77" fmla="*/ 3441 h 9941"/>
                    <a:gd name="connsiteX78" fmla="*/ 6722 w 10000"/>
                    <a:gd name="connsiteY78" fmla="*/ 3470 h 9941"/>
                    <a:gd name="connsiteX79" fmla="*/ 6722 w 10000"/>
                    <a:gd name="connsiteY79" fmla="*/ 3823 h 9941"/>
                    <a:gd name="connsiteX80" fmla="*/ 6885 w 10000"/>
                    <a:gd name="connsiteY80" fmla="*/ 3853 h 9941"/>
                    <a:gd name="connsiteX81" fmla="*/ 6885 w 10000"/>
                    <a:gd name="connsiteY81" fmla="*/ 4235 h 9941"/>
                    <a:gd name="connsiteX82" fmla="*/ 7048 w 10000"/>
                    <a:gd name="connsiteY82" fmla="*/ 4264 h 9941"/>
                    <a:gd name="connsiteX83" fmla="*/ 7048 w 10000"/>
                    <a:gd name="connsiteY83" fmla="*/ 4646 h 9941"/>
                    <a:gd name="connsiteX84" fmla="*/ 7213 w 10000"/>
                    <a:gd name="connsiteY84" fmla="*/ 4677 h 9941"/>
                    <a:gd name="connsiteX85" fmla="*/ 7213 w 10000"/>
                    <a:gd name="connsiteY85" fmla="*/ 5059 h 9941"/>
                    <a:gd name="connsiteX86" fmla="*/ 7378 w 10000"/>
                    <a:gd name="connsiteY86" fmla="*/ 5088 h 9941"/>
                    <a:gd name="connsiteX87" fmla="*/ 7378 w 10000"/>
                    <a:gd name="connsiteY87" fmla="*/ 5471 h 9941"/>
                    <a:gd name="connsiteX88" fmla="*/ 7541 w 10000"/>
                    <a:gd name="connsiteY88" fmla="*/ 5500 h 9941"/>
                    <a:gd name="connsiteX89" fmla="*/ 7541 w 10000"/>
                    <a:gd name="connsiteY89" fmla="*/ 5882 h 9941"/>
                    <a:gd name="connsiteX90" fmla="*/ 7704 w 10000"/>
                    <a:gd name="connsiteY90" fmla="*/ 5911 h 9941"/>
                    <a:gd name="connsiteX91" fmla="*/ 7704 w 10000"/>
                    <a:gd name="connsiteY91" fmla="*/ 6294 h 9941"/>
                    <a:gd name="connsiteX92" fmla="*/ 7868 w 10000"/>
                    <a:gd name="connsiteY92" fmla="*/ 6323 h 9941"/>
                    <a:gd name="connsiteX93" fmla="*/ 7868 w 10000"/>
                    <a:gd name="connsiteY93" fmla="*/ 6705 h 9941"/>
                    <a:gd name="connsiteX94" fmla="*/ 8033 w 10000"/>
                    <a:gd name="connsiteY94" fmla="*/ 6736 h 9941"/>
                    <a:gd name="connsiteX95" fmla="*/ 8359 w 10000"/>
                    <a:gd name="connsiteY95" fmla="*/ 7824 h 9941"/>
                    <a:gd name="connsiteX96" fmla="*/ 9015 w 10000"/>
                    <a:gd name="connsiteY96" fmla="*/ 8794 h 9941"/>
                    <a:gd name="connsiteX97" fmla="*/ 9343 w 10000"/>
                    <a:gd name="connsiteY97" fmla="*/ 9294 h 9941"/>
                    <a:gd name="connsiteX98" fmla="*/ 9343 w 10000"/>
                    <a:gd name="connsiteY98" fmla="*/ 9470 h 9941"/>
                    <a:gd name="connsiteX99" fmla="*/ 9508 w 10000"/>
                    <a:gd name="connsiteY99" fmla="*/ 9500 h 9941"/>
                    <a:gd name="connsiteX100" fmla="*/ 9508 w 10000"/>
                    <a:gd name="connsiteY100" fmla="*/ 9647 h 9941"/>
                    <a:gd name="connsiteX101" fmla="*/ 9670 w 10000"/>
                    <a:gd name="connsiteY101" fmla="*/ 9676 h 9941"/>
                    <a:gd name="connsiteX102" fmla="*/ 9670 w 10000"/>
                    <a:gd name="connsiteY102" fmla="*/ 9793 h 9941"/>
                    <a:gd name="connsiteX103" fmla="*/ 9836 w 10000"/>
                    <a:gd name="connsiteY103" fmla="*/ 9823 h 9941"/>
                    <a:gd name="connsiteX104" fmla="*/ 9836 w 10000"/>
                    <a:gd name="connsiteY104" fmla="*/ 9912 h 9941"/>
                    <a:gd name="connsiteX105" fmla="*/ 10000 w 10000"/>
                    <a:gd name="connsiteY105" fmla="*/ 9941 h 9941"/>
                    <a:gd name="connsiteX0" fmla="*/ 0 w 9836"/>
                    <a:gd name="connsiteY0" fmla="*/ 7751 h 9971"/>
                    <a:gd name="connsiteX1" fmla="*/ 0 w 9836"/>
                    <a:gd name="connsiteY1" fmla="*/ 7426 h 9971"/>
                    <a:gd name="connsiteX2" fmla="*/ 164 w 9836"/>
                    <a:gd name="connsiteY2" fmla="*/ 7396 h 9971"/>
                    <a:gd name="connsiteX3" fmla="*/ 164 w 9836"/>
                    <a:gd name="connsiteY3" fmla="*/ 7041 h 9971"/>
                    <a:gd name="connsiteX4" fmla="*/ 328 w 9836"/>
                    <a:gd name="connsiteY4" fmla="*/ 7011 h 9971"/>
                    <a:gd name="connsiteX5" fmla="*/ 328 w 9836"/>
                    <a:gd name="connsiteY5" fmla="*/ 6627 h 9971"/>
                    <a:gd name="connsiteX6" fmla="*/ 492 w 9836"/>
                    <a:gd name="connsiteY6" fmla="*/ 6598 h 9971"/>
                    <a:gd name="connsiteX7" fmla="*/ 492 w 9836"/>
                    <a:gd name="connsiteY7" fmla="*/ 6243 h 9971"/>
                    <a:gd name="connsiteX8" fmla="*/ 656 w 9836"/>
                    <a:gd name="connsiteY8" fmla="*/ 6213 h 9971"/>
                    <a:gd name="connsiteX9" fmla="*/ 656 w 9836"/>
                    <a:gd name="connsiteY9" fmla="*/ 5828 h 9971"/>
                    <a:gd name="connsiteX10" fmla="*/ 819 w 9836"/>
                    <a:gd name="connsiteY10" fmla="*/ 5799 h 9971"/>
                    <a:gd name="connsiteX11" fmla="*/ 819 w 9836"/>
                    <a:gd name="connsiteY11" fmla="*/ 5415 h 9971"/>
                    <a:gd name="connsiteX12" fmla="*/ 984 w 9836"/>
                    <a:gd name="connsiteY12" fmla="*/ 5385 h 9971"/>
                    <a:gd name="connsiteX13" fmla="*/ 984 w 9836"/>
                    <a:gd name="connsiteY13" fmla="*/ 4999 h 9971"/>
                    <a:gd name="connsiteX14" fmla="*/ 1147 w 9836"/>
                    <a:gd name="connsiteY14" fmla="*/ 4970 h 9971"/>
                    <a:gd name="connsiteX15" fmla="*/ 1147 w 9836"/>
                    <a:gd name="connsiteY15" fmla="*/ 4585 h 9971"/>
                    <a:gd name="connsiteX16" fmla="*/ 1311 w 9836"/>
                    <a:gd name="connsiteY16" fmla="*/ 4556 h 9971"/>
                    <a:gd name="connsiteX17" fmla="*/ 1311 w 9836"/>
                    <a:gd name="connsiteY17" fmla="*/ 4172 h 9971"/>
                    <a:gd name="connsiteX18" fmla="*/ 1476 w 9836"/>
                    <a:gd name="connsiteY18" fmla="*/ 4142 h 9971"/>
                    <a:gd name="connsiteX19" fmla="*/ 1476 w 9836"/>
                    <a:gd name="connsiteY19" fmla="*/ 3757 h 9971"/>
                    <a:gd name="connsiteX20" fmla="*/ 1641 w 9836"/>
                    <a:gd name="connsiteY20" fmla="*/ 3728 h 9971"/>
                    <a:gd name="connsiteX21" fmla="*/ 1641 w 9836"/>
                    <a:gd name="connsiteY21" fmla="*/ 3344 h 9971"/>
                    <a:gd name="connsiteX22" fmla="*/ 1803 w 9836"/>
                    <a:gd name="connsiteY22" fmla="*/ 3314 h 9971"/>
                    <a:gd name="connsiteX23" fmla="*/ 1803 w 9836"/>
                    <a:gd name="connsiteY23" fmla="*/ 2959 h 9971"/>
                    <a:gd name="connsiteX24" fmla="*/ 1967 w 9836"/>
                    <a:gd name="connsiteY24" fmla="*/ 2928 h 9971"/>
                    <a:gd name="connsiteX25" fmla="*/ 1967 w 9836"/>
                    <a:gd name="connsiteY25" fmla="*/ 2604 h 9971"/>
                    <a:gd name="connsiteX26" fmla="*/ 2132 w 9836"/>
                    <a:gd name="connsiteY26" fmla="*/ 2573 h 9971"/>
                    <a:gd name="connsiteX27" fmla="*/ 2132 w 9836"/>
                    <a:gd name="connsiteY27" fmla="*/ 2248 h 9971"/>
                    <a:gd name="connsiteX28" fmla="*/ 2296 w 9836"/>
                    <a:gd name="connsiteY28" fmla="*/ 2218 h 9971"/>
                    <a:gd name="connsiteX29" fmla="*/ 2296 w 9836"/>
                    <a:gd name="connsiteY29" fmla="*/ 1893 h 9971"/>
                    <a:gd name="connsiteX30" fmla="*/ 2459 w 9836"/>
                    <a:gd name="connsiteY30" fmla="*/ 1864 h 9971"/>
                    <a:gd name="connsiteX31" fmla="*/ 2459 w 9836"/>
                    <a:gd name="connsiteY31" fmla="*/ 1568 h 9971"/>
                    <a:gd name="connsiteX32" fmla="*/ 2624 w 9836"/>
                    <a:gd name="connsiteY32" fmla="*/ 1538 h 9971"/>
                    <a:gd name="connsiteX33" fmla="*/ 2624 w 9836"/>
                    <a:gd name="connsiteY33" fmla="*/ 1302 h 9971"/>
                    <a:gd name="connsiteX34" fmla="*/ 2786 w 9836"/>
                    <a:gd name="connsiteY34" fmla="*/ 1273 h 9971"/>
                    <a:gd name="connsiteX35" fmla="*/ 2786 w 9836"/>
                    <a:gd name="connsiteY35" fmla="*/ 1035 h 9971"/>
                    <a:gd name="connsiteX36" fmla="*/ 2952 w 9836"/>
                    <a:gd name="connsiteY36" fmla="*/ 1006 h 9971"/>
                    <a:gd name="connsiteX37" fmla="*/ 2952 w 9836"/>
                    <a:gd name="connsiteY37" fmla="*/ 769 h 9971"/>
                    <a:gd name="connsiteX38" fmla="*/ 3114 w 9836"/>
                    <a:gd name="connsiteY38" fmla="*/ 739 h 9971"/>
                    <a:gd name="connsiteX39" fmla="*/ 3114 w 9836"/>
                    <a:gd name="connsiteY39" fmla="*/ 562 h 9971"/>
                    <a:gd name="connsiteX40" fmla="*/ 3279 w 9836"/>
                    <a:gd name="connsiteY40" fmla="*/ 533 h 9971"/>
                    <a:gd name="connsiteX41" fmla="*/ 3279 w 9836"/>
                    <a:gd name="connsiteY41" fmla="*/ 384 h 9971"/>
                    <a:gd name="connsiteX42" fmla="*/ 3442 w 9836"/>
                    <a:gd name="connsiteY42" fmla="*/ 355 h 9971"/>
                    <a:gd name="connsiteX43" fmla="*/ 3442 w 9836"/>
                    <a:gd name="connsiteY43" fmla="*/ 237 h 9971"/>
                    <a:gd name="connsiteX44" fmla="*/ 3606 w 9836"/>
                    <a:gd name="connsiteY44" fmla="*/ 207 h 9971"/>
                    <a:gd name="connsiteX45" fmla="*/ 3606 w 9836"/>
                    <a:gd name="connsiteY45" fmla="*/ 118 h 9971"/>
                    <a:gd name="connsiteX46" fmla="*/ 3769 w 9836"/>
                    <a:gd name="connsiteY46" fmla="*/ 89 h 9971"/>
                    <a:gd name="connsiteX47" fmla="*/ 3769 w 9836"/>
                    <a:gd name="connsiteY47" fmla="*/ 59 h 9971"/>
                    <a:gd name="connsiteX48" fmla="*/ 4097 w 9836"/>
                    <a:gd name="connsiteY48" fmla="*/ 0 h 9971"/>
                    <a:gd name="connsiteX49" fmla="*/ 3934 w 9836"/>
                    <a:gd name="connsiteY49" fmla="*/ 0 h 9971"/>
                    <a:gd name="connsiteX50" fmla="*/ 4097 w 9836"/>
                    <a:gd name="connsiteY50" fmla="*/ 0 h 9971"/>
                    <a:gd name="connsiteX51" fmla="*/ 4263 w 9836"/>
                    <a:gd name="connsiteY51" fmla="*/ 0 h 9971"/>
                    <a:gd name="connsiteX52" fmla="*/ 4589 w 9836"/>
                    <a:gd name="connsiteY52" fmla="*/ 59 h 9971"/>
                    <a:gd name="connsiteX53" fmla="*/ 4589 w 9836"/>
                    <a:gd name="connsiteY53" fmla="*/ 148 h 9971"/>
                    <a:gd name="connsiteX54" fmla="*/ 4754 w 9836"/>
                    <a:gd name="connsiteY54" fmla="*/ 178 h 9971"/>
                    <a:gd name="connsiteX55" fmla="*/ 4754 w 9836"/>
                    <a:gd name="connsiteY55" fmla="*/ 267 h 9971"/>
                    <a:gd name="connsiteX56" fmla="*/ 4919 w 9836"/>
                    <a:gd name="connsiteY56" fmla="*/ 296 h 9971"/>
                    <a:gd name="connsiteX57" fmla="*/ 4919 w 9836"/>
                    <a:gd name="connsiteY57" fmla="*/ 444 h 9971"/>
                    <a:gd name="connsiteX58" fmla="*/ 5081 w 9836"/>
                    <a:gd name="connsiteY58" fmla="*/ 473 h 9971"/>
                    <a:gd name="connsiteX59" fmla="*/ 5081 w 9836"/>
                    <a:gd name="connsiteY59" fmla="*/ 622 h 9971"/>
                    <a:gd name="connsiteX60" fmla="*/ 5245 w 9836"/>
                    <a:gd name="connsiteY60" fmla="*/ 651 h 9971"/>
                    <a:gd name="connsiteX61" fmla="*/ 5245 w 9836"/>
                    <a:gd name="connsiteY61" fmla="*/ 828 h 9971"/>
                    <a:gd name="connsiteX62" fmla="*/ 5410 w 9836"/>
                    <a:gd name="connsiteY62" fmla="*/ 857 h 9971"/>
                    <a:gd name="connsiteX63" fmla="*/ 5410 w 9836"/>
                    <a:gd name="connsiteY63" fmla="*/ 1094 h 9971"/>
                    <a:gd name="connsiteX64" fmla="*/ 5574 w 9836"/>
                    <a:gd name="connsiteY64" fmla="*/ 1124 h 9971"/>
                    <a:gd name="connsiteX65" fmla="*/ 5574 w 9836"/>
                    <a:gd name="connsiteY65" fmla="*/ 1361 h 9971"/>
                    <a:gd name="connsiteX66" fmla="*/ 5738 w 9836"/>
                    <a:gd name="connsiteY66" fmla="*/ 1390 h 9971"/>
                    <a:gd name="connsiteX67" fmla="*/ 5738 w 9836"/>
                    <a:gd name="connsiteY67" fmla="*/ 1657 h 9971"/>
                    <a:gd name="connsiteX68" fmla="*/ 5901 w 9836"/>
                    <a:gd name="connsiteY68" fmla="*/ 1687 h 9971"/>
                    <a:gd name="connsiteX69" fmla="*/ 5901 w 9836"/>
                    <a:gd name="connsiteY69" fmla="*/ 1983 h 9971"/>
                    <a:gd name="connsiteX70" fmla="*/ 6066 w 9836"/>
                    <a:gd name="connsiteY70" fmla="*/ 2012 h 9971"/>
                    <a:gd name="connsiteX71" fmla="*/ 6066 w 9836"/>
                    <a:gd name="connsiteY71" fmla="*/ 2338 h 9971"/>
                    <a:gd name="connsiteX72" fmla="*/ 6229 w 9836"/>
                    <a:gd name="connsiteY72" fmla="*/ 2367 h 9971"/>
                    <a:gd name="connsiteX73" fmla="*/ 6229 w 9836"/>
                    <a:gd name="connsiteY73" fmla="*/ 2693 h 9971"/>
                    <a:gd name="connsiteX74" fmla="*/ 6394 w 9836"/>
                    <a:gd name="connsiteY74" fmla="*/ 2722 h 9971"/>
                    <a:gd name="connsiteX75" fmla="*/ 6394 w 9836"/>
                    <a:gd name="connsiteY75" fmla="*/ 3077 h 9971"/>
                    <a:gd name="connsiteX76" fmla="*/ 6556 w 9836"/>
                    <a:gd name="connsiteY76" fmla="*/ 3106 h 9971"/>
                    <a:gd name="connsiteX77" fmla="*/ 6556 w 9836"/>
                    <a:gd name="connsiteY77" fmla="*/ 3461 h 9971"/>
                    <a:gd name="connsiteX78" fmla="*/ 6722 w 9836"/>
                    <a:gd name="connsiteY78" fmla="*/ 3491 h 9971"/>
                    <a:gd name="connsiteX79" fmla="*/ 6722 w 9836"/>
                    <a:gd name="connsiteY79" fmla="*/ 3846 h 9971"/>
                    <a:gd name="connsiteX80" fmla="*/ 6885 w 9836"/>
                    <a:gd name="connsiteY80" fmla="*/ 3876 h 9971"/>
                    <a:gd name="connsiteX81" fmla="*/ 6885 w 9836"/>
                    <a:gd name="connsiteY81" fmla="*/ 4260 h 9971"/>
                    <a:gd name="connsiteX82" fmla="*/ 7048 w 9836"/>
                    <a:gd name="connsiteY82" fmla="*/ 4289 h 9971"/>
                    <a:gd name="connsiteX83" fmla="*/ 7048 w 9836"/>
                    <a:gd name="connsiteY83" fmla="*/ 4674 h 9971"/>
                    <a:gd name="connsiteX84" fmla="*/ 7213 w 9836"/>
                    <a:gd name="connsiteY84" fmla="*/ 4705 h 9971"/>
                    <a:gd name="connsiteX85" fmla="*/ 7213 w 9836"/>
                    <a:gd name="connsiteY85" fmla="*/ 5089 h 9971"/>
                    <a:gd name="connsiteX86" fmla="*/ 7378 w 9836"/>
                    <a:gd name="connsiteY86" fmla="*/ 5118 h 9971"/>
                    <a:gd name="connsiteX87" fmla="*/ 7378 w 9836"/>
                    <a:gd name="connsiteY87" fmla="*/ 5503 h 9971"/>
                    <a:gd name="connsiteX88" fmla="*/ 7541 w 9836"/>
                    <a:gd name="connsiteY88" fmla="*/ 5533 h 9971"/>
                    <a:gd name="connsiteX89" fmla="*/ 7541 w 9836"/>
                    <a:gd name="connsiteY89" fmla="*/ 5917 h 9971"/>
                    <a:gd name="connsiteX90" fmla="*/ 7704 w 9836"/>
                    <a:gd name="connsiteY90" fmla="*/ 5946 h 9971"/>
                    <a:gd name="connsiteX91" fmla="*/ 7704 w 9836"/>
                    <a:gd name="connsiteY91" fmla="*/ 6331 h 9971"/>
                    <a:gd name="connsiteX92" fmla="*/ 7868 w 9836"/>
                    <a:gd name="connsiteY92" fmla="*/ 6361 h 9971"/>
                    <a:gd name="connsiteX93" fmla="*/ 7868 w 9836"/>
                    <a:gd name="connsiteY93" fmla="*/ 6745 h 9971"/>
                    <a:gd name="connsiteX94" fmla="*/ 8033 w 9836"/>
                    <a:gd name="connsiteY94" fmla="*/ 6776 h 9971"/>
                    <a:gd name="connsiteX95" fmla="*/ 8359 w 9836"/>
                    <a:gd name="connsiteY95" fmla="*/ 7870 h 9971"/>
                    <a:gd name="connsiteX96" fmla="*/ 9015 w 9836"/>
                    <a:gd name="connsiteY96" fmla="*/ 8846 h 9971"/>
                    <a:gd name="connsiteX97" fmla="*/ 9343 w 9836"/>
                    <a:gd name="connsiteY97" fmla="*/ 9349 h 9971"/>
                    <a:gd name="connsiteX98" fmla="*/ 9343 w 9836"/>
                    <a:gd name="connsiteY98" fmla="*/ 9526 h 9971"/>
                    <a:gd name="connsiteX99" fmla="*/ 9508 w 9836"/>
                    <a:gd name="connsiteY99" fmla="*/ 9556 h 9971"/>
                    <a:gd name="connsiteX100" fmla="*/ 9508 w 9836"/>
                    <a:gd name="connsiteY100" fmla="*/ 9704 h 9971"/>
                    <a:gd name="connsiteX101" fmla="*/ 9670 w 9836"/>
                    <a:gd name="connsiteY101" fmla="*/ 9733 h 9971"/>
                    <a:gd name="connsiteX102" fmla="*/ 9670 w 9836"/>
                    <a:gd name="connsiteY102" fmla="*/ 9851 h 9971"/>
                    <a:gd name="connsiteX103" fmla="*/ 9836 w 9836"/>
                    <a:gd name="connsiteY103" fmla="*/ 9881 h 9971"/>
                    <a:gd name="connsiteX104" fmla="*/ 9836 w 9836"/>
                    <a:gd name="connsiteY104" fmla="*/ 9971 h 9971"/>
                    <a:gd name="connsiteX0" fmla="*/ 0 w 10000"/>
                    <a:gd name="connsiteY0" fmla="*/ 7774 h 9910"/>
                    <a:gd name="connsiteX1" fmla="*/ 0 w 10000"/>
                    <a:gd name="connsiteY1" fmla="*/ 7448 h 9910"/>
                    <a:gd name="connsiteX2" fmla="*/ 167 w 10000"/>
                    <a:gd name="connsiteY2" fmla="*/ 7418 h 9910"/>
                    <a:gd name="connsiteX3" fmla="*/ 167 w 10000"/>
                    <a:gd name="connsiteY3" fmla="*/ 7061 h 9910"/>
                    <a:gd name="connsiteX4" fmla="*/ 333 w 10000"/>
                    <a:gd name="connsiteY4" fmla="*/ 7031 h 9910"/>
                    <a:gd name="connsiteX5" fmla="*/ 333 w 10000"/>
                    <a:gd name="connsiteY5" fmla="*/ 6646 h 9910"/>
                    <a:gd name="connsiteX6" fmla="*/ 500 w 10000"/>
                    <a:gd name="connsiteY6" fmla="*/ 6617 h 9910"/>
                    <a:gd name="connsiteX7" fmla="*/ 500 w 10000"/>
                    <a:gd name="connsiteY7" fmla="*/ 6261 h 9910"/>
                    <a:gd name="connsiteX8" fmla="*/ 667 w 10000"/>
                    <a:gd name="connsiteY8" fmla="*/ 6231 h 9910"/>
                    <a:gd name="connsiteX9" fmla="*/ 667 w 10000"/>
                    <a:gd name="connsiteY9" fmla="*/ 5845 h 9910"/>
                    <a:gd name="connsiteX10" fmla="*/ 833 w 10000"/>
                    <a:gd name="connsiteY10" fmla="*/ 5816 h 9910"/>
                    <a:gd name="connsiteX11" fmla="*/ 833 w 10000"/>
                    <a:gd name="connsiteY11" fmla="*/ 5431 h 9910"/>
                    <a:gd name="connsiteX12" fmla="*/ 1000 w 10000"/>
                    <a:gd name="connsiteY12" fmla="*/ 5401 h 9910"/>
                    <a:gd name="connsiteX13" fmla="*/ 1000 w 10000"/>
                    <a:gd name="connsiteY13" fmla="*/ 5014 h 9910"/>
                    <a:gd name="connsiteX14" fmla="*/ 1166 w 10000"/>
                    <a:gd name="connsiteY14" fmla="*/ 4984 h 9910"/>
                    <a:gd name="connsiteX15" fmla="*/ 1166 w 10000"/>
                    <a:gd name="connsiteY15" fmla="*/ 4598 h 9910"/>
                    <a:gd name="connsiteX16" fmla="*/ 1333 w 10000"/>
                    <a:gd name="connsiteY16" fmla="*/ 4569 h 9910"/>
                    <a:gd name="connsiteX17" fmla="*/ 1333 w 10000"/>
                    <a:gd name="connsiteY17" fmla="*/ 4184 h 9910"/>
                    <a:gd name="connsiteX18" fmla="*/ 1501 w 10000"/>
                    <a:gd name="connsiteY18" fmla="*/ 4154 h 9910"/>
                    <a:gd name="connsiteX19" fmla="*/ 1501 w 10000"/>
                    <a:gd name="connsiteY19" fmla="*/ 3768 h 9910"/>
                    <a:gd name="connsiteX20" fmla="*/ 1668 w 10000"/>
                    <a:gd name="connsiteY20" fmla="*/ 3739 h 9910"/>
                    <a:gd name="connsiteX21" fmla="*/ 1668 w 10000"/>
                    <a:gd name="connsiteY21" fmla="*/ 3354 h 9910"/>
                    <a:gd name="connsiteX22" fmla="*/ 1833 w 10000"/>
                    <a:gd name="connsiteY22" fmla="*/ 3324 h 9910"/>
                    <a:gd name="connsiteX23" fmla="*/ 1833 w 10000"/>
                    <a:gd name="connsiteY23" fmla="*/ 2968 h 9910"/>
                    <a:gd name="connsiteX24" fmla="*/ 2000 w 10000"/>
                    <a:gd name="connsiteY24" fmla="*/ 2937 h 9910"/>
                    <a:gd name="connsiteX25" fmla="*/ 2000 w 10000"/>
                    <a:gd name="connsiteY25" fmla="*/ 2612 h 9910"/>
                    <a:gd name="connsiteX26" fmla="*/ 2168 w 10000"/>
                    <a:gd name="connsiteY26" fmla="*/ 2580 h 9910"/>
                    <a:gd name="connsiteX27" fmla="*/ 2168 w 10000"/>
                    <a:gd name="connsiteY27" fmla="*/ 2255 h 9910"/>
                    <a:gd name="connsiteX28" fmla="*/ 2334 w 10000"/>
                    <a:gd name="connsiteY28" fmla="*/ 2224 h 9910"/>
                    <a:gd name="connsiteX29" fmla="*/ 2334 w 10000"/>
                    <a:gd name="connsiteY29" fmla="*/ 1899 h 9910"/>
                    <a:gd name="connsiteX30" fmla="*/ 2500 w 10000"/>
                    <a:gd name="connsiteY30" fmla="*/ 1869 h 9910"/>
                    <a:gd name="connsiteX31" fmla="*/ 2500 w 10000"/>
                    <a:gd name="connsiteY31" fmla="*/ 1573 h 9910"/>
                    <a:gd name="connsiteX32" fmla="*/ 2668 w 10000"/>
                    <a:gd name="connsiteY32" fmla="*/ 1542 h 9910"/>
                    <a:gd name="connsiteX33" fmla="*/ 2668 w 10000"/>
                    <a:gd name="connsiteY33" fmla="*/ 1306 h 9910"/>
                    <a:gd name="connsiteX34" fmla="*/ 2832 w 10000"/>
                    <a:gd name="connsiteY34" fmla="*/ 1277 h 9910"/>
                    <a:gd name="connsiteX35" fmla="*/ 2832 w 10000"/>
                    <a:gd name="connsiteY35" fmla="*/ 1038 h 9910"/>
                    <a:gd name="connsiteX36" fmla="*/ 3001 w 10000"/>
                    <a:gd name="connsiteY36" fmla="*/ 1009 h 9910"/>
                    <a:gd name="connsiteX37" fmla="*/ 3001 w 10000"/>
                    <a:gd name="connsiteY37" fmla="*/ 771 h 9910"/>
                    <a:gd name="connsiteX38" fmla="*/ 3166 w 10000"/>
                    <a:gd name="connsiteY38" fmla="*/ 741 h 9910"/>
                    <a:gd name="connsiteX39" fmla="*/ 3166 w 10000"/>
                    <a:gd name="connsiteY39" fmla="*/ 564 h 9910"/>
                    <a:gd name="connsiteX40" fmla="*/ 3334 w 10000"/>
                    <a:gd name="connsiteY40" fmla="*/ 535 h 9910"/>
                    <a:gd name="connsiteX41" fmla="*/ 3334 w 10000"/>
                    <a:gd name="connsiteY41" fmla="*/ 385 h 9910"/>
                    <a:gd name="connsiteX42" fmla="*/ 3499 w 10000"/>
                    <a:gd name="connsiteY42" fmla="*/ 356 h 9910"/>
                    <a:gd name="connsiteX43" fmla="*/ 3499 w 10000"/>
                    <a:gd name="connsiteY43" fmla="*/ 238 h 9910"/>
                    <a:gd name="connsiteX44" fmla="*/ 3666 w 10000"/>
                    <a:gd name="connsiteY44" fmla="*/ 208 h 9910"/>
                    <a:gd name="connsiteX45" fmla="*/ 3666 w 10000"/>
                    <a:gd name="connsiteY45" fmla="*/ 118 h 9910"/>
                    <a:gd name="connsiteX46" fmla="*/ 3832 w 10000"/>
                    <a:gd name="connsiteY46" fmla="*/ 89 h 9910"/>
                    <a:gd name="connsiteX47" fmla="*/ 3832 w 10000"/>
                    <a:gd name="connsiteY47" fmla="*/ 59 h 9910"/>
                    <a:gd name="connsiteX48" fmla="*/ 4165 w 10000"/>
                    <a:gd name="connsiteY48" fmla="*/ 0 h 9910"/>
                    <a:gd name="connsiteX49" fmla="*/ 4000 w 10000"/>
                    <a:gd name="connsiteY49" fmla="*/ 0 h 9910"/>
                    <a:gd name="connsiteX50" fmla="*/ 4165 w 10000"/>
                    <a:gd name="connsiteY50" fmla="*/ 0 h 9910"/>
                    <a:gd name="connsiteX51" fmla="*/ 4334 w 10000"/>
                    <a:gd name="connsiteY51" fmla="*/ 0 h 9910"/>
                    <a:gd name="connsiteX52" fmla="*/ 4666 w 10000"/>
                    <a:gd name="connsiteY52" fmla="*/ 59 h 9910"/>
                    <a:gd name="connsiteX53" fmla="*/ 4666 w 10000"/>
                    <a:gd name="connsiteY53" fmla="*/ 148 h 9910"/>
                    <a:gd name="connsiteX54" fmla="*/ 4833 w 10000"/>
                    <a:gd name="connsiteY54" fmla="*/ 179 h 9910"/>
                    <a:gd name="connsiteX55" fmla="*/ 4833 w 10000"/>
                    <a:gd name="connsiteY55" fmla="*/ 268 h 9910"/>
                    <a:gd name="connsiteX56" fmla="*/ 5001 w 10000"/>
                    <a:gd name="connsiteY56" fmla="*/ 297 h 9910"/>
                    <a:gd name="connsiteX57" fmla="*/ 5001 w 10000"/>
                    <a:gd name="connsiteY57" fmla="*/ 445 h 9910"/>
                    <a:gd name="connsiteX58" fmla="*/ 5166 w 10000"/>
                    <a:gd name="connsiteY58" fmla="*/ 474 h 9910"/>
                    <a:gd name="connsiteX59" fmla="*/ 5166 w 10000"/>
                    <a:gd name="connsiteY59" fmla="*/ 624 h 9910"/>
                    <a:gd name="connsiteX60" fmla="*/ 5332 w 10000"/>
                    <a:gd name="connsiteY60" fmla="*/ 653 h 9910"/>
                    <a:gd name="connsiteX61" fmla="*/ 5332 w 10000"/>
                    <a:gd name="connsiteY61" fmla="*/ 830 h 9910"/>
                    <a:gd name="connsiteX62" fmla="*/ 5500 w 10000"/>
                    <a:gd name="connsiteY62" fmla="*/ 859 h 9910"/>
                    <a:gd name="connsiteX63" fmla="*/ 5500 w 10000"/>
                    <a:gd name="connsiteY63" fmla="*/ 1097 h 9910"/>
                    <a:gd name="connsiteX64" fmla="*/ 5667 w 10000"/>
                    <a:gd name="connsiteY64" fmla="*/ 1127 h 9910"/>
                    <a:gd name="connsiteX65" fmla="*/ 5667 w 10000"/>
                    <a:gd name="connsiteY65" fmla="*/ 1365 h 9910"/>
                    <a:gd name="connsiteX66" fmla="*/ 5834 w 10000"/>
                    <a:gd name="connsiteY66" fmla="*/ 1394 h 9910"/>
                    <a:gd name="connsiteX67" fmla="*/ 5834 w 10000"/>
                    <a:gd name="connsiteY67" fmla="*/ 1662 h 9910"/>
                    <a:gd name="connsiteX68" fmla="*/ 5999 w 10000"/>
                    <a:gd name="connsiteY68" fmla="*/ 1692 h 9910"/>
                    <a:gd name="connsiteX69" fmla="*/ 5999 w 10000"/>
                    <a:gd name="connsiteY69" fmla="*/ 1989 h 9910"/>
                    <a:gd name="connsiteX70" fmla="*/ 6167 w 10000"/>
                    <a:gd name="connsiteY70" fmla="*/ 2018 h 9910"/>
                    <a:gd name="connsiteX71" fmla="*/ 6167 w 10000"/>
                    <a:gd name="connsiteY71" fmla="*/ 2345 h 9910"/>
                    <a:gd name="connsiteX72" fmla="*/ 6333 w 10000"/>
                    <a:gd name="connsiteY72" fmla="*/ 2374 h 9910"/>
                    <a:gd name="connsiteX73" fmla="*/ 6333 w 10000"/>
                    <a:gd name="connsiteY73" fmla="*/ 2701 h 9910"/>
                    <a:gd name="connsiteX74" fmla="*/ 6501 w 10000"/>
                    <a:gd name="connsiteY74" fmla="*/ 2730 h 9910"/>
                    <a:gd name="connsiteX75" fmla="*/ 6501 w 10000"/>
                    <a:gd name="connsiteY75" fmla="*/ 3086 h 9910"/>
                    <a:gd name="connsiteX76" fmla="*/ 6665 w 10000"/>
                    <a:gd name="connsiteY76" fmla="*/ 3115 h 9910"/>
                    <a:gd name="connsiteX77" fmla="*/ 6665 w 10000"/>
                    <a:gd name="connsiteY77" fmla="*/ 3471 h 9910"/>
                    <a:gd name="connsiteX78" fmla="*/ 6834 w 10000"/>
                    <a:gd name="connsiteY78" fmla="*/ 3501 h 9910"/>
                    <a:gd name="connsiteX79" fmla="*/ 6834 w 10000"/>
                    <a:gd name="connsiteY79" fmla="*/ 3857 h 9910"/>
                    <a:gd name="connsiteX80" fmla="*/ 7000 w 10000"/>
                    <a:gd name="connsiteY80" fmla="*/ 3887 h 9910"/>
                    <a:gd name="connsiteX81" fmla="*/ 7000 w 10000"/>
                    <a:gd name="connsiteY81" fmla="*/ 4272 h 9910"/>
                    <a:gd name="connsiteX82" fmla="*/ 7166 w 10000"/>
                    <a:gd name="connsiteY82" fmla="*/ 4301 h 9910"/>
                    <a:gd name="connsiteX83" fmla="*/ 7166 w 10000"/>
                    <a:gd name="connsiteY83" fmla="*/ 4688 h 9910"/>
                    <a:gd name="connsiteX84" fmla="*/ 7333 w 10000"/>
                    <a:gd name="connsiteY84" fmla="*/ 4719 h 9910"/>
                    <a:gd name="connsiteX85" fmla="*/ 7333 w 10000"/>
                    <a:gd name="connsiteY85" fmla="*/ 5104 h 9910"/>
                    <a:gd name="connsiteX86" fmla="*/ 7501 w 10000"/>
                    <a:gd name="connsiteY86" fmla="*/ 5133 h 9910"/>
                    <a:gd name="connsiteX87" fmla="*/ 7501 w 10000"/>
                    <a:gd name="connsiteY87" fmla="*/ 5519 h 9910"/>
                    <a:gd name="connsiteX88" fmla="*/ 7667 w 10000"/>
                    <a:gd name="connsiteY88" fmla="*/ 5549 h 9910"/>
                    <a:gd name="connsiteX89" fmla="*/ 7667 w 10000"/>
                    <a:gd name="connsiteY89" fmla="*/ 5934 h 9910"/>
                    <a:gd name="connsiteX90" fmla="*/ 7832 w 10000"/>
                    <a:gd name="connsiteY90" fmla="*/ 5963 h 9910"/>
                    <a:gd name="connsiteX91" fmla="*/ 7832 w 10000"/>
                    <a:gd name="connsiteY91" fmla="*/ 6349 h 9910"/>
                    <a:gd name="connsiteX92" fmla="*/ 7999 w 10000"/>
                    <a:gd name="connsiteY92" fmla="*/ 6380 h 9910"/>
                    <a:gd name="connsiteX93" fmla="*/ 7999 w 10000"/>
                    <a:gd name="connsiteY93" fmla="*/ 6765 h 9910"/>
                    <a:gd name="connsiteX94" fmla="*/ 8167 w 10000"/>
                    <a:gd name="connsiteY94" fmla="*/ 6796 h 9910"/>
                    <a:gd name="connsiteX95" fmla="*/ 8498 w 10000"/>
                    <a:gd name="connsiteY95" fmla="*/ 7893 h 9910"/>
                    <a:gd name="connsiteX96" fmla="*/ 9165 w 10000"/>
                    <a:gd name="connsiteY96" fmla="*/ 8872 h 9910"/>
                    <a:gd name="connsiteX97" fmla="*/ 9499 w 10000"/>
                    <a:gd name="connsiteY97" fmla="*/ 9376 h 9910"/>
                    <a:gd name="connsiteX98" fmla="*/ 9499 w 10000"/>
                    <a:gd name="connsiteY98" fmla="*/ 9554 h 9910"/>
                    <a:gd name="connsiteX99" fmla="*/ 9667 w 10000"/>
                    <a:gd name="connsiteY99" fmla="*/ 9584 h 9910"/>
                    <a:gd name="connsiteX100" fmla="*/ 9667 w 10000"/>
                    <a:gd name="connsiteY100" fmla="*/ 9732 h 9910"/>
                    <a:gd name="connsiteX101" fmla="*/ 9831 w 10000"/>
                    <a:gd name="connsiteY101" fmla="*/ 9761 h 9910"/>
                    <a:gd name="connsiteX102" fmla="*/ 9831 w 10000"/>
                    <a:gd name="connsiteY102" fmla="*/ 9880 h 9910"/>
                    <a:gd name="connsiteX103" fmla="*/ 10000 w 10000"/>
                    <a:gd name="connsiteY103" fmla="*/ 9910 h 9910"/>
                    <a:gd name="connsiteX0" fmla="*/ 0 w 9831"/>
                    <a:gd name="connsiteY0" fmla="*/ 7845 h 9970"/>
                    <a:gd name="connsiteX1" fmla="*/ 0 w 9831"/>
                    <a:gd name="connsiteY1" fmla="*/ 7516 h 9970"/>
                    <a:gd name="connsiteX2" fmla="*/ 167 w 9831"/>
                    <a:gd name="connsiteY2" fmla="*/ 7485 h 9970"/>
                    <a:gd name="connsiteX3" fmla="*/ 167 w 9831"/>
                    <a:gd name="connsiteY3" fmla="*/ 7125 h 9970"/>
                    <a:gd name="connsiteX4" fmla="*/ 333 w 9831"/>
                    <a:gd name="connsiteY4" fmla="*/ 7095 h 9970"/>
                    <a:gd name="connsiteX5" fmla="*/ 333 w 9831"/>
                    <a:gd name="connsiteY5" fmla="*/ 6706 h 9970"/>
                    <a:gd name="connsiteX6" fmla="*/ 500 w 9831"/>
                    <a:gd name="connsiteY6" fmla="*/ 6677 h 9970"/>
                    <a:gd name="connsiteX7" fmla="*/ 500 w 9831"/>
                    <a:gd name="connsiteY7" fmla="*/ 6318 h 9970"/>
                    <a:gd name="connsiteX8" fmla="*/ 667 w 9831"/>
                    <a:gd name="connsiteY8" fmla="*/ 6288 h 9970"/>
                    <a:gd name="connsiteX9" fmla="*/ 667 w 9831"/>
                    <a:gd name="connsiteY9" fmla="*/ 5898 h 9970"/>
                    <a:gd name="connsiteX10" fmla="*/ 833 w 9831"/>
                    <a:gd name="connsiteY10" fmla="*/ 5869 h 9970"/>
                    <a:gd name="connsiteX11" fmla="*/ 833 w 9831"/>
                    <a:gd name="connsiteY11" fmla="*/ 5480 h 9970"/>
                    <a:gd name="connsiteX12" fmla="*/ 1000 w 9831"/>
                    <a:gd name="connsiteY12" fmla="*/ 5450 h 9970"/>
                    <a:gd name="connsiteX13" fmla="*/ 1000 w 9831"/>
                    <a:gd name="connsiteY13" fmla="*/ 5060 h 9970"/>
                    <a:gd name="connsiteX14" fmla="*/ 1166 w 9831"/>
                    <a:gd name="connsiteY14" fmla="*/ 5029 h 9970"/>
                    <a:gd name="connsiteX15" fmla="*/ 1166 w 9831"/>
                    <a:gd name="connsiteY15" fmla="*/ 4640 h 9970"/>
                    <a:gd name="connsiteX16" fmla="*/ 1333 w 9831"/>
                    <a:gd name="connsiteY16" fmla="*/ 4610 h 9970"/>
                    <a:gd name="connsiteX17" fmla="*/ 1333 w 9831"/>
                    <a:gd name="connsiteY17" fmla="*/ 4222 h 9970"/>
                    <a:gd name="connsiteX18" fmla="*/ 1501 w 9831"/>
                    <a:gd name="connsiteY18" fmla="*/ 4192 h 9970"/>
                    <a:gd name="connsiteX19" fmla="*/ 1501 w 9831"/>
                    <a:gd name="connsiteY19" fmla="*/ 3802 h 9970"/>
                    <a:gd name="connsiteX20" fmla="*/ 1668 w 9831"/>
                    <a:gd name="connsiteY20" fmla="*/ 3773 h 9970"/>
                    <a:gd name="connsiteX21" fmla="*/ 1668 w 9831"/>
                    <a:gd name="connsiteY21" fmla="*/ 3384 h 9970"/>
                    <a:gd name="connsiteX22" fmla="*/ 1833 w 9831"/>
                    <a:gd name="connsiteY22" fmla="*/ 3354 h 9970"/>
                    <a:gd name="connsiteX23" fmla="*/ 1833 w 9831"/>
                    <a:gd name="connsiteY23" fmla="*/ 2995 h 9970"/>
                    <a:gd name="connsiteX24" fmla="*/ 2000 w 9831"/>
                    <a:gd name="connsiteY24" fmla="*/ 2964 h 9970"/>
                    <a:gd name="connsiteX25" fmla="*/ 2000 w 9831"/>
                    <a:gd name="connsiteY25" fmla="*/ 2636 h 9970"/>
                    <a:gd name="connsiteX26" fmla="*/ 2168 w 9831"/>
                    <a:gd name="connsiteY26" fmla="*/ 2603 h 9970"/>
                    <a:gd name="connsiteX27" fmla="*/ 2168 w 9831"/>
                    <a:gd name="connsiteY27" fmla="*/ 2275 h 9970"/>
                    <a:gd name="connsiteX28" fmla="*/ 2334 w 9831"/>
                    <a:gd name="connsiteY28" fmla="*/ 2244 h 9970"/>
                    <a:gd name="connsiteX29" fmla="*/ 2334 w 9831"/>
                    <a:gd name="connsiteY29" fmla="*/ 1916 h 9970"/>
                    <a:gd name="connsiteX30" fmla="*/ 2500 w 9831"/>
                    <a:gd name="connsiteY30" fmla="*/ 1886 h 9970"/>
                    <a:gd name="connsiteX31" fmla="*/ 2500 w 9831"/>
                    <a:gd name="connsiteY31" fmla="*/ 1587 h 9970"/>
                    <a:gd name="connsiteX32" fmla="*/ 2668 w 9831"/>
                    <a:gd name="connsiteY32" fmla="*/ 1556 h 9970"/>
                    <a:gd name="connsiteX33" fmla="*/ 2668 w 9831"/>
                    <a:gd name="connsiteY33" fmla="*/ 1318 h 9970"/>
                    <a:gd name="connsiteX34" fmla="*/ 2832 w 9831"/>
                    <a:gd name="connsiteY34" fmla="*/ 1289 h 9970"/>
                    <a:gd name="connsiteX35" fmla="*/ 2832 w 9831"/>
                    <a:gd name="connsiteY35" fmla="*/ 1047 h 9970"/>
                    <a:gd name="connsiteX36" fmla="*/ 3001 w 9831"/>
                    <a:gd name="connsiteY36" fmla="*/ 1018 h 9970"/>
                    <a:gd name="connsiteX37" fmla="*/ 3001 w 9831"/>
                    <a:gd name="connsiteY37" fmla="*/ 778 h 9970"/>
                    <a:gd name="connsiteX38" fmla="*/ 3166 w 9831"/>
                    <a:gd name="connsiteY38" fmla="*/ 748 h 9970"/>
                    <a:gd name="connsiteX39" fmla="*/ 3166 w 9831"/>
                    <a:gd name="connsiteY39" fmla="*/ 569 h 9970"/>
                    <a:gd name="connsiteX40" fmla="*/ 3334 w 9831"/>
                    <a:gd name="connsiteY40" fmla="*/ 540 h 9970"/>
                    <a:gd name="connsiteX41" fmla="*/ 3334 w 9831"/>
                    <a:gd name="connsiteY41" fmla="*/ 388 h 9970"/>
                    <a:gd name="connsiteX42" fmla="*/ 3499 w 9831"/>
                    <a:gd name="connsiteY42" fmla="*/ 359 h 9970"/>
                    <a:gd name="connsiteX43" fmla="*/ 3499 w 9831"/>
                    <a:gd name="connsiteY43" fmla="*/ 240 h 9970"/>
                    <a:gd name="connsiteX44" fmla="*/ 3666 w 9831"/>
                    <a:gd name="connsiteY44" fmla="*/ 210 h 9970"/>
                    <a:gd name="connsiteX45" fmla="*/ 3666 w 9831"/>
                    <a:gd name="connsiteY45" fmla="*/ 119 h 9970"/>
                    <a:gd name="connsiteX46" fmla="*/ 3832 w 9831"/>
                    <a:gd name="connsiteY46" fmla="*/ 90 h 9970"/>
                    <a:gd name="connsiteX47" fmla="*/ 3832 w 9831"/>
                    <a:gd name="connsiteY47" fmla="*/ 60 h 9970"/>
                    <a:gd name="connsiteX48" fmla="*/ 4165 w 9831"/>
                    <a:gd name="connsiteY48" fmla="*/ 0 h 9970"/>
                    <a:gd name="connsiteX49" fmla="*/ 4000 w 9831"/>
                    <a:gd name="connsiteY49" fmla="*/ 0 h 9970"/>
                    <a:gd name="connsiteX50" fmla="*/ 4165 w 9831"/>
                    <a:gd name="connsiteY50" fmla="*/ 0 h 9970"/>
                    <a:gd name="connsiteX51" fmla="*/ 4334 w 9831"/>
                    <a:gd name="connsiteY51" fmla="*/ 0 h 9970"/>
                    <a:gd name="connsiteX52" fmla="*/ 4666 w 9831"/>
                    <a:gd name="connsiteY52" fmla="*/ 60 h 9970"/>
                    <a:gd name="connsiteX53" fmla="*/ 4666 w 9831"/>
                    <a:gd name="connsiteY53" fmla="*/ 149 h 9970"/>
                    <a:gd name="connsiteX54" fmla="*/ 4833 w 9831"/>
                    <a:gd name="connsiteY54" fmla="*/ 181 h 9970"/>
                    <a:gd name="connsiteX55" fmla="*/ 4833 w 9831"/>
                    <a:gd name="connsiteY55" fmla="*/ 270 h 9970"/>
                    <a:gd name="connsiteX56" fmla="*/ 5001 w 9831"/>
                    <a:gd name="connsiteY56" fmla="*/ 300 h 9970"/>
                    <a:gd name="connsiteX57" fmla="*/ 5001 w 9831"/>
                    <a:gd name="connsiteY57" fmla="*/ 449 h 9970"/>
                    <a:gd name="connsiteX58" fmla="*/ 5166 w 9831"/>
                    <a:gd name="connsiteY58" fmla="*/ 478 h 9970"/>
                    <a:gd name="connsiteX59" fmla="*/ 5166 w 9831"/>
                    <a:gd name="connsiteY59" fmla="*/ 630 h 9970"/>
                    <a:gd name="connsiteX60" fmla="*/ 5332 w 9831"/>
                    <a:gd name="connsiteY60" fmla="*/ 659 h 9970"/>
                    <a:gd name="connsiteX61" fmla="*/ 5332 w 9831"/>
                    <a:gd name="connsiteY61" fmla="*/ 838 h 9970"/>
                    <a:gd name="connsiteX62" fmla="*/ 5500 w 9831"/>
                    <a:gd name="connsiteY62" fmla="*/ 867 h 9970"/>
                    <a:gd name="connsiteX63" fmla="*/ 5500 w 9831"/>
                    <a:gd name="connsiteY63" fmla="*/ 1107 h 9970"/>
                    <a:gd name="connsiteX64" fmla="*/ 5667 w 9831"/>
                    <a:gd name="connsiteY64" fmla="*/ 1137 h 9970"/>
                    <a:gd name="connsiteX65" fmla="*/ 5667 w 9831"/>
                    <a:gd name="connsiteY65" fmla="*/ 1377 h 9970"/>
                    <a:gd name="connsiteX66" fmla="*/ 5834 w 9831"/>
                    <a:gd name="connsiteY66" fmla="*/ 1407 h 9970"/>
                    <a:gd name="connsiteX67" fmla="*/ 5834 w 9831"/>
                    <a:gd name="connsiteY67" fmla="*/ 1677 h 9970"/>
                    <a:gd name="connsiteX68" fmla="*/ 5999 w 9831"/>
                    <a:gd name="connsiteY68" fmla="*/ 1707 h 9970"/>
                    <a:gd name="connsiteX69" fmla="*/ 5999 w 9831"/>
                    <a:gd name="connsiteY69" fmla="*/ 2007 h 9970"/>
                    <a:gd name="connsiteX70" fmla="*/ 6167 w 9831"/>
                    <a:gd name="connsiteY70" fmla="*/ 2036 h 9970"/>
                    <a:gd name="connsiteX71" fmla="*/ 6167 w 9831"/>
                    <a:gd name="connsiteY71" fmla="*/ 2366 h 9970"/>
                    <a:gd name="connsiteX72" fmla="*/ 6333 w 9831"/>
                    <a:gd name="connsiteY72" fmla="*/ 2396 h 9970"/>
                    <a:gd name="connsiteX73" fmla="*/ 6333 w 9831"/>
                    <a:gd name="connsiteY73" fmla="*/ 2726 h 9970"/>
                    <a:gd name="connsiteX74" fmla="*/ 6501 w 9831"/>
                    <a:gd name="connsiteY74" fmla="*/ 2755 h 9970"/>
                    <a:gd name="connsiteX75" fmla="*/ 6501 w 9831"/>
                    <a:gd name="connsiteY75" fmla="*/ 3114 h 9970"/>
                    <a:gd name="connsiteX76" fmla="*/ 6665 w 9831"/>
                    <a:gd name="connsiteY76" fmla="*/ 3143 h 9970"/>
                    <a:gd name="connsiteX77" fmla="*/ 6665 w 9831"/>
                    <a:gd name="connsiteY77" fmla="*/ 3503 h 9970"/>
                    <a:gd name="connsiteX78" fmla="*/ 6834 w 9831"/>
                    <a:gd name="connsiteY78" fmla="*/ 3533 h 9970"/>
                    <a:gd name="connsiteX79" fmla="*/ 6834 w 9831"/>
                    <a:gd name="connsiteY79" fmla="*/ 3892 h 9970"/>
                    <a:gd name="connsiteX80" fmla="*/ 7000 w 9831"/>
                    <a:gd name="connsiteY80" fmla="*/ 3922 h 9970"/>
                    <a:gd name="connsiteX81" fmla="*/ 7000 w 9831"/>
                    <a:gd name="connsiteY81" fmla="*/ 4311 h 9970"/>
                    <a:gd name="connsiteX82" fmla="*/ 7166 w 9831"/>
                    <a:gd name="connsiteY82" fmla="*/ 4340 h 9970"/>
                    <a:gd name="connsiteX83" fmla="*/ 7166 w 9831"/>
                    <a:gd name="connsiteY83" fmla="*/ 4731 h 9970"/>
                    <a:gd name="connsiteX84" fmla="*/ 7333 w 9831"/>
                    <a:gd name="connsiteY84" fmla="*/ 4762 h 9970"/>
                    <a:gd name="connsiteX85" fmla="*/ 7333 w 9831"/>
                    <a:gd name="connsiteY85" fmla="*/ 5150 h 9970"/>
                    <a:gd name="connsiteX86" fmla="*/ 7501 w 9831"/>
                    <a:gd name="connsiteY86" fmla="*/ 5180 h 9970"/>
                    <a:gd name="connsiteX87" fmla="*/ 7501 w 9831"/>
                    <a:gd name="connsiteY87" fmla="*/ 5569 h 9970"/>
                    <a:gd name="connsiteX88" fmla="*/ 7667 w 9831"/>
                    <a:gd name="connsiteY88" fmla="*/ 5599 h 9970"/>
                    <a:gd name="connsiteX89" fmla="*/ 7667 w 9831"/>
                    <a:gd name="connsiteY89" fmla="*/ 5988 h 9970"/>
                    <a:gd name="connsiteX90" fmla="*/ 7832 w 9831"/>
                    <a:gd name="connsiteY90" fmla="*/ 6017 h 9970"/>
                    <a:gd name="connsiteX91" fmla="*/ 7832 w 9831"/>
                    <a:gd name="connsiteY91" fmla="*/ 6407 h 9970"/>
                    <a:gd name="connsiteX92" fmla="*/ 7999 w 9831"/>
                    <a:gd name="connsiteY92" fmla="*/ 6438 h 9970"/>
                    <a:gd name="connsiteX93" fmla="*/ 7999 w 9831"/>
                    <a:gd name="connsiteY93" fmla="*/ 6826 h 9970"/>
                    <a:gd name="connsiteX94" fmla="*/ 8167 w 9831"/>
                    <a:gd name="connsiteY94" fmla="*/ 6858 h 9970"/>
                    <a:gd name="connsiteX95" fmla="*/ 8498 w 9831"/>
                    <a:gd name="connsiteY95" fmla="*/ 7965 h 9970"/>
                    <a:gd name="connsiteX96" fmla="*/ 9165 w 9831"/>
                    <a:gd name="connsiteY96" fmla="*/ 8953 h 9970"/>
                    <a:gd name="connsiteX97" fmla="*/ 9499 w 9831"/>
                    <a:gd name="connsiteY97" fmla="*/ 9461 h 9970"/>
                    <a:gd name="connsiteX98" fmla="*/ 9499 w 9831"/>
                    <a:gd name="connsiteY98" fmla="*/ 9641 h 9970"/>
                    <a:gd name="connsiteX99" fmla="*/ 9667 w 9831"/>
                    <a:gd name="connsiteY99" fmla="*/ 9671 h 9970"/>
                    <a:gd name="connsiteX100" fmla="*/ 9667 w 9831"/>
                    <a:gd name="connsiteY100" fmla="*/ 9820 h 9970"/>
                    <a:gd name="connsiteX101" fmla="*/ 9831 w 9831"/>
                    <a:gd name="connsiteY101" fmla="*/ 9850 h 9970"/>
                    <a:gd name="connsiteX102" fmla="*/ 9831 w 9831"/>
                    <a:gd name="connsiteY102" fmla="*/ 9970 h 9970"/>
                    <a:gd name="connsiteX0" fmla="*/ 0 w 10000"/>
                    <a:gd name="connsiteY0" fmla="*/ 7869 h 9880"/>
                    <a:gd name="connsiteX1" fmla="*/ 0 w 10000"/>
                    <a:gd name="connsiteY1" fmla="*/ 7539 h 9880"/>
                    <a:gd name="connsiteX2" fmla="*/ 170 w 10000"/>
                    <a:gd name="connsiteY2" fmla="*/ 7508 h 9880"/>
                    <a:gd name="connsiteX3" fmla="*/ 170 w 10000"/>
                    <a:gd name="connsiteY3" fmla="*/ 7146 h 9880"/>
                    <a:gd name="connsiteX4" fmla="*/ 339 w 10000"/>
                    <a:gd name="connsiteY4" fmla="*/ 7116 h 9880"/>
                    <a:gd name="connsiteX5" fmla="*/ 339 w 10000"/>
                    <a:gd name="connsiteY5" fmla="*/ 6726 h 9880"/>
                    <a:gd name="connsiteX6" fmla="*/ 509 w 10000"/>
                    <a:gd name="connsiteY6" fmla="*/ 6697 h 9880"/>
                    <a:gd name="connsiteX7" fmla="*/ 509 w 10000"/>
                    <a:gd name="connsiteY7" fmla="*/ 6337 h 9880"/>
                    <a:gd name="connsiteX8" fmla="*/ 678 w 10000"/>
                    <a:gd name="connsiteY8" fmla="*/ 6307 h 9880"/>
                    <a:gd name="connsiteX9" fmla="*/ 678 w 10000"/>
                    <a:gd name="connsiteY9" fmla="*/ 5916 h 9880"/>
                    <a:gd name="connsiteX10" fmla="*/ 847 w 10000"/>
                    <a:gd name="connsiteY10" fmla="*/ 5887 h 9880"/>
                    <a:gd name="connsiteX11" fmla="*/ 847 w 10000"/>
                    <a:gd name="connsiteY11" fmla="*/ 5496 h 9880"/>
                    <a:gd name="connsiteX12" fmla="*/ 1017 w 10000"/>
                    <a:gd name="connsiteY12" fmla="*/ 5466 h 9880"/>
                    <a:gd name="connsiteX13" fmla="*/ 1017 w 10000"/>
                    <a:gd name="connsiteY13" fmla="*/ 5075 h 9880"/>
                    <a:gd name="connsiteX14" fmla="*/ 1186 w 10000"/>
                    <a:gd name="connsiteY14" fmla="*/ 5044 h 9880"/>
                    <a:gd name="connsiteX15" fmla="*/ 1186 w 10000"/>
                    <a:gd name="connsiteY15" fmla="*/ 4654 h 9880"/>
                    <a:gd name="connsiteX16" fmla="*/ 1356 w 10000"/>
                    <a:gd name="connsiteY16" fmla="*/ 4624 h 9880"/>
                    <a:gd name="connsiteX17" fmla="*/ 1356 w 10000"/>
                    <a:gd name="connsiteY17" fmla="*/ 4235 h 9880"/>
                    <a:gd name="connsiteX18" fmla="*/ 1527 w 10000"/>
                    <a:gd name="connsiteY18" fmla="*/ 4205 h 9880"/>
                    <a:gd name="connsiteX19" fmla="*/ 1527 w 10000"/>
                    <a:gd name="connsiteY19" fmla="*/ 3813 h 9880"/>
                    <a:gd name="connsiteX20" fmla="*/ 1697 w 10000"/>
                    <a:gd name="connsiteY20" fmla="*/ 3784 h 9880"/>
                    <a:gd name="connsiteX21" fmla="*/ 1697 w 10000"/>
                    <a:gd name="connsiteY21" fmla="*/ 3394 h 9880"/>
                    <a:gd name="connsiteX22" fmla="*/ 1865 w 10000"/>
                    <a:gd name="connsiteY22" fmla="*/ 3364 h 9880"/>
                    <a:gd name="connsiteX23" fmla="*/ 1865 w 10000"/>
                    <a:gd name="connsiteY23" fmla="*/ 3004 h 9880"/>
                    <a:gd name="connsiteX24" fmla="*/ 2034 w 10000"/>
                    <a:gd name="connsiteY24" fmla="*/ 2973 h 9880"/>
                    <a:gd name="connsiteX25" fmla="*/ 2034 w 10000"/>
                    <a:gd name="connsiteY25" fmla="*/ 2644 h 9880"/>
                    <a:gd name="connsiteX26" fmla="*/ 2205 w 10000"/>
                    <a:gd name="connsiteY26" fmla="*/ 2611 h 9880"/>
                    <a:gd name="connsiteX27" fmla="*/ 2205 w 10000"/>
                    <a:gd name="connsiteY27" fmla="*/ 2282 h 9880"/>
                    <a:gd name="connsiteX28" fmla="*/ 2374 w 10000"/>
                    <a:gd name="connsiteY28" fmla="*/ 2251 h 9880"/>
                    <a:gd name="connsiteX29" fmla="*/ 2374 w 10000"/>
                    <a:gd name="connsiteY29" fmla="*/ 1922 h 9880"/>
                    <a:gd name="connsiteX30" fmla="*/ 2543 w 10000"/>
                    <a:gd name="connsiteY30" fmla="*/ 1892 h 9880"/>
                    <a:gd name="connsiteX31" fmla="*/ 2543 w 10000"/>
                    <a:gd name="connsiteY31" fmla="*/ 1592 h 9880"/>
                    <a:gd name="connsiteX32" fmla="*/ 2714 w 10000"/>
                    <a:gd name="connsiteY32" fmla="*/ 1561 h 9880"/>
                    <a:gd name="connsiteX33" fmla="*/ 2714 w 10000"/>
                    <a:gd name="connsiteY33" fmla="*/ 1322 h 9880"/>
                    <a:gd name="connsiteX34" fmla="*/ 2881 w 10000"/>
                    <a:gd name="connsiteY34" fmla="*/ 1293 h 9880"/>
                    <a:gd name="connsiteX35" fmla="*/ 2881 w 10000"/>
                    <a:gd name="connsiteY35" fmla="*/ 1050 h 9880"/>
                    <a:gd name="connsiteX36" fmla="*/ 3053 w 10000"/>
                    <a:gd name="connsiteY36" fmla="*/ 1021 h 9880"/>
                    <a:gd name="connsiteX37" fmla="*/ 3053 w 10000"/>
                    <a:gd name="connsiteY37" fmla="*/ 780 h 9880"/>
                    <a:gd name="connsiteX38" fmla="*/ 3220 w 10000"/>
                    <a:gd name="connsiteY38" fmla="*/ 750 h 9880"/>
                    <a:gd name="connsiteX39" fmla="*/ 3220 w 10000"/>
                    <a:gd name="connsiteY39" fmla="*/ 571 h 9880"/>
                    <a:gd name="connsiteX40" fmla="*/ 3391 w 10000"/>
                    <a:gd name="connsiteY40" fmla="*/ 542 h 9880"/>
                    <a:gd name="connsiteX41" fmla="*/ 3391 w 10000"/>
                    <a:gd name="connsiteY41" fmla="*/ 389 h 9880"/>
                    <a:gd name="connsiteX42" fmla="*/ 3559 w 10000"/>
                    <a:gd name="connsiteY42" fmla="*/ 360 h 9880"/>
                    <a:gd name="connsiteX43" fmla="*/ 3559 w 10000"/>
                    <a:gd name="connsiteY43" fmla="*/ 241 h 9880"/>
                    <a:gd name="connsiteX44" fmla="*/ 3729 w 10000"/>
                    <a:gd name="connsiteY44" fmla="*/ 211 h 9880"/>
                    <a:gd name="connsiteX45" fmla="*/ 3729 w 10000"/>
                    <a:gd name="connsiteY45" fmla="*/ 119 h 9880"/>
                    <a:gd name="connsiteX46" fmla="*/ 3898 w 10000"/>
                    <a:gd name="connsiteY46" fmla="*/ 90 h 9880"/>
                    <a:gd name="connsiteX47" fmla="*/ 3898 w 10000"/>
                    <a:gd name="connsiteY47" fmla="*/ 60 h 9880"/>
                    <a:gd name="connsiteX48" fmla="*/ 4237 w 10000"/>
                    <a:gd name="connsiteY48" fmla="*/ 0 h 9880"/>
                    <a:gd name="connsiteX49" fmla="*/ 4069 w 10000"/>
                    <a:gd name="connsiteY49" fmla="*/ 0 h 9880"/>
                    <a:gd name="connsiteX50" fmla="*/ 4237 w 10000"/>
                    <a:gd name="connsiteY50" fmla="*/ 0 h 9880"/>
                    <a:gd name="connsiteX51" fmla="*/ 4409 w 10000"/>
                    <a:gd name="connsiteY51" fmla="*/ 0 h 9880"/>
                    <a:gd name="connsiteX52" fmla="*/ 4746 w 10000"/>
                    <a:gd name="connsiteY52" fmla="*/ 60 h 9880"/>
                    <a:gd name="connsiteX53" fmla="*/ 4746 w 10000"/>
                    <a:gd name="connsiteY53" fmla="*/ 149 h 9880"/>
                    <a:gd name="connsiteX54" fmla="*/ 4916 w 10000"/>
                    <a:gd name="connsiteY54" fmla="*/ 182 h 9880"/>
                    <a:gd name="connsiteX55" fmla="*/ 4916 w 10000"/>
                    <a:gd name="connsiteY55" fmla="*/ 271 h 9880"/>
                    <a:gd name="connsiteX56" fmla="*/ 5087 w 10000"/>
                    <a:gd name="connsiteY56" fmla="*/ 301 h 9880"/>
                    <a:gd name="connsiteX57" fmla="*/ 5087 w 10000"/>
                    <a:gd name="connsiteY57" fmla="*/ 450 h 9880"/>
                    <a:gd name="connsiteX58" fmla="*/ 5255 w 10000"/>
                    <a:gd name="connsiteY58" fmla="*/ 479 h 9880"/>
                    <a:gd name="connsiteX59" fmla="*/ 5255 w 10000"/>
                    <a:gd name="connsiteY59" fmla="*/ 632 h 9880"/>
                    <a:gd name="connsiteX60" fmla="*/ 5424 w 10000"/>
                    <a:gd name="connsiteY60" fmla="*/ 661 h 9880"/>
                    <a:gd name="connsiteX61" fmla="*/ 5424 w 10000"/>
                    <a:gd name="connsiteY61" fmla="*/ 841 h 9880"/>
                    <a:gd name="connsiteX62" fmla="*/ 5595 w 10000"/>
                    <a:gd name="connsiteY62" fmla="*/ 870 h 9880"/>
                    <a:gd name="connsiteX63" fmla="*/ 5595 w 10000"/>
                    <a:gd name="connsiteY63" fmla="*/ 1110 h 9880"/>
                    <a:gd name="connsiteX64" fmla="*/ 5764 w 10000"/>
                    <a:gd name="connsiteY64" fmla="*/ 1140 h 9880"/>
                    <a:gd name="connsiteX65" fmla="*/ 5764 w 10000"/>
                    <a:gd name="connsiteY65" fmla="*/ 1381 h 9880"/>
                    <a:gd name="connsiteX66" fmla="*/ 5934 w 10000"/>
                    <a:gd name="connsiteY66" fmla="*/ 1411 h 9880"/>
                    <a:gd name="connsiteX67" fmla="*/ 5934 w 10000"/>
                    <a:gd name="connsiteY67" fmla="*/ 1682 h 9880"/>
                    <a:gd name="connsiteX68" fmla="*/ 6102 w 10000"/>
                    <a:gd name="connsiteY68" fmla="*/ 1712 h 9880"/>
                    <a:gd name="connsiteX69" fmla="*/ 6102 w 10000"/>
                    <a:gd name="connsiteY69" fmla="*/ 2013 h 9880"/>
                    <a:gd name="connsiteX70" fmla="*/ 6273 w 10000"/>
                    <a:gd name="connsiteY70" fmla="*/ 2042 h 9880"/>
                    <a:gd name="connsiteX71" fmla="*/ 6273 w 10000"/>
                    <a:gd name="connsiteY71" fmla="*/ 2373 h 9880"/>
                    <a:gd name="connsiteX72" fmla="*/ 6442 w 10000"/>
                    <a:gd name="connsiteY72" fmla="*/ 2403 h 9880"/>
                    <a:gd name="connsiteX73" fmla="*/ 6442 w 10000"/>
                    <a:gd name="connsiteY73" fmla="*/ 2734 h 9880"/>
                    <a:gd name="connsiteX74" fmla="*/ 6613 w 10000"/>
                    <a:gd name="connsiteY74" fmla="*/ 2763 h 9880"/>
                    <a:gd name="connsiteX75" fmla="*/ 6613 w 10000"/>
                    <a:gd name="connsiteY75" fmla="*/ 3123 h 9880"/>
                    <a:gd name="connsiteX76" fmla="*/ 6780 w 10000"/>
                    <a:gd name="connsiteY76" fmla="*/ 3152 h 9880"/>
                    <a:gd name="connsiteX77" fmla="*/ 6780 w 10000"/>
                    <a:gd name="connsiteY77" fmla="*/ 3514 h 9880"/>
                    <a:gd name="connsiteX78" fmla="*/ 6951 w 10000"/>
                    <a:gd name="connsiteY78" fmla="*/ 3544 h 9880"/>
                    <a:gd name="connsiteX79" fmla="*/ 6951 w 10000"/>
                    <a:gd name="connsiteY79" fmla="*/ 3904 h 9880"/>
                    <a:gd name="connsiteX80" fmla="*/ 7120 w 10000"/>
                    <a:gd name="connsiteY80" fmla="*/ 3934 h 9880"/>
                    <a:gd name="connsiteX81" fmla="*/ 7120 w 10000"/>
                    <a:gd name="connsiteY81" fmla="*/ 4324 h 9880"/>
                    <a:gd name="connsiteX82" fmla="*/ 7289 w 10000"/>
                    <a:gd name="connsiteY82" fmla="*/ 4353 h 9880"/>
                    <a:gd name="connsiteX83" fmla="*/ 7289 w 10000"/>
                    <a:gd name="connsiteY83" fmla="*/ 4745 h 9880"/>
                    <a:gd name="connsiteX84" fmla="*/ 7459 w 10000"/>
                    <a:gd name="connsiteY84" fmla="*/ 4776 h 9880"/>
                    <a:gd name="connsiteX85" fmla="*/ 7459 w 10000"/>
                    <a:gd name="connsiteY85" fmla="*/ 5165 h 9880"/>
                    <a:gd name="connsiteX86" fmla="*/ 7630 w 10000"/>
                    <a:gd name="connsiteY86" fmla="*/ 5196 h 9880"/>
                    <a:gd name="connsiteX87" fmla="*/ 7630 w 10000"/>
                    <a:gd name="connsiteY87" fmla="*/ 5586 h 9880"/>
                    <a:gd name="connsiteX88" fmla="*/ 7799 w 10000"/>
                    <a:gd name="connsiteY88" fmla="*/ 5616 h 9880"/>
                    <a:gd name="connsiteX89" fmla="*/ 7799 w 10000"/>
                    <a:gd name="connsiteY89" fmla="*/ 6006 h 9880"/>
                    <a:gd name="connsiteX90" fmla="*/ 7967 w 10000"/>
                    <a:gd name="connsiteY90" fmla="*/ 6035 h 9880"/>
                    <a:gd name="connsiteX91" fmla="*/ 7967 w 10000"/>
                    <a:gd name="connsiteY91" fmla="*/ 6426 h 9880"/>
                    <a:gd name="connsiteX92" fmla="*/ 8137 w 10000"/>
                    <a:gd name="connsiteY92" fmla="*/ 6457 h 9880"/>
                    <a:gd name="connsiteX93" fmla="*/ 8137 w 10000"/>
                    <a:gd name="connsiteY93" fmla="*/ 6847 h 9880"/>
                    <a:gd name="connsiteX94" fmla="*/ 8307 w 10000"/>
                    <a:gd name="connsiteY94" fmla="*/ 6879 h 9880"/>
                    <a:gd name="connsiteX95" fmla="*/ 8644 w 10000"/>
                    <a:gd name="connsiteY95" fmla="*/ 7989 h 9880"/>
                    <a:gd name="connsiteX96" fmla="*/ 9323 w 10000"/>
                    <a:gd name="connsiteY96" fmla="*/ 8980 h 9880"/>
                    <a:gd name="connsiteX97" fmla="*/ 9662 w 10000"/>
                    <a:gd name="connsiteY97" fmla="*/ 9489 h 9880"/>
                    <a:gd name="connsiteX98" fmla="*/ 9662 w 10000"/>
                    <a:gd name="connsiteY98" fmla="*/ 9670 h 9880"/>
                    <a:gd name="connsiteX99" fmla="*/ 9833 w 10000"/>
                    <a:gd name="connsiteY99" fmla="*/ 9700 h 9880"/>
                    <a:gd name="connsiteX100" fmla="*/ 9833 w 10000"/>
                    <a:gd name="connsiteY100" fmla="*/ 9850 h 9880"/>
                    <a:gd name="connsiteX101" fmla="*/ 10000 w 10000"/>
                    <a:gd name="connsiteY101" fmla="*/ 9880 h 9880"/>
                    <a:gd name="connsiteX0" fmla="*/ 0 w 9833"/>
                    <a:gd name="connsiteY0" fmla="*/ 7965 h 9970"/>
                    <a:gd name="connsiteX1" fmla="*/ 0 w 9833"/>
                    <a:gd name="connsiteY1" fmla="*/ 7631 h 9970"/>
                    <a:gd name="connsiteX2" fmla="*/ 170 w 9833"/>
                    <a:gd name="connsiteY2" fmla="*/ 7599 h 9970"/>
                    <a:gd name="connsiteX3" fmla="*/ 170 w 9833"/>
                    <a:gd name="connsiteY3" fmla="*/ 7233 h 9970"/>
                    <a:gd name="connsiteX4" fmla="*/ 339 w 9833"/>
                    <a:gd name="connsiteY4" fmla="*/ 7202 h 9970"/>
                    <a:gd name="connsiteX5" fmla="*/ 339 w 9833"/>
                    <a:gd name="connsiteY5" fmla="*/ 6808 h 9970"/>
                    <a:gd name="connsiteX6" fmla="*/ 509 w 9833"/>
                    <a:gd name="connsiteY6" fmla="*/ 6778 h 9970"/>
                    <a:gd name="connsiteX7" fmla="*/ 509 w 9833"/>
                    <a:gd name="connsiteY7" fmla="*/ 6414 h 9970"/>
                    <a:gd name="connsiteX8" fmla="*/ 678 w 9833"/>
                    <a:gd name="connsiteY8" fmla="*/ 6384 h 9970"/>
                    <a:gd name="connsiteX9" fmla="*/ 678 w 9833"/>
                    <a:gd name="connsiteY9" fmla="*/ 5988 h 9970"/>
                    <a:gd name="connsiteX10" fmla="*/ 847 w 9833"/>
                    <a:gd name="connsiteY10" fmla="*/ 5959 h 9970"/>
                    <a:gd name="connsiteX11" fmla="*/ 847 w 9833"/>
                    <a:gd name="connsiteY11" fmla="*/ 5563 h 9970"/>
                    <a:gd name="connsiteX12" fmla="*/ 1017 w 9833"/>
                    <a:gd name="connsiteY12" fmla="*/ 5532 h 9970"/>
                    <a:gd name="connsiteX13" fmla="*/ 1017 w 9833"/>
                    <a:gd name="connsiteY13" fmla="*/ 5137 h 9970"/>
                    <a:gd name="connsiteX14" fmla="*/ 1186 w 9833"/>
                    <a:gd name="connsiteY14" fmla="*/ 5105 h 9970"/>
                    <a:gd name="connsiteX15" fmla="*/ 1186 w 9833"/>
                    <a:gd name="connsiteY15" fmla="*/ 4711 h 9970"/>
                    <a:gd name="connsiteX16" fmla="*/ 1356 w 9833"/>
                    <a:gd name="connsiteY16" fmla="*/ 4680 h 9970"/>
                    <a:gd name="connsiteX17" fmla="*/ 1356 w 9833"/>
                    <a:gd name="connsiteY17" fmla="*/ 4286 h 9970"/>
                    <a:gd name="connsiteX18" fmla="*/ 1527 w 9833"/>
                    <a:gd name="connsiteY18" fmla="*/ 4256 h 9970"/>
                    <a:gd name="connsiteX19" fmla="*/ 1527 w 9833"/>
                    <a:gd name="connsiteY19" fmla="*/ 3859 h 9970"/>
                    <a:gd name="connsiteX20" fmla="*/ 1697 w 9833"/>
                    <a:gd name="connsiteY20" fmla="*/ 3830 h 9970"/>
                    <a:gd name="connsiteX21" fmla="*/ 1697 w 9833"/>
                    <a:gd name="connsiteY21" fmla="*/ 3435 h 9970"/>
                    <a:gd name="connsiteX22" fmla="*/ 1865 w 9833"/>
                    <a:gd name="connsiteY22" fmla="*/ 3405 h 9970"/>
                    <a:gd name="connsiteX23" fmla="*/ 1865 w 9833"/>
                    <a:gd name="connsiteY23" fmla="*/ 3040 h 9970"/>
                    <a:gd name="connsiteX24" fmla="*/ 2034 w 9833"/>
                    <a:gd name="connsiteY24" fmla="*/ 3009 h 9970"/>
                    <a:gd name="connsiteX25" fmla="*/ 2034 w 9833"/>
                    <a:gd name="connsiteY25" fmla="*/ 2676 h 9970"/>
                    <a:gd name="connsiteX26" fmla="*/ 2205 w 9833"/>
                    <a:gd name="connsiteY26" fmla="*/ 2643 h 9970"/>
                    <a:gd name="connsiteX27" fmla="*/ 2205 w 9833"/>
                    <a:gd name="connsiteY27" fmla="*/ 2310 h 9970"/>
                    <a:gd name="connsiteX28" fmla="*/ 2374 w 9833"/>
                    <a:gd name="connsiteY28" fmla="*/ 2278 h 9970"/>
                    <a:gd name="connsiteX29" fmla="*/ 2374 w 9833"/>
                    <a:gd name="connsiteY29" fmla="*/ 1945 h 9970"/>
                    <a:gd name="connsiteX30" fmla="*/ 2543 w 9833"/>
                    <a:gd name="connsiteY30" fmla="*/ 1915 h 9970"/>
                    <a:gd name="connsiteX31" fmla="*/ 2543 w 9833"/>
                    <a:gd name="connsiteY31" fmla="*/ 1611 h 9970"/>
                    <a:gd name="connsiteX32" fmla="*/ 2714 w 9833"/>
                    <a:gd name="connsiteY32" fmla="*/ 1580 h 9970"/>
                    <a:gd name="connsiteX33" fmla="*/ 2714 w 9833"/>
                    <a:gd name="connsiteY33" fmla="*/ 1338 h 9970"/>
                    <a:gd name="connsiteX34" fmla="*/ 2881 w 9833"/>
                    <a:gd name="connsiteY34" fmla="*/ 1309 h 9970"/>
                    <a:gd name="connsiteX35" fmla="*/ 2881 w 9833"/>
                    <a:gd name="connsiteY35" fmla="*/ 1063 h 9970"/>
                    <a:gd name="connsiteX36" fmla="*/ 3053 w 9833"/>
                    <a:gd name="connsiteY36" fmla="*/ 1033 h 9970"/>
                    <a:gd name="connsiteX37" fmla="*/ 3053 w 9833"/>
                    <a:gd name="connsiteY37" fmla="*/ 789 h 9970"/>
                    <a:gd name="connsiteX38" fmla="*/ 3220 w 9833"/>
                    <a:gd name="connsiteY38" fmla="*/ 759 h 9970"/>
                    <a:gd name="connsiteX39" fmla="*/ 3220 w 9833"/>
                    <a:gd name="connsiteY39" fmla="*/ 578 h 9970"/>
                    <a:gd name="connsiteX40" fmla="*/ 3391 w 9833"/>
                    <a:gd name="connsiteY40" fmla="*/ 549 h 9970"/>
                    <a:gd name="connsiteX41" fmla="*/ 3391 w 9833"/>
                    <a:gd name="connsiteY41" fmla="*/ 394 h 9970"/>
                    <a:gd name="connsiteX42" fmla="*/ 3559 w 9833"/>
                    <a:gd name="connsiteY42" fmla="*/ 364 h 9970"/>
                    <a:gd name="connsiteX43" fmla="*/ 3559 w 9833"/>
                    <a:gd name="connsiteY43" fmla="*/ 244 h 9970"/>
                    <a:gd name="connsiteX44" fmla="*/ 3729 w 9833"/>
                    <a:gd name="connsiteY44" fmla="*/ 214 h 9970"/>
                    <a:gd name="connsiteX45" fmla="*/ 3729 w 9833"/>
                    <a:gd name="connsiteY45" fmla="*/ 120 h 9970"/>
                    <a:gd name="connsiteX46" fmla="*/ 3898 w 9833"/>
                    <a:gd name="connsiteY46" fmla="*/ 91 h 9970"/>
                    <a:gd name="connsiteX47" fmla="*/ 3898 w 9833"/>
                    <a:gd name="connsiteY47" fmla="*/ 61 h 9970"/>
                    <a:gd name="connsiteX48" fmla="*/ 4237 w 9833"/>
                    <a:gd name="connsiteY48" fmla="*/ 0 h 9970"/>
                    <a:gd name="connsiteX49" fmla="*/ 4069 w 9833"/>
                    <a:gd name="connsiteY49" fmla="*/ 0 h 9970"/>
                    <a:gd name="connsiteX50" fmla="*/ 4237 w 9833"/>
                    <a:gd name="connsiteY50" fmla="*/ 0 h 9970"/>
                    <a:gd name="connsiteX51" fmla="*/ 4409 w 9833"/>
                    <a:gd name="connsiteY51" fmla="*/ 0 h 9970"/>
                    <a:gd name="connsiteX52" fmla="*/ 4746 w 9833"/>
                    <a:gd name="connsiteY52" fmla="*/ 61 h 9970"/>
                    <a:gd name="connsiteX53" fmla="*/ 4746 w 9833"/>
                    <a:gd name="connsiteY53" fmla="*/ 151 h 9970"/>
                    <a:gd name="connsiteX54" fmla="*/ 4916 w 9833"/>
                    <a:gd name="connsiteY54" fmla="*/ 184 h 9970"/>
                    <a:gd name="connsiteX55" fmla="*/ 4916 w 9833"/>
                    <a:gd name="connsiteY55" fmla="*/ 274 h 9970"/>
                    <a:gd name="connsiteX56" fmla="*/ 5087 w 9833"/>
                    <a:gd name="connsiteY56" fmla="*/ 305 h 9970"/>
                    <a:gd name="connsiteX57" fmla="*/ 5087 w 9833"/>
                    <a:gd name="connsiteY57" fmla="*/ 455 h 9970"/>
                    <a:gd name="connsiteX58" fmla="*/ 5255 w 9833"/>
                    <a:gd name="connsiteY58" fmla="*/ 485 h 9970"/>
                    <a:gd name="connsiteX59" fmla="*/ 5255 w 9833"/>
                    <a:gd name="connsiteY59" fmla="*/ 640 h 9970"/>
                    <a:gd name="connsiteX60" fmla="*/ 5424 w 9833"/>
                    <a:gd name="connsiteY60" fmla="*/ 669 h 9970"/>
                    <a:gd name="connsiteX61" fmla="*/ 5424 w 9833"/>
                    <a:gd name="connsiteY61" fmla="*/ 851 h 9970"/>
                    <a:gd name="connsiteX62" fmla="*/ 5595 w 9833"/>
                    <a:gd name="connsiteY62" fmla="*/ 881 h 9970"/>
                    <a:gd name="connsiteX63" fmla="*/ 5595 w 9833"/>
                    <a:gd name="connsiteY63" fmla="*/ 1123 h 9970"/>
                    <a:gd name="connsiteX64" fmla="*/ 5764 w 9833"/>
                    <a:gd name="connsiteY64" fmla="*/ 1154 h 9970"/>
                    <a:gd name="connsiteX65" fmla="*/ 5764 w 9833"/>
                    <a:gd name="connsiteY65" fmla="*/ 1398 h 9970"/>
                    <a:gd name="connsiteX66" fmla="*/ 5934 w 9833"/>
                    <a:gd name="connsiteY66" fmla="*/ 1428 h 9970"/>
                    <a:gd name="connsiteX67" fmla="*/ 5934 w 9833"/>
                    <a:gd name="connsiteY67" fmla="*/ 1702 h 9970"/>
                    <a:gd name="connsiteX68" fmla="*/ 6102 w 9833"/>
                    <a:gd name="connsiteY68" fmla="*/ 1733 h 9970"/>
                    <a:gd name="connsiteX69" fmla="*/ 6102 w 9833"/>
                    <a:gd name="connsiteY69" fmla="*/ 2037 h 9970"/>
                    <a:gd name="connsiteX70" fmla="*/ 6273 w 9833"/>
                    <a:gd name="connsiteY70" fmla="*/ 2067 h 9970"/>
                    <a:gd name="connsiteX71" fmla="*/ 6273 w 9833"/>
                    <a:gd name="connsiteY71" fmla="*/ 2402 h 9970"/>
                    <a:gd name="connsiteX72" fmla="*/ 6442 w 9833"/>
                    <a:gd name="connsiteY72" fmla="*/ 2432 h 9970"/>
                    <a:gd name="connsiteX73" fmla="*/ 6442 w 9833"/>
                    <a:gd name="connsiteY73" fmla="*/ 2767 h 9970"/>
                    <a:gd name="connsiteX74" fmla="*/ 6613 w 9833"/>
                    <a:gd name="connsiteY74" fmla="*/ 2797 h 9970"/>
                    <a:gd name="connsiteX75" fmla="*/ 6613 w 9833"/>
                    <a:gd name="connsiteY75" fmla="*/ 3161 h 9970"/>
                    <a:gd name="connsiteX76" fmla="*/ 6780 w 9833"/>
                    <a:gd name="connsiteY76" fmla="*/ 3190 h 9970"/>
                    <a:gd name="connsiteX77" fmla="*/ 6780 w 9833"/>
                    <a:gd name="connsiteY77" fmla="*/ 3557 h 9970"/>
                    <a:gd name="connsiteX78" fmla="*/ 6951 w 9833"/>
                    <a:gd name="connsiteY78" fmla="*/ 3587 h 9970"/>
                    <a:gd name="connsiteX79" fmla="*/ 6951 w 9833"/>
                    <a:gd name="connsiteY79" fmla="*/ 3951 h 9970"/>
                    <a:gd name="connsiteX80" fmla="*/ 7120 w 9833"/>
                    <a:gd name="connsiteY80" fmla="*/ 3982 h 9970"/>
                    <a:gd name="connsiteX81" fmla="*/ 7120 w 9833"/>
                    <a:gd name="connsiteY81" fmla="*/ 4377 h 9970"/>
                    <a:gd name="connsiteX82" fmla="*/ 7289 w 9833"/>
                    <a:gd name="connsiteY82" fmla="*/ 4406 h 9970"/>
                    <a:gd name="connsiteX83" fmla="*/ 7289 w 9833"/>
                    <a:gd name="connsiteY83" fmla="*/ 4803 h 9970"/>
                    <a:gd name="connsiteX84" fmla="*/ 7459 w 9833"/>
                    <a:gd name="connsiteY84" fmla="*/ 4834 h 9970"/>
                    <a:gd name="connsiteX85" fmla="*/ 7459 w 9833"/>
                    <a:gd name="connsiteY85" fmla="*/ 5228 h 9970"/>
                    <a:gd name="connsiteX86" fmla="*/ 7630 w 9833"/>
                    <a:gd name="connsiteY86" fmla="*/ 5259 h 9970"/>
                    <a:gd name="connsiteX87" fmla="*/ 7630 w 9833"/>
                    <a:gd name="connsiteY87" fmla="*/ 5654 h 9970"/>
                    <a:gd name="connsiteX88" fmla="*/ 7799 w 9833"/>
                    <a:gd name="connsiteY88" fmla="*/ 5684 h 9970"/>
                    <a:gd name="connsiteX89" fmla="*/ 7799 w 9833"/>
                    <a:gd name="connsiteY89" fmla="*/ 6079 h 9970"/>
                    <a:gd name="connsiteX90" fmla="*/ 7967 w 9833"/>
                    <a:gd name="connsiteY90" fmla="*/ 6108 h 9970"/>
                    <a:gd name="connsiteX91" fmla="*/ 7967 w 9833"/>
                    <a:gd name="connsiteY91" fmla="*/ 6504 h 9970"/>
                    <a:gd name="connsiteX92" fmla="*/ 8137 w 9833"/>
                    <a:gd name="connsiteY92" fmla="*/ 6535 h 9970"/>
                    <a:gd name="connsiteX93" fmla="*/ 8137 w 9833"/>
                    <a:gd name="connsiteY93" fmla="*/ 6930 h 9970"/>
                    <a:gd name="connsiteX94" fmla="*/ 8307 w 9833"/>
                    <a:gd name="connsiteY94" fmla="*/ 6963 h 9970"/>
                    <a:gd name="connsiteX95" fmla="*/ 8644 w 9833"/>
                    <a:gd name="connsiteY95" fmla="*/ 8086 h 9970"/>
                    <a:gd name="connsiteX96" fmla="*/ 9323 w 9833"/>
                    <a:gd name="connsiteY96" fmla="*/ 9089 h 9970"/>
                    <a:gd name="connsiteX97" fmla="*/ 9662 w 9833"/>
                    <a:gd name="connsiteY97" fmla="*/ 9604 h 9970"/>
                    <a:gd name="connsiteX98" fmla="*/ 9662 w 9833"/>
                    <a:gd name="connsiteY98" fmla="*/ 9787 h 9970"/>
                    <a:gd name="connsiteX99" fmla="*/ 9833 w 9833"/>
                    <a:gd name="connsiteY99" fmla="*/ 9818 h 9970"/>
                    <a:gd name="connsiteX100" fmla="*/ 9833 w 9833"/>
                    <a:gd name="connsiteY100" fmla="*/ 9970 h 9970"/>
                    <a:gd name="connsiteX0" fmla="*/ 0 w 10000"/>
                    <a:gd name="connsiteY0" fmla="*/ 7989 h 9848"/>
                    <a:gd name="connsiteX1" fmla="*/ 0 w 10000"/>
                    <a:gd name="connsiteY1" fmla="*/ 7654 h 9848"/>
                    <a:gd name="connsiteX2" fmla="*/ 173 w 10000"/>
                    <a:gd name="connsiteY2" fmla="*/ 7622 h 9848"/>
                    <a:gd name="connsiteX3" fmla="*/ 173 w 10000"/>
                    <a:gd name="connsiteY3" fmla="*/ 7255 h 9848"/>
                    <a:gd name="connsiteX4" fmla="*/ 345 w 10000"/>
                    <a:gd name="connsiteY4" fmla="*/ 7224 h 9848"/>
                    <a:gd name="connsiteX5" fmla="*/ 345 w 10000"/>
                    <a:gd name="connsiteY5" fmla="*/ 6828 h 9848"/>
                    <a:gd name="connsiteX6" fmla="*/ 518 w 10000"/>
                    <a:gd name="connsiteY6" fmla="*/ 6798 h 9848"/>
                    <a:gd name="connsiteX7" fmla="*/ 518 w 10000"/>
                    <a:gd name="connsiteY7" fmla="*/ 6433 h 9848"/>
                    <a:gd name="connsiteX8" fmla="*/ 690 w 10000"/>
                    <a:gd name="connsiteY8" fmla="*/ 6403 h 9848"/>
                    <a:gd name="connsiteX9" fmla="*/ 690 w 10000"/>
                    <a:gd name="connsiteY9" fmla="*/ 6006 h 9848"/>
                    <a:gd name="connsiteX10" fmla="*/ 861 w 10000"/>
                    <a:gd name="connsiteY10" fmla="*/ 5977 h 9848"/>
                    <a:gd name="connsiteX11" fmla="*/ 861 w 10000"/>
                    <a:gd name="connsiteY11" fmla="*/ 5580 h 9848"/>
                    <a:gd name="connsiteX12" fmla="*/ 1034 w 10000"/>
                    <a:gd name="connsiteY12" fmla="*/ 5549 h 9848"/>
                    <a:gd name="connsiteX13" fmla="*/ 1034 w 10000"/>
                    <a:gd name="connsiteY13" fmla="*/ 5152 h 9848"/>
                    <a:gd name="connsiteX14" fmla="*/ 1206 w 10000"/>
                    <a:gd name="connsiteY14" fmla="*/ 5120 h 9848"/>
                    <a:gd name="connsiteX15" fmla="*/ 1206 w 10000"/>
                    <a:gd name="connsiteY15" fmla="*/ 4725 h 9848"/>
                    <a:gd name="connsiteX16" fmla="*/ 1379 w 10000"/>
                    <a:gd name="connsiteY16" fmla="*/ 4694 h 9848"/>
                    <a:gd name="connsiteX17" fmla="*/ 1379 w 10000"/>
                    <a:gd name="connsiteY17" fmla="*/ 4299 h 9848"/>
                    <a:gd name="connsiteX18" fmla="*/ 1553 w 10000"/>
                    <a:gd name="connsiteY18" fmla="*/ 4269 h 9848"/>
                    <a:gd name="connsiteX19" fmla="*/ 1553 w 10000"/>
                    <a:gd name="connsiteY19" fmla="*/ 3871 h 9848"/>
                    <a:gd name="connsiteX20" fmla="*/ 1726 w 10000"/>
                    <a:gd name="connsiteY20" fmla="*/ 3842 h 9848"/>
                    <a:gd name="connsiteX21" fmla="*/ 1726 w 10000"/>
                    <a:gd name="connsiteY21" fmla="*/ 3445 h 9848"/>
                    <a:gd name="connsiteX22" fmla="*/ 1897 w 10000"/>
                    <a:gd name="connsiteY22" fmla="*/ 3415 h 9848"/>
                    <a:gd name="connsiteX23" fmla="*/ 1897 w 10000"/>
                    <a:gd name="connsiteY23" fmla="*/ 3049 h 9848"/>
                    <a:gd name="connsiteX24" fmla="*/ 2069 w 10000"/>
                    <a:gd name="connsiteY24" fmla="*/ 3018 h 9848"/>
                    <a:gd name="connsiteX25" fmla="*/ 2069 w 10000"/>
                    <a:gd name="connsiteY25" fmla="*/ 2684 h 9848"/>
                    <a:gd name="connsiteX26" fmla="*/ 2242 w 10000"/>
                    <a:gd name="connsiteY26" fmla="*/ 2651 h 9848"/>
                    <a:gd name="connsiteX27" fmla="*/ 2242 w 10000"/>
                    <a:gd name="connsiteY27" fmla="*/ 2317 h 9848"/>
                    <a:gd name="connsiteX28" fmla="*/ 2414 w 10000"/>
                    <a:gd name="connsiteY28" fmla="*/ 2285 h 9848"/>
                    <a:gd name="connsiteX29" fmla="*/ 2414 w 10000"/>
                    <a:gd name="connsiteY29" fmla="*/ 1951 h 9848"/>
                    <a:gd name="connsiteX30" fmla="*/ 2586 w 10000"/>
                    <a:gd name="connsiteY30" fmla="*/ 1921 h 9848"/>
                    <a:gd name="connsiteX31" fmla="*/ 2586 w 10000"/>
                    <a:gd name="connsiteY31" fmla="*/ 1616 h 9848"/>
                    <a:gd name="connsiteX32" fmla="*/ 2760 w 10000"/>
                    <a:gd name="connsiteY32" fmla="*/ 1585 h 9848"/>
                    <a:gd name="connsiteX33" fmla="*/ 2760 w 10000"/>
                    <a:gd name="connsiteY33" fmla="*/ 1342 h 9848"/>
                    <a:gd name="connsiteX34" fmla="*/ 2930 w 10000"/>
                    <a:gd name="connsiteY34" fmla="*/ 1313 h 9848"/>
                    <a:gd name="connsiteX35" fmla="*/ 2930 w 10000"/>
                    <a:gd name="connsiteY35" fmla="*/ 1066 h 9848"/>
                    <a:gd name="connsiteX36" fmla="*/ 3105 w 10000"/>
                    <a:gd name="connsiteY36" fmla="*/ 1036 h 9848"/>
                    <a:gd name="connsiteX37" fmla="*/ 3105 w 10000"/>
                    <a:gd name="connsiteY37" fmla="*/ 791 h 9848"/>
                    <a:gd name="connsiteX38" fmla="*/ 3275 w 10000"/>
                    <a:gd name="connsiteY38" fmla="*/ 761 h 9848"/>
                    <a:gd name="connsiteX39" fmla="*/ 3275 w 10000"/>
                    <a:gd name="connsiteY39" fmla="*/ 580 h 9848"/>
                    <a:gd name="connsiteX40" fmla="*/ 3449 w 10000"/>
                    <a:gd name="connsiteY40" fmla="*/ 551 h 9848"/>
                    <a:gd name="connsiteX41" fmla="*/ 3449 w 10000"/>
                    <a:gd name="connsiteY41" fmla="*/ 395 h 9848"/>
                    <a:gd name="connsiteX42" fmla="*/ 3619 w 10000"/>
                    <a:gd name="connsiteY42" fmla="*/ 365 h 9848"/>
                    <a:gd name="connsiteX43" fmla="*/ 3619 w 10000"/>
                    <a:gd name="connsiteY43" fmla="*/ 245 h 9848"/>
                    <a:gd name="connsiteX44" fmla="*/ 3792 w 10000"/>
                    <a:gd name="connsiteY44" fmla="*/ 215 h 9848"/>
                    <a:gd name="connsiteX45" fmla="*/ 3792 w 10000"/>
                    <a:gd name="connsiteY45" fmla="*/ 120 h 9848"/>
                    <a:gd name="connsiteX46" fmla="*/ 3964 w 10000"/>
                    <a:gd name="connsiteY46" fmla="*/ 91 h 9848"/>
                    <a:gd name="connsiteX47" fmla="*/ 3964 w 10000"/>
                    <a:gd name="connsiteY47" fmla="*/ 61 h 9848"/>
                    <a:gd name="connsiteX48" fmla="*/ 4309 w 10000"/>
                    <a:gd name="connsiteY48" fmla="*/ 0 h 9848"/>
                    <a:gd name="connsiteX49" fmla="*/ 4138 w 10000"/>
                    <a:gd name="connsiteY49" fmla="*/ 0 h 9848"/>
                    <a:gd name="connsiteX50" fmla="*/ 4309 w 10000"/>
                    <a:gd name="connsiteY50" fmla="*/ 0 h 9848"/>
                    <a:gd name="connsiteX51" fmla="*/ 4484 w 10000"/>
                    <a:gd name="connsiteY51" fmla="*/ 0 h 9848"/>
                    <a:gd name="connsiteX52" fmla="*/ 4827 w 10000"/>
                    <a:gd name="connsiteY52" fmla="*/ 61 h 9848"/>
                    <a:gd name="connsiteX53" fmla="*/ 4827 w 10000"/>
                    <a:gd name="connsiteY53" fmla="*/ 151 h 9848"/>
                    <a:gd name="connsiteX54" fmla="*/ 4999 w 10000"/>
                    <a:gd name="connsiteY54" fmla="*/ 185 h 9848"/>
                    <a:gd name="connsiteX55" fmla="*/ 4999 w 10000"/>
                    <a:gd name="connsiteY55" fmla="*/ 275 h 9848"/>
                    <a:gd name="connsiteX56" fmla="*/ 5173 w 10000"/>
                    <a:gd name="connsiteY56" fmla="*/ 306 h 9848"/>
                    <a:gd name="connsiteX57" fmla="*/ 5173 w 10000"/>
                    <a:gd name="connsiteY57" fmla="*/ 456 h 9848"/>
                    <a:gd name="connsiteX58" fmla="*/ 5344 w 10000"/>
                    <a:gd name="connsiteY58" fmla="*/ 486 h 9848"/>
                    <a:gd name="connsiteX59" fmla="*/ 5344 w 10000"/>
                    <a:gd name="connsiteY59" fmla="*/ 642 h 9848"/>
                    <a:gd name="connsiteX60" fmla="*/ 5516 w 10000"/>
                    <a:gd name="connsiteY60" fmla="*/ 671 h 9848"/>
                    <a:gd name="connsiteX61" fmla="*/ 5516 w 10000"/>
                    <a:gd name="connsiteY61" fmla="*/ 854 h 9848"/>
                    <a:gd name="connsiteX62" fmla="*/ 5690 w 10000"/>
                    <a:gd name="connsiteY62" fmla="*/ 884 h 9848"/>
                    <a:gd name="connsiteX63" fmla="*/ 5690 w 10000"/>
                    <a:gd name="connsiteY63" fmla="*/ 1126 h 9848"/>
                    <a:gd name="connsiteX64" fmla="*/ 5862 w 10000"/>
                    <a:gd name="connsiteY64" fmla="*/ 1157 h 9848"/>
                    <a:gd name="connsiteX65" fmla="*/ 5862 w 10000"/>
                    <a:gd name="connsiteY65" fmla="*/ 1402 h 9848"/>
                    <a:gd name="connsiteX66" fmla="*/ 6035 w 10000"/>
                    <a:gd name="connsiteY66" fmla="*/ 1432 h 9848"/>
                    <a:gd name="connsiteX67" fmla="*/ 6035 w 10000"/>
                    <a:gd name="connsiteY67" fmla="*/ 1707 h 9848"/>
                    <a:gd name="connsiteX68" fmla="*/ 6206 w 10000"/>
                    <a:gd name="connsiteY68" fmla="*/ 1738 h 9848"/>
                    <a:gd name="connsiteX69" fmla="*/ 6206 w 10000"/>
                    <a:gd name="connsiteY69" fmla="*/ 2043 h 9848"/>
                    <a:gd name="connsiteX70" fmla="*/ 6380 w 10000"/>
                    <a:gd name="connsiteY70" fmla="*/ 2073 h 9848"/>
                    <a:gd name="connsiteX71" fmla="*/ 6380 w 10000"/>
                    <a:gd name="connsiteY71" fmla="*/ 2409 h 9848"/>
                    <a:gd name="connsiteX72" fmla="*/ 6551 w 10000"/>
                    <a:gd name="connsiteY72" fmla="*/ 2439 h 9848"/>
                    <a:gd name="connsiteX73" fmla="*/ 6551 w 10000"/>
                    <a:gd name="connsiteY73" fmla="*/ 2775 h 9848"/>
                    <a:gd name="connsiteX74" fmla="*/ 6725 w 10000"/>
                    <a:gd name="connsiteY74" fmla="*/ 2805 h 9848"/>
                    <a:gd name="connsiteX75" fmla="*/ 6725 w 10000"/>
                    <a:gd name="connsiteY75" fmla="*/ 3171 h 9848"/>
                    <a:gd name="connsiteX76" fmla="*/ 6895 w 10000"/>
                    <a:gd name="connsiteY76" fmla="*/ 3200 h 9848"/>
                    <a:gd name="connsiteX77" fmla="*/ 6895 w 10000"/>
                    <a:gd name="connsiteY77" fmla="*/ 3568 h 9848"/>
                    <a:gd name="connsiteX78" fmla="*/ 7069 w 10000"/>
                    <a:gd name="connsiteY78" fmla="*/ 3598 h 9848"/>
                    <a:gd name="connsiteX79" fmla="*/ 7069 w 10000"/>
                    <a:gd name="connsiteY79" fmla="*/ 3963 h 9848"/>
                    <a:gd name="connsiteX80" fmla="*/ 7241 w 10000"/>
                    <a:gd name="connsiteY80" fmla="*/ 3994 h 9848"/>
                    <a:gd name="connsiteX81" fmla="*/ 7241 w 10000"/>
                    <a:gd name="connsiteY81" fmla="*/ 4390 h 9848"/>
                    <a:gd name="connsiteX82" fmla="*/ 7413 w 10000"/>
                    <a:gd name="connsiteY82" fmla="*/ 4419 h 9848"/>
                    <a:gd name="connsiteX83" fmla="*/ 7413 w 10000"/>
                    <a:gd name="connsiteY83" fmla="*/ 4817 h 9848"/>
                    <a:gd name="connsiteX84" fmla="*/ 7586 w 10000"/>
                    <a:gd name="connsiteY84" fmla="*/ 4849 h 9848"/>
                    <a:gd name="connsiteX85" fmla="*/ 7586 w 10000"/>
                    <a:gd name="connsiteY85" fmla="*/ 5244 h 9848"/>
                    <a:gd name="connsiteX86" fmla="*/ 7760 w 10000"/>
                    <a:gd name="connsiteY86" fmla="*/ 5275 h 9848"/>
                    <a:gd name="connsiteX87" fmla="*/ 7760 w 10000"/>
                    <a:gd name="connsiteY87" fmla="*/ 5671 h 9848"/>
                    <a:gd name="connsiteX88" fmla="*/ 7931 w 10000"/>
                    <a:gd name="connsiteY88" fmla="*/ 5701 h 9848"/>
                    <a:gd name="connsiteX89" fmla="*/ 7931 w 10000"/>
                    <a:gd name="connsiteY89" fmla="*/ 6097 h 9848"/>
                    <a:gd name="connsiteX90" fmla="*/ 8102 w 10000"/>
                    <a:gd name="connsiteY90" fmla="*/ 6126 h 9848"/>
                    <a:gd name="connsiteX91" fmla="*/ 8102 w 10000"/>
                    <a:gd name="connsiteY91" fmla="*/ 6524 h 9848"/>
                    <a:gd name="connsiteX92" fmla="*/ 8275 w 10000"/>
                    <a:gd name="connsiteY92" fmla="*/ 6555 h 9848"/>
                    <a:gd name="connsiteX93" fmla="*/ 8275 w 10000"/>
                    <a:gd name="connsiteY93" fmla="*/ 6951 h 9848"/>
                    <a:gd name="connsiteX94" fmla="*/ 8448 w 10000"/>
                    <a:gd name="connsiteY94" fmla="*/ 6984 h 9848"/>
                    <a:gd name="connsiteX95" fmla="*/ 8791 w 10000"/>
                    <a:gd name="connsiteY95" fmla="*/ 8110 h 9848"/>
                    <a:gd name="connsiteX96" fmla="*/ 9481 w 10000"/>
                    <a:gd name="connsiteY96" fmla="*/ 9116 h 9848"/>
                    <a:gd name="connsiteX97" fmla="*/ 9826 w 10000"/>
                    <a:gd name="connsiteY97" fmla="*/ 9633 h 9848"/>
                    <a:gd name="connsiteX98" fmla="*/ 9826 w 10000"/>
                    <a:gd name="connsiteY98" fmla="*/ 9816 h 9848"/>
                    <a:gd name="connsiteX99" fmla="*/ 10000 w 10000"/>
                    <a:gd name="connsiteY99" fmla="*/ 9848 h 9848"/>
                    <a:gd name="connsiteX0" fmla="*/ 0 w 9826"/>
                    <a:gd name="connsiteY0" fmla="*/ 8112 h 9968"/>
                    <a:gd name="connsiteX1" fmla="*/ 0 w 9826"/>
                    <a:gd name="connsiteY1" fmla="*/ 7772 h 9968"/>
                    <a:gd name="connsiteX2" fmla="*/ 173 w 9826"/>
                    <a:gd name="connsiteY2" fmla="*/ 7740 h 9968"/>
                    <a:gd name="connsiteX3" fmla="*/ 173 w 9826"/>
                    <a:gd name="connsiteY3" fmla="*/ 7367 h 9968"/>
                    <a:gd name="connsiteX4" fmla="*/ 345 w 9826"/>
                    <a:gd name="connsiteY4" fmla="*/ 7335 h 9968"/>
                    <a:gd name="connsiteX5" fmla="*/ 345 w 9826"/>
                    <a:gd name="connsiteY5" fmla="*/ 6933 h 9968"/>
                    <a:gd name="connsiteX6" fmla="*/ 518 w 9826"/>
                    <a:gd name="connsiteY6" fmla="*/ 6903 h 9968"/>
                    <a:gd name="connsiteX7" fmla="*/ 518 w 9826"/>
                    <a:gd name="connsiteY7" fmla="*/ 6532 h 9968"/>
                    <a:gd name="connsiteX8" fmla="*/ 690 w 9826"/>
                    <a:gd name="connsiteY8" fmla="*/ 6502 h 9968"/>
                    <a:gd name="connsiteX9" fmla="*/ 690 w 9826"/>
                    <a:gd name="connsiteY9" fmla="*/ 6099 h 9968"/>
                    <a:gd name="connsiteX10" fmla="*/ 861 w 9826"/>
                    <a:gd name="connsiteY10" fmla="*/ 6069 h 9968"/>
                    <a:gd name="connsiteX11" fmla="*/ 861 w 9826"/>
                    <a:gd name="connsiteY11" fmla="*/ 5666 h 9968"/>
                    <a:gd name="connsiteX12" fmla="*/ 1034 w 9826"/>
                    <a:gd name="connsiteY12" fmla="*/ 5635 h 9968"/>
                    <a:gd name="connsiteX13" fmla="*/ 1034 w 9826"/>
                    <a:gd name="connsiteY13" fmla="*/ 5232 h 9968"/>
                    <a:gd name="connsiteX14" fmla="*/ 1206 w 9826"/>
                    <a:gd name="connsiteY14" fmla="*/ 5199 h 9968"/>
                    <a:gd name="connsiteX15" fmla="*/ 1206 w 9826"/>
                    <a:gd name="connsiteY15" fmla="*/ 4798 h 9968"/>
                    <a:gd name="connsiteX16" fmla="*/ 1379 w 9826"/>
                    <a:gd name="connsiteY16" fmla="*/ 4766 h 9968"/>
                    <a:gd name="connsiteX17" fmla="*/ 1379 w 9826"/>
                    <a:gd name="connsiteY17" fmla="*/ 4365 h 9968"/>
                    <a:gd name="connsiteX18" fmla="*/ 1553 w 9826"/>
                    <a:gd name="connsiteY18" fmla="*/ 4335 h 9968"/>
                    <a:gd name="connsiteX19" fmla="*/ 1553 w 9826"/>
                    <a:gd name="connsiteY19" fmla="*/ 3931 h 9968"/>
                    <a:gd name="connsiteX20" fmla="*/ 1726 w 9826"/>
                    <a:gd name="connsiteY20" fmla="*/ 3901 h 9968"/>
                    <a:gd name="connsiteX21" fmla="*/ 1726 w 9826"/>
                    <a:gd name="connsiteY21" fmla="*/ 3498 h 9968"/>
                    <a:gd name="connsiteX22" fmla="*/ 1897 w 9826"/>
                    <a:gd name="connsiteY22" fmla="*/ 3468 h 9968"/>
                    <a:gd name="connsiteX23" fmla="*/ 1897 w 9826"/>
                    <a:gd name="connsiteY23" fmla="*/ 3096 h 9968"/>
                    <a:gd name="connsiteX24" fmla="*/ 2069 w 9826"/>
                    <a:gd name="connsiteY24" fmla="*/ 3065 h 9968"/>
                    <a:gd name="connsiteX25" fmla="*/ 2069 w 9826"/>
                    <a:gd name="connsiteY25" fmla="*/ 2725 h 9968"/>
                    <a:gd name="connsiteX26" fmla="*/ 2242 w 9826"/>
                    <a:gd name="connsiteY26" fmla="*/ 2692 h 9968"/>
                    <a:gd name="connsiteX27" fmla="*/ 2242 w 9826"/>
                    <a:gd name="connsiteY27" fmla="*/ 2353 h 9968"/>
                    <a:gd name="connsiteX28" fmla="*/ 2414 w 9826"/>
                    <a:gd name="connsiteY28" fmla="*/ 2320 h 9968"/>
                    <a:gd name="connsiteX29" fmla="*/ 2414 w 9826"/>
                    <a:gd name="connsiteY29" fmla="*/ 1981 h 9968"/>
                    <a:gd name="connsiteX30" fmla="*/ 2586 w 9826"/>
                    <a:gd name="connsiteY30" fmla="*/ 1951 h 9968"/>
                    <a:gd name="connsiteX31" fmla="*/ 2586 w 9826"/>
                    <a:gd name="connsiteY31" fmla="*/ 1641 h 9968"/>
                    <a:gd name="connsiteX32" fmla="*/ 2760 w 9826"/>
                    <a:gd name="connsiteY32" fmla="*/ 1609 h 9968"/>
                    <a:gd name="connsiteX33" fmla="*/ 2760 w 9826"/>
                    <a:gd name="connsiteY33" fmla="*/ 1363 h 9968"/>
                    <a:gd name="connsiteX34" fmla="*/ 2930 w 9826"/>
                    <a:gd name="connsiteY34" fmla="*/ 1333 h 9968"/>
                    <a:gd name="connsiteX35" fmla="*/ 2930 w 9826"/>
                    <a:gd name="connsiteY35" fmla="*/ 1082 h 9968"/>
                    <a:gd name="connsiteX36" fmla="*/ 3105 w 9826"/>
                    <a:gd name="connsiteY36" fmla="*/ 1052 h 9968"/>
                    <a:gd name="connsiteX37" fmla="*/ 3105 w 9826"/>
                    <a:gd name="connsiteY37" fmla="*/ 803 h 9968"/>
                    <a:gd name="connsiteX38" fmla="*/ 3275 w 9826"/>
                    <a:gd name="connsiteY38" fmla="*/ 773 h 9968"/>
                    <a:gd name="connsiteX39" fmla="*/ 3275 w 9826"/>
                    <a:gd name="connsiteY39" fmla="*/ 589 h 9968"/>
                    <a:gd name="connsiteX40" fmla="*/ 3449 w 9826"/>
                    <a:gd name="connsiteY40" fmla="*/ 560 h 9968"/>
                    <a:gd name="connsiteX41" fmla="*/ 3449 w 9826"/>
                    <a:gd name="connsiteY41" fmla="*/ 401 h 9968"/>
                    <a:gd name="connsiteX42" fmla="*/ 3619 w 9826"/>
                    <a:gd name="connsiteY42" fmla="*/ 371 h 9968"/>
                    <a:gd name="connsiteX43" fmla="*/ 3619 w 9826"/>
                    <a:gd name="connsiteY43" fmla="*/ 249 h 9968"/>
                    <a:gd name="connsiteX44" fmla="*/ 3792 w 9826"/>
                    <a:gd name="connsiteY44" fmla="*/ 218 h 9968"/>
                    <a:gd name="connsiteX45" fmla="*/ 3792 w 9826"/>
                    <a:gd name="connsiteY45" fmla="*/ 122 h 9968"/>
                    <a:gd name="connsiteX46" fmla="*/ 3964 w 9826"/>
                    <a:gd name="connsiteY46" fmla="*/ 92 h 9968"/>
                    <a:gd name="connsiteX47" fmla="*/ 3964 w 9826"/>
                    <a:gd name="connsiteY47" fmla="*/ 62 h 9968"/>
                    <a:gd name="connsiteX48" fmla="*/ 4309 w 9826"/>
                    <a:gd name="connsiteY48" fmla="*/ 0 h 9968"/>
                    <a:gd name="connsiteX49" fmla="*/ 4138 w 9826"/>
                    <a:gd name="connsiteY49" fmla="*/ 0 h 9968"/>
                    <a:gd name="connsiteX50" fmla="*/ 4309 w 9826"/>
                    <a:gd name="connsiteY50" fmla="*/ 0 h 9968"/>
                    <a:gd name="connsiteX51" fmla="*/ 4484 w 9826"/>
                    <a:gd name="connsiteY51" fmla="*/ 0 h 9968"/>
                    <a:gd name="connsiteX52" fmla="*/ 4827 w 9826"/>
                    <a:gd name="connsiteY52" fmla="*/ 62 h 9968"/>
                    <a:gd name="connsiteX53" fmla="*/ 4827 w 9826"/>
                    <a:gd name="connsiteY53" fmla="*/ 153 h 9968"/>
                    <a:gd name="connsiteX54" fmla="*/ 4999 w 9826"/>
                    <a:gd name="connsiteY54" fmla="*/ 188 h 9968"/>
                    <a:gd name="connsiteX55" fmla="*/ 4999 w 9826"/>
                    <a:gd name="connsiteY55" fmla="*/ 279 h 9968"/>
                    <a:gd name="connsiteX56" fmla="*/ 5173 w 9826"/>
                    <a:gd name="connsiteY56" fmla="*/ 311 h 9968"/>
                    <a:gd name="connsiteX57" fmla="*/ 5173 w 9826"/>
                    <a:gd name="connsiteY57" fmla="*/ 463 h 9968"/>
                    <a:gd name="connsiteX58" fmla="*/ 5344 w 9826"/>
                    <a:gd name="connsiteY58" fmla="*/ 494 h 9968"/>
                    <a:gd name="connsiteX59" fmla="*/ 5344 w 9826"/>
                    <a:gd name="connsiteY59" fmla="*/ 652 h 9968"/>
                    <a:gd name="connsiteX60" fmla="*/ 5516 w 9826"/>
                    <a:gd name="connsiteY60" fmla="*/ 681 h 9968"/>
                    <a:gd name="connsiteX61" fmla="*/ 5516 w 9826"/>
                    <a:gd name="connsiteY61" fmla="*/ 867 h 9968"/>
                    <a:gd name="connsiteX62" fmla="*/ 5690 w 9826"/>
                    <a:gd name="connsiteY62" fmla="*/ 898 h 9968"/>
                    <a:gd name="connsiteX63" fmla="*/ 5690 w 9826"/>
                    <a:gd name="connsiteY63" fmla="*/ 1143 h 9968"/>
                    <a:gd name="connsiteX64" fmla="*/ 5862 w 9826"/>
                    <a:gd name="connsiteY64" fmla="*/ 1175 h 9968"/>
                    <a:gd name="connsiteX65" fmla="*/ 5862 w 9826"/>
                    <a:gd name="connsiteY65" fmla="*/ 1424 h 9968"/>
                    <a:gd name="connsiteX66" fmla="*/ 6035 w 9826"/>
                    <a:gd name="connsiteY66" fmla="*/ 1454 h 9968"/>
                    <a:gd name="connsiteX67" fmla="*/ 6035 w 9826"/>
                    <a:gd name="connsiteY67" fmla="*/ 1733 h 9968"/>
                    <a:gd name="connsiteX68" fmla="*/ 6206 w 9826"/>
                    <a:gd name="connsiteY68" fmla="*/ 1765 h 9968"/>
                    <a:gd name="connsiteX69" fmla="*/ 6206 w 9826"/>
                    <a:gd name="connsiteY69" fmla="*/ 2075 h 9968"/>
                    <a:gd name="connsiteX70" fmla="*/ 6380 w 9826"/>
                    <a:gd name="connsiteY70" fmla="*/ 2105 h 9968"/>
                    <a:gd name="connsiteX71" fmla="*/ 6380 w 9826"/>
                    <a:gd name="connsiteY71" fmla="*/ 2446 h 9968"/>
                    <a:gd name="connsiteX72" fmla="*/ 6551 w 9826"/>
                    <a:gd name="connsiteY72" fmla="*/ 2477 h 9968"/>
                    <a:gd name="connsiteX73" fmla="*/ 6551 w 9826"/>
                    <a:gd name="connsiteY73" fmla="*/ 2818 h 9968"/>
                    <a:gd name="connsiteX74" fmla="*/ 6725 w 9826"/>
                    <a:gd name="connsiteY74" fmla="*/ 2848 h 9968"/>
                    <a:gd name="connsiteX75" fmla="*/ 6725 w 9826"/>
                    <a:gd name="connsiteY75" fmla="*/ 3220 h 9968"/>
                    <a:gd name="connsiteX76" fmla="*/ 6895 w 9826"/>
                    <a:gd name="connsiteY76" fmla="*/ 3249 h 9968"/>
                    <a:gd name="connsiteX77" fmla="*/ 6895 w 9826"/>
                    <a:gd name="connsiteY77" fmla="*/ 3623 h 9968"/>
                    <a:gd name="connsiteX78" fmla="*/ 7069 w 9826"/>
                    <a:gd name="connsiteY78" fmla="*/ 3654 h 9968"/>
                    <a:gd name="connsiteX79" fmla="*/ 7069 w 9826"/>
                    <a:gd name="connsiteY79" fmla="*/ 4024 h 9968"/>
                    <a:gd name="connsiteX80" fmla="*/ 7241 w 9826"/>
                    <a:gd name="connsiteY80" fmla="*/ 4056 h 9968"/>
                    <a:gd name="connsiteX81" fmla="*/ 7241 w 9826"/>
                    <a:gd name="connsiteY81" fmla="*/ 4458 h 9968"/>
                    <a:gd name="connsiteX82" fmla="*/ 7413 w 9826"/>
                    <a:gd name="connsiteY82" fmla="*/ 4487 h 9968"/>
                    <a:gd name="connsiteX83" fmla="*/ 7413 w 9826"/>
                    <a:gd name="connsiteY83" fmla="*/ 4891 h 9968"/>
                    <a:gd name="connsiteX84" fmla="*/ 7586 w 9826"/>
                    <a:gd name="connsiteY84" fmla="*/ 4924 h 9968"/>
                    <a:gd name="connsiteX85" fmla="*/ 7586 w 9826"/>
                    <a:gd name="connsiteY85" fmla="*/ 5325 h 9968"/>
                    <a:gd name="connsiteX86" fmla="*/ 7760 w 9826"/>
                    <a:gd name="connsiteY86" fmla="*/ 5356 h 9968"/>
                    <a:gd name="connsiteX87" fmla="*/ 7760 w 9826"/>
                    <a:gd name="connsiteY87" fmla="*/ 5759 h 9968"/>
                    <a:gd name="connsiteX88" fmla="*/ 7931 w 9826"/>
                    <a:gd name="connsiteY88" fmla="*/ 5789 h 9968"/>
                    <a:gd name="connsiteX89" fmla="*/ 7931 w 9826"/>
                    <a:gd name="connsiteY89" fmla="*/ 6191 h 9968"/>
                    <a:gd name="connsiteX90" fmla="*/ 8102 w 9826"/>
                    <a:gd name="connsiteY90" fmla="*/ 6221 h 9968"/>
                    <a:gd name="connsiteX91" fmla="*/ 8102 w 9826"/>
                    <a:gd name="connsiteY91" fmla="*/ 6625 h 9968"/>
                    <a:gd name="connsiteX92" fmla="*/ 8275 w 9826"/>
                    <a:gd name="connsiteY92" fmla="*/ 6656 h 9968"/>
                    <a:gd name="connsiteX93" fmla="*/ 8275 w 9826"/>
                    <a:gd name="connsiteY93" fmla="*/ 7058 h 9968"/>
                    <a:gd name="connsiteX94" fmla="*/ 8448 w 9826"/>
                    <a:gd name="connsiteY94" fmla="*/ 7092 h 9968"/>
                    <a:gd name="connsiteX95" fmla="*/ 8791 w 9826"/>
                    <a:gd name="connsiteY95" fmla="*/ 8235 h 9968"/>
                    <a:gd name="connsiteX96" fmla="*/ 9481 w 9826"/>
                    <a:gd name="connsiteY96" fmla="*/ 9257 h 9968"/>
                    <a:gd name="connsiteX97" fmla="*/ 9826 w 9826"/>
                    <a:gd name="connsiteY97" fmla="*/ 9782 h 9968"/>
                    <a:gd name="connsiteX98" fmla="*/ 9826 w 9826"/>
                    <a:gd name="connsiteY98" fmla="*/ 9968 h 9968"/>
                    <a:gd name="connsiteX0" fmla="*/ 0 w 10000"/>
                    <a:gd name="connsiteY0" fmla="*/ 8138 h 9813"/>
                    <a:gd name="connsiteX1" fmla="*/ 0 w 10000"/>
                    <a:gd name="connsiteY1" fmla="*/ 7797 h 9813"/>
                    <a:gd name="connsiteX2" fmla="*/ 176 w 10000"/>
                    <a:gd name="connsiteY2" fmla="*/ 7765 h 9813"/>
                    <a:gd name="connsiteX3" fmla="*/ 176 w 10000"/>
                    <a:gd name="connsiteY3" fmla="*/ 7391 h 9813"/>
                    <a:gd name="connsiteX4" fmla="*/ 351 w 10000"/>
                    <a:gd name="connsiteY4" fmla="*/ 7359 h 9813"/>
                    <a:gd name="connsiteX5" fmla="*/ 351 w 10000"/>
                    <a:gd name="connsiteY5" fmla="*/ 6955 h 9813"/>
                    <a:gd name="connsiteX6" fmla="*/ 527 w 10000"/>
                    <a:gd name="connsiteY6" fmla="*/ 6925 h 9813"/>
                    <a:gd name="connsiteX7" fmla="*/ 527 w 10000"/>
                    <a:gd name="connsiteY7" fmla="*/ 6553 h 9813"/>
                    <a:gd name="connsiteX8" fmla="*/ 702 w 10000"/>
                    <a:gd name="connsiteY8" fmla="*/ 6523 h 9813"/>
                    <a:gd name="connsiteX9" fmla="*/ 702 w 10000"/>
                    <a:gd name="connsiteY9" fmla="*/ 6119 h 9813"/>
                    <a:gd name="connsiteX10" fmla="*/ 876 w 10000"/>
                    <a:gd name="connsiteY10" fmla="*/ 6088 h 9813"/>
                    <a:gd name="connsiteX11" fmla="*/ 876 w 10000"/>
                    <a:gd name="connsiteY11" fmla="*/ 5684 h 9813"/>
                    <a:gd name="connsiteX12" fmla="*/ 1052 w 10000"/>
                    <a:gd name="connsiteY12" fmla="*/ 5653 h 9813"/>
                    <a:gd name="connsiteX13" fmla="*/ 1052 w 10000"/>
                    <a:gd name="connsiteY13" fmla="*/ 5249 h 9813"/>
                    <a:gd name="connsiteX14" fmla="*/ 1227 w 10000"/>
                    <a:gd name="connsiteY14" fmla="*/ 5216 h 9813"/>
                    <a:gd name="connsiteX15" fmla="*/ 1227 w 10000"/>
                    <a:gd name="connsiteY15" fmla="*/ 4813 h 9813"/>
                    <a:gd name="connsiteX16" fmla="*/ 1403 w 10000"/>
                    <a:gd name="connsiteY16" fmla="*/ 4781 h 9813"/>
                    <a:gd name="connsiteX17" fmla="*/ 1403 w 10000"/>
                    <a:gd name="connsiteY17" fmla="*/ 4379 h 9813"/>
                    <a:gd name="connsiteX18" fmla="*/ 1581 w 10000"/>
                    <a:gd name="connsiteY18" fmla="*/ 4349 h 9813"/>
                    <a:gd name="connsiteX19" fmla="*/ 1581 w 10000"/>
                    <a:gd name="connsiteY19" fmla="*/ 3944 h 9813"/>
                    <a:gd name="connsiteX20" fmla="*/ 1757 w 10000"/>
                    <a:gd name="connsiteY20" fmla="*/ 3914 h 9813"/>
                    <a:gd name="connsiteX21" fmla="*/ 1757 w 10000"/>
                    <a:gd name="connsiteY21" fmla="*/ 3509 h 9813"/>
                    <a:gd name="connsiteX22" fmla="*/ 1931 w 10000"/>
                    <a:gd name="connsiteY22" fmla="*/ 3479 h 9813"/>
                    <a:gd name="connsiteX23" fmla="*/ 1931 w 10000"/>
                    <a:gd name="connsiteY23" fmla="*/ 3106 h 9813"/>
                    <a:gd name="connsiteX24" fmla="*/ 2106 w 10000"/>
                    <a:gd name="connsiteY24" fmla="*/ 3075 h 9813"/>
                    <a:gd name="connsiteX25" fmla="*/ 2106 w 10000"/>
                    <a:gd name="connsiteY25" fmla="*/ 2734 h 9813"/>
                    <a:gd name="connsiteX26" fmla="*/ 2282 w 10000"/>
                    <a:gd name="connsiteY26" fmla="*/ 2701 h 9813"/>
                    <a:gd name="connsiteX27" fmla="*/ 2282 w 10000"/>
                    <a:gd name="connsiteY27" fmla="*/ 2361 h 9813"/>
                    <a:gd name="connsiteX28" fmla="*/ 2457 w 10000"/>
                    <a:gd name="connsiteY28" fmla="*/ 2327 h 9813"/>
                    <a:gd name="connsiteX29" fmla="*/ 2457 w 10000"/>
                    <a:gd name="connsiteY29" fmla="*/ 1987 h 9813"/>
                    <a:gd name="connsiteX30" fmla="*/ 2632 w 10000"/>
                    <a:gd name="connsiteY30" fmla="*/ 1957 h 9813"/>
                    <a:gd name="connsiteX31" fmla="*/ 2632 w 10000"/>
                    <a:gd name="connsiteY31" fmla="*/ 1646 h 9813"/>
                    <a:gd name="connsiteX32" fmla="*/ 2809 w 10000"/>
                    <a:gd name="connsiteY32" fmla="*/ 1614 h 9813"/>
                    <a:gd name="connsiteX33" fmla="*/ 2809 w 10000"/>
                    <a:gd name="connsiteY33" fmla="*/ 1367 h 9813"/>
                    <a:gd name="connsiteX34" fmla="*/ 2982 w 10000"/>
                    <a:gd name="connsiteY34" fmla="*/ 1337 h 9813"/>
                    <a:gd name="connsiteX35" fmla="*/ 2982 w 10000"/>
                    <a:gd name="connsiteY35" fmla="*/ 1085 h 9813"/>
                    <a:gd name="connsiteX36" fmla="*/ 3160 w 10000"/>
                    <a:gd name="connsiteY36" fmla="*/ 1055 h 9813"/>
                    <a:gd name="connsiteX37" fmla="*/ 3160 w 10000"/>
                    <a:gd name="connsiteY37" fmla="*/ 806 h 9813"/>
                    <a:gd name="connsiteX38" fmla="*/ 3333 w 10000"/>
                    <a:gd name="connsiteY38" fmla="*/ 775 h 9813"/>
                    <a:gd name="connsiteX39" fmla="*/ 3333 w 10000"/>
                    <a:gd name="connsiteY39" fmla="*/ 591 h 9813"/>
                    <a:gd name="connsiteX40" fmla="*/ 3510 w 10000"/>
                    <a:gd name="connsiteY40" fmla="*/ 562 h 9813"/>
                    <a:gd name="connsiteX41" fmla="*/ 3510 w 10000"/>
                    <a:gd name="connsiteY41" fmla="*/ 402 h 9813"/>
                    <a:gd name="connsiteX42" fmla="*/ 3683 w 10000"/>
                    <a:gd name="connsiteY42" fmla="*/ 372 h 9813"/>
                    <a:gd name="connsiteX43" fmla="*/ 3683 w 10000"/>
                    <a:gd name="connsiteY43" fmla="*/ 250 h 9813"/>
                    <a:gd name="connsiteX44" fmla="*/ 3859 w 10000"/>
                    <a:gd name="connsiteY44" fmla="*/ 219 h 9813"/>
                    <a:gd name="connsiteX45" fmla="*/ 3859 w 10000"/>
                    <a:gd name="connsiteY45" fmla="*/ 122 h 9813"/>
                    <a:gd name="connsiteX46" fmla="*/ 4034 w 10000"/>
                    <a:gd name="connsiteY46" fmla="*/ 92 h 9813"/>
                    <a:gd name="connsiteX47" fmla="*/ 4034 w 10000"/>
                    <a:gd name="connsiteY47" fmla="*/ 62 h 9813"/>
                    <a:gd name="connsiteX48" fmla="*/ 4385 w 10000"/>
                    <a:gd name="connsiteY48" fmla="*/ 0 h 9813"/>
                    <a:gd name="connsiteX49" fmla="*/ 4211 w 10000"/>
                    <a:gd name="connsiteY49" fmla="*/ 0 h 9813"/>
                    <a:gd name="connsiteX50" fmla="*/ 4385 w 10000"/>
                    <a:gd name="connsiteY50" fmla="*/ 0 h 9813"/>
                    <a:gd name="connsiteX51" fmla="*/ 4563 w 10000"/>
                    <a:gd name="connsiteY51" fmla="*/ 0 h 9813"/>
                    <a:gd name="connsiteX52" fmla="*/ 4912 w 10000"/>
                    <a:gd name="connsiteY52" fmla="*/ 62 h 9813"/>
                    <a:gd name="connsiteX53" fmla="*/ 4912 w 10000"/>
                    <a:gd name="connsiteY53" fmla="*/ 153 h 9813"/>
                    <a:gd name="connsiteX54" fmla="*/ 5088 w 10000"/>
                    <a:gd name="connsiteY54" fmla="*/ 189 h 9813"/>
                    <a:gd name="connsiteX55" fmla="*/ 5088 w 10000"/>
                    <a:gd name="connsiteY55" fmla="*/ 280 h 9813"/>
                    <a:gd name="connsiteX56" fmla="*/ 5265 w 10000"/>
                    <a:gd name="connsiteY56" fmla="*/ 312 h 9813"/>
                    <a:gd name="connsiteX57" fmla="*/ 5265 w 10000"/>
                    <a:gd name="connsiteY57" fmla="*/ 464 h 9813"/>
                    <a:gd name="connsiteX58" fmla="*/ 5439 w 10000"/>
                    <a:gd name="connsiteY58" fmla="*/ 496 h 9813"/>
                    <a:gd name="connsiteX59" fmla="*/ 5439 w 10000"/>
                    <a:gd name="connsiteY59" fmla="*/ 654 h 9813"/>
                    <a:gd name="connsiteX60" fmla="*/ 5614 w 10000"/>
                    <a:gd name="connsiteY60" fmla="*/ 683 h 9813"/>
                    <a:gd name="connsiteX61" fmla="*/ 5614 w 10000"/>
                    <a:gd name="connsiteY61" fmla="*/ 870 h 9813"/>
                    <a:gd name="connsiteX62" fmla="*/ 5791 w 10000"/>
                    <a:gd name="connsiteY62" fmla="*/ 901 h 9813"/>
                    <a:gd name="connsiteX63" fmla="*/ 5791 w 10000"/>
                    <a:gd name="connsiteY63" fmla="*/ 1147 h 9813"/>
                    <a:gd name="connsiteX64" fmla="*/ 5966 w 10000"/>
                    <a:gd name="connsiteY64" fmla="*/ 1179 h 9813"/>
                    <a:gd name="connsiteX65" fmla="*/ 5966 w 10000"/>
                    <a:gd name="connsiteY65" fmla="*/ 1429 h 9813"/>
                    <a:gd name="connsiteX66" fmla="*/ 6142 w 10000"/>
                    <a:gd name="connsiteY66" fmla="*/ 1459 h 9813"/>
                    <a:gd name="connsiteX67" fmla="*/ 6142 w 10000"/>
                    <a:gd name="connsiteY67" fmla="*/ 1739 h 9813"/>
                    <a:gd name="connsiteX68" fmla="*/ 6316 w 10000"/>
                    <a:gd name="connsiteY68" fmla="*/ 1771 h 9813"/>
                    <a:gd name="connsiteX69" fmla="*/ 6316 w 10000"/>
                    <a:gd name="connsiteY69" fmla="*/ 2082 h 9813"/>
                    <a:gd name="connsiteX70" fmla="*/ 6493 w 10000"/>
                    <a:gd name="connsiteY70" fmla="*/ 2112 h 9813"/>
                    <a:gd name="connsiteX71" fmla="*/ 6493 w 10000"/>
                    <a:gd name="connsiteY71" fmla="*/ 2454 h 9813"/>
                    <a:gd name="connsiteX72" fmla="*/ 6667 w 10000"/>
                    <a:gd name="connsiteY72" fmla="*/ 2485 h 9813"/>
                    <a:gd name="connsiteX73" fmla="*/ 6667 w 10000"/>
                    <a:gd name="connsiteY73" fmla="*/ 2827 h 9813"/>
                    <a:gd name="connsiteX74" fmla="*/ 6844 w 10000"/>
                    <a:gd name="connsiteY74" fmla="*/ 2857 h 9813"/>
                    <a:gd name="connsiteX75" fmla="*/ 6844 w 10000"/>
                    <a:gd name="connsiteY75" fmla="*/ 3230 h 9813"/>
                    <a:gd name="connsiteX76" fmla="*/ 7017 w 10000"/>
                    <a:gd name="connsiteY76" fmla="*/ 3259 h 9813"/>
                    <a:gd name="connsiteX77" fmla="*/ 7017 w 10000"/>
                    <a:gd name="connsiteY77" fmla="*/ 3635 h 9813"/>
                    <a:gd name="connsiteX78" fmla="*/ 7194 w 10000"/>
                    <a:gd name="connsiteY78" fmla="*/ 3666 h 9813"/>
                    <a:gd name="connsiteX79" fmla="*/ 7194 w 10000"/>
                    <a:gd name="connsiteY79" fmla="*/ 4037 h 9813"/>
                    <a:gd name="connsiteX80" fmla="*/ 7369 w 10000"/>
                    <a:gd name="connsiteY80" fmla="*/ 4069 h 9813"/>
                    <a:gd name="connsiteX81" fmla="*/ 7369 w 10000"/>
                    <a:gd name="connsiteY81" fmla="*/ 4472 h 9813"/>
                    <a:gd name="connsiteX82" fmla="*/ 7544 w 10000"/>
                    <a:gd name="connsiteY82" fmla="*/ 4501 h 9813"/>
                    <a:gd name="connsiteX83" fmla="*/ 7544 w 10000"/>
                    <a:gd name="connsiteY83" fmla="*/ 4907 h 9813"/>
                    <a:gd name="connsiteX84" fmla="*/ 7720 w 10000"/>
                    <a:gd name="connsiteY84" fmla="*/ 4940 h 9813"/>
                    <a:gd name="connsiteX85" fmla="*/ 7720 w 10000"/>
                    <a:gd name="connsiteY85" fmla="*/ 5342 h 9813"/>
                    <a:gd name="connsiteX86" fmla="*/ 7897 w 10000"/>
                    <a:gd name="connsiteY86" fmla="*/ 5373 h 9813"/>
                    <a:gd name="connsiteX87" fmla="*/ 7897 w 10000"/>
                    <a:gd name="connsiteY87" fmla="*/ 5777 h 9813"/>
                    <a:gd name="connsiteX88" fmla="*/ 8071 w 10000"/>
                    <a:gd name="connsiteY88" fmla="*/ 5808 h 9813"/>
                    <a:gd name="connsiteX89" fmla="*/ 8071 w 10000"/>
                    <a:gd name="connsiteY89" fmla="*/ 6211 h 9813"/>
                    <a:gd name="connsiteX90" fmla="*/ 8245 w 10000"/>
                    <a:gd name="connsiteY90" fmla="*/ 6241 h 9813"/>
                    <a:gd name="connsiteX91" fmla="*/ 8245 w 10000"/>
                    <a:gd name="connsiteY91" fmla="*/ 6646 h 9813"/>
                    <a:gd name="connsiteX92" fmla="*/ 8422 w 10000"/>
                    <a:gd name="connsiteY92" fmla="*/ 6677 h 9813"/>
                    <a:gd name="connsiteX93" fmla="*/ 8422 w 10000"/>
                    <a:gd name="connsiteY93" fmla="*/ 7081 h 9813"/>
                    <a:gd name="connsiteX94" fmla="*/ 8598 w 10000"/>
                    <a:gd name="connsiteY94" fmla="*/ 7115 h 9813"/>
                    <a:gd name="connsiteX95" fmla="*/ 8947 w 10000"/>
                    <a:gd name="connsiteY95" fmla="*/ 8261 h 9813"/>
                    <a:gd name="connsiteX96" fmla="*/ 9649 w 10000"/>
                    <a:gd name="connsiteY96" fmla="*/ 9287 h 9813"/>
                    <a:gd name="connsiteX97" fmla="*/ 10000 w 10000"/>
                    <a:gd name="connsiteY97" fmla="*/ 9813 h 9813"/>
                    <a:gd name="connsiteX0" fmla="*/ 0 w 9649"/>
                    <a:gd name="connsiteY0" fmla="*/ 8293 h 9464"/>
                    <a:gd name="connsiteX1" fmla="*/ 0 w 9649"/>
                    <a:gd name="connsiteY1" fmla="*/ 7946 h 9464"/>
                    <a:gd name="connsiteX2" fmla="*/ 176 w 9649"/>
                    <a:gd name="connsiteY2" fmla="*/ 7913 h 9464"/>
                    <a:gd name="connsiteX3" fmla="*/ 176 w 9649"/>
                    <a:gd name="connsiteY3" fmla="*/ 7532 h 9464"/>
                    <a:gd name="connsiteX4" fmla="*/ 351 w 9649"/>
                    <a:gd name="connsiteY4" fmla="*/ 7499 h 9464"/>
                    <a:gd name="connsiteX5" fmla="*/ 351 w 9649"/>
                    <a:gd name="connsiteY5" fmla="*/ 7088 h 9464"/>
                    <a:gd name="connsiteX6" fmla="*/ 527 w 9649"/>
                    <a:gd name="connsiteY6" fmla="*/ 7057 h 9464"/>
                    <a:gd name="connsiteX7" fmla="*/ 527 w 9649"/>
                    <a:gd name="connsiteY7" fmla="*/ 6678 h 9464"/>
                    <a:gd name="connsiteX8" fmla="*/ 702 w 9649"/>
                    <a:gd name="connsiteY8" fmla="*/ 6647 h 9464"/>
                    <a:gd name="connsiteX9" fmla="*/ 702 w 9649"/>
                    <a:gd name="connsiteY9" fmla="*/ 6236 h 9464"/>
                    <a:gd name="connsiteX10" fmla="*/ 876 w 9649"/>
                    <a:gd name="connsiteY10" fmla="*/ 6204 h 9464"/>
                    <a:gd name="connsiteX11" fmla="*/ 876 w 9649"/>
                    <a:gd name="connsiteY11" fmla="*/ 5792 h 9464"/>
                    <a:gd name="connsiteX12" fmla="*/ 1052 w 9649"/>
                    <a:gd name="connsiteY12" fmla="*/ 5761 h 9464"/>
                    <a:gd name="connsiteX13" fmla="*/ 1052 w 9649"/>
                    <a:gd name="connsiteY13" fmla="*/ 5349 h 9464"/>
                    <a:gd name="connsiteX14" fmla="*/ 1227 w 9649"/>
                    <a:gd name="connsiteY14" fmla="*/ 5315 h 9464"/>
                    <a:gd name="connsiteX15" fmla="*/ 1227 w 9649"/>
                    <a:gd name="connsiteY15" fmla="*/ 4905 h 9464"/>
                    <a:gd name="connsiteX16" fmla="*/ 1403 w 9649"/>
                    <a:gd name="connsiteY16" fmla="*/ 4872 h 9464"/>
                    <a:gd name="connsiteX17" fmla="*/ 1403 w 9649"/>
                    <a:gd name="connsiteY17" fmla="*/ 4462 h 9464"/>
                    <a:gd name="connsiteX18" fmla="*/ 1581 w 9649"/>
                    <a:gd name="connsiteY18" fmla="*/ 4432 h 9464"/>
                    <a:gd name="connsiteX19" fmla="*/ 1581 w 9649"/>
                    <a:gd name="connsiteY19" fmla="*/ 4019 h 9464"/>
                    <a:gd name="connsiteX20" fmla="*/ 1757 w 9649"/>
                    <a:gd name="connsiteY20" fmla="*/ 3989 h 9464"/>
                    <a:gd name="connsiteX21" fmla="*/ 1757 w 9649"/>
                    <a:gd name="connsiteY21" fmla="*/ 3576 h 9464"/>
                    <a:gd name="connsiteX22" fmla="*/ 1931 w 9649"/>
                    <a:gd name="connsiteY22" fmla="*/ 3545 h 9464"/>
                    <a:gd name="connsiteX23" fmla="*/ 1931 w 9649"/>
                    <a:gd name="connsiteY23" fmla="*/ 3165 h 9464"/>
                    <a:gd name="connsiteX24" fmla="*/ 2106 w 9649"/>
                    <a:gd name="connsiteY24" fmla="*/ 3134 h 9464"/>
                    <a:gd name="connsiteX25" fmla="*/ 2106 w 9649"/>
                    <a:gd name="connsiteY25" fmla="*/ 2786 h 9464"/>
                    <a:gd name="connsiteX26" fmla="*/ 2282 w 9649"/>
                    <a:gd name="connsiteY26" fmla="*/ 2752 h 9464"/>
                    <a:gd name="connsiteX27" fmla="*/ 2282 w 9649"/>
                    <a:gd name="connsiteY27" fmla="*/ 2406 h 9464"/>
                    <a:gd name="connsiteX28" fmla="*/ 2457 w 9649"/>
                    <a:gd name="connsiteY28" fmla="*/ 2371 h 9464"/>
                    <a:gd name="connsiteX29" fmla="*/ 2457 w 9649"/>
                    <a:gd name="connsiteY29" fmla="*/ 2025 h 9464"/>
                    <a:gd name="connsiteX30" fmla="*/ 2632 w 9649"/>
                    <a:gd name="connsiteY30" fmla="*/ 1994 h 9464"/>
                    <a:gd name="connsiteX31" fmla="*/ 2632 w 9649"/>
                    <a:gd name="connsiteY31" fmla="*/ 1677 h 9464"/>
                    <a:gd name="connsiteX32" fmla="*/ 2809 w 9649"/>
                    <a:gd name="connsiteY32" fmla="*/ 1645 h 9464"/>
                    <a:gd name="connsiteX33" fmla="*/ 2809 w 9649"/>
                    <a:gd name="connsiteY33" fmla="*/ 1393 h 9464"/>
                    <a:gd name="connsiteX34" fmla="*/ 2982 w 9649"/>
                    <a:gd name="connsiteY34" fmla="*/ 1362 h 9464"/>
                    <a:gd name="connsiteX35" fmla="*/ 2982 w 9649"/>
                    <a:gd name="connsiteY35" fmla="*/ 1106 h 9464"/>
                    <a:gd name="connsiteX36" fmla="*/ 3160 w 9649"/>
                    <a:gd name="connsiteY36" fmla="*/ 1075 h 9464"/>
                    <a:gd name="connsiteX37" fmla="*/ 3160 w 9649"/>
                    <a:gd name="connsiteY37" fmla="*/ 821 h 9464"/>
                    <a:gd name="connsiteX38" fmla="*/ 3333 w 9649"/>
                    <a:gd name="connsiteY38" fmla="*/ 790 h 9464"/>
                    <a:gd name="connsiteX39" fmla="*/ 3333 w 9649"/>
                    <a:gd name="connsiteY39" fmla="*/ 602 h 9464"/>
                    <a:gd name="connsiteX40" fmla="*/ 3510 w 9649"/>
                    <a:gd name="connsiteY40" fmla="*/ 573 h 9464"/>
                    <a:gd name="connsiteX41" fmla="*/ 3510 w 9649"/>
                    <a:gd name="connsiteY41" fmla="*/ 410 h 9464"/>
                    <a:gd name="connsiteX42" fmla="*/ 3683 w 9649"/>
                    <a:gd name="connsiteY42" fmla="*/ 379 h 9464"/>
                    <a:gd name="connsiteX43" fmla="*/ 3683 w 9649"/>
                    <a:gd name="connsiteY43" fmla="*/ 255 h 9464"/>
                    <a:gd name="connsiteX44" fmla="*/ 3859 w 9649"/>
                    <a:gd name="connsiteY44" fmla="*/ 223 h 9464"/>
                    <a:gd name="connsiteX45" fmla="*/ 3859 w 9649"/>
                    <a:gd name="connsiteY45" fmla="*/ 124 h 9464"/>
                    <a:gd name="connsiteX46" fmla="*/ 4034 w 9649"/>
                    <a:gd name="connsiteY46" fmla="*/ 94 h 9464"/>
                    <a:gd name="connsiteX47" fmla="*/ 4034 w 9649"/>
                    <a:gd name="connsiteY47" fmla="*/ 63 h 9464"/>
                    <a:gd name="connsiteX48" fmla="*/ 4385 w 9649"/>
                    <a:gd name="connsiteY48" fmla="*/ 0 h 9464"/>
                    <a:gd name="connsiteX49" fmla="*/ 4211 w 9649"/>
                    <a:gd name="connsiteY49" fmla="*/ 0 h 9464"/>
                    <a:gd name="connsiteX50" fmla="*/ 4385 w 9649"/>
                    <a:gd name="connsiteY50" fmla="*/ 0 h 9464"/>
                    <a:gd name="connsiteX51" fmla="*/ 4563 w 9649"/>
                    <a:gd name="connsiteY51" fmla="*/ 0 h 9464"/>
                    <a:gd name="connsiteX52" fmla="*/ 4912 w 9649"/>
                    <a:gd name="connsiteY52" fmla="*/ 63 h 9464"/>
                    <a:gd name="connsiteX53" fmla="*/ 4912 w 9649"/>
                    <a:gd name="connsiteY53" fmla="*/ 156 h 9464"/>
                    <a:gd name="connsiteX54" fmla="*/ 5088 w 9649"/>
                    <a:gd name="connsiteY54" fmla="*/ 193 h 9464"/>
                    <a:gd name="connsiteX55" fmla="*/ 5088 w 9649"/>
                    <a:gd name="connsiteY55" fmla="*/ 285 h 9464"/>
                    <a:gd name="connsiteX56" fmla="*/ 5265 w 9649"/>
                    <a:gd name="connsiteY56" fmla="*/ 318 h 9464"/>
                    <a:gd name="connsiteX57" fmla="*/ 5265 w 9649"/>
                    <a:gd name="connsiteY57" fmla="*/ 473 h 9464"/>
                    <a:gd name="connsiteX58" fmla="*/ 5439 w 9649"/>
                    <a:gd name="connsiteY58" fmla="*/ 505 h 9464"/>
                    <a:gd name="connsiteX59" fmla="*/ 5439 w 9649"/>
                    <a:gd name="connsiteY59" fmla="*/ 666 h 9464"/>
                    <a:gd name="connsiteX60" fmla="*/ 5614 w 9649"/>
                    <a:gd name="connsiteY60" fmla="*/ 696 h 9464"/>
                    <a:gd name="connsiteX61" fmla="*/ 5614 w 9649"/>
                    <a:gd name="connsiteY61" fmla="*/ 887 h 9464"/>
                    <a:gd name="connsiteX62" fmla="*/ 5791 w 9649"/>
                    <a:gd name="connsiteY62" fmla="*/ 918 h 9464"/>
                    <a:gd name="connsiteX63" fmla="*/ 5791 w 9649"/>
                    <a:gd name="connsiteY63" fmla="*/ 1169 h 9464"/>
                    <a:gd name="connsiteX64" fmla="*/ 5966 w 9649"/>
                    <a:gd name="connsiteY64" fmla="*/ 1201 h 9464"/>
                    <a:gd name="connsiteX65" fmla="*/ 5966 w 9649"/>
                    <a:gd name="connsiteY65" fmla="*/ 1456 h 9464"/>
                    <a:gd name="connsiteX66" fmla="*/ 6142 w 9649"/>
                    <a:gd name="connsiteY66" fmla="*/ 1487 h 9464"/>
                    <a:gd name="connsiteX67" fmla="*/ 6142 w 9649"/>
                    <a:gd name="connsiteY67" fmla="*/ 1772 h 9464"/>
                    <a:gd name="connsiteX68" fmla="*/ 6316 w 9649"/>
                    <a:gd name="connsiteY68" fmla="*/ 1805 h 9464"/>
                    <a:gd name="connsiteX69" fmla="*/ 6316 w 9649"/>
                    <a:gd name="connsiteY69" fmla="*/ 2122 h 9464"/>
                    <a:gd name="connsiteX70" fmla="*/ 6493 w 9649"/>
                    <a:gd name="connsiteY70" fmla="*/ 2152 h 9464"/>
                    <a:gd name="connsiteX71" fmla="*/ 6493 w 9649"/>
                    <a:gd name="connsiteY71" fmla="*/ 2501 h 9464"/>
                    <a:gd name="connsiteX72" fmla="*/ 6667 w 9649"/>
                    <a:gd name="connsiteY72" fmla="*/ 2532 h 9464"/>
                    <a:gd name="connsiteX73" fmla="*/ 6667 w 9649"/>
                    <a:gd name="connsiteY73" fmla="*/ 2881 h 9464"/>
                    <a:gd name="connsiteX74" fmla="*/ 6844 w 9649"/>
                    <a:gd name="connsiteY74" fmla="*/ 2911 h 9464"/>
                    <a:gd name="connsiteX75" fmla="*/ 6844 w 9649"/>
                    <a:gd name="connsiteY75" fmla="*/ 3292 h 9464"/>
                    <a:gd name="connsiteX76" fmla="*/ 7017 w 9649"/>
                    <a:gd name="connsiteY76" fmla="*/ 3321 h 9464"/>
                    <a:gd name="connsiteX77" fmla="*/ 7017 w 9649"/>
                    <a:gd name="connsiteY77" fmla="*/ 3704 h 9464"/>
                    <a:gd name="connsiteX78" fmla="*/ 7194 w 9649"/>
                    <a:gd name="connsiteY78" fmla="*/ 3736 h 9464"/>
                    <a:gd name="connsiteX79" fmla="*/ 7194 w 9649"/>
                    <a:gd name="connsiteY79" fmla="*/ 4114 h 9464"/>
                    <a:gd name="connsiteX80" fmla="*/ 7369 w 9649"/>
                    <a:gd name="connsiteY80" fmla="*/ 4147 h 9464"/>
                    <a:gd name="connsiteX81" fmla="*/ 7369 w 9649"/>
                    <a:gd name="connsiteY81" fmla="*/ 4557 h 9464"/>
                    <a:gd name="connsiteX82" fmla="*/ 7544 w 9649"/>
                    <a:gd name="connsiteY82" fmla="*/ 4587 h 9464"/>
                    <a:gd name="connsiteX83" fmla="*/ 7544 w 9649"/>
                    <a:gd name="connsiteY83" fmla="*/ 5001 h 9464"/>
                    <a:gd name="connsiteX84" fmla="*/ 7720 w 9649"/>
                    <a:gd name="connsiteY84" fmla="*/ 5034 h 9464"/>
                    <a:gd name="connsiteX85" fmla="*/ 7720 w 9649"/>
                    <a:gd name="connsiteY85" fmla="*/ 5444 h 9464"/>
                    <a:gd name="connsiteX86" fmla="*/ 7897 w 9649"/>
                    <a:gd name="connsiteY86" fmla="*/ 5475 h 9464"/>
                    <a:gd name="connsiteX87" fmla="*/ 7897 w 9649"/>
                    <a:gd name="connsiteY87" fmla="*/ 5887 h 9464"/>
                    <a:gd name="connsiteX88" fmla="*/ 8071 w 9649"/>
                    <a:gd name="connsiteY88" fmla="*/ 5919 h 9464"/>
                    <a:gd name="connsiteX89" fmla="*/ 8071 w 9649"/>
                    <a:gd name="connsiteY89" fmla="*/ 6329 h 9464"/>
                    <a:gd name="connsiteX90" fmla="*/ 8245 w 9649"/>
                    <a:gd name="connsiteY90" fmla="*/ 6360 h 9464"/>
                    <a:gd name="connsiteX91" fmla="*/ 8245 w 9649"/>
                    <a:gd name="connsiteY91" fmla="*/ 6773 h 9464"/>
                    <a:gd name="connsiteX92" fmla="*/ 8422 w 9649"/>
                    <a:gd name="connsiteY92" fmla="*/ 6804 h 9464"/>
                    <a:gd name="connsiteX93" fmla="*/ 8422 w 9649"/>
                    <a:gd name="connsiteY93" fmla="*/ 7216 h 9464"/>
                    <a:gd name="connsiteX94" fmla="*/ 8598 w 9649"/>
                    <a:gd name="connsiteY94" fmla="*/ 7251 h 9464"/>
                    <a:gd name="connsiteX95" fmla="*/ 8947 w 9649"/>
                    <a:gd name="connsiteY95" fmla="*/ 8418 h 9464"/>
                    <a:gd name="connsiteX96" fmla="*/ 9649 w 9649"/>
                    <a:gd name="connsiteY96" fmla="*/ 9464 h 9464"/>
                    <a:gd name="connsiteX0" fmla="*/ 0 w 9272"/>
                    <a:gd name="connsiteY0" fmla="*/ 8763 h 8895"/>
                    <a:gd name="connsiteX1" fmla="*/ 0 w 9272"/>
                    <a:gd name="connsiteY1" fmla="*/ 8396 h 8895"/>
                    <a:gd name="connsiteX2" fmla="*/ 182 w 9272"/>
                    <a:gd name="connsiteY2" fmla="*/ 8361 h 8895"/>
                    <a:gd name="connsiteX3" fmla="*/ 182 w 9272"/>
                    <a:gd name="connsiteY3" fmla="*/ 7959 h 8895"/>
                    <a:gd name="connsiteX4" fmla="*/ 364 w 9272"/>
                    <a:gd name="connsiteY4" fmla="*/ 7924 h 8895"/>
                    <a:gd name="connsiteX5" fmla="*/ 364 w 9272"/>
                    <a:gd name="connsiteY5" fmla="*/ 7489 h 8895"/>
                    <a:gd name="connsiteX6" fmla="*/ 546 w 9272"/>
                    <a:gd name="connsiteY6" fmla="*/ 7457 h 8895"/>
                    <a:gd name="connsiteX7" fmla="*/ 546 w 9272"/>
                    <a:gd name="connsiteY7" fmla="*/ 7056 h 8895"/>
                    <a:gd name="connsiteX8" fmla="*/ 728 w 9272"/>
                    <a:gd name="connsiteY8" fmla="*/ 7023 h 8895"/>
                    <a:gd name="connsiteX9" fmla="*/ 728 w 9272"/>
                    <a:gd name="connsiteY9" fmla="*/ 6589 h 8895"/>
                    <a:gd name="connsiteX10" fmla="*/ 908 w 9272"/>
                    <a:gd name="connsiteY10" fmla="*/ 6555 h 8895"/>
                    <a:gd name="connsiteX11" fmla="*/ 908 w 9272"/>
                    <a:gd name="connsiteY11" fmla="*/ 6120 h 8895"/>
                    <a:gd name="connsiteX12" fmla="*/ 1090 w 9272"/>
                    <a:gd name="connsiteY12" fmla="*/ 6087 h 8895"/>
                    <a:gd name="connsiteX13" fmla="*/ 1090 w 9272"/>
                    <a:gd name="connsiteY13" fmla="*/ 5652 h 8895"/>
                    <a:gd name="connsiteX14" fmla="*/ 1272 w 9272"/>
                    <a:gd name="connsiteY14" fmla="*/ 5616 h 8895"/>
                    <a:gd name="connsiteX15" fmla="*/ 1272 w 9272"/>
                    <a:gd name="connsiteY15" fmla="*/ 5183 h 8895"/>
                    <a:gd name="connsiteX16" fmla="*/ 1454 w 9272"/>
                    <a:gd name="connsiteY16" fmla="*/ 5148 h 8895"/>
                    <a:gd name="connsiteX17" fmla="*/ 1454 w 9272"/>
                    <a:gd name="connsiteY17" fmla="*/ 4715 h 8895"/>
                    <a:gd name="connsiteX18" fmla="*/ 1639 w 9272"/>
                    <a:gd name="connsiteY18" fmla="*/ 4683 h 8895"/>
                    <a:gd name="connsiteX19" fmla="*/ 1639 w 9272"/>
                    <a:gd name="connsiteY19" fmla="*/ 4247 h 8895"/>
                    <a:gd name="connsiteX20" fmla="*/ 1821 w 9272"/>
                    <a:gd name="connsiteY20" fmla="*/ 4215 h 8895"/>
                    <a:gd name="connsiteX21" fmla="*/ 1821 w 9272"/>
                    <a:gd name="connsiteY21" fmla="*/ 3779 h 8895"/>
                    <a:gd name="connsiteX22" fmla="*/ 2001 w 9272"/>
                    <a:gd name="connsiteY22" fmla="*/ 3746 h 8895"/>
                    <a:gd name="connsiteX23" fmla="*/ 2001 w 9272"/>
                    <a:gd name="connsiteY23" fmla="*/ 3344 h 8895"/>
                    <a:gd name="connsiteX24" fmla="*/ 2183 w 9272"/>
                    <a:gd name="connsiteY24" fmla="*/ 3311 h 8895"/>
                    <a:gd name="connsiteX25" fmla="*/ 2183 w 9272"/>
                    <a:gd name="connsiteY25" fmla="*/ 2944 h 8895"/>
                    <a:gd name="connsiteX26" fmla="*/ 2365 w 9272"/>
                    <a:gd name="connsiteY26" fmla="*/ 2908 h 8895"/>
                    <a:gd name="connsiteX27" fmla="*/ 2365 w 9272"/>
                    <a:gd name="connsiteY27" fmla="*/ 2542 h 8895"/>
                    <a:gd name="connsiteX28" fmla="*/ 2546 w 9272"/>
                    <a:gd name="connsiteY28" fmla="*/ 2505 h 8895"/>
                    <a:gd name="connsiteX29" fmla="*/ 2546 w 9272"/>
                    <a:gd name="connsiteY29" fmla="*/ 2140 h 8895"/>
                    <a:gd name="connsiteX30" fmla="*/ 2728 w 9272"/>
                    <a:gd name="connsiteY30" fmla="*/ 2107 h 8895"/>
                    <a:gd name="connsiteX31" fmla="*/ 2728 w 9272"/>
                    <a:gd name="connsiteY31" fmla="*/ 1772 h 8895"/>
                    <a:gd name="connsiteX32" fmla="*/ 2911 w 9272"/>
                    <a:gd name="connsiteY32" fmla="*/ 1738 h 8895"/>
                    <a:gd name="connsiteX33" fmla="*/ 2911 w 9272"/>
                    <a:gd name="connsiteY33" fmla="*/ 1472 h 8895"/>
                    <a:gd name="connsiteX34" fmla="*/ 3090 w 9272"/>
                    <a:gd name="connsiteY34" fmla="*/ 1439 h 8895"/>
                    <a:gd name="connsiteX35" fmla="*/ 3090 w 9272"/>
                    <a:gd name="connsiteY35" fmla="*/ 1169 h 8895"/>
                    <a:gd name="connsiteX36" fmla="*/ 3275 w 9272"/>
                    <a:gd name="connsiteY36" fmla="*/ 1136 h 8895"/>
                    <a:gd name="connsiteX37" fmla="*/ 3275 w 9272"/>
                    <a:gd name="connsiteY37" fmla="*/ 867 h 8895"/>
                    <a:gd name="connsiteX38" fmla="*/ 3454 w 9272"/>
                    <a:gd name="connsiteY38" fmla="*/ 835 h 8895"/>
                    <a:gd name="connsiteX39" fmla="*/ 3454 w 9272"/>
                    <a:gd name="connsiteY39" fmla="*/ 636 h 8895"/>
                    <a:gd name="connsiteX40" fmla="*/ 3638 w 9272"/>
                    <a:gd name="connsiteY40" fmla="*/ 605 h 8895"/>
                    <a:gd name="connsiteX41" fmla="*/ 3638 w 9272"/>
                    <a:gd name="connsiteY41" fmla="*/ 433 h 8895"/>
                    <a:gd name="connsiteX42" fmla="*/ 3817 w 9272"/>
                    <a:gd name="connsiteY42" fmla="*/ 400 h 8895"/>
                    <a:gd name="connsiteX43" fmla="*/ 3817 w 9272"/>
                    <a:gd name="connsiteY43" fmla="*/ 269 h 8895"/>
                    <a:gd name="connsiteX44" fmla="*/ 3999 w 9272"/>
                    <a:gd name="connsiteY44" fmla="*/ 236 h 8895"/>
                    <a:gd name="connsiteX45" fmla="*/ 3999 w 9272"/>
                    <a:gd name="connsiteY45" fmla="*/ 131 h 8895"/>
                    <a:gd name="connsiteX46" fmla="*/ 4181 w 9272"/>
                    <a:gd name="connsiteY46" fmla="*/ 99 h 8895"/>
                    <a:gd name="connsiteX47" fmla="*/ 4181 w 9272"/>
                    <a:gd name="connsiteY47" fmla="*/ 67 h 8895"/>
                    <a:gd name="connsiteX48" fmla="*/ 4545 w 9272"/>
                    <a:gd name="connsiteY48" fmla="*/ 0 h 8895"/>
                    <a:gd name="connsiteX49" fmla="*/ 4364 w 9272"/>
                    <a:gd name="connsiteY49" fmla="*/ 0 h 8895"/>
                    <a:gd name="connsiteX50" fmla="*/ 4545 w 9272"/>
                    <a:gd name="connsiteY50" fmla="*/ 0 h 8895"/>
                    <a:gd name="connsiteX51" fmla="*/ 4729 w 9272"/>
                    <a:gd name="connsiteY51" fmla="*/ 0 h 8895"/>
                    <a:gd name="connsiteX52" fmla="*/ 5091 w 9272"/>
                    <a:gd name="connsiteY52" fmla="*/ 67 h 8895"/>
                    <a:gd name="connsiteX53" fmla="*/ 5091 w 9272"/>
                    <a:gd name="connsiteY53" fmla="*/ 165 h 8895"/>
                    <a:gd name="connsiteX54" fmla="*/ 5273 w 9272"/>
                    <a:gd name="connsiteY54" fmla="*/ 204 h 8895"/>
                    <a:gd name="connsiteX55" fmla="*/ 5273 w 9272"/>
                    <a:gd name="connsiteY55" fmla="*/ 301 h 8895"/>
                    <a:gd name="connsiteX56" fmla="*/ 5457 w 9272"/>
                    <a:gd name="connsiteY56" fmla="*/ 336 h 8895"/>
                    <a:gd name="connsiteX57" fmla="*/ 5457 w 9272"/>
                    <a:gd name="connsiteY57" fmla="*/ 500 h 8895"/>
                    <a:gd name="connsiteX58" fmla="*/ 5637 w 9272"/>
                    <a:gd name="connsiteY58" fmla="*/ 534 h 8895"/>
                    <a:gd name="connsiteX59" fmla="*/ 5637 w 9272"/>
                    <a:gd name="connsiteY59" fmla="*/ 704 h 8895"/>
                    <a:gd name="connsiteX60" fmla="*/ 5818 w 9272"/>
                    <a:gd name="connsiteY60" fmla="*/ 735 h 8895"/>
                    <a:gd name="connsiteX61" fmla="*/ 5818 w 9272"/>
                    <a:gd name="connsiteY61" fmla="*/ 937 h 8895"/>
                    <a:gd name="connsiteX62" fmla="*/ 6002 w 9272"/>
                    <a:gd name="connsiteY62" fmla="*/ 970 h 8895"/>
                    <a:gd name="connsiteX63" fmla="*/ 6002 w 9272"/>
                    <a:gd name="connsiteY63" fmla="*/ 1235 h 8895"/>
                    <a:gd name="connsiteX64" fmla="*/ 6183 w 9272"/>
                    <a:gd name="connsiteY64" fmla="*/ 1269 h 8895"/>
                    <a:gd name="connsiteX65" fmla="*/ 6183 w 9272"/>
                    <a:gd name="connsiteY65" fmla="*/ 1538 h 8895"/>
                    <a:gd name="connsiteX66" fmla="*/ 6365 w 9272"/>
                    <a:gd name="connsiteY66" fmla="*/ 1571 h 8895"/>
                    <a:gd name="connsiteX67" fmla="*/ 6365 w 9272"/>
                    <a:gd name="connsiteY67" fmla="*/ 1872 h 8895"/>
                    <a:gd name="connsiteX68" fmla="*/ 6546 w 9272"/>
                    <a:gd name="connsiteY68" fmla="*/ 1907 h 8895"/>
                    <a:gd name="connsiteX69" fmla="*/ 6546 w 9272"/>
                    <a:gd name="connsiteY69" fmla="*/ 2242 h 8895"/>
                    <a:gd name="connsiteX70" fmla="*/ 6729 w 9272"/>
                    <a:gd name="connsiteY70" fmla="*/ 2274 h 8895"/>
                    <a:gd name="connsiteX71" fmla="*/ 6729 w 9272"/>
                    <a:gd name="connsiteY71" fmla="*/ 2643 h 8895"/>
                    <a:gd name="connsiteX72" fmla="*/ 6910 w 9272"/>
                    <a:gd name="connsiteY72" fmla="*/ 2675 h 8895"/>
                    <a:gd name="connsiteX73" fmla="*/ 6910 w 9272"/>
                    <a:gd name="connsiteY73" fmla="*/ 3044 h 8895"/>
                    <a:gd name="connsiteX74" fmla="*/ 7093 w 9272"/>
                    <a:gd name="connsiteY74" fmla="*/ 3076 h 8895"/>
                    <a:gd name="connsiteX75" fmla="*/ 7093 w 9272"/>
                    <a:gd name="connsiteY75" fmla="*/ 3478 h 8895"/>
                    <a:gd name="connsiteX76" fmla="*/ 7272 w 9272"/>
                    <a:gd name="connsiteY76" fmla="*/ 3509 h 8895"/>
                    <a:gd name="connsiteX77" fmla="*/ 7272 w 9272"/>
                    <a:gd name="connsiteY77" fmla="*/ 3914 h 8895"/>
                    <a:gd name="connsiteX78" fmla="*/ 7456 w 9272"/>
                    <a:gd name="connsiteY78" fmla="*/ 3948 h 8895"/>
                    <a:gd name="connsiteX79" fmla="*/ 7456 w 9272"/>
                    <a:gd name="connsiteY79" fmla="*/ 4347 h 8895"/>
                    <a:gd name="connsiteX80" fmla="*/ 7637 w 9272"/>
                    <a:gd name="connsiteY80" fmla="*/ 4382 h 8895"/>
                    <a:gd name="connsiteX81" fmla="*/ 7637 w 9272"/>
                    <a:gd name="connsiteY81" fmla="*/ 4815 h 8895"/>
                    <a:gd name="connsiteX82" fmla="*/ 7818 w 9272"/>
                    <a:gd name="connsiteY82" fmla="*/ 4847 h 8895"/>
                    <a:gd name="connsiteX83" fmla="*/ 7818 w 9272"/>
                    <a:gd name="connsiteY83" fmla="*/ 5284 h 8895"/>
                    <a:gd name="connsiteX84" fmla="*/ 8001 w 9272"/>
                    <a:gd name="connsiteY84" fmla="*/ 5319 h 8895"/>
                    <a:gd name="connsiteX85" fmla="*/ 8001 w 9272"/>
                    <a:gd name="connsiteY85" fmla="*/ 5752 h 8895"/>
                    <a:gd name="connsiteX86" fmla="*/ 8184 w 9272"/>
                    <a:gd name="connsiteY86" fmla="*/ 5785 h 8895"/>
                    <a:gd name="connsiteX87" fmla="*/ 8184 w 9272"/>
                    <a:gd name="connsiteY87" fmla="*/ 6220 h 8895"/>
                    <a:gd name="connsiteX88" fmla="*/ 8365 w 9272"/>
                    <a:gd name="connsiteY88" fmla="*/ 6254 h 8895"/>
                    <a:gd name="connsiteX89" fmla="*/ 8365 w 9272"/>
                    <a:gd name="connsiteY89" fmla="*/ 6687 h 8895"/>
                    <a:gd name="connsiteX90" fmla="*/ 8545 w 9272"/>
                    <a:gd name="connsiteY90" fmla="*/ 6720 h 8895"/>
                    <a:gd name="connsiteX91" fmla="*/ 8545 w 9272"/>
                    <a:gd name="connsiteY91" fmla="*/ 7157 h 8895"/>
                    <a:gd name="connsiteX92" fmla="*/ 8728 w 9272"/>
                    <a:gd name="connsiteY92" fmla="*/ 7189 h 8895"/>
                    <a:gd name="connsiteX93" fmla="*/ 8728 w 9272"/>
                    <a:gd name="connsiteY93" fmla="*/ 7625 h 8895"/>
                    <a:gd name="connsiteX94" fmla="*/ 8911 w 9272"/>
                    <a:gd name="connsiteY94" fmla="*/ 7662 h 8895"/>
                    <a:gd name="connsiteX95" fmla="*/ 9272 w 9272"/>
                    <a:gd name="connsiteY95" fmla="*/ 8895 h 8895"/>
                    <a:gd name="connsiteX0" fmla="*/ 0 w 9611"/>
                    <a:gd name="connsiteY0" fmla="*/ 9852 h 9852"/>
                    <a:gd name="connsiteX1" fmla="*/ 0 w 9611"/>
                    <a:gd name="connsiteY1" fmla="*/ 9439 h 9852"/>
                    <a:gd name="connsiteX2" fmla="*/ 196 w 9611"/>
                    <a:gd name="connsiteY2" fmla="*/ 9400 h 9852"/>
                    <a:gd name="connsiteX3" fmla="*/ 196 w 9611"/>
                    <a:gd name="connsiteY3" fmla="*/ 8948 h 9852"/>
                    <a:gd name="connsiteX4" fmla="*/ 393 w 9611"/>
                    <a:gd name="connsiteY4" fmla="*/ 8908 h 9852"/>
                    <a:gd name="connsiteX5" fmla="*/ 393 w 9611"/>
                    <a:gd name="connsiteY5" fmla="*/ 8419 h 9852"/>
                    <a:gd name="connsiteX6" fmla="*/ 589 w 9611"/>
                    <a:gd name="connsiteY6" fmla="*/ 8383 h 9852"/>
                    <a:gd name="connsiteX7" fmla="*/ 589 w 9611"/>
                    <a:gd name="connsiteY7" fmla="*/ 7933 h 9852"/>
                    <a:gd name="connsiteX8" fmla="*/ 785 w 9611"/>
                    <a:gd name="connsiteY8" fmla="*/ 7895 h 9852"/>
                    <a:gd name="connsiteX9" fmla="*/ 785 w 9611"/>
                    <a:gd name="connsiteY9" fmla="*/ 7408 h 9852"/>
                    <a:gd name="connsiteX10" fmla="*/ 979 w 9611"/>
                    <a:gd name="connsiteY10" fmla="*/ 7369 h 9852"/>
                    <a:gd name="connsiteX11" fmla="*/ 979 w 9611"/>
                    <a:gd name="connsiteY11" fmla="*/ 6880 h 9852"/>
                    <a:gd name="connsiteX12" fmla="*/ 1176 w 9611"/>
                    <a:gd name="connsiteY12" fmla="*/ 6843 h 9852"/>
                    <a:gd name="connsiteX13" fmla="*/ 1176 w 9611"/>
                    <a:gd name="connsiteY13" fmla="*/ 6354 h 9852"/>
                    <a:gd name="connsiteX14" fmla="*/ 1372 w 9611"/>
                    <a:gd name="connsiteY14" fmla="*/ 6314 h 9852"/>
                    <a:gd name="connsiteX15" fmla="*/ 1372 w 9611"/>
                    <a:gd name="connsiteY15" fmla="*/ 5827 h 9852"/>
                    <a:gd name="connsiteX16" fmla="*/ 1568 w 9611"/>
                    <a:gd name="connsiteY16" fmla="*/ 5788 h 9852"/>
                    <a:gd name="connsiteX17" fmla="*/ 1568 w 9611"/>
                    <a:gd name="connsiteY17" fmla="*/ 5301 h 9852"/>
                    <a:gd name="connsiteX18" fmla="*/ 1768 w 9611"/>
                    <a:gd name="connsiteY18" fmla="*/ 5265 h 9852"/>
                    <a:gd name="connsiteX19" fmla="*/ 1768 w 9611"/>
                    <a:gd name="connsiteY19" fmla="*/ 4775 h 9852"/>
                    <a:gd name="connsiteX20" fmla="*/ 1964 w 9611"/>
                    <a:gd name="connsiteY20" fmla="*/ 4739 h 9852"/>
                    <a:gd name="connsiteX21" fmla="*/ 1964 w 9611"/>
                    <a:gd name="connsiteY21" fmla="*/ 4248 h 9852"/>
                    <a:gd name="connsiteX22" fmla="*/ 2158 w 9611"/>
                    <a:gd name="connsiteY22" fmla="*/ 4211 h 9852"/>
                    <a:gd name="connsiteX23" fmla="*/ 2158 w 9611"/>
                    <a:gd name="connsiteY23" fmla="*/ 3759 h 9852"/>
                    <a:gd name="connsiteX24" fmla="*/ 2354 w 9611"/>
                    <a:gd name="connsiteY24" fmla="*/ 3722 h 9852"/>
                    <a:gd name="connsiteX25" fmla="*/ 2354 w 9611"/>
                    <a:gd name="connsiteY25" fmla="*/ 3310 h 9852"/>
                    <a:gd name="connsiteX26" fmla="*/ 2551 w 9611"/>
                    <a:gd name="connsiteY26" fmla="*/ 3269 h 9852"/>
                    <a:gd name="connsiteX27" fmla="*/ 2551 w 9611"/>
                    <a:gd name="connsiteY27" fmla="*/ 2858 h 9852"/>
                    <a:gd name="connsiteX28" fmla="*/ 2746 w 9611"/>
                    <a:gd name="connsiteY28" fmla="*/ 2816 h 9852"/>
                    <a:gd name="connsiteX29" fmla="*/ 2746 w 9611"/>
                    <a:gd name="connsiteY29" fmla="*/ 2406 h 9852"/>
                    <a:gd name="connsiteX30" fmla="*/ 2942 w 9611"/>
                    <a:gd name="connsiteY30" fmla="*/ 2369 h 9852"/>
                    <a:gd name="connsiteX31" fmla="*/ 2942 w 9611"/>
                    <a:gd name="connsiteY31" fmla="*/ 1992 h 9852"/>
                    <a:gd name="connsiteX32" fmla="*/ 3140 w 9611"/>
                    <a:gd name="connsiteY32" fmla="*/ 1954 h 9852"/>
                    <a:gd name="connsiteX33" fmla="*/ 3140 w 9611"/>
                    <a:gd name="connsiteY33" fmla="*/ 1655 h 9852"/>
                    <a:gd name="connsiteX34" fmla="*/ 3333 w 9611"/>
                    <a:gd name="connsiteY34" fmla="*/ 1618 h 9852"/>
                    <a:gd name="connsiteX35" fmla="*/ 3333 w 9611"/>
                    <a:gd name="connsiteY35" fmla="*/ 1314 h 9852"/>
                    <a:gd name="connsiteX36" fmla="*/ 3532 w 9611"/>
                    <a:gd name="connsiteY36" fmla="*/ 1277 h 9852"/>
                    <a:gd name="connsiteX37" fmla="*/ 3532 w 9611"/>
                    <a:gd name="connsiteY37" fmla="*/ 975 h 9852"/>
                    <a:gd name="connsiteX38" fmla="*/ 3725 w 9611"/>
                    <a:gd name="connsiteY38" fmla="*/ 939 h 9852"/>
                    <a:gd name="connsiteX39" fmla="*/ 3725 w 9611"/>
                    <a:gd name="connsiteY39" fmla="*/ 715 h 9852"/>
                    <a:gd name="connsiteX40" fmla="*/ 3924 w 9611"/>
                    <a:gd name="connsiteY40" fmla="*/ 680 h 9852"/>
                    <a:gd name="connsiteX41" fmla="*/ 3924 w 9611"/>
                    <a:gd name="connsiteY41" fmla="*/ 487 h 9852"/>
                    <a:gd name="connsiteX42" fmla="*/ 4117 w 9611"/>
                    <a:gd name="connsiteY42" fmla="*/ 450 h 9852"/>
                    <a:gd name="connsiteX43" fmla="*/ 4117 w 9611"/>
                    <a:gd name="connsiteY43" fmla="*/ 302 h 9852"/>
                    <a:gd name="connsiteX44" fmla="*/ 4313 w 9611"/>
                    <a:gd name="connsiteY44" fmla="*/ 265 h 9852"/>
                    <a:gd name="connsiteX45" fmla="*/ 4313 w 9611"/>
                    <a:gd name="connsiteY45" fmla="*/ 147 h 9852"/>
                    <a:gd name="connsiteX46" fmla="*/ 4509 w 9611"/>
                    <a:gd name="connsiteY46" fmla="*/ 111 h 9852"/>
                    <a:gd name="connsiteX47" fmla="*/ 4509 w 9611"/>
                    <a:gd name="connsiteY47" fmla="*/ 75 h 9852"/>
                    <a:gd name="connsiteX48" fmla="*/ 4902 w 9611"/>
                    <a:gd name="connsiteY48" fmla="*/ 0 h 9852"/>
                    <a:gd name="connsiteX49" fmla="*/ 4707 w 9611"/>
                    <a:gd name="connsiteY49" fmla="*/ 0 h 9852"/>
                    <a:gd name="connsiteX50" fmla="*/ 4902 w 9611"/>
                    <a:gd name="connsiteY50" fmla="*/ 0 h 9852"/>
                    <a:gd name="connsiteX51" fmla="*/ 5100 w 9611"/>
                    <a:gd name="connsiteY51" fmla="*/ 0 h 9852"/>
                    <a:gd name="connsiteX52" fmla="*/ 5491 w 9611"/>
                    <a:gd name="connsiteY52" fmla="*/ 75 h 9852"/>
                    <a:gd name="connsiteX53" fmla="*/ 5491 w 9611"/>
                    <a:gd name="connsiteY53" fmla="*/ 185 h 9852"/>
                    <a:gd name="connsiteX54" fmla="*/ 5687 w 9611"/>
                    <a:gd name="connsiteY54" fmla="*/ 229 h 9852"/>
                    <a:gd name="connsiteX55" fmla="*/ 5687 w 9611"/>
                    <a:gd name="connsiteY55" fmla="*/ 338 h 9852"/>
                    <a:gd name="connsiteX56" fmla="*/ 5885 w 9611"/>
                    <a:gd name="connsiteY56" fmla="*/ 378 h 9852"/>
                    <a:gd name="connsiteX57" fmla="*/ 5885 w 9611"/>
                    <a:gd name="connsiteY57" fmla="*/ 562 h 9852"/>
                    <a:gd name="connsiteX58" fmla="*/ 6080 w 9611"/>
                    <a:gd name="connsiteY58" fmla="*/ 600 h 9852"/>
                    <a:gd name="connsiteX59" fmla="*/ 6080 w 9611"/>
                    <a:gd name="connsiteY59" fmla="*/ 791 h 9852"/>
                    <a:gd name="connsiteX60" fmla="*/ 6275 w 9611"/>
                    <a:gd name="connsiteY60" fmla="*/ 826 h 9852"/>
                    <a:gd name="connsiteX61" fmla="*/ 6275 w 9611"/>
                    <a:gd name="connsiteY61" fmla="*/ 1053 h 9852"/>
                    <a:gd name="connsiteX62" fmla="*/ 6473 w 9611"/>
                    <a:gd name="connsiteY62" fmla="*/ 1091 h 9852"/>
                    <a:gd name="connsiteX63" fmla="*/ 6473 w 9611"/>
                    <a:gd name="connsiteY63" fmla="*/ 1388 h 9852"/>
                    <a:gd name="connsiteX64" fmla="*/ 6668 w 9611"/>
                    <a:gd name="connsiteY64" fmla="*/ 1427 h 9852"/>
                    <a:gd name="connsiteX65" fmla="*/ 6668 w 9611"/>
                    <a:gd name="connsiteY65" fmla="*/ 1729 h 9852"/>
                    <a:gd name="connsiteX66" fmla="*/ 6865 w 9611"/>
                    <a:gd name="connsiteY66" fmla="*/ 1766 h 9852"/>
                    <a:gd name="connsiteX67" fmla="*/ 6865 w 9611"/>
                    <a:gd name="connsiteY67" fmla="*/ 2105 h 9852"/>
                    <a:gd name="connsiteX68" fmla="*/ 7060 w 9611"/>
                    <a:gd name="connsiteY68" fmla="*/ 2144 h 9852"/>
                    <a:gd name="connsiteX69" fmla="*/ 7060 w 9611"/>
                    <a:gd name="connsiteY69" fmla="*/ 2521 h 9852"/>
                    <a:gd name="connsiteX70" fmla="*/ 7257 w 9611"/>
                    <a:gd name="connsiteY70" fmla="*/ 2556 h 9852"/>
                    <a:gd name="connsiteX71" fmla="*/ 7257 w 9611"/>
                    <a:gd name="connsiteY71" fmla="*/ 2971 h 9852"/>
                    <a:gd name="connsiteX72" fmla="*/ 7453 w 9611"/>
                    <a:gd name="connsiteY72" fmla="*/ 3007 h 9852"/>
                    <a:gd name="connsiteX73" fmla="*/ 7453 w 9611"/>
                    <a:gd name="connsiteY73" fmla="*/ 3422 h 9852"/>
                    <a:gd name="connsiteX74" fmla="*/ 7650 w 9611"/>
                    <a:gd name="connsiteY74" fmla="*/ 3458 h 9852"/>
                    <a:gd name="connsiteX75" fmla="*/ 7650 w 9611"/>
                    <a:gd name="connsiteY75" fmla="*/ 3910 h 9852"/>
                    <a:gd name="connsiteX76" fmla="*/ 7843 w 9611"/>
                    <a:gd name="connsiteY76" fmla="*/ 3945 h 9852"/>
                    <a:gd name="connsiteX77" fmla="*/ 7843 w 9611"/>
                    <a:gd name="connsiteY77" fmla="*/ 4400 h 9852"/>
                    <a:gd name="connsiteX78" fmla="*/ 8041 w 9611"/>
                    <a:gd name="connsiteY78" fmla="*/ 4438 h 9852"/>
                    <a:gd name="connsiteX79" fmla="*/ 8041 w 9611"/>
                    <a:gd name="connsiteY79" fmla="*/ 4887 h 9852"/>
                    <a:gd name="connsiteX80" fmla="*/ 8237 w 9611"/>
                    <a:gd name="connsiteY80" fmla="*/ 4926 h 9852"/>
                    <a:gd name="connsiteX81" fmla="*/ 8237 w 9611"/>
                    <a:gd name="connsiteY81" fmla="*/ 5413 h 9852"/>
                    <a:gd name="connsiteX82" fmla="*/ 8432 w 9611"/>
                    <a:gd name="connsiteY82" fmla="*/ 5449 h 9852"/>
                    <a:gd name="connsiteX83" fmla="*/ 8432 w 9611"/>
                    <a:gd name="connsiteY83" fmla="*/ 5940 h 9852"/>
                    <a:gd name="connsiteX84" fmla="*/ 8629 w 9611"/>
                    <a:gd name="connsiteY84" fmla="*/ 5980 h 9852"/>
                    <a:gd name="connsiteX85" fmla="*/ 8629 w 9611"/>
                    <a:gd name="connsiteY85" fmla="*/ 6467 h 9852"/>
                    <a:gd name="connsiteX86" fmla="*/ 8827 w 9611"/>
                    <a:gd name="connsiteY86" fmla="*/ 6504 h 9852"/>
                    <a:gd name="connsiteX87" fmla="*/ 8827 w 9611"/>
                    <a:gd name="connsiteY87" fmla="*/ 6993 h 9852"/>
                    <a:gd name="connsiteX88" fmla="*/ 9022 w 9611"/>
                    <a:gd name="connsiteY88" fmla="*/ 7031 h 9852"/>
                    <a:gd name="connsiteX89" fmla="*/ 9022 w 9611"/>
                    <a:gd name="connsiteY89" fmla="*/ 7518 h 9852"/>
                    <a:gd name="connsiteX90" fmla="*/ 9216 w 9611"/>
                    <a:gd name="connsiteY90" fmla="*/ 7555 h 9852"/>
                    <a:gd name="connsiteX91" fmla="*/ 9216 w 9611"/>
                    <a:gd name="connsiteY91" fmla="*/ 8046 h 9852"/>
                    <a:gd name="connsiteX92" fmla="*/ 9413 w 9611"/>
                    <a:gd name="connsiteY92" fmla="*/ 8082 h 9852"/>
                    <a:gd name="connsiteX93" fmla="*/ 9413 w 9611"/>
                    <a:gd name="connsiteY93" fmla="*/ 8572 h 9852"/>
                    <a:gd name="connsiteX94" fmla="*/ 9611 w 9611"/>
                    <a:gd name="connsiteY94" fmla="*/ 8614 h 9852"/>
                    <a:gd name="connsiteX0" fmla="*/ 0 w 9794"/>
                    <a:gd name="connsiteY0" fmla="*/ 10000 h 10000"/>
                    <a:gd name="connsiteX1" fmla="*/ 0 w 9794"/>
                    <a:gd name="connsiteY1" fmla="*/ 9581 h 10000"/>
                    <a:gd name="connsiteX2" fmla="*/ 204 w 9794"/>
                    <a:gd name="connsiteY2" fmla="*/ 9541 h 10000"/>
                    <a:gd name="connsiteX3" fmla="*/ 204 w 9794"/>
                    <a:gd name="connsiteY3" fmla="*/ 9082 h 10000"/>
                    <a:gd name="connsiteX4" fmla="*/ 409 w 9794"/>
                    <a:gd name="connsiteY4" fmla="*/ 9042 h 10000"/>
                    <a:gd name="connsiteX5" fmla="*/ 409 w 9794"/>
                    <a:gd name="connsiteY5" fmla="*/ 8545 h 10000"/>
                    <a:gd name="connsiteX6" fmla="*/ 613 w 9794"/>
                    <a:gd name="connsiteY6" fmla="*/ 8509 h 10000"/>
                    <a:gd name="connsiteX7" fmla="*/ 613 w 9794"/>
                    <a:gd name="connsiteY7" fmla="*/ 8052 h 10000"/>
                    <a:gd name="connsiteX8" fmla="*/ 817 w 9794"/>
                    <a:gd name="connsiteY8" fmla="*/ 8014 h 10000"/>
                    <a:gd name="connsiteX9" fmla="*/ 817 w 9794"/>
                    <a:gd name="connsiteY9" fmla="*/ 7519 h 10000"/>
                    <a:gd name="connsiteX10" fmla="*/ 1019 w 9794"/>
                    <a:gd name="connsiteY10" fmla="*/ 7480 h 10000"/>
                    <a:gd name="connsiteX11" fmla="*/ 1019 w 9794"/>
                    <a:gd name="connsiteY11" fmla="*/ 6983 h 10000"/>
                    <a:gd name="connsiteX12" fmla="*/ 1224 w 9794"/>
                    <a:gd name="connsiteY12" fmla="*/ 6946 h 10000"/>
                    <a:gd name="connsiteX13" fmla="*/ 1224 w 9794"/>
                    <a:gd name="connsiteY13" fmla="*/ 6449 h 10000"/>
                    <a:gd name="connsiteX14" fmla="*/ 1428 w 9794"/>
                    <a:gd name="connsiteY14" fmla="*/ 6409 h 10000"/>
                    <a:gd name="connsiteX15" fmla="*/ 1428 w 9794"/>
                    <a:gd name="connsiteY15" fmla="*/ 5915 h 10000"/>
                    <a:gd name="connsiteX16" fmla="*/ 1631 w 9794"/>
                    <a:gd name="connsiteY16" fmla="*/ 5875 h 10000"/>
                    <a:gd name="connsiteX17" fmla="*/ 1631 w 9794"/>
                    <a:gd name="connsiteY17" fmla="*/ 5381 h 10000"/>
                    <a:gd name="connsiteX18" fmla="*/ 1840 w 9794"/>
                    <a:gd name="connsiteY18" fmla="*/ 5344 h 10000"/>
                    <a:gd name="connsiteX19" fmla="*/ 1840 w 9794"/>
                    <a:gd name="connsiteY19" fmla="*/ 4847 h 10000"/>
                    <a:gd name="connsiteX20" fmla="*/ 2043 w 9794"/>
                    <a:gd name="connsiteY20" fmla="*/ 4810 h 10000"/>
                    <a:gd name="connsiteX21" fmla="*/ 2043 w 9794"/>
                    <a:gd name="connsiteY21" fmla="*/ 4312 h 10000"/>
                    <a:gd name="connsiteX22" fmla="*/ 2245 w 9794"/>
                    <a:gd name="connsiteY22" fmla="*/ 4274 h 10000"/>
                    <a:gd name="connsiteX23" fmla="*/ 2245 w 9794"/>
                    <a:gd name="connsiteY23" fmla="*/ 3815 h 10000"/>
                    <a:gd name="connsiteX24" fmla="*/ 2449 w 9794"/>
                    <a:gd name="connsiteY24" fmla="*/ 3778 h 10000"/>
                    <a:gd name="connsiteX25" fmla="*/ 2449 w 9794"/>
                    <a:gd name="connsiteY25" fmla="*/ 3360 h 10000"/>
                    <a:gd name="connsiteX26" fmla="*/ 2654 w 9794"/>
                    <a:gd name="connsiteY26" fmla="*/ 3318 h 10000"/>
                    <a:gd name="connsiteX27" fmla="*/ 2654 w 9794"/>
                    <a:gd name="connsiteY27" fmla="*/ 2901 h 10000"/>
                    <a:gd name="connsiteX28" fmla="*/ 2857 w 9794"/>
                    <a:gd name="connsiteY28" fmla="*/ 2858 h 10000"/>
                    <a:gd name="connsiteX29" fmla="*/ 2857 w 9794"/>
                    <a:gd name="connsiteY29" fmla="*/ 2442 h 10000"/>
                    <a:gd name="connsiteX30" fmla="*/ 3061 w 9794"/>
                    <a:gd name="connsiteY30" fmla="*/ 2405 h 10000"/>
                    <a:gd name="connsiteX31" fmla="*/ 3061 w 9794"/>
                    <a:gd name="connsiteY31" fmla="*/ 2022 h 10000"/>
                    <a:gd name="connsiteX32" fmla="*/ 3267 w 9794"/>
                    <a:gd name="connsiteY32" fmla="*/ 1983 h 10000"/>
                    <a:gd name="connsiteX33" fmla="*/ 3267 w 9794"/>
                    <a:gd name="connsiteY33" fmla="*/ 1680 h 10000"/>
                    <a:gd name="connsiteX34" fmla="*/ 3468 w 9794"/>
                    <a:gd name="connsiteY34" fmla="*/ 1642 h 10000"/>
                    <a:gd name="connsiteX35" fmla="*/ 3468 w 9794"/>
                    <a:gd name="connsiteY35" fmla="*/ 1334 h 10000"/>
                    <a:gd name="connsiteX36" fmla="*/ 3675 w 9794"/>
                    <a:gd name="connsiteY36" fmla="*/ 1296 h 10000"/>
                    <a:gd name="connsiteX37" fmla="*/ 3675 w 9794"/>
                    <a:gd name="connsiteY37" fmla="*/ 990 h 10000"/>
                    <a:gd name="connsiteX38" fmla="*/ 3876 w 9794"/>
                    <a:gd name="connsiteY38" fmla="*/ 953 h 10000"/>
                    <a:gd name="connsiteX39" fmla="*/ 3876 w 9794"/>
                    <a:gd name="connsiteY39" fmla="*/ 726 h 10000"/>
                    <a:gd name="connsiteX40" fmla="*/ 4083 w 9794"/>
                    <a:gd name="connsiteY40" fmla="*/ 690 h 10000"/>
                    <a:gd name="connsiteX41" fmla="*/ 4083 w 9794"/>
                    <a:gd name="connsiteY41" fmla="*/ 494 h 10000"/>
                    <a:gd name="connsiteX42" fmla="*/ 4284 w 9794"/>
                    <a:gd name="connsiteY42" fmla="*/ 457 h 10000"/>
                    <a:gd name="connsiteX43" fmla="*/ 4284 w 9794"/>
                    <a:gd name="connsiteY43" fmla="*/ 307 h 10000"/>
                    <a:gd name="connsiteX44" fmla="*/ 4488 w 9794"/>
                    <a:gd name="connsiteY44" fmla="*/ 269 h 10000"/>
                    <a:gd name="connsiteX45" fmla="*/ 4488 w 9794"/>
                    <a:gd name="connsiteY45" fmla="*/ 149 h 10000"/>
                    <a:gd name="connsiteX46" fmla="*/ 4691 w 9794"/>
                    <a:gd name="connsiteY46" fmla="*/ 113 h 10000"/>
                    <a:gd name="connsiteX47" fmla="*/ 4691 w 9794"/>
                    <a:gd name="connsiteY47" fmla="*/ 76 h 10000"/>
                    <a:gd name="connsiteX48" fmla="*/ 5100 w 9794"/>
                    <a:gd name="connsiteY48" fmla="*/ 0 h 10000"/>
                    <a:gd name="connsiteX49" fmla="*/ 4898 w 9794"/>
                    <a:gd name="connsiteY49" fmla="*/ 0 h 10000"/>
                    <a:gd name="connsiteX50" fmla="*/ 5100 w 9794"/>
                    <a:gd name="connsiteY50" fmla="*/ 0 h 10000"/>
                    <a:gd name="connsiteX51" fmla="*/ 5306 w 9794"/>
                    <a:gd name="connsiteY51" fmla="*/ 0 h 10000"/>
                    <a:gd name="connsiteX52" fmla="*/ 5713 w 9794"/>
                    <a:gd name="connsiteY52" fmla="*/ 76 h 10000"/>
                    <a:gd name="connsiteX53" fmla="*/ 5713 w 9794"/>
                    <a:gd name="connsiteY53" fmla="*/ 188 h 10000"/>
                    <a:gd name="connsiteX54" fmla="*/ 5917 w 9794"/>
                    <a:gd name="connsiteY54" fmla="*/ 232 h 10000"/>
                    <a:gd name="connsiteX55" fmla="*/ 5917 w 9794"/>
                    <a:gd name="connsiteY55" fmla="*/ 343 h 10000"/>
                    <a:gd name="connsiteX56" fmla="*/ 6123 w 9794"/>
                    <a:gd name="connsiteY56" fmla="*/ 384 h 10000"/>
                    <a:gd name="connsiteX57" fmla="*/ 6123 w 9794"/>
                    <a:gd name="connsiteY57" fmla="*/ 570 h 10000"/>
                    <a:gd name="connsiteX58" fmla="*/ 6326 w 9794"/>
                    <a:gd name="connsiteY58" fmla="*/ 609 h 10000"/>
                    <a:gd name="connsiteX59" fmla="*/ 6326 w 9794"/>
                    <a:gd name="connsiteY59" fmla="*/ 803 h 10000"/>
                    <a:gd name="connsiteX60" fmla="*/ 6529 w 9794"/>
                    <a:gd name="connsiteY60" fmla="*/ 838 h 10000"/>
                    <a:gd name="connsiteX61" fmla="*/ 6529 w 9794"/>
                    <a:gd name="connsiteY61" fmla="*/ 1069 h 10000"/>
                    <a:gd name="connsiteX62" fmla="*/ 6735 w 9794"/>
                    <a:gd name="connsiteY62" fmla="*/ 1107 h 10000"/>
                    <a:gd name="connsiteX63" fmla="*/ 6735 w 9794"/>
                    <a:gd name="connsiteY63" fmla="*/ 1409 h 10000"/>
                    <a:gd name="connsiteX64" fmla="*/ 6938 w 9794"/>
                    <a:gd name="connsiteY64" fmla="*/ 1448 h 10000"/>
                    <a:gd name="connsiteX65" fmla="*/ 6938 w 9794"/>
                    <a:gd name="connsiteY65" fmla="*/ 1755 h 10000"/>
                    <a:gd name="connsiteX66" fmla="*/ 7143 w 9794"/>
                    <a:gd name="connsiteY66" fmla="*/ 1793 h 10000"/>
                    <a:gd name="connsiteX67" fmla="*/ 7143 w 9794"/>
                    <a:gd name="connsiteY67" fmla="*/ 2137 h 10000"/>
                    <a:gd name="connsiteX68" fmla="*/ 7346 w 9794"/>
                    <a:gd name="connsiteY68" fmla="*/ 2176 h 10000"/>
                    <a:gd name="connsiteX69" fmla="*/ 7346 w 9794"/>
                    <a:gd name="connsiteY69" fmla="*/ 2559 h 10000"/>
                    <a:gd name="connsiteX70" fmla="*/ 7551 w 9794"/>
                    <a:gd name="connsiteY70" fmla="*/ 2594 h 10000"/>
                    <a:gd name="connsiteX71" fmla="*/ 7551 w 9794"/>
                    <a:gd name="connsiteY71" fmla="*/ 3016 h 10000"/>
                    <a:gd name="connsiteX72" fmla="*/ 7755 w 9794"/>
                    <a:gd name="connsiteY72" fmla="*/ 3052 h 10000"/>
                    <a:gd name="connsiteX73" fmla="*/ 7755 w 9794"/>
                    <a:gd name="connsiteY73" fmla="*/ 3473 h 10000"/>
                    <a:gd name="connsiteX74" fmla="*/ 7960 w 9794"/>
                    <a:gd name="connsiteY74" fmla="*/ 3510 h 10000"/>
                    <a:gd name="connsiteX75" fmla="*/ 7960 w 9794"/>
                    <a:gd name="connsiteY75" fmla="*/ 3969 h 10000"/>
                    <a:gd name="connsiteX76" fmla="*/ 8160 w 9794"/>
                    <a:gd name="connsiteY76" fmla="*/ 4004 h 10000"/>
                    <a:gd name="connsiteX77" fmla="*/ 8160 w 9794"/>
                    <a:gd name="connsiteY77" fmla="*/ 4466 h 10000"/>
                    <a:gd name="connsiteX78" fmla="*/ 8366 w 9794"/>
                    <a:gd name="connsiteY78" fmla="*/ 4505 h 10000"/>
                    <a:gd name="connsiteX79" fmla="*/ 8366 w 9794"/>
                    <a:gd name="connsiteY79" fmla="*/ 4960 h 10000"/>
                    <a:gd name="connsiteX80" fmla="*/ 8570 w 9794"/>
                    <a:gd name="connsiteY80" fmla="*/ 5000 h 10000"/>
                    <a:gd name="connsiteX81" fmla="*/ 8570 w 9794"/>
                    <a:gd name="connsiteY81" fmla="*/ 5494 h 10000"/>
                    <a:gd name="connsiteX82" fmla="*/ 8773 w 9794"/>
                    <a:gd name="connsiteY82" fmla="*/ 5531 h 10000"/>
                    <a:gd name="connsiteX83" fmla="*/ 8773 w 9794"/>
                    <a:gd name="connsiteY83" fmla="*/ 6029 h 10000"/>
                    <a:gd name="connsiteX84" fmla="*/ 8978 w 9794"/>
                    <a:gd name="connsiteY84" fmla="*/ 6070 h 10000"/>
                    <a:gd name="connsiteX85" fmla="*/ 8978 w 9794"/>
                    <a:gd name="connsiteY85" fmla="*/ 6564 h 10000"/>
                    <a:gd name="connsiteX86" fmla="*/ 9184 w 9794"/>
                    <a:gd name="connsiteY86" fmla="*/ 6602 h 10000"/>
                    <a:gd name="connsiteX87" fmla="*/ 9184 w 9794"/>
                    <a:gd name="connsiteY87" fmla="*/ 7098 h 10000"/>
                    <a:gd name="connsiteX88" fmla="*/ 9387 w 9794"/>
                    <a:gd name="connsiteY88" fmla="*/ 7137 h 10000"/>
                    <a:gd name="connsiteX89" fmla="*/ 9387 w 9794"/>
                    <a:gd name="connsiteY89" fmla="*/ 7631 h 10000"/>
                    <a:gd name="connsiteX90" fmla="*/ 9589 w 9794"/>
                    <a:gd name="connsiteY90" fmla="*/ 7668 h 10000"/>
                    <a:gd name="connsiteX91" fmla="*/ 9589 w 9794"/>
                    <a:gd name="connsiteY91" fmla="*/ 8167 h 10000"/>
                    <a:gd name="connsiteX92" fmla="*/ 9794 w 9794"/>
                    <a:gd name="connsiteY92" fmla="*/ 8203 h 10000"/>
                    <a:gd name="connsiteX93" fmla="*/ 9794 w 9794"/>
                    <a:gd name="connsiteY93" fmla="*/ 8701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08 w 10000"/>
                    <a:gd name="connsiteY2" fmla="*/ 9541 h 10000"/>
                    <a:gd name="connsiteX3" fmla="*/ 208 w 10000"/>
                    <a:gd name="connsiteY3" fmla="*/ 9082 h 10000"/>
                    <a:gd name="connsiteX4" fmla="*/ 418 w 10000"/>
                    <a:gd name="connsiteY4" fmla="*/ 9042 h 10000"/>
                    <a:gd name="connsiteX5" fmla="*/ 418 w 10000"/>
                    <a:gd name="connsiteY5" fmla="*/ 8545 h 10000"/>
                    <a:gd name="connsiteX6" fmla="*/ 626 w 10000"/>
                    <a:gd name="connsiteY6" fmla="*/ 8509 h 10000"/>
                    <a:gd name="connsiteX7" fmla="*/ 626 w 10000"/>
                    <a:gd name="connsiteY7" fmla="*/ 8052 h 10000"/>
                    <a:gd name="connsiteX8" fmla="*/ 834 w 10000"/>
                    <a:gd name="connsiteY8" fmla="*/ 8014 h 10000"/>
                    <a:gd name="connsiteX9" fmla="*/ 834 w 10000"/>
                    <a:gd name="connsiteY9" fmla="*/ 7519 h 10000"/>
                    <a:gd name="connsiteX10" fmla="*/ 1040 w 10000"/>
                    <a:gd name="connsiteY10" fmla="*/ 7480 h 10000"/>
                    <a:gd name="connsiteX11" fmla="*/ 1040 w 10000"/>
                    <a:gd name="connsiteY11" fmla="*/ 6983 h 10000"/>
                    <a:gd name="connsiteX12" fmla="*/ 1250 w 10000"/>
                    <a:gd name="connsiteY12" fmla="*/ 6946 h 10000"/>
                    <a:gd name="connsiteX13" fmla="*/ 1250 w 10000"/>
                    <a:gd name="connsiteY13" fmla="*/ 6449 h 10000"/>
                    <a:gd name="connsiteX14" fmla="*/ 1458 w 10000"/>
                    <a:gd name="connsiteY14" fmla="*/ 6409 h 10000"/>
                    <a:gd name="connsiteX15" fmla="*/ 1458 w 10000"/>
                    <a:gd name="connsiteY15" fmla="*/ 5915 h 10000"/>
                    <a:gd name="connsiteX16" fmla="*/ 1665 w 10000"/>
                    <a:gd name="connsiteY16" fmla="*/ 5875 h 10000"/>
                    <a:gd name="connsiteX17" fmla="*/ 1665 w 10000"/>
                    <a:gd name="connsiteY17" fmla="*/ 5381 h 10000"/>
                    <a:gd name="connsiteX18" fmla="*/ 1879 w 10000"/>
                    <a:gd name="connsiteY18" fmla="*/ 5344 h 10000"/>
                    <a:gd name="connsiteX19" fmla="*/ 1879 w 10000"/>
                    <a:gd name="connsiteY19" fmla="*/ 4847 h 10000"/>
                    <a:gd name="connsiteX20" fmla="*/ 2086 w 10000"/>
                    <a:gd name="connsiteY20" fmla="*/ 4810 h 10000"/>
                    <a:gd name="connsiteX21" fmla="*/ 2086 w 10000"/>
                    <a:gd name="connsiteY21" fmla="*/ 4312 h 10000"/>
                    <a:gd name="connsiteX22" fmla="*/ 2292 w 10000"/>
                    <a:gd name="connsiteY22" fmla="*/ 4274 h 10000"/>
                    <a:gd name="connsiteX23" fmla="*/ 2292 w 10000"/>
                    <a:gd name="connsiteY23" fmla="*/ 3815 h 10000"/>
                    <a:gd name="connsiteX24" fmla="*/ 2501 w 10000"/>
                    <a:gd name="connsiteY24" fmla="*/ 3778 h 10000"/>
                    <a:gd name="connsiteX25" fmla="*/ 2501 w 10000"/>
                    <a:gd name="connsiteY25" fmla="*/ 3360 h 10000"/>
                    <a:gd name="connsiteX26" fmla="*/ 2710 w 10000"/>
                    <a:gd name="connsiteY26" fmla="*/ 3318 h 10000"/>
                    <a:gd name="connsiteX27" fmla="*/ 2710 w 10000"/>
                    <a:gd name="connsiteY27" fmla="*/ 2901 h 10000"/>
                    <a:gd name="connsiteX28" fmla="*/ 2917 w 10000"/>
                    <a:gd name="connsiteY28" fmla="*/ 2858 h 10000"/>
                    <a:gd name="connsiteX29" fmla="*/ 2917 w 10000"/>
                    <a:gd name="connsiteY29" fmla="*/ 2442 h 10000"/>
                    <a:gd name="connsiteX30" fmla="*/ 3125 w 10000"/>
                    <a:gd name="connsiteY30" fmla="*/ 2405 h 10000"/>
                    <a:gd name="connsiteX31" fmla="*/ 3125 w 10000"/>
                    <a:gd name="connsiteY31" fmla="*/ 2022 h 10000"/>
                    <a:gd name="connsiteX32" fmla="*/ 3336 w 10000"/>
                    <a:gd name="connsiteY32" fmla="*/ 1983 h 10000"/>
                    <a:gd name="connsiteX33" fmla="*/ 3336 w 10000"/>
                    <a:gd name="connsiteY33" fmla="*/ 1680 h 10000"/>
                    <a:gd name="connsiteX34" fmla="*/ 3541 w 10000"/>
                    <a:gd name="connsiteY34" fmla="*/ 1642 h 10000"/>
                    <a:gd name="connsiteX35" fmla="*/ 3541 w 10000"/>
                    <a:gd name="connsiteY35" fmla="*/ 1334 h 10000"/>
                    <a:gd name="connsiteX36" fmla="*/ 3752 w 10000"/>
                    <a:gd name="connsiteY36" fmla="*/ 1296 h 10000"/>
                    <a:gd name="connsiteX37" fmla="*/ 3752 w 10000"/>
                    <a:gd name="connsiteY37" fmla="*/ 990 h 10000"/>
                    <a:gd name="connsiteX38" fmla="*/ 3958 w 10000"/>
                    <a:gd name="connsiteY38" fmla="*/ 953 h 10000"/>
                    <a:gd name="connsiteX39" fmla="*/ 3958 w 10000"/>
                    <a:gd name="connsiteY39" fmla="*/ 726 h 10000"/>
                    <a:gd name="connsiteX40" fmla="*/ 4169 w 10000"/>
                    <a:gd name="connsiteY40" fmla="*/ 690 h 10000"/>
                    <a:gd name="connsiteX41" fmla="*/ 4169 w 10000"/>
                    <a:gd name="connsiteY41" fmla="*/ 494 h 10000"/>
                    <a:gd name="connsiteX42" fmla="*/ 4374 w 10000"/>
                    <a:gd name="connsiteY42" fmla="*/ 457 h 10000"/>
                    <a:gd name="connsiteX43" fmla="*/ 4374 w 10000"/>
                    <a:gd name="connsiteY43" fmla="*/ 307 h 10000"/>
                    <a:gd name="connsiteX44" fmla="*/ 4582 w 10000"/>
                    <a:gd name="connsiteY44" fmla="*/ 269 h 10000"/>
                    <a:gd name="connsiteX45" fmla="*/ 4582 w 10000"/>
                    <a:gd name="connsiteY45" fmla="*/ 149 h 10000"/>
                    <a:gd name="connsiteX46" fmla="*/ 4790 w 10000"/>
                    <a:gd name="connsiteY46" fmla="*/ 113 h 10000"/>
                    <a:gd name="connsiteX47" fmla="*/ 4790 w 10000"/>
                    <a:gd name="connsiteY47" fmla="*/ 76 h 10000"/>
                    <a:gd name="connsiteX48" fmla="*/ 5207 w 10000"/>
                    <a:gd name="connsiteY48" fmla="*/ 0 h 10000"/>
                    <a:gd name="connsiteX49" fmla="*/ 5001 w 10000"/>
                    <a:gd name="connsiteY49" fmla="*/ 0 h 10000"/>
                    <a:gd name="connsiteX50" fmla="*/ 5207 w 10000"/>
                    <a:gd name="connsiteY50" fmla="*/ 0 h 10000"/>
                    <a:gd name="connsiteX51" fmla="*/ 5418 w 10000"/>
                    <a:gd name="connsiteY51" fmla="*/ 0 h 10000"/>
                    <a:gd name="connsiteX52" fmla="*/ 5833 w 10000"/>
                    <a:gd name="connsiteY52" fmla="*/ 76 h 10000"/>
                    <a:gd name="connsiteX53" fmla="*/ 5833 w 10000"/>
                    <a:gd name="connsiteY53" fmla="*/ 188 h 10000"/>
                    <a:gd name="connsiteX54" fmla="*/ 6041 w 10000"/>
                    <a:gd name="connsiteY54" fmla="*/ 232 h 10000"/>
                    <a:gd name="connsiteX55" fmla="*/ 6041 w 10000"/>
                    <a:gd name="connsiteY55" fmla="*/ 343 h 10000"/>
                    <a:gd name="connsiteX56" fmla="*/ 6252 w 10000"/>
                    <a:gd name="connsiteY56" fmla="*/ 384 h 10000"/>
                    <a:gd name="connsiteX57" fmla="*/ 6252 w 10000"/>
                    <a:gd name="connsiteY57" fmla="*/ 570 h 10000"/>
                    <a:gd name="connsiteX58" fmla="*/ 6459 w 10000"/>
                    <a:gd name="connsiteY58" fmla="*/ 609 h 10000"/>
                    <a:gd name="connsiteX59" fmla="*/ 6459 w 10000"/>
                    <a:gd name="connsiteY59" fmla="*/ 803 h 10000"/>
                    <a:gd name="connsiteX60" fmla="*/ 6666 w 10000"/>
                    <a:gd name="connsiteY60" fmla="*/ 838 h 10000"/>
                    <a:gd name="connsiteX61" fmla="*/ 6666 w 10000"/>
                    <a:gd name="connsiteY61" fmla="*/ 1069 h 10000"/>
                    <a:gd name="connsiteX62" fmla="*/ 6877 w 10000"/>
                    <a:gd name="connsiteY62" fmla="*/ 1107 h 10000"/>
                    <a:gd name="connsiteX63" fmla="*/ 6877 w 10000"/>
                    <a:gd name="connsiteY63" fmla="*/ 1409 h 10000"/>
                    <a:gd name="connsiteX64" fmla="*/ 7084 w 10000"/>
                    <a:gd name="connsiteY64" fmla="*/ 1448 h 10000"/>
                    <a:gd name="connsiteX65" fmla="*/ 7084 w 10000"/>
                    <a:gd name="connsiteY65" fmla="*/ 1755 h 10000"/>
                    <a:gd name="connsiteX66" fmla="*/ 7293 w 10000"/>
                    <a:gd name="connsiteY66" fmla="*/ 1793 h 10000"/>
                    <a:gd name="connsiteX67" fmla="*/ 7293 w 10000"/>
                    <a:gd name="connsiteY67" fmla="*/ 2137 h 10000"/>
                    <a:gd name="connsiteX68" fmla="*/ 7501 w 10000"/>
                    <a:gd name="connsiteY68" fmla="*/ 2176 h 10000"/>
                    <a:gd name="connsiteX69" fmla="*/ 7501 w 10000"/>
                    <a:gd name="connsiteY69" fmla="*/ 2559 h 10000"/>
                    <a:gd name="connsiteX70" fmla="*/ 7710 w 10000"/>
                    <a:gd name="connsiteY70" fmla="*/ 2594 h 10000"/>
                    <a:gd name="connsiteX71" fmla="*/ 7710 w 10000"/>
                    <a:gd name="connsiteY71" fmla="*/ 3016 h 10000"/>
                    <a:gd name="connsiteX72" fmla="*/ 7918 w 10000"/>
                    <a:gd name="connsiteY72" fmla="*/ 3052 h 10000"/>
                    <a:gd name="connsiteX73" fmla="*/ 7918 w 10000"/>
                    <a:gd name="connsiteY73" fmla="*/ 3473 h 10000"/>
                    <a:gd name="connsiteX74" fmla="*/ 8127 w 10000"/>
                    <a:gd name="connsiteY74" fmla="*/ 3510 h 10000"/>
                    <a:gd name="connsiteX75" fmla="*/ 8127 w 10000"/>
                    <a:gd name="connsiteY75" fmla="*/ 3969 h 10000"/>
                    <a:gd name="connsiteX76" fmla="*/ 8332 w 10000"/>
                    <a:gd name="connsiteY76" fmla="*/ 4004 h 10000"/>
                    <a:gd name="connsiteX77" fmla="*/ 8332 w 10000"/>
                    <a:gd name="connsiteY77" fmla="*/ 4466 h 10000"/>
                    <a:gd name="connsiteX78" fmla="*/ 8542 w 10000"/>
                    <a:gd name="connsiteY78" fmla="*/ 4505 h 10000"/>
                    <a:gd name="connsiteX79" fmla="*/ 8542 w 10000"/>
                    <a:gd name="connsiteY79" fmla="*/ 4960 h 10000"/>
                    <a:gd name="connsiteX80" fmla="*/ 8750 w 10000"/>
                    <a:gd name="connsiteY80" fmla="*/ 5000 h 10000"/>
                    <a:gd name="connsiteX81" fmla="*/ 8750 w 10000"/>
                    <a:gd name="connsiteY81" fmla="*/ 5494 h 10000"/>
                    <a:gd name="connsiteX82" fmla="*/ 8958 w 10000"/>
                    <a:gd name="connsiteY82" fmla="*/ 5531 h 10000"/>
                    <a:gd name="connsiteX83" fmla="*/ 8958 w 10000"/>
                    <a:gd name="connsiteY83" fmla="*/ 6029 h 10000"/>
                    <a:gd name="connsiteX84" fmla="*/ 9167 w 10000"/>
                    <a:gd name="connsiteY84" fmla="*/ 6070 h 10000"/>
                    <a:gd name="connsiteX85" fmla="*/ 9167 w 10000"/>
                    <a:gd name="connsiteY85" fmla="*/ 6564 h 10000"/>
                    <a:gd name="connsiteX86" fmla="*/ 9377 w 10000"/>
                    <a:gd name="connsiteY86" fmla="*/ 6602 h 10000"/>
                    <a:gd name="connsiteX87" fmla="*/ 9377 w 10000"/>
                    <a:gd name="connsiteY87" fmla="*/ 7098 h 10000"/>
                    <a:gd name="connsiteX88" fmla="*/ 9584 w 10000"/>
                    <a:gd name="connsiteY88" fmla="*/ 7137 h 10000"/>
                    <a:gd name="connsiteX89" fmla="*/ 9584 w 10000"/>
                    <a:gd name="connsiteY89" fmla="*/ 7631 h 10000"/>
                    <a:gd name="connsiteX90" fmla="*/ 9791 w 10000"/>
                    <a:gd name="connsiteY90" fmla="*/ 7668 h 10000"/>
                    <a:gd name="connsiteX91" fmla="*/ 9791 w 10000"/>
                    <a:gd name="connsiteY91" fmla="*/ 8167 h 10000"/>
                    <a:gd name="connsiteX92" fmla="*/ 10000 w 10000"/>
                    <a:gd name="connsiteY92" fmla="*/ 8203 h 10000"/>
                    <a:gd name="connsiteX0" fmla="*/ 0 w 9791"/>
                    <a:gd name="connsiteY0" fmla="*/ 10000 h 10000"/>
                    <a:gd name="connsiteX1" fmla="*/ 0 w 9791"/>
                    <a:gd name="connsiteY1" fmla="*/ 9581 h 10000"/>
                    <a:gd name="connsiteX2" fmla="*/ 208 w 9791"/>
                    <a:gd name="connsiteY2" fmla="*/ 9541 h 10000"/>
                    <a:gd name="connsiteX3" fmla="*/ 208 w 9791"/>
                    <a:gd name="connsiteY3" fmla="*/ 9082 h 10000"/>
                    <a:gd name="connsiteX4" fmla="*/ 418 w 9791"/>
                    <a:gd name="connsiteY4" fmla="*/ 9042 h 10000"/>
                    <a:gd name="connsiteX5" fmla="*/ 418 w 9791"/>
                    <a:gd name="connsiteY5" fmla="*/ 8545 h 10000"/>
                    <a:gd name="connsiteX6" fmla="*/ 626 w 9791"/>
                    <a:gd name="connsiteY6" fmla="*/ 8509 h 10000"/>
                    <a:gd name="connsiteX7" fmla="*/ 626 w 9791"/>
                    <a:gd name="connsiteY7" fmla="*/ 8052 h 10000"/>
                    <a:gd name="connsiteX8" fmla="*/ 834 w 9791"/>
                    <a:gd name="connsiteY8" fmla="*/ 8014 h 10000"/>
                    <a:gd name="connsiteX9" fmla="*/ 834 w 9791"/>
                    <a:gd name="connsiteY9" fmla="*/ 7519 h 10000"/>
                    <a:gd name="connsiteX10" fmla="*/ 1040 w 9791"/>
                    <a:gd name="connsiteY10" fmla="*/ 7480 h 10000"/>
                    <a:gd name="connsiteX11" fmla="*/ 1040 w 9791"/>
                    <a:gd name="connsiteY11" fmla="*/ 6983 h 10000"/>
                    <a:gd name="connsiteX12" fmla="*/ 1250 w 9791"/>
                    <a:gd name="connsiteY12" fmla="*/ 6946 h 10000"/>
                    <a:gd name="connsiteX13" fmla="*/ 1250 w 9791"/>
                    <a:gd name="connsiteY13" fmla="*/ 6449 h 10000"/>
                    <a:gd name="connsiteX14" fmla="*/ 1458 w 9791"/>
                    <a:gd name="connsiteY14" fmla="*/ 6409 h 10000"/>
                    <a:gd name="connsiteX15" fmla="*/ 1458 w 9791"/>
                    <a:gd name="connsiteY15" fmla="*/ 5915 h 10000"/>
                    <a:gd name="connsiteX16" fmla="*/ 1665 w 9791"/>
                    <a:gd name="connsiteY16" fmla="*/ 5875 h 10000"/>
                    <a:gd name="connsiteX17" fmla="*/ 1665 w 9791"/>
                    <a:gd name="connsiteY17" fmla="*/ 5381 h 10000"/>
                    <a:gd name="connsiteX18" fmla="*/ 1879 w 9791"/>
                    <a:gd name="connsiteY18" fmla="*/ 5344 h 10000"/>
                    <a:gd name="connsiteX19" fmla="*/ 1879 w 9791"/>
                    <a:gd name="connsiteY19" fmla="*/ 4847 h 10000"/>
                    <a:gd name="connsiteX20" fmla="*/ 2086 w 9791"/>
                    <a:gd name="connsiteY20" fmla="*/ 4810 h 10000"/>
                    <a:gd name="connsiteX21" fmla="*/ 2086 w 9791"/>
                    <a:gd name="connsiteY21" fmla="*/ 4312 h 10000"/>
                    <a:gd name="connsiteX22" fmla="*/ 2292 w 9791"/>
                    <a:gd name="connsiteY22" fmla="*/ 4274 h 10000"/>
                    <a:gd name="connsiteX23" fmla="*/ 2292 w 9791"/>
                    <a:gd name="connsiteY23" fmla="*/ 3815 h 10000"/>
                    <a:gd name="connsiteX24" fmla="*/ 2501 w 9791"/>
                    <a:gd name="connsiteY24" fmla="*/ 3778 h 10000"/>
                    <a:gd name="connsiteX25" fmla="*/ 2501 w 9791"/>
                    <a:gd name="connsiteY25" fmla="*/ 3360 h 10000"/>
                    <a:gd name="connsiteX26" fmla="*/ 2710 w 9791"/>
                    <a:gd name="connsiteY26" fmla="*/ 3318 h 10000"/>
                    <a:gd name="connsiteX27" fmla="*/ 2710 w 9791"/>
                    <a:gd name="connsiteY27" fmla="*/ 2901 h 10000"/>
                    <a:gd name="connsiteX28" fmla="*/ 2917 w 9791"/>
                    <a:gd name="connsiteY28" fmla="*/ 2858 h 10000"/>
                    <a:gd name="connsiteX29" fmla="*/ 2917 w 9791"/>
                    <a:gd name="connsiteY29" fmla="*/ 2442 h 10000"/>
                    <a:gd name="connsiteX30" fmla="*/ 3125 w 9791"/>
                    <a:gd name="connsiteY30" fmla="*/ 2405 h 10000"/>
                    <a:gd name="connsiteX31" fmla="*/ 3125 w 9791"/>
                    <a:gd name="connsiteY31" fmla="*/ 2022 h 10000"/>
                    <a:gd name="connsiteX32" fmla="*/ 3336 w 9791"/>
                    <a:gd name="connsiteY32" fmla="*/ 1983 h 10000"/>
                    <a:gd name="connsiteX33" fmla="*/ 3336 w 9791"/>
                    <a:gd name="connsiteY33" fmla="*/ 1680 h 10000"/>
                    <a:gd name="connsiteX34" fmla="*/ 3541 w 9791"/>
                    <a:gd name="connsiteY34" fmla="*/ 1642 h 10000"/>
                    <a:gd name="connsiteX35" fmla="*/ 3541 w 9791"/>
                    <a:gd name="connsiteY35" fmla="*/ 1334 h 10000"/>
                    <a:gd name="connsiteX36" fmla="*/ 3752 w 9791"/>
                    <a:gd name="connsiteY36" fmla="*/ 1296 h 10000"/>
                    <a:gd name="connsiteX37" fmla="*/ 3752 w 9791"/>
                    <a:gd name="connsiteY37" fmla="*/ 990 h 10000"/>
                    <a:gd name="connsiteX38" fmla="*/ 3958 w 9791"/>
                    <a:gd name="connsiteY38" fmla="*/ 953 h 10000"/>
                    <a:gd name="connsiteX39" fmla="*/ 3958 w 9791"/>
                    <a:gd name="connsiteY39" fmla="*/ 726 h 10000"/>
                    <a:gd name="connsiteX40" fmla="*/ 4169 w 9791"/>
                    <a:gd name="connsiteY40" fmla="*/ 690 h 10000"/>
                    <a:gd name="connsiteX41" fmla="*/ 4169 w 9791"/>
                    <a:gd name="connsiteY41" fmla="*/ 494 h 10000"/>
                    <a:gd name="connsiteX42" fmla="*/ 4374 w 9791"/>
                    <a:gd name="connsiteY42" fmla="*/ 457 h 10000"/>
                    <a:gd name="connsiteX43" fmla="*/ 4374 w 9791"/>
                    <a:gd name="connsiteY43" fmla="*/ 307 h 10000"/>
                    <a:gd name="connsiteX44" fmla="*/ 4582 w 9791"/>
                    <a:gd name="connsiteY44" fmla="*/ 269 h 10000"/>
                    <a:gd name="connsiteX45" fmla="*/ 4582 w 9791"/>
                    <a:gd name="connsiteY45" fmla="*/ 149 h 10000"/>
                    <a:gd name="connsiteX46" fmla="*/ 4790 w 9791"/>
                    <a:gd name="connsiteY46" fmla="*/ 113 h 10000"/>
                    <a:gd name="connsiteX47" fmla="*/ 4790 w 9791"/>
                    <a:gd name="connsiteY47" fmla="*/ 76 h 10000"/>
                    <a:gd name="connsiteX48" fmla="*/ 5207 w 9791"/>
                    <a:gd name="connsiteY48" fmla="*/ 0 h 10000"/>
                    <a:gd name="connsiteX49" fmla="*/ 5001 w 9791"/>
                    <a:gd name="connsiteY49" fmla="*/ 0 h 10000"/>
                    <a:gd name="connsiteX50" fmla="*/ 5207 w 9791"/>
                    <a:gd name="connsiteY50" fmla="*/ 0 h 10000"/>
                    <a:gd name="connsiteX51" fmla="*/ 5418 w 9791"/>
                    <a:gd name="connsiteY51" fmla="*/ 0 h 10000"/>
                    <a:gd name="connsiteX52" fmla="*/ 5833 w 9791"/>
                    <a:gd name="connsiteY52" fmla="*/ 76 h 10000"/>
                    <a:gd name="connsiteX53" fmla="*/ 5833 w 9791"/>
                    <a:gd name="connsiteY53" fmla="*/ 188 h 10000"/>
                    <a:gd name="connsiteX54" fmla="*/ 6041 w 9791"/>
                    <a:gd name="connsiteY54" fmla="*/ 232 h 10000"/>
                    <a:gd name="connsiteX55" fmla="*/ 6041 w 9791"/>
                    <a:gd name="connsiteY55" fmla="*/ 343 h 10000"/>
                    <a:gd name="connsiteX56" fmla="*/ 6252 w 9791"/>
                    <a:gd name="connsiteY56" fmla="*/ 384 h 10000"/>
                    <a:gd name="connsiteX57" fmla="*/ 6252 w 9791"/>
                    <a:gd name="connsiteY57" fmla="*/ 570 h 10000"/>
                    <a:gd name="connsiteX58" fmla="*/ 6459 w 9791"/>
                    <a:gd name="connsiteY58" fmla="*/ 609 h 10000"/>
                    <a:gd name="connsiteX59" fmla="*/ 6459 w 9791"/>
                    <a:gd name="connsiteY59" fmla="*/ 803 h 10000"/>
                    <a:gd name="connsiteX60" fmla="*/ 6666 w 9791"/>
                    <a:gd name="connsiteY60" fmla="*/ 838 h 10000"/>
                    <a:gd name="connsiteX61" fmla="*/ 6666 w 9791"/>
                    <a:gd name="connsiteY61" fmla="*/ 1069 h 10000"/>
                    <a:gd name="connsiteX62" fmla="*/ 6877 w 9791"/>
                    <a:gd name="connsiteY62" fmla="*/ 1107 h 10000"/>
                    <a:gd name="connsiteX63" fmla="*/ 6877 w 9791"/>
                    <a:gd name="connsiteY63" fmla="*/ 1409 h 10000"/>
                    <a:gd name="connsiteX64" fmla="*/ 7084 w 9791"/>
                    <a:gd name="connsiteY64" fmla="*/ 1448 h 10000"/>
                    <a:gd name="connsiteX65" fmla="*/ 7084 w 9791"/>
                    <a:gd name="connsiteY65" fmla="*/ 1755 h 10000"/>
                    <a:gd name="connsiteX66" fmla="*/ 7293 w 9791"/>
                    <a:gd name="connsiteY66" fmla="*/ 1793 h 10000"/>
                    <a:gd name="connsiteX67" fmla="*/ 7293 w 9791"/>
                    <a:gd name="connsiteY67" fmla="*/ 2137 h 10000"/>
                    <a:gd name="connsiteX68" fmla="*/ 7501 w 9791"/>
                    <a:gd name="connsiteY68" fmla="*/ 2176 h 10000"/>
                    <a:gd name="connsiteX69" fmla="*/ 7501 w 9791"/>
                    <a:gd name="connsiteY69" fmla="*/ 2559 h 10000"/>
                    <a:gd name="connsiteX70" fmla="*/ 7710 w 9791"/>
                    <a:gd name="connsiteY70" fmla="*/ 2594 h 10000"/>
                    <a:gd name="connsiteX71" fmla="*/ 7710 w 9791"/>
                    <a:gd name="connsiteY71" fmla="*/ 3016 h 10000"/>
                    <a:gd name="connsiteX72" fmla="*/ 7918 w 9791"/>
                    <a:gd name="connsiteY72" fmla="*/ 3052 h 10000"/>
                    <a:gd name="connsiteX73" fmla="*/ 7918 w 9791"/>
                    <a:gd name="connsiteY73" fmla="*/ 3473 h 10000"/>
                    <a:gd name="connsiteX74" fmla="*/ 8127 w 9791"/>
                    <a:gd name="connsiteY74" fmla="*/ 3510 h 10000"/>
                    <a:gd name="connsiteX75" fmla="*/ 8127 w 9791"/>
                    <a:gd name="connsiteY75" fmla="*/ 3969 h 10000"/>
                    <a:gd name="connsiteX76" fmla="*/ 8332 w 9791"/>
                    <a:gd name="connsiteY76" fmla="*/ 4004 h 10000"/>
                    <a:gd name="connsiteX77" fmla="*/ 8332 w 9791"/>
                    <a:gd name="connsiteY77" fmla="*/ 4466 h 10000"/>
                    <a:gd name="connsiteX78" fmla="*/ 8542 w 9791"/>
                    <a:gd name="connsiteY78" fmla="*/ 4505 h 10000"/>
                    <a:gd name="connsiteX79" fmla="*/ 8542 w 9791"/>
                    <a:gd name="connsiteY79" fmla="*/ 4960 h 10000"/>
                    <a:gd name="connsiteX80" fmla="*/ 8750 w 9791"/>
                    <a:gd name="connsiteY80" fmla="*/ 5000 h 10000"/>
                    <a:gd name="connsiteX81" fmla="*/ 8750 w 9791"/>
                    <a:gd name="connsiteY81" fmla="*/ 5494 h 10000"/>
                    <a:gd name="connsiteX82" fmla="*/ 8958 w 9791"/>
                    <a:gd name="connsiteY82" fmla="*/ 5531 h 10000"/>
                    <a:gd name="connsiteX83" fmla="*/ 8958 w 9791"/>
                    <a:gd name="connsiteY83" fmla="*/ 6029 h 10000"/>
                    <a:gd name="connsiteX84" fmla="*/ 9167 w 9791"/>
                    <a:gd name="connsiteY84" fmla="*/ 6070 h 10000"/>
                    <a:gd name="connsiteX85" fmla="*/ 9167 w 9791"/>
                    <a:gd name="connsiteY85" fmla="*/ 6564 h 10000"/>
                    <a:gd name="connsiteX86" fmla="*/ 9377 w 9791"/>
                    <a:gd name="connsiteY86" fmla="*/ 6602 h 10000"/>
                    <a:gd name="connsiteX87" fmla="*/ 9377 w 9791"/>
                    <a:gd name="connsiteY87" fmla="*/ 7098 h 10000"/>
                    <a:gd name="connsiteX88" fmla="*/ 9584 w 9791"/>
                    <a:gd name="connsiteY88" fmla="*/ 7137 h 10000"/>
                    <a:gd name="connsiteX89" fmla="*/ 9584 w 9791"/>
                    <a:gd name="connsiteY89" fmla="*/ 7631 h 10000"/>
                    <a:gd name="connsiteX90" fmla="*/ 9791 w 9791"/>
                    <a:gd name="connsiteY90" fmla="*/ 7668 h 10000"/>
                    <a:gd name="connsiteX91" fmla="*/ 9791 w 9791"/>
                    <a:gd name="connsiteY91" fmla="*/ 8167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12 w 10000"/>
                    <a:gd name="connsiteY2" fmla="*/ 9541 h 10000"/>
                    <a:gd name="connsiteX3" fmla="*/ 212 w 10000"/>
                    <a:gd name="connsiteY3" fmla="*/ 9082 h 10000"/>
                    <a:gd name="connsiteX4" fmla="*/ 427 w 10000"/>
                    <a:gd name="connsiteY4" fmla="*/ 9042 h 10000"/>
                    <a:gd name="connsiteX5" fmla="*/ 427 w 10000"/>
                    <a:gd name="connsiteY5" fmla="*/ 8545 h 10000"/>
                    <a:gd name="connsiteX6" fmla="*/ 639 w 10000"/>
                    <a:gd name="connsiteY6" fmla="*/ 8509 h 10000"/>
                    <a:gd name="connsiteX7" fmla="*/ 639 w 10000"/>
                    <a:gd name="connsiteY7" fmla="*/ 8052 h 10000"/>
                    <a:gd name="connsiteX8" fmla="*/ 852 w 10000"/>
                    <a:gd name="connsiteY8" fmla="*/ 8014 h 10000"/>
                    <a:gd name="connsiteX9" fmla="*/ 852 w 10000"/>
                    <a:gd name="connsiteY9" fmla="*/ 7519 h 10000"/>
                    <a:gd name="connsiteX10" fmla="*/ 1062 w 10000"/>
                    <a:gd name="connsiteY10" fmla="*/ 7480 h 10000"/>
                    <a:gd name="connsiteX11" fmla="*/ 1062 w 10000"/>
                    <a:gd name="connsiteY11" fmla="*/ 6983 h 10000"/>
                    <a:gd name="connsiteX12" fmla="*/ 1277 w 10000"/>
                    <a:gd name="connsiteY12" fmla="*/ 6946 h 10000"/>
                    <a:gd name="connsiteX13" fmla="*/ 1277 w 10000"/>
                    <a:gd name="connsiteY13" fmla="*/ 6449 h 10000"/>
                    <a:gd name="connsiteX14" fmla="*/ 1489 w 10000"/>
                    <a:gd name="connsiteY14" fmla="*/ 6409 h 10000"/>
                    <a:gd name="connsiteX15" fmla="*/ 1489 w 10000"/>
                    <a:gd name="connsiteY15" fmla="*/ 5915 h 10000"/>
                    <a:gd name="connsiteX16" fmla="*/ 1701 w 10000"/>
                    <a:gd name="connsiteY16" fmla="*/ 5875 h 10000"/>
                    <a:gd name="connsiteX17" fmla="*/ 1701 w 10000"/>
                    <a:gd name="connsiteY17" fmla="*/ 5381 h 10000"/>
                    <a:gd name="connsiteX18" fmla="*/ 1919 w 10000"/>
                    <a:gd name="connsiteY18" fmla="*/ 5344 h 10000"/>
                    <a:gd name="connsiteX19" fmla="*/ 1919 w 10000"/>
                    <a:gd name="connsiteY19" fmla="*/ 4847 h 10000"/>
                    <a:gd name="connsiteX20" fmla="*/ 2131 w 10000"/>
                    <a:gd name="connsiteY20" fmla="*/ 4810 h 10000"/>
                    <a:gd name="connsiteX21" fmla="*/ 2131 w 10000"/>
                    <a:gd name="connsiteY21" fmla="*/ 4312 h 10000"/>
                    <a:gd name="connsiteX22" fmla="*/ 2341 w 10000"/>
                    <a:gd name="connsiteY22" fmla="*/ 4274 h 10000"/>
                    <a:gd name="connsiteX23" fmla="*/ 2341 w 10000"/>
                    <a:gd name="connsiteY23" fmla="*/ 3815 h 10000"/>
                    <a:gd name="connsiteX24" fmla="*/ 2554 w 10000"/>
                    <a:gd name="connsiteY24" fmla="*/ 3778 h 10000"/>
                    <a:gd name="connsiteX25" fmla="*/ 2554 w 10000"/>
                    <a:gd name="connsiteY25" fmla="*/ 3360 h 10000"/>
                    <a:gd name="connsiteX26" fmla="*/ 2768 w 10000"/>
                    <a:gd name="connsiteY26" fmla="*/ 3318 h 10000"/>
                    <a:gd name="connsiteX27" fmla="*/ 2768 w 10000"/>
                    <a:gd name="connsiteY27" fmla="*/ 2901 h 10000"/>
                    <a:gd name="connsiteX28" fmla="*/ 2979 w 10000"/>
                    <a:gd name="connsiteY28" fmla="*/ 2858 h 10000"/>
                    <a:gd name="connsiteX29" fmla="*/ 2979 w 10000"/>
                    <a:gd name="connsiteY29" fmla="*/ 2442 h 10000"/>
                    <a:gd name="connsiteX30" fmla="*/ 3192 w 10000"/>
                    <a:gd name="connsiteY30" fmla="*/ 2405 h 10000"/>
                    <a:gd name="connsiteX31" fmla="*/ 3192 w 10000"/>
                    <a:gd name="connsiteY31" fmla="*/ 2022 h 10000"/>
                    <a:gd name="connsiteX32" fmla="*/ 3407 w 10000"/>
                    <a:gd name="connsiteY32" fmla="*/ 1983 h 10000"/>
                    <a:gd name="connsiteX33" fmla="*/ 3407 w 10000"/>
                    <a:gd name="connsiteY33" fmla="*/ 1680 h 10000"/>
                    <a:gd name="connsiteX34" fmla="*/ 3617 w 10000"/>
                    <a:gd name="connsiteY34" fmla="*/ 1642 h 10000"/>
                    <a:gd name="connsiteX35" fmla="*/ 3617 w 10000"/>
                    <a:gd name="connsiteY35" fmla="*/ 1334 h 10000"/>
                    <a:gd name="connsiteX36" fmla="*/ 3832 w 10000"/>
                    <a:gd name="connsiteY36" fmla="*/ 1296 h 10000"/>
                    <a:gd name="connsiteX37" fmla="*/ 3832 w 10000"/>
                    <a:gd name="connsiteY37" fmla="*/ 990 h 10000"/>
                    <a:gd name="connsiteX38" fmla="*/ 4042 w 10000"/>
                    <a:gd name="connsiteY38" fmla="*/ 953 h 10000"/>
                    <a:gd name="connsiteX39" fmla="*/ 4042 w 10000"/>
                    <a:gd name="connsiteY39" fmla="*/ 726 h 10000"/>
                    <a:gd name="connsiteX40" fmla="*/ 4258 w 10000"/>
                    <a:gd name="connsiteY40" fmla="*/ 690 h 10000"/>
                    <a:gd name="connsiteX41" fmla="*/ 4258 w 10000"/>
                    <a:gd name="connsiteY41" fmla="*/ 494 h 10000"/>
                    <a:gd name="connsiteX42" fmla="*/ 4467 w 10000"/>
                    <a:gd name="connsiteY42" fmla="*/ 457 h 10000"/>
                    <a:gd name="connsiteX43" fmla="*/ 4467 w 10000"/>
                    <a:gd name="connsiteY43" fmla="*/ 307 h 10000"/>
                    <a:gd name="connsiteX44" fmla="*/ 4680 w 10000"/>
                    <a:gd name="connsiteY44" fmla="*/ 269 h 10000"/>
                    <a:gd name="connsiteX45" fmla="*/ 4680 w 10000"/>
                    <a:gd name="connsiteY45" fmla="*/ 149 h 10000"/>
                    <a:gd name="connsiteX46" fmla="*/ 4892 w 10000"/>
                    <a:gd name="connsiteY46" fmla="*/ 113 h 10000"/>
                    <a:gd name="connsiteX47" fmla="*/ 4892 w 10000"/>
                    <a:gd name="connsiteY47" fmla="*/ 76 h 10000"/>
                    <a:gd name="connsiteX48" fmla="*/ 5318 w 10000"/>
                    <a:gd name="connsiteY48" fmla="*/ 0 h 10000"/>
                    <a:gd name="connsiteX49" fmla="*/ 5108 w 10000"/>
                    <a:gd name="connsiteY49" fmla="*/ 0 h 10000"/>
                    <a:gd name="connsiteX50" fmla="*/ 5318 w 10000"/>
                    <a:gd name="connsiteY50" fmla="*/ 0 h 10000"/>
                    <a:gd name="connsiteX51" fmla="*/ 5534 w 10000"/>
                    <a:gd name="connsiteY51" fmla="*/ 0 h 10000"/>
                    <a:gd name="connsiteX52" fmla="*/ 5958 w 10000"/>
                    <a:gd name="connsiteY52" fmla="*/ 76 h 10000"/>
                    <a:gd name="connsiteX53" fmla="*/ 5958 w 10000"/>
                    <a:gd name="connsiteY53" fmla="*/ 188 h 10000"/>
                    <a:gd name="connsiteX54" fmla="*/ 6170 w 10000"/>
                    <a:gd name="connsiteY54" fmla="*/ 232 h 10000"/>
                    <a:gd name="connsiteX55" fmla="*/ 6170 w 10000"/>
                    <a:gd name="connsiteY55" fmla="*/ 343 h 10000"/>
                    <a:gd name="connsiteX56" fmla="*/ 6385 w 10000"/>
                    <a:gd name="connsiteY56" fmla="*/ 384 h 10000"/>
                    <a:gd name="connsiteX57" fmla="*/ 6385 w 10000"/>
                    <a:gd name="connsiteY57" fmla="*/ 570 h 10000"/>
                    <a:gd name="connsiteX58" fmla="*/ 6597 w 10000"/>
                    <a:gd name="connsiteY58" fmla="*/ 609 h 10000"/>
                    <a:gd name="connsiteX59" fmla="*/ 6597 w 10000"/>
                    <a:gd name="connsiteY59" fmla="*/ 803 h 10000"/>
                    <a:gd name="connsiteX60" fmla="*/ 6808 w 10000"/>
                    <a:gd name="connsiteY60" fmla="*/ 838 h 10000"/>
                    <a:gd name="connsiteX61" fmla="*/ 6808 w 10000"/>
                    <a:gd name="connsiteY61" fmla="*/ 1069 h 10000"/>
                    <a:gd name="connsiteX62" fmla="*/ 7024 w 10000"/>
                    <a:gd name="connsiteY62" fmla="*/ 1107 h 10000"/>
                    <a:gd name="connsiteX63" fmla="*/ 7024 w 10000"/>
                    <a:gd name="connsiteY63" fmla="*/ 1409 h 10000"/>
                    <a:gd name="connsiteX64" fmla="*/ 7235 w 10000"/>
                    <a:gd name="connsiteY64" fmla="*/ 1448 h 10000"/>
                    <a:gd name="connsiteX65" fmla="*/ 7235 w 10000"/>
                    <a:gd name="connsiteY65" fmla="*/ 1755 h 10000"/>
                    <a:gd name="connsiteX66" fmla="*/ 7449 w 10000"/>
                    <a:gd name="connsiteY66" fmla="*/ 1793 h 10000"/>
                    <a:gd name="connsiteX67" fmla="*/ 7449 w 10000"/>
                    <a:gd name="connsiteY67" fmla="*/ 2137 h 10000"/>
                    <a:gd name="connsiteX68" fmla="*/ 7661 w 10000"/>
                    <a:gd name="connsiteY68" fmla="*/ 2176 h 10000"/>
                    <a:gd name="connsiteX69" fmla="*/ 7661 w 10000"/>
                    <a:gd name="connsiteY69" fmla="*/ 2559 h 10000"/>
                    <a:gd name="connsiteX70" fmla="*/ 7875 w 10000"/>
                    <a:gd name="connsiteY70" fmla="*/ 2594 h 10000"/>
                    <a:gd name="connsiteX71" fmla="*/ 7875 w 10000"/>
                    <a:gd name="connsiteY71" fmla="*/ 3016 h 10000"/>
                    <a:gd name="connsiteX72" fmla="*/ 8087 w 10000"/>
                    <a:gd name="connsiteY72" fmla="*/ 3052 h 10000"/>
                    <a:gd name="connsiteX73" fmla="*/ 8087 w 10000"/>
                    <a:gd name="connsiteY73" fmla="*/ 3473 h 10000"/>
                    <a:gd name="connsiteX74" fmla="*/ 8300 w 10000"/>
                    <a:gd name="connsiteY74" fmla="*/ 3510 h 10000"/>
                    <a:gd name="connsiteX75" fmla="*/ 8300 w 10000"/>
                    <a:gd name="connsiteY75" fmla="*/ 3969 h 10000"/>
                    <a:gd name="connsiteX76" fmla="*/ 8510 w 10000"/>
                    <a:gd name="connsiteY76" fmla="*/ 4004 h 10000"/>
                    <a:gd name="connsiteX77" fmla="*/ 8510 w 10000"/>
                    <a:gd name="connsiteY77" fmla="*/ 4466 h 10000"/>
                    <a:gd name="connsiteX78" fmla="*/ 8724 w 10000"/>
                    <a:gd name="connsiteY78" fmla="*/ 4505 h 10000"/>
                    <a:gd name="connsiteX79" fmla="*/ 8724 w 10000"/>
                    <a:gd name="connsiteY79" fmla="*/ 4960 h 10000"/>
                    <a:gd name="connsiteX80" fmla="*/ 8937 w 10000"/>
                    <a:gd name="connsiteY80" fmla="*/ 5000 h 10000"/>
                    <a:gd name="connsiteX81" fmla="*/ 8937 w 10000"/>
                    <a:gd name="connsiteY81" fmla="*/ 5494 h 10000"/>
                    <a:gd name="connsiteX82" fmla="*/ 9149 w 10000"/>
                    <a:gd name="connsiteY82" fmla="*/ 5531 h 10000"/>
                    <a:gd name="connsiteX83" fmla="*/ 9149 w 10000"/>
                    <a:gd name="connsiteY83" fmla="*/ 6029 h 10000"/>
                    <a:gd name="connsiteX84" fmla="*/ 9363 w 10000"/>
                    <a:gd name="connsiteY84" fmla="*/ 6070 h 10000"/>
                    <a:gd name="connsiteX85" fmla="*/ 9363 w 10000"/>
                    <a:gd name="connsiteY85" fmla="*/ 6564 h 10000"/>
                    <a:gd name="connsiteX86" fmla="*/ 9577 w 10000"/>
                    <a:gd name="connsiteY86" fmla="*/ 6602 h 10000"/>
                    <a:gd name="connsiteX87" fmla="*/ 9577 w 10000"/>
                    <a:gd name="connsiteY87" fmla="*/ 7098 h 10000"/>
                    <a:gd name="connsiteX88" fmla="*/ 9789 w 10000"/>
                    <a:gd name="connsiteY88" fmla="*/ 7137 h 10000"/>
                    <a:gd name="connsiteX89" fmla="*/ 9789 w 10000"/>
                    <a:gd name="connsiteY89" fmla="*/ 7631 h 10000"/>
                    <a:gd name="connsiteX90" fmla="*/ 10000 w 10000"/>
                    <a:gd name="connsiteY90" fmla="*/ 7668 h 10000"/>
                    <a:gd name="connsiteX0" fmla="*/ 0 w 9789"/>
                    <a:gd name="connsiteY0" fmla="*/ 10000 h 10000"/>
                    <a:gd name="connsiteX1" fmla="*/ 0 w 9789"/>
                    <a:gd name="connsiteY1" fmla="*/ 9581 h 10000"/>
                    <a:gd name="connsiteX2" fmla="*/ 212 w 9789"/>
                    <a:gd name="connsiteY2" fmla="*/ 9541 h 10000"/>
                    <a:gd name="connsiteX3" fmla="*/ 212 w 9789"/>
                    <a:gd name="connsiteY3" fmla="*/ 9082 h 10000"/>
                    <a:gd name="connsiteX4" fmla="*/ 427 w 9789"/>
                    <a:gd name="connsiteY4" fmla="*/ 9042 h 10000"/>
                    <a:gd name="connsiteX5" fmla="*/ 427 w 9789"/>
                    <a:gd name="connsiteY5" fmla="*/ 8545 h 10000"/>
                    <a:gd name="connsiteX6" fmla="*/ 639 w 9789"/>
                    <a:gd name="connsiteY6" fmla="*/ 8509 h 10000"/>
                    <a:gd name="connsiteX7" fmla="*/ 639 w 9789"/>
                    <a:gd name="connsiteY7" fmla="*/ 8052 h 10000"/>
                    <a:gd name="connsiteX8" fmla="*/ 852 w 9789"/>
                    <a:gd name="connsiteY8" fmla="*/ 8014 h 10000"/>
                    <a:gd name="connsiteX9" fmla="*/ 852 w 9789"/>
                    <a:gd name="connsiteY9" fmla="*/ 7519 h 10000"/>
                    <a:gd name="connsiteX10" fmla="*/ 1062 w 9789"/>
                    <a:gd name="connsiteY10" fmla="*/ 7480 h 10000"/>
                    <a:gd name="connsiteX11" fmla="*/ 1062 w 9789"/>
                    <a:gd name="connsiteY11" fmla="*/ 6983 h 10000"/>
                    <a:gd name="connsiteX12" fmla="*/ 1277 w 9789"/>
                    <a:gd name="connsiteY12" fmla="*/ 6946 h 10000"/>
                    <a:gd name="connsiteX13" fmla="*/ 1277 w 9789"/>
                    <a:gd name="connsiteY13" fmla="*/ 6449 h 10000"/>
                    <a:gd name="connsiteX14" fmla="*/ 1489 w 9789"/>
                    <a:gd name="connsiteY14" fmla="*/ 6409 h 10000"/>
                    <a:gd name="connsiteX15" fmla="*/ 1489 w 9789"/>
                    <a:gd name="connsiteY15" fmla="*/ 5915 h 10000"/>
                    <a:gd name="connsiteX16" fmla="*/ 1701 w 9789"/>
                    <a:gd name="connsiteY16" fmla="*/ 5875 h 10000"/>
                    <a:gd name="connsiteX17" fmla="*/ 1701 w 9789"/>
                    <a:gd name="connsiteY17" fmla="*/ 5381 h 10000"/>
                    <a:gd name="connsiteX18" fmla="*/ 1919 w 9789"/>
                    <a:gd name="connsiteY18" fmla="*/ 5344 h 10000"/>
                    <a:gd name="connsiteX19" fmla="*/ 1919 w 9789"/>
                    <a:gd name="connsiteY19" fmla="*/ 4847 h 10000"/>
                    <a:gd name="connsiteX20" fmla="*/ 2131 w 9789"/>
                    <a:gd name="connsiteY20" fmla="*/ 4810 h 10000"/>
                    <a:gd name="connsiteX21" fmla="*/ 2131 w 9789"/>
                    <a:gd name="connsiteY21" fmla="*/ 4312 h 10000"/>
                    <a:gd name="connsiteX22" fmla="*/ 2341 w 9789"/>
                    <a:gd name="connsiteY22" fmla="*/ 4274 h 10000"/>
                    <a:gd name="connsiteX23" fmla="*/ 2341 w 9789"/>
                    <a:gd name="connsiteY23" fmla="*/ 3815 h 10000"/>
                    <a:gd name="connsiteX24" fmla="*/ 2554 w 9789"/>
                    <a:gd name="connsiteY24" fmla="*/ 3778 h 10000"/>
                    <a:gd name="connsiteX25" fmla="*/ 2554 w 9789"/>
                    <a:gd name="connsiteY25" fmla="*/ 3360 h 10000"/>
                    <a:gd name="connsiteX26" fmla="*/ 2768 w 9789"/>
                    <a:gd name="connsiteY26" fmla="*/ 3318 h 10000"/>
                    <a:gd name="connsiteX27" fmla="*/ 2768 w 9789"/>
                    <a:gd name="connsiteY27" fmla="*/ 2901 h 10000"/>
                    <a:gd name="connsiteX28" fmla="*/ 2979 w 9789"/>
                    <a:gd name="connsiteY28" fmla="*/ 2858 h 10000"/>
                    <a:gd name="connsiteX29" fmla="*/ 2979 w 9789"/>
                    <a:gd name="connsiteY29" fmla="*/ 2442 h 10000"/>
                    <a:gd name="connsiteX30" fmla="*/ 3192 w 9789"/>
                    <a:gd name="connsiteY30" fmla="*/ 2405 h 10000"/>
                    <a:gd name="connsiteX31" fmla="*/ 3192 w 9789"/>
                    <a:gd name="connsiteY31" fmla="*/ 2022 h 10000"/>
                    <a:gd name="connsiteX32" fmla="*/ 3407 w 9789"/>
                    <a:gd name="connsiteY32" fmla="*/ 1983 h 10000"/>
                    <a:gd name="connsiteX33" fmla="*/ 3407 w 9789"/>
                    <a:gd name="connsiteY33" fmla="*/ 1680 h 10000"/>
                    <a:gd name="connsiteX34" fmla="*/ 3617 w 9789"/>
                    <a:gd name="connsiteY34" fmla="*/ 1642 h 10000"/>
                    <a:gd name="connsiteX35" fmla="*/ 3617 w 9789"/>
                    <a:gd name="connsiteY35" fmla="*/ 1334 h 10000"/>
                    <a:gd name="connsiteX36" fmla="*/ 3832 w 9789"/>
                    <a:gd name="connsiteY36" fmla="*/ 1296 h 10000"/>
                    <a:gd name="connsiteX37" fmla="*/ 3832 w 9789"/>
                    <a:gd name="connsiteY37" fmla="*/ 990 h 10000"/>
                    <a:gd name="connsiteX38" fmla="*/ 4042 w 9789"/>
                    <a:gd name="connsiteY38" fmla="*/ 953 h 10000"/>
                    <a:gd name="connsiteX39" fmla="*/ 4042 w 9789"/>
                    <a:gd name="connsiteY39" fmla="*/ 726 h 10000"/>
                    <a:gd name="connsiteX40" fmla="*/ 4258 w 9789"/>
                    <a:gd name="connsiteY40" fmla="*/ 690 h 10000"/>
                    <a:gd name="connsiteX41" fmla="*/ 4258 w 9789"/>
                    <a:gd name="connsiteY41" fmla="*/ 494 h 10000"/>
                    <a:gd name="connsiteX42" fmla="*/ 4467 w 9789"/>
                    <a:gd name="connsiteY42" fmla="*/ 457 h 10000"/>
                    <a:gd name="connsiteX43" fmla="*/ 4467 w 9789"/>
                    <a:gd name="connsiteY43" fmla="*/ 307 h 10000"/>
                    <a:gd name="connsiteX44" fmla="*/ 4680 w 9789"/>
                    <a:gd name="connsiteY44" fmla="*/ 269 h 10000"/>
                    <a:gd name="connsiteX45" fmla="*/ 4680 w 9789"/>
                    <a:gd name="connsiteY45" fmla="*/ 149 h 10000"/>
                    <a:gd name="connsiteX46" fmla="*/ 4892 w 9789"/>
                    <a:gd name="connsiteY46" fmla="*/ 113 h 10000"/>
                    <a:gd name="connsiteX47" fmla="*/ 4892 w 9789"/>
                    <a:gd name="connsiteY47" fmla="*/ 76 h 10000"/>
                    <a:gd name="connsiteX48" fmla="*/ 5318 w 9789"/>
                    <a:gd name="connsiteY48" fmla="*/ 0 h 10000"/>
                    <a:gd name="connsiteX49" fmla="*/ 5108 w 9789"/>
                    <a:gd name="connsiteY49" fmla="*/ 0 h 10000"/>
                    <a:gd name="connsiteX50" fmla="*/ 5318 w 9789"/>
                    <a:gd name="connsiteY50" fmla="*/ 0 h 10000"/>
                    <a:gd name="connsiteX51" fmla="*/ 5534 w 9789"/>
                    <a:gd name="connsiteY51" fmla="*/ 0 h 10000"/>
                    <a:gd name="connsiteX52" fmla="*/ 5958 w 9789"/>
                    <a:gd name="connsiteY52" fmla="*/ 76 h 10000"/>
                    <a:gd name="connsiteX53" fmla="*/ 5958 w 9789"/>
                    <a:gd name="connsiteY53" fmla="*/ 188 h 10000"/>
                    <a:gd name="connsiteX54" fmla="*/ 6170 w 9789"/>
                    <a:gd name="connsiteY54" fmla="*/ 232 h 10000"/>
                    <a:gd name="connsiteX55" fmla="*/ 6170 w 9789"/>
                    <a:gd name="connsiteY55" fmla="*/ 343 h 10000"/>
                    <a:gd name="connsiteX56" fmla="*/ 6385 w 9789"/>
                    <a:gd name="connsiteY56" fmla="*/ 384 h 10000"/>
                    <a:gd name="connsiteX57" fmla="*/ 6385 w 9789"/>
                    <a:gd name="connsiteY57" fmla="*/ 570 h 10000"/>
                    <a:gd name="connsiteX58" fmla="*/ 6597 w 9789"/>
                    <a:gd name="connsiteY58" fmla="*/ 609 h 10000"/>
                    <a:gd name="connsiteX59" fmla="*/ 6597 w 9789"/>
                    <a:gd name="connsiteY59" fmla="*/ 803 h 10000"/>
                    <a:gd name="connsiteX60" fmla="*/ 6808 w 9789"/>
                    <a:gd name="connsiteY60" fmla="*/ 838 h 10000"/>
                    <a:gd name="connsiteX61" fmla="*/ 6808 w 9789"/>
                    <a:gd name="connsiteY61" fmla="*/ 1069 h 10000"/>
                    <a:gd name="connsiteX62" fmla="*/ 7024 w 9789"/>
                    <a:gd name="connsiteY62" fmla="*/ 1107 h 10000"/>
                    <a:gd name="connsiteX63" fmla="*/ 7024 w 9789"/>
                    <a:gd name="connsiteY63" fmla="*/ 1409 h 10000"/>
                    <a:gd name="connsiteX64" fmla="*/ 7235 w 9789"/>
                    <a:gd name="connsiteY64" fmla="*/ 1448 h 10000"/>
                    <a:gd name="connsiteX65" fmla="*/ 7235 w 9789"/>
                    <a:gd name="connsiteY65" fmla="*/ 1755 h 10000"/>
                    <a:gd name="connsiteX66" fmla="*/ 7449 w 9789"/>
                    <a:gd name="connsiteY66" fmla="*/ 1793 h 10000"/>
                    <a:gd name="connsiteX67" fmla="*/ 7449 w 9789"/>
                    <a:gd name="connsiteY67" fmla="*/ 2137 h 10000"/>
                    <a:gd name="connsiteX68" fmla="*/ 7661 w 9789"/>
                    <a:gd name="connsiteY68" fmla="*/ 2176 h 10000"/>
                    <a:gd name="connsiteX69" fmla="*/ 7661 w 9789"/>
                    <a:gd name="connsiteY69" fmla="*/ 2559 h 10000"/>
                    <a:gd name="connsiteX70" fmla="*/ 7875 w 9789"/>
                    <a:gd name="connsiteY70" fmla="*/ 2594 h 10000"/>
                    <a:gd name="connsiteX71" fmla="*/ 7875 w 9789"/>
                    <a:gd name="connsiteY71" fmla="*/ 3016 h 10000"/>
                    <a:gd name="connsiteX72" fmla="*/ 8087 w 9789"/>
                    <a:gd name="connsiteY72" fmla="*/ 3052 h 10000"/>
                    <a:gd name="connsiteX73" fmla="*/ 8087 w 9789"/>
                    <a:gd name="connsiteY73" fmla="*/ 3473 h 10000"/>
                    <a:gd name="connsiteX74" fmla="*/ 8300 w 9789"/>
                    <a:gd name="connsiteY74" fmla="*/ 3510 h 10000"/>
                    <a:gd name="connsiteX75" fmla="*/ 8300 w 9789"/>
                    <a:gd name="connsiteY75" fmla="*/ 3969 h 10000"/>
                    <a:gd name="connsiteX76" fmla="*/ 8510 w 9789"/>
                    <a:gd name="connsiteY76" fmla="*/ 4004 h 10000"/>
                    <a:gd name="connsiteX77" fmla="*/ 8510 w 9789"/>
                    <a:gd name="connsiteY77" fmla="*/ 4466 h 10000"/>
                    <a:gd name="connsiteX78" fmla="*/ 8724 w 9789"/>
                    <a:gd name="connsiteY78" fmla="*/ 4505 h 10000"/>
                    <a:gd name="connsiteX79" fmla="*/ 8724 w 9789"/>
                    <a:gd name="connsiteY79" fmla="*/ 4960 h 10000"/>
                    <a:gd name="connsiteX80" fmla="*/ 8937 w 9789"/>
                    <a:gd name="connsiteY80" fmla="*/ 5000 h 10000"/>
                    <a:gd name="connsiteX81" fmla="*/ 8937 w 9789"/>
                    <a:gd name="connsiteY81" fmla="*/ 5494 h 10000"/>
                    <a:gd name="connsiteX82" fmla="*/ 9149 w 9789"/>
                    <a:gd name="connsiteY82" fmla="*/ 5531 h 10000"/>
                    <a:gd name="connsiteX83" fmla="*/ 9149 w 9789"/>
                    <a:gd name="connsiteY83" fmla="*/ 6029 h 10000"/>
                    <a:gd name="connsiteX84" fmla="*/ 9363 w 9789"/>
                    <a:gd name="connsiteY84" fmla="*/ 6070 h 10000"/>
                    <a:gd name="connsiteX85" fmla="*/ 9363 w 9789"/>
                    <a:gd name="connsiteY85" fmla="*/ 6564 h 10000"/>
                    <a:gd name="connsiteX86" fmla="*/ 9577 w 9789"/>
                    <a:gd name="connsiteY86" fmla="*/ 6602 h 10000"/>
                    <a:gd name="connsiteX87" fmla="*/ 9577 w 9789"/>
                    <a:gd name="connsiteY87" fmla="*/ 7098 h 10000"/>
                    <a:gd name="connsiteX88" fmla="*/ 9789 w 9789"/>
                    <a:gd name="connsiteY88" fmla="*/ 7137 h 10000"/>
                    <a:gd name="connsiteX89" fmla="*/ 9789 w 9789"/>
                    <a:gd name="connsiteY89" fmla="*/ 7631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17 w 10000"/>
                    <a:gd name="connsiteY2" fmla="*/ 9541 h 10000"/>
                    <a:gd name="connsiteX3" fmla="*/ 217 w 10000"/>
                    <a:gd name="connsiteY3" fmla="*/ 9082 h 10000"/>
                    <a:gd name="connsiteX4" fmla="*/ 436 w 10000"/>
                    <a:gd name="connsiteY4" fmla="*/ 9042 h 10000"/>
                    <a:gd name="connsiteX5" fmla="*/ 436 w 10000"/>
                    <a:gd name="connsiteY5" fmla="*/ 8545 h 10000"/>
                    <a:gd name="connsiteX6" fmla="*/ 653 w 10000"/>
                    <a:gd name="connsiteY6" fmla="*/ 8509 h 10000"/>
                    <a:gd name="connsiteX7" fmla="*/ 653 w 10000"/>
                    <a:gd name="connsiteY7" fmla="*/ 8052 h 10000"/>
                    <a:gd name="connsiteX8" fmla="*/ 870 w 10000"/>
                    <a:gd name="connsiteY8" fmla="*/ 8014 h 10000"/>
                    <a:gd name="connsiteX9" fmla="*/ 870 w 10000"/>
                    <a:gd name="connsiteY9" fmla="*/ 7519 h 10000"/>
                    <a:gd name="connsiteX10" fmla="*/ 1085 w 10000"/>
                    <a:gd name="connsiteY10" fmla="*/ 7480 h 10000"/>
                    <a:gd name="connsiteX11" fmla="*/ 1085 w 10000"/>
                    <a:gd name="connsiteY11" fmla="*/ 6983 h 10000"/>
                    <a:gd name="connsiteX12" fmla="*/ 1305 w 10000"/>
                    <a:gd name="connsiteY12" fmla="*/ 6946 h 10000"/>
                    <a:gd name="connsiteX13" fmla="*/ 1305 w 10000"/>
                    <a:gd name="connsiteY13" fmla="*/ 6449 h 10000"/>
                    <a:gd name="connsiteX14" fmla="*/ 1521 w 10000"/>
                    <a:gd name="connsiteY14" fmla="*/ 6409 h 10000"/>
                    <a:gd name="connsiteX15" fmla="*/ 1521 w 10000"/>
                    <a:gd name="connsiteY15" fmla="*/ 5915 h 10000"/>
                    <a:gd name="connsiteX16" fmla="*/ 1738 w 10000"/>
                    <a:gd name="connsiteY16" fmla="*/ 5875 h 10000"/>
                    <a:gd name="connsiteX17" fmla="*/ 1738 w 10000"/>
                    <a:gd name="connsiteY17" fmla="*/ 5381 h 10000"/>
                    <a:gd name="connsiteX18" fmla="*/ 1960 w 10000"/>
                    <a:gd name="connsiteY18" fmla="*/ 5344 h 10000"/>
                    <a:gd name="connsiteX19" fmla="*/ 1960 w 10000"/>
                    <a:gd name="connsiteY19" fmla="*/ 4847 h 10000"/>
                    <a:gd name="connsiteX20" fmla="*/ 2177 w 10000"/>
                    <a:gd name="connsiteY20" fmla="*/ 4810 h 10000"/>
                    <a:gd name="connsiteX21" fmla="*/ 2177 w 10000"/>
                    <a:gd name="connsiteY21" fmla="*/ 4312 h 10000"/>
                    <a:gd name="connsiteX22" fmla="*/ 2391 w 10000"/>
                    <a:gd name="connsiteY22" fmla="*/ 4274 h 10000"/>
                    <a:gd name="connsiteX23" fmla="*/ 2391 w 10000"/>
                    <a:gd name="connsiteY23" fmla="*/ 3815 h 10000"/>
                    <a:gd name="connsiteX24" fmla="*/ 2609 w 10000"/>
                    <a:gd name="connsiteY24" fmla="*/ 3778 h 10000"/>
                    <a:gd name="connsiteX25" fmla="*/ 2609 w 10000"/>
                    <a:gd name="connsiteY25" fmla="*/ 3360 h 10000"/>
                    <a:gd name="connsiteX26" fmla="*/ 2828 w 10000"/>
                    <a:gd name="connsiteY26" fmla="*/ 3318 h 10000"/>
                    <a:gd name="connsiteX27" fmla="*/ 2828 w 10000"/>
                    <a:gd name="connsiteY27" fmla="*/ 2901 h 10000"/>
                    <a:gd name="connsiteX28" fmla="*/ 3043 w 10000"/>
                    <a:gd name="connsiteY28" fmla="*/ 2858 h 10000"/>
                    <a:gd name="connsiteX29" fmla="*/ 3043 w 10000"/>
                    <a:gd name="connsiteY29" fmla="*/ 2442 h 10000"/>
                    <a:gd name="connsiteX30" fmla="*/ 3261 w 10000"/>
                    <a:gd name="connsiteY30" fmla="*/ 2405 h 10000"/>
                    <a:gd name="connsiteX31" fmla="*/ 3261 w 10000"/>
                    <a:gd name="connsiteY31" fmla="*/ 2022 h 10000"/>
                    <a:gd name="connsiteX32" fmla="*/ 3480 w 10000"/>
                    <a:gd name="connsiteY32" fmla="*/ 1983 h 10000"/>
                    <a:gd name="connsiteX33" fmla="*/ 3480 w 10000"/>
                    <a:gd name="connsiteY33" fmla="*/ 1680 h 10000"/>
                    <a:gd name="connsiteX34" fmla="*/ 3695 w 10000"/>
                    <a:gd name="connsiteY34" fmla="*/ 1642 h 10000"/>
                    <a:gd name="connsiteX35" fmla="*/ 3695 w 10000"/>
                    <a:gd name="connsiteY35" fmla="*/ 1334 h 10000"/>
                    <a:gd name="connsiteX36" fmla="*/ 3915 w 10000"/>
                    <a:gd name="connsiteY36" fmla="*/ 1296 h 10000"/>
                    <a:gd name="connsiteX37" fmla="*/ 3915 w 10000"/>
                    <a:gd name="connsiteY37" fmla="*/ 990 h 10000"/>
                    <a:gd name="connsiteX38" fmla="*/ 4129 w 10000"/>
                    <a:gd name="connsiteY38" fmla="*/ 953 h 10000"/>
                    <a:gd name="connsiteX39" fmla="*/ 4129 w 10000"/>
                    <a:gd name="connsiteY39" fmla="*/ 726 h 10000"/>
                    <a:gd name="connsiteX40" fmla="*/ 4350 w 10000"/>
                    <a:gd name="connsiteY40" fmla="*/ 690 h 10000"/>
                    <a:gd name="connsiteX41" fmla="*/ 4350 w 10000"/>
                    <a:gd name="connsiteY41" fmla="*/ 494 h 10000"/>
                    <a:gd name="connsiteX42" fmla="*/ 4563 w 10000"/>
                    <a:gd name="connsiteY42" fmla="*/ 457 h 10000"/>
                    <a:gd name="connsiteX43" fmla="*/ 4563 w 10000"/>
                    <a:gd name="connsiteY43" fmla="*/ 307 h 10000"/>
                    <a:gd name="connsiteX44" fmla="*/ 4781 w 10000"/>
                    <a:gd name="connsiteY44" fmla="*/ 269 h 10000"/>
                    <a:gd name="connsiteX45" fmla="*/ 4781 w 10000"/>
                    <a:gd name="connsiteY45" fmla="*/ 149 h 10000"/>
                    <a:gd name="connsiteX46" fmla="*/ 4997 w 10000"/>
                    <a:gd name="connsiteY46" fmla="*/ 113 h 10000"/>
                    <a:gd name="connsiteX47" fmla="*/ 4997 w 10000"/>
                    <a:gd name="connsiteY47" fmla="*/ 76 h 10000"/>
                    <a:gd name="connsiteX48" fmla="*/ 5433 w 10000"/>
                    <a:gd name="connsiteY48" fmla="*/ 0 h 10000"/>
                    <a:gd name="connsiteX49" fmla="*/ 5218 w 10000"/>
                    <a:gd name="connsiteY49" fmla="*/ 0 h 10000"/>
                    <a:gd name="connsiteX50" fmla="*/ 5433 w 10000"/>
                    <a:gd name="connsiteY50" fmla="*/ 0 h 10000"/>
                    <a:gd name="connsiteX51" fmla="*/ 5653 w 10000"/>
                    <a:gd name="connsiteY51" fmla="*/ 0 h 10000"/>
                    <a:gd name="connsiteX52" fmla="*/ 6086 w 10000"/>
                    <a:gd name="connsiteY52" fmla="*/ 76 h 10000"/>
                    <a:gd name="connsiteX53" fmla="*/ 6086 w 10000"/>
                    <a:gd name="connsiteY53" fmla="*/ 188 h 10000"/>
                    <a:gd name="connsiteX54" fmla="*/ 6303 w 10000"/>
                    <a:gd name="connsiteY54" fmla="*/ 232 h 10000"/>
                    <a:gd name="connsiteX55" fmla="*/ 6303 w 10000"/>
                    <a:gd name="connsiteY55" fmla="*/ 343 h 10000"/>
                    <a:gd name="connsiteX56" fmla="*/ 6523 w 10000"/>
                    <a:gd name="connsiteY56" fmla="*/ 384 h 10000"/>
                    <a:gd name="connsiteX57" fmla="*/ 6523 w 10000"/>
                    <a:gd name="connsiteY57" fmla="*/ 570 h 10000"/>
                    <a:gd name="connsiteX58" fmla="*/ 6739 w 10000"/>
                    <a:gd name="connsiteY58" fmla="*/ 609 h 10000"/>
                    <a:gd name="connsiteX59" fmla="*/ 6739 w 10000"/>
                    <a:gd name="connsiteY59" fmla="*/ 803 h 10000"/>
                    <a:gd name="connsiteX60" fmla="*/ 6955 w 10000"/>
                    <a:gd name="connsiteY60" fmla="*/ 838 h 10000"/>
                    <a:gd name="connsiteX61" fmla="*/ 6955 w 10000"/>
                    <a:gd name="connsiteY61" fmla="*/ 1069 h 10000"/>
                    <a:gd name="connsiteX62" fmla="*/ 7175 w 10000"/>
                    <a:gd name="connsiteY62" fmla="*/ 1107 h 10000"/>
                    <a:gd name="connsiteX63" fmla="*/ 7175 w 10000"/>
                    <a:gd name="connsiteY63" fmla="*/ 1409 h 10000"/>
                    <a:gd name="connsiteX64" fmla="*/ 7391 w 10000"/>
                    <a:gd name="connsiteY64" fmla="*/ 1448 h 10000"/>
                    <a:gd name="connsiteX65" fmla="*/ 7391 w 10000"/>
                    <a:gd name="connsiteY65" fmla="*/ 1755 h 10000"/>
                    <a:gd name="connsiteX66" fmla="*/ 7610 w 10000"/>
                    <a:gd name="connsiteY66" fmla="*/ 1793 h 10000"/>
                    <a:gd name="connsiteX67" fmla="*/ 7610 w 10000"/>
                    <a:gd name="connsiteY67" fmla="*/ 2137 h 10000"/>
                    <a:gd name="connsiteX68" fmla="*/ 7826 w 10000"/>
                    <a:gd name="connsiteY68" fmla="*/ 2176 h 10000"/>
                    <a:gd name="connsiteX69" fmla="*/ 7826 w 10000"/>
                    <a:gd name="connsiteY69" fmla="*/ 2559 h 10000"/>
                    <a:gd name="connsiteX70" fmla="*/ 8045 w 10000"/>
                    <a:gd name="connsiteY70" fmla="*/ 2594 h 10000"/>
                    <a:gd name="connsiteX71" fmla="*/ 8045 w 10000"/>
                    <a:gd name="connsiteY71" fmla="*/ 3016 h 10000"/>
                    <a:gd name="connsiteX72" fmla="*/ 8261 w 10000"/>
                    <a:gd name="connsiteY72" fmla="*/ 3052 h 10000"/>
                    <a:gd name="connsiteX73" fmla="*/ 8261 w 10000"/>
                    <a:gd name="connsiteY73" fmla="*/ 3473 h 10000"/>
                    <a:gd name="connsiteX74" fmla="*/ 8479 w 10000"/>
                    <a:gd name="connsiteY74" fmla="*/ 3510 h 10000"/>
                    <a:gd name="connsiteX75" fmla="*/ 8479 w 10000"/>
                    <a:gd name="connsiteY75" fmla="*/ 3969 h 10000"/>
                    <a:gd name="connsiteX76" fmla="*/ 8693 w 10000"/>
                    <a:gd name="connsiteY76" fmla="*/ 4004 h 10000"/>
                    <a:gd name="connsiteX77" fmla="*/ 8693 w 10000"/>
                    <a:gd name="connsiteY77" fmla="*/ 4466 h 10000"/>
                    <a:gd name="connsiteX78" fmla="*/ 8912 w 10000"/>
                    <a:gd name="connsiteY78" fmla="*/ 4505 h 10000"/>
                    <a:gd name="connsiteX79" fmla="*/ 8912 w 10000"/>
                    <a:gd name="connsiteY79" fmla="*/ 4960 h 10000"/>
                    <a:gd name="connsiteX80" fmla="*/ 9130 w 10000"/>
                    <a:gd name="connsiteY80" fmla="*/ 5000 h 10000"/>
                    <a:gd name="connsiteX81" fmla="*/ 9130 w 10000"/>
                    <a:gd name="connsiteY81" fmla="*/ 5494 h 10000"/>
                    <a:gd name="connsiteX82" fmla="*/ 9346 w 10000"/>
                    <a:gd name="connsiteY82" fmla="*/ 5531 h 10000"/>
                    <a:gd name="connsiteX83" fmla="*/ 9346 w 10000"/>
                    <a:gd name="connsiteY83" fmla="*/ 6029 h 10000"/>
                    <a:gd name="connsiteX84" fmla="*/ 9565 w 10000"/>
                    <a:gd name="connsiteY84" fmla="*/ 6070 h 10000"/>
                    <a:gd name="connsiteX85" fmla="*/ 9565 w 10000"/>
                    <a:gd name="connsiteY85" fmla="*/ 6564 h 10000"/>
                    <a:gd name="connsiteX86" fmla="*/ 9783 w 10000"/>
                    <a:gd name="connsiteY86" fmla="*/ 6602 h 10000"/>
                    <a:gd name="connsiteX87" fmla="*/ 9783 w 10000"/>
                    <a:gd name="connsiteY87" fmla="*/ 7098 h 10000"/>
                    <a:gd name="connsiteX88" fmla="*/ 10000 w 10000"/>
                    <a:gd name="connsiteY88" fmla="*/ 7137 h 10000"/>
                    <a:gd name="connsiteX0" fmla="*/ 0 w 9783"/>
                    <a:gd name="connsiteY0" fmla="*/ 10000 h 10000"/>
                    <a:gd name="connsiteX1" fmla="*/ 0 w 9783"/>
                    <a:gd name="connsiteY1" fmla="*/ 9581 h 10000"/>
                    <a:gd name="connsiteX2" fmla="*/ 217 w 9783"/>
                    <a:gd name="connsiteY2" fmla="*/ 9541 h 10000"/>
                    <a:gd name="connsiteX3" fmla="*/ 217 w 9783"/>
                    <a:gd name="connsiteY3" fmla="*/ 9082 h 10000"/>
                    <a:gd name="connsiteX4" fmla="*/ 436 w 9783"/>
                    <a:gd name="connsiteY4" fmla="*/ 9042 h 10000"/>
                    <a:gd name="connsiteX5" fmla="*/ 436 w 9783"/>
                    <a:gd name="connsiteY5" fmla="*/ 8545 h 10000"/>
                    <a:gd name="connsiteX6" fmla="*/ 653 w 9783"/>
                    <a:gd name="connsiteY6" fmla="*/ 8509 h 10000"/>
                    <a:gd name="connsiteX7" fmla="*/ 653 w 9783"/>
                    <a:gd name="connsiteY7" fmla="*/ 8052 h 10000"/>
                    <a:gd name="connsiteX8" fmla="*/ 870 w 9783"/>
                    <a:gd name="connsiteY8" fmla="*/ 8014 h 10000"/>
                    <a:gd name="connsiteX9" fmla="*/ 870 w 9783"/>
                    <a:gd name="connsiteY9" fmla="*/ 7519 h 10000"/>
                    <a:gd name="connsiteX10" fmla="*/ 1085 w 9783"/>
                    <a:gd name="connsiteY10" fmla="*/ 7480 h 10000"/>
                    <a:gd name="connsiteX11" fmla="*/ 1085 w 9783"/>
                    <a:gd name="connsiteY11" fmla="*/ 6983 h 10000"/>
                    <a:gd name="connsiteX12" fmla="*/ 1305 w 9783"/>
                    <a:gd name="connsiteY12" fmla="*/ 6946 h 10000"/>
                    <a:gd name="connsiteX13" fmla="*/ 1305 w 9783"/>
                    <a:gd name="connsiteY13" fmla="*/ 6449 h 10000"/>
                    <a:gd name="connsiteX14" fmla="*/ 1521 w 9783"/>
                    <a:gd name="connsiteY14" fmla="*/ 6409 h 10000"/>
                    <a:gd name="connsiteX15" fmla="*/ 1521 w 9783"/>
                    <a:gd name="connsiteY15" fmla="*/ 5915 h 10000"/>
                    <a:gd name="connsiteX16" fmla="*/ 1738 w 9783"/>
                    <a:gd name="connsiteY16" fmla="*/ 5875 h 10000"/>
                    <a:gd name="connsiteX17" fmla="*/ 1738 w 9783"/>
                    <a:gd name="connsiteY17" fmla="*/ 5381 h 10000"/>
                    <a:gd name="connsiteX18" fmla="*/ 1960 w 9783"/>
                    <a:gd name="connsiteY18" fmla="*/ 5344 h 10000"/>
                    <a:gd name="connsiteX19" fmla="*/ 1960 w 9783"/>
                    <a:gd name="connsiteY19" fmla="*/ 4847 h 10000"/>
                    <a:gd name="connsiteX20" fmla="*/ 2177 w 9783"/>
                    <a:gd name="connsiteY20" fmla="*/ 4810 h 10000"/>
                    <a:gd name="connsiteX21" fmla="*/ 2177 w 9783"/>
                    <a:gd name="connsiteY21" fmla="*/ 4312 h 10000"/>
                    <a:gd name="connsiteX22" fmla="*/ 2391 w 9783"/>
                    <a:gd name="connsiteY22" fmla="*/ 4274 h 10000"/>
                    <a:gd name="connsiteX23" fmla="*/ 2391 w 9783"/>
                    <a:gd name="connsiteY23" fmla="*/ 3815 h 10000"/>
                    <a:gd name="connsiteX24" fmla="*/ 2609 w 9783"/>
                    <a:gd name="connsiteY24" fmla="*/ 3778 h 10000"/>
                    <a:gd name="connsiteX25" fmla="*/ 2609 w 9783"/>
                    <a:gd name="connsiteY25" fmla="*/ 3360 h 10000"/>
                    <a:gd name="connsiteX26" fmla="*/ 2828 w 9783"/>
                    <a:gd name="connsiteY26" fmla="*/ 3318 h 10000"/>
                    <a:gd name="connsiteX27" fmla="*/ 2828 w 9783"/>
                    <a:gd name="connsiteY27" fmla="*/ 2901 h 10000"/>
                    <a:gd name="connsiteX28" fmla="*/ 3043 w 9783"/>
                    <a:gd name="connsiteY28" fmla="*/ 2858 h 10000"/>
                    <a:gd name="connsiteX29" fmla="*/ 3043 w 9783"/>
                    <a:gd name="connsiteY29" fmla="*/ 2442 h 10000"/>
                    <a:gd name="connsiteX30" fmla="*/ 3261 w 9783"/>
                    <a:gd name="connsiteY30" fmla="*/ 2405 h 10000"/>
                    <a:gd name="connsiteX31" fmla="*/ 3261 w 9783"/>
                    <a:gd name="connsiteY31" fmla="*/ 2022 h 10000"/>
                    <a:gd name="connsiteX32" fmla="*/ 3480 w 9783"/>
                    <a:gd name="connsiteY32" fmla="*/ 1983 h 10000"/>
                    <a:gd name="connsiteX33" fmla="*/ 3480 w 9783"/>
                    <a:gd name="connsiteY33" fmla="*/ 1680 h 10000"/>
                    <a:gd name="connsiteX34" fmla="*/ 3695 w 9783"/>
                    <a:gd name="connsiteY34" fmla="*/ 1642 h 10000"/>
                    <a:gd name="connsiteX35" fmla="*/ 3695 w 9783"/>
                    <a:gd name="connsiteY35" fmla="*/ 1334 h 10000"/>
                    <a:gd name="connsiteX36" fmla="*/ 3915 w 9783"/>
                    <a:gd name="connsiteY36" fmla="*/ 1296 h 10000"/>
                    <a:gd name="connsiteX37" fmla="*/ 3915 w 9783"/>
                    <a:gd name="connsiteY37" fmla="*/ 990 h 10000"/>
                    <a:gd name="connsiteX38" fmla="*/ 4129 w 9783"/>
                    <a:gd name="connsiteY38" fmla="*/ 953 h 10000"/>
                    <a:gd name="connsiteX39" fmla="*/ 4129 w 9783"/>
                    <a:gd name="connsiteY39" fmla="*/ 726 h 10000"/>
                    <a:gd name="connsiteX40" fmla="*/ 4350 w 9783"/>
                    <a:gd name="connsiteY40" fmla="*/ 690 h 10000"/>
                    <a:gd name="connsiteX41" fmla="*/ 4350 w 9783"/>
                    <a:gd name="connsiteY41" fmla="*/ 494 h 10000"/>
                    <a:gd name="connsiteX42" fmla="*/ 4563 w 9783"/>
                    <a:gd name="connsiteY42" fmla="*/ 457 h 10000"/>
                    <a:gd name="connsiteX43" fmla="*/ 4563 w 9783"/>
                    <a:gd name="connsiteY43" fmla="*/ 307 h 10000"/>
                    <a:gd name="connsiteX44" fmla="*/ 4781 w 9783"/>
                    <a:gd name="connsiteY44" fmla="*/ 269 h 10000"/>
                    <a:gd name="connsiteX45" fmla="*/ 4781 w 9783"/>
                    <a:gd name="connsiteY45" fmla="*/ 149 h 10000"/>
                    <a:gd name="connsiteX46" fmla="*/ 4997 w 9783"/>
                    <a:gd name="connsiteY46" fmla="*/ 113 h 10000"/>
                    <a:gd name="connsiteX47" fmla="*/ 4997 w 9783"/>
                    <a:gd name="connsiteY47" fmla="*/ 76 h 10000"/>
                    <a:gd name="connsiteX48" fmla="*/ 5433 w 9783"/>
                    <a:gd name="connsiteY48" fmla="*/ 0 h 10000"/>
                    <a:gd name="connsiteX49" fmla="*/ 5218 w 9783"/>
                    <a:gd name="connsiteY49" fmla="*/ 0 h 10000"/>
                    <a:gd name="connsiteX50" fmla="*/ 5433 w 9783"/>
                    <a:gd name="connsiteY50" fmla="*/ 0 h 10000"/>
                    <a:gd name="connsiteX51" fmla="*/ 5653 w 9783"/>
                    <a:gd name="connsiteY51" fmla="*/ 0 h 10000"/>
                    <a:gd name="connsiteX52" fmla="*/ 6086 w 9783"/>
                    <a:gd name="connsiteY52" fmla="*/ 76 h 10000"/>
                    <a:gd name="connsiteX53" fmla="*/ 6086 w 9783"/>
                    <a:gd name="connsiteY53" fmla="*/ 188 h 10000"/>
                    <a:gd name="connsiteX54" fmla="*/ 6303 w 9783"/>
                    <a:gd name="connsiteY54" fmla="*/ 232 h 10000"/>
                    <a:gd name="connsiteX55" fmla="*/ 6303 w 9783"/>
                    <a:gd name="connsiteY55" fmla="*/ 343 h 10000"/>
                    <a:gd name="connsiteX56" fmla="*/ 6523 w 9783"/>
                    <a:gd name="connsiteY56" fmla="*/ 384 h 10000"/>
                    <a:gd name="connsiteX57" fmla="*/ 6523 w 9783"/>
                    <a:gd name="connsiteY57" fmla="*/ 570 h 10000"/>
                    <a:gd name="connsiteX58" fmla="*/ 6739 w 9783"/>
                    <a:gd name="connsiteY58" fmla="*/ 609 h 10000"/>
                    <a:gd name="connsiteX59" fmla="*/ 6739 w 9783"/>
                    <a:gd name="connsiteY59" fmla="*/ 803 h 10000"/>
                    <a:gd name="connsiteX60" fmla="*/ 6955 w 9783"/>
                    <a:gd name="connsiteY60" fmla="*/ 838 h 10000"/>
                    <a:gd name="connsiteX61" fmla="*/ 6955 w 9783"/>
                    <a:gd name="connsiteY61" fmla="*/ 1069 h 10000"/>
                    <a:gd name="connsiteX62" fmla="*/ 7175 w 9783"/>
                    <a:gd name="connsiteY62" fmla="*/ 1107 h 10000"/>
                    <a:gd name="connsiteX63" fmla="*/ 7175 w 9783"/>
                    <a:gd name="connsiteY63" fmla="*/ 1409 h 10000"/>
                    <a:gd name="connsiteX64" fmla="*/ 7391 w 9783"/>
                    <a:gd name="connsiteY64" fmla="*/ 1448 h 10000"/>
                    <a:gd name="connsiteX65" fmla="*/ 7391 w 9783"/>
                    <a:gd name="connsiteY65" fmla="*/ 1755 h 10000"/>
                    <a:gd name="connsiteX66" fmla="*/ 7610 w 9783"/>
                    <a:gd name="connsiteY66" fmla="*/ 1793 h 10000"/>
                    <a:gd name="connsiteX67" fmla="*/ 7610 w 9783"/>
                    <a:gd name="connsiteY67" fmla="*/ 2137 h 10000"/>
                    <a:gd name="connsiteX68" fmla="*/ 7826 w 9783"/>
                    <a:gd name="connsiteY68" fmla="*/ 2176 h 10000"/>
                    <a:gd name="connsiteX69" fmla="*/ 7826 w 9783"/>
                    <a:gd name="connsiteY69" fmla="*/ 2559 h 10000"/>
                    <a:gd name="connsiteX70" fmla="*/ 8045 w 9783"/>
                    <a:gd name="connsiteY70" fmla="*/ 2594 h 10000"/>
                    <a:gd name="connsiteX71" fmla="*/ 8045 w 9783"/>
                    <a:gd name="connsiteY71" fmla="*/ 3016 h 10000"/>
                    <a:gd name="connsiteX72" fmla="*/ 8261 w 9783"/>
                    <a:gd name="connsiteY72" fmla="*/ 3052 h 10000"/>
                    <a:gd name="connsiteX73" fmla="*/ 8261 w 9783"/>
                    <a:gd name="connsiteY73" fmla="*/ 3473 h 10000"/>
                    <a:gd name="connsiteX74" fmla="*/ 8479 w 9783"/>
                    <a:gd name="connsiteY74" fmla="*/ 3510 h 10000"/>
                    <a:gd name="connsiteX75" fmla="*/ 8479 w 9783"/>
                    <a:gd name="connsiteY75" fmla="*/ 3969 h 10000"/>
                    <a:gd name="connsiteX76" fmla="*/ 8693 w 9783"/>
                    <a:gd name="connsiteY76" fmla="*/ 4004 h 10000"/>
                    <a:gd name="connsiteX77" fmla="*/ 8693 w 9783"/>
                    <a:gd name="connsiteY77" fmla="*/ 4466 h 10000"/>
                    <a:gd name="connsiteX78" fmla="*/ 8912 w 9783"/>
                    <a:gd name="connsiteY78" fmla="*/ 4505 h 10000"/>
                    <a:gd name="connsiteX79" fmla="*/ 8912 w 9783"/>
                    <a:gd name="connsiteY79" fmla="*/ 4960 h 10000"/>
                    <a:gd name="connsiteX80" fmla="*/ 9130 w 9783"/>
                    <a:gd name="connsiteY80" fmla="*/ 5000 h 10000"/>
                    <a:gd name="connsiteX81" fmla="*/ 9130 w 9783"/>
                    <a:gd name="connsiteY81" fmla="*/ 5494 h 10000"/>
                    <a:gd name="connsiteX82" fmla="*/ 9346 w 9783"/>
                    <a:gd name="connsiteY82" fmla="*/ 5531 h 10000"/>
                    <a:gd name="connsiteX83" fmla="*/ 9346 w 9783"/>
                    <a:gd name="connsiteY83" fmla="*/ 6029 h 10000"/>
                    <a:gd name="connsiteX84" fmla="*/ 9565 w 9783"/>
                    <a:gd name="connsiteY84" fmla="*/ 6070 h 10000"/>
                    <a:gd name="connsiteX85" fmla="*/ 9565 w 9783"/>
                    <a:gd name="connsiteY85" fmla="*/ 6564 h 10000"/>
                    <a:gd name="connsiteX86" fmla="*/ 9783 w 9783"/>
                    <a:gd name="connsiteY86" fmla="*/ 6602 h 10000"/>
                    <a:gd name="connsiteX87" fmla="*/ 9783 w 9783"/>
                    <a:gd name="connsiteY87" fmla="*/ 7098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22 w 10000"/>
                    <a:gd name="connsiteY2" fmla="*/ 9541 h 10000"/>
                    <a:gd name="connsiteX3" fmla="*/ 222 w 10000"/>
                    <a:gd name="connsiteY3" fmla="*/ 9082 h 10000"/>
                    <a:gd name="connsiteX4" fmla="*/ 446 w 10000"/>
                    <a:gd name="connsiteY4" fmla="*/ 9042 h 10000"/>
                    <a:gd name="connsiteX5" fmla="*/ 446 w 10000"/>
                    <a:gd name="connsiteY5" fmla="*/ 8545 h 10000"/>
                    <a:gd name="connsiteX6" fmla="*/ 667 w 10000"/>
                    <a:gd name="connsiteY6" fmla="*/ 8509 h 10000"/>
                    <a:gd name="connsiteX7" fmla="*/ 667 w 10000"/>
                    <a:gd name="connsiteY7" fmla="*/ 8052 h 10000"/>
                    <a:gd name="connsiteX8" fmla="*/ 889 w 10000"/>
                    <a:gd name="connsiteY8" fmla="*/ 8014 h 10000"/>
                    <a:gd name="connsiteX9" fmla="*/ 889 w 10000"/>
                    <a:gd name="connsiteY9" fmla="*/ 7519 h 10000"/>
                    <a:gd name="connsiteX10" fmla="*/ 1109 w 10000"/>
                    <a:gd name="connsiteY10" fmla="*/ 7480 h 10000"/>
                    <a:gd name="connsiteX11" fmla="*/ 1109 w 10000"/>
                    <a:gd name="connsiteY11" fmla="*/ 6983 h 10000"/>
                    <a:gd name="connsiteX12" fmla="*/ 1334 w 10000"/>
                    <a:gd name="connsiteY12" fmla="*/ 6946 h 10000"/>
                    <a:gd name="connsiteX13" fmla="*/ 1334 w 10000"/>
                    <a:gd name="connsiteY13" fmla="*/ 6449 h 10000"/>
                    <a:gd name="connsiteX14" fmla="*/ 1555 w 10000"/>
                    <a:gd name="connsiteY14" fmla="*/ 6409 h 10000"/>
                    <a:gd name="connsiteX15" fmla="*/ 1555 w 10000"/>
                    <a:gd name="connsiteY15" fmla="*/ 5915 h 10000"/>
                    <a:gd name="connsiteX16" fmla="*/ 1777 w 10000"/>
                    <a:gd name="connsiteY16" fmla="*/ 5875 h 10000"/>
                    <a:gd name="connsiteX17" fmla="*/ 1777 w 10000"/>
                    <a:gd name="connsiteY17" fmla="*/ 5381 h 10000"/>
                    <a:gd name="connsiteX18" fmla="*/ 2003 w 10000"/>
                    <a:gd name="connsiteY18" fmla="*/ 5344 h 10000"/>
                    <a:gd name="connsiteX19" fmla="*/ 2003 w 10000"/>
                    <a:gd name="connsiteY19" fmla="*/ 4847 h 10000"/>
                    <a:gd name="connsiteX20" fmla="*/ 2225 w 10000"/>
                    <a:gd name="connsiteY20" fmla="*/ 4810 h 10000"/>
                    <a:gd name="connsiteX21" fmla="*/ 2225 w 10000"/>
                    <a:gd name="connsiteY21" fmla="*/ 4312 h 10000"/>
                    <a:gd name="connsiteX22" fmla="*/ 2444 w 10000"/>
                    <a:gd name="connsiteY22" fmla="*/ 4274 h 10000"/>
                    <a:gd name="connsiteX23" fmla="*/ 2444 w 10000"/>
                    <a:gd name="connsiteY23" fmla="*/ 3815 h 10000"/>
                    <a:gd name="connsiteX24" fmla="*/ 2667 w 10000"/>
                    <a:gd name="connsiteY24" fmla="*/ 3778 h 10000"/>
                    <a:gd name="connsiteX25" fmla="*/ 2667 w 10000"/>
                    <a:gd name="connsiteY25" fmla="*/ 3360 h 10000"/>
                    <a:gd name="connsiteX26" fmla="*/ 2891 w 10000"/>
                    <a:gd name="connsiteY26" fmla="*/ 3318 h 10000"/>
                    <a:gd name="connsiteX27" fmla="*/ 2891 w 10000"/>
                    <a:gd name="connsiteY27" fmla="*/ 2901 h 10000"/>
                    <a:gd name="connsiteX28" fmla="*/ 3110 w 10000"/>
                    <a:gd name="connsiteY28" fmla="*/ 2858 h 10000"/>
                    <a:gd name="connsiteX29" fmla="*/ 3110 w 10000"/>
                    <a:gd name="connsiteY29" fmla="*/ 2442 h 10000"/>
                    <a:gd name="connsiteX30" fmla="*/ 3333 w 10000"/>
                    <a:gd name="connsiteY30" fmla="*/ 2405 h 10000"/>
                    <a:gd name="connsiteX31" fmla="*/ 3333 w 10000"/>
                    <a:gd name="connsiteY31" fmla="*/ 2022 h 10000"/>
                    <a:gd name="connsiteX32" fmla="*/ 3557 w 10000"/>
                    <a:gd name="connsiteY32" fmla="*/ 1983 h 10000"/>
                    <a:gd name="connsiteX33" fmla="*/ 3557 w 10000"/>
                    <a:gd name="connsiteY33" fmla="*/ 1680 h 10000"/>
                    <a:gd name="connsiteX34" fmla="*/ 3777 w 10000"/>
                    <a:gd name="connsiteY34" fmla="*/ 1642 h 10000"/>
                    <a:gd name="connsiteX35" fmla="*/ 3777 w 10000"/>
                    <a:gd name="connsiteY35" fmla="*/ 1334 h 10000"/>
                    <a:gd name="connsiteX36" fmla="*/ 4002 w 10000"/>
                    <a:gd name="connsiteY36" fmla="*/ 1296 h 10000"/>
                    <a:gd name="connsiteX37" fmla="*/ 4002 w 10000"/>
                    <a:gd name="connsiteY37" fmla="*/ 990 h 10000"/>
                    <a:gd name="connsiteX38" fmla="*/ 4221 w 10000"/>
                    <a:gd name="connsiteY38" fmla="*/ 953 h 10000"/>
                    <a:gd name="connsiteX39" fmla="*/ 4221 w 10000"/>
                    <a:gd name="connsiteY39" fmla="*/ 726 h 10000"/>
                    <a:gd name="connsiteX40" fmla="*/ 4446 w 10000"/>
                    <a:gd name="connsiteY40" fmla="*/ 690 h 10000"/>
                    <a:gd name="connsiteX41" fmla="*/ 4446 w 10000"/>
                    <a:gd name="connsiteY41" fmla="*/ 494 h 10000"/>
                    <a:gd name="connsiteX42" fmla="*/ 4664 w 10000"/>
                    <a:gd name="connsiteY42" fmla="*/ 457 h 10000"/>
                    <a:gd name="connsiteX43" fmla="*/ 4664 w 10000"/>
                    <a:gd name="connsiteY43" fmla="*/ 307 h 10000"/>
                    <a:gd name="connsiteX44" fmla="*/ 4887 w 10000"/>
                    <a:gd name="connsiteY44" fmla="*/ 269 h 10000"/>
                    <a:gd name="connsiteX45" fmla="*/ 4887 w 10000"/>
                    <a:gd name="connsiteY45" fmla="*/ 149 h 10000"/>
                    <a:gd name="connsiteX46" fmla="*/ 5108 w 10000"/>
                    <a:gd name="connsiteY46" fmla="*/ 113 h 10000"/>
                    <a:gd name="connsiteX47" fmla="*/ 5108 w 10000"/>
                    <a:gd name="connsiteY47" fmla="*/ 76 h 10000"/>
                    <a:gd name="connsiteX48" fmla="*/ 5554 w 10000"/>
                    <a:gd name="connsiteY48" fmla="*/ 0 h 10000"/>
                    <a:gd name="connsiteX49" fmla="*/ 5334 w 10000"/>
                    <a:gd name="connsiteY49" fmla="*/ 0 h 10000"/>
                    <a:gd name="connsiteX50" fmla="*/ 5554 w 10000"/>
                    <a:gd name="connsiteY50" fmla="*/ 0 h 10000"/>
                    <a:gd name="connsiteX51" fmla="*/ 5778 w 10000"/>
                    <a:gd name="connsiteY51" fmla="*/ 0 h 10000"/>
                    <a:gd name="connsiteX52" fmla="*/ 6221 w 10000"/>
                    <a:gd name="connsiteY52" fmla="*/ 76 h 10000"/>
                    <a:gd name="connsiteX53" fmla="*/ 6221 w 10000"/>
                    <a:gd name="connsiteY53" fmla="*/ 188 h 10000"/>
                    <a:gd name="connsiteX54" fmla="*/ 6443 w 10000"/>
                    <a:gd name="connsiteY54" fmla="*/ 232 h 10000"/>
                    <a:gd name="connsiteX55" fmla="*/ 6443 w 10000"/>
                    <a:gd name="connsiteY55" fmla="*/ 343 h 10000"/>
                    <a:gd name="connsiteX56" fmla="*/ 6668 w 10000"/>
                    <a:gd name="connsiteY56" fmla="*/ 384 h 10000"/>
                    <a:gd name="connsiteX57" fmla="*/ 6668 w 10000"/>
                    <a:gd name="connsiteY57" fmla="*/ 570 h 10000"/>
                    <a:gd name="connsiteX58" fmla="*/ 6888 w 10000"/>
                    <a:gd name="connsiteY58" fmla="*/ 609 h 10000"/>
                    <a:gd name="connsiteX59" fmla="*/ 6888 w 10000"/>
                    <a:gd name="connsiteY59" fmla="*/ 803 h 10000"/>
                    <a:gd name="connsiteX60" fmla="*/ 7109 w 10000"/>
                    <a:gd name="connsiteY60" fmla="*/ 838 h 10000"/>
                    <a:gd name="connsiteX61" fmla="*/ 7109 w 10000"/>
                    <a:gd name="connsiteY61" fmla="*/ 1069 h 10000"/>
                    <a:gd name="connsiteX62" fmla="*/ 7334 w 10000"/>
                    <a:gd name="connsiteY62" fmla="*/ 1107 h 10000"/>
                    <a:gd name="connsiteX63" fmla="*/ 7334 w 10000"/>
                    <a:gd name="connsiteY63" fmla="*/ 1409 h 10000"/>
                    <a:gd name="connsiteX64" fmla="*/ 7555 w 10000"/>
                    <a:gd name="connsiteY64" fmla="*/ 1448 h 10000"/>
                    <a:gd name="connsiteX65" fmla="*/ 7555 w 10000"/>
                    <a:gd name="connsiteY65" fmla="*/ 1755 h 10000"/>
                    <a:gd name="connsiteX66" fmla="*/ 7779 w 10000"/>
                    <a:gd name="connsiteY66" fmla="*/ 1793 h 10000"/>
                    <a:gd name="connsiteX67" fmla="*/ 7779 w 10000"/>
                    <a:gd name="connsiteY67" fmla="*/ 2137 h 10000"/>
                    <a:gd name="connsiteX68" fmla="*/ 8000 w 10000"/>
                    <a:gd name="connsiteY68" fmla="*/ 2176 h 10000"/>
                    <a:gd name="connsiteX69" fmla="*/ 8000 w 10000"/>
                    <a:gd name="connsiteY69" fmla="*/ 2559 h 10000"/>
                    <a:gd name="connsiteX70" fmla="*/ 8223 w 10000"/>
                    <a:gd name="connsiteY70" fmla="*/ 2594 h 10000"/>
                    <a:gd name="connsiteX71" fmla="*/ 8223 w 10000"/>
                    <a:gd name="connsiteY71" fmla="*/ 3016 h 10000"/>
                    <a:gd name="connsiteX72" fmla="*/ 8444 w 10000"/>
                    <a:gd name="connsiteY72" fmla="*/ 3052 h 10000"/>
                    <a:gd name="connsiteX73" fmla="*/ 8444 w 10000"/>
                    <a:gd name="connsiteY73" fmla="*/ 3473 h 10000"/>
                    <a:gd name="connsiteX74" fmla="*/ 8667 w 10000"/>
                    <a:gd name="connsiteY74" fmla="*/ 3510 h 10000"/>
                    <a:gd name="connsiteX75" fmla="*/ 8667 w 10000"/>
                    <a:gd name="connsiteY75" fmla="*/ 3969 h 10000"/>
                    <a:gd name="connsiteX76" fmla="*/ 8886 w 10000"/>
                    <a:gd name="connsiteY76" fmla="*/ 4004 h 10000"/>
                    <a:gd name="connsiteX77" fmla="*/ 8886 w 10000"/>
                    <a:gd name="connsiteY77" fmla="*/ 4466 h 10000"/>
                    <a:gd name="connsiteX78" fmla="*/ 9110 w 10000"/>
                    <a:gd name="connsiteY78" fmla="*/ 4505 h 10000"/>
                    <a:gd name="connsiteX79" fmla="*/ 9110 w 10000"/>
                    <a:gd name="connsiteY79" fmla="*/ 4960 h 10000"/>
                    <a:gd name="connsiteX80" fmla="*/ 9333 w 10000"/>
                    <a:gd name="connsiteY80" fmla="*/ 5000 h 10000"/>
                    <a:gd name="connsiteX81" fmla="*/ 9333 w 10000"/>
                    <a:gd name="connsiteY81" fmla="*/ 5494 h 10000"/>
                    <a:gd name="connsiteX82" fmla="*/ 9553 w 10000"/>
                    <a:gd name="connsiteY82" fmla="*/ 5531 h 10000"/>
                    <a:gd name="connsiteX83" fmla="*/ 9553 w 10000"/>
                    <a:gd name="connsiteY83" fmla="*/ 6029 h 10000"/>
                    <a:gd name="connsiteX84" fmla="*/ 9777 w 10000"/>
                    <a:gd name="connsiteY84" fmla="*/ 6070 h 10000"/>
                    <a:gd name="connsiteX85" fmla="*/ 9777 w 10000"/>
                    <a:gd name="connsiteY85" fmla="*/ 6564 h 10000"/>
                    <a:gd name="connsiteX86" fmla="*/ 10000 w 10000"/>
                    <a:gd name="connsiteY86" fmla="*/ 6602 h 10000"/>
                    <a:gd name="connsiteX0" fmla="*/ 0 w 9777"/>
                    <a:gd name="connsiteY0" fmla="*/ 10000 h 10000"/>
                    <a:gd name="connsiteX1" fmla="*/ 0 w 9777"/>
                    <a:gd name="connsiteY1" fmla="*/ 9581 h 10000"/>
                    <a:gd name="connsiteX2" fmla="*/ 222 w 9777"/>
                    <a:gd name="connsiteY2" fmla="*/ 9541 h 10000"/>
                    <a:gd name="connsiteX3" fmla="*/ 222 w 9777"/>
                    <a:gd name="connsiteY3" fmla="*/ 9082 h 10000"/>
                    <a:gd name="connsiteX4" fmla="*/ 446 w 9777"/>
                    <a:gd name="connsiteY4" fmla="*/ 9042 h 10000"/>
                    <a:gd name="connsiteX5" fmla="*/ 446 w 9777"/>
                    <a:gd name="connsiteY5" fmla="*/ 8545 h 10000"/>
                    <a:gd name="connsiteX6" fmla="*/ 667 w 9777"/>
                    <a:gd name="connsiteY6" fmla="*/ 8509 h 10000"/>
                    <a:gd name="connsiteX7" fmla="*/ 667 w 9777"/>
                    <a:gd name="connsiteY7" fmla="*/ 8052 h 10000"/>
                    <a:gd name="connsiteX8" fmla="*/ 889 w 9777"/>
                    <a:gd name="connsiteY8" fmla="*/ 8014 h 10000"/>
                    <a:gd name="connsiteX9" fmla="*/ 889 w 9777"/>
                    <a:gd name="connsiteY9" fmla="*/ 7519 h 10000"/>
                    <a:gd name="connsiteX10" fmla="*/ 1109 w 9777"/>
                    <a:gd name="connsiteY10" fmla="*/ 7480 h 10000"/>
                    <a:gd name="connsiteX11" fmla="*/ 1109 w 9777"/>
                    <a:gd name="connsiteY11" fmla="*/ 6983 h 10000"/>
                    <a:gd name="connsiteX12" fmla="*/ 1334 w 9777"/>
                    <a:gd name="connsiteY12" fmla="*/ 6946 h 10000"/>
                    <a:gd name="connsiteX13" fmla="*/ 1334 w 9777"/>
                    <a:gd name="connsiteY13" fmla="*/ 6449 h 10000"/>
                    <a:gd name="connsiteX14" fmla="*/ 1555 w 9777"/>
                    <a:gd name="connsiteY14" fmla="*/ 6409 h 10000"/>
                    <a:gd name="connsiteX15" fmla="*/ 1555 w 9777"/>
                    <a:gd name="connsiteY15" fmla="*/ 5915 h 10000"/>
                    <a:gd name="connsiteX16" fmla="*/ 1777 w 9777"/>
                    <a:gd name="connsiteY16" fmla="*/ 5875 h 10000"/>
                    <a:gd name="connsiteX17" fmla="*/ 1777 w 9777"/>
                    <a:gd name="connsiteY17" fmla="*/ 5381 h 10000"/>
                    <a:gd name="connsiteX18" fmla="*/ 2003 w 9777"/>
                    <a:gd name="connsiteY18" fmla="*/ 5344 h 10000"/>
                    <a:gd name="connsiteX19" fmla="*/ 2003 w 9777"/>
                    <a:gd name="connsiteY19" fmla="*/ 4847 h 10000"/>
                    <a:gd name="connsiteX20" fmla="*/ 2225 w 9777"/>
                    <a:gd name="connsiteY20" fmla="*/ 4810 h 10000"/>
                    <a:gd name="connsiteX21" fmla="*/ 2225 w 9777"/>
                    <a:gd name="connsiteY21" fmla="*/ 4312 h 10000"/>
                    <a:gd name="connsiteX22" fmla="*/ 2444 w 9777"/>
                    <a:gd name="connsiteY22" fmla="*/ 4274 h 10000"/>
                    <a:gd name="connsiteX23" fmla="*/ 2444 w 9777"/>
                    <a:gd name="connsiteY23" fmla="*/ 3815 h 10000"/>
                    <a:gd name="connsiteX24" fmla="*/ 2667 w 9777"/>
                    <a:gd name="connsiteY24" fmla="*/ 3778 h 10000"/>
                    <a:gd name="connsiteX25" fmla="*/ 2667 w 9777"/>
                    <a:gd name="connsiteY25" fmla="*/ 3360 h 10000"/>
                    <a:gd name="connsiteX26" fmla="*/ 2891 w 9777"/>
                    <a:gd name="connsiteY26" fmla="*/ 3318 h 10000"/>
                    <a:gd name="connsiteX27" fmla="*/ 2891 w 9777"/>
                    <a:gd name="connsiteY27" fmla="*/ 2901 h 10000"/>
                    <a:gd name="connsiteX28" fmla="*/ 3110 w 9777"/>
                    <a:gd name="connsiteY28" fmla="*/ 2858 h 10000"/>
                    <a:gd name="connsiteX29" fmla="*/ 3110 w 9777"/>
                    <a:gd name="connsiteY29" fmla="*/ 2442 h 10000"/>
                    <a:gd name="connsiteX30" fmla="*/ 3333 w 9777"/>
                    <a:gd name="connsiteY30" fmla="*/ 2405 h 10000"/>
                    <a:gd name="connsiteX31" fmla="*/ 3333 w 9777"/>
                    <a:gd name="connsiteY31" fmla="*/ 2022 h 10000"/>
                    <a:gd name="connsiteX32" fmla="*/ 3557 w 9777"/>
                    <a:gd name="connsiteY32" fmla="*/ 1983 h 10000"/>
                    <a:gd name="connsiteX33" fmla="*/ 3557 w 9777"/>
                    <a:gd name="connsiteY33" fmla="*/ 1680 h 10000"/>
                    <a:gd name="connsiteX34" fmla="*/ 3777 w 9777"/>
                    <a:gd name="connsiteY34" fmla="*/ 1642 h 10000"/>
                    <a:gd name="connsiteX35" fmla="*/ 3777 w 9777"/>
                    <a:gd name="connsiteY35" fmla="*/ 1334 h 10000"/>
                    <a:gd name="connsiteX36" fmla="*/ 4002 w 9777"/>
                    <a:gd name="connsiteY36" fmla="*/ 1296 h 10000"/>
                    <a:gd name="connsiteX37" fmla="*/ 4002 w 9777"/>
                    <a:gd name="connsiteY37" fmla="*/ 990 h 10000"/>
                    <a:gd name="connsiteX38" fmla="*/ 4221 w 9777"/>
                    <a:gd name="connsiteY38" fmla="*/ 953 h 10000"/>
                    <a:gd name="connsiteX39" fmla="*/ 4221 w 9777"/>
                    <a:gd name="connsiteY39" fmla="*/ 726 h 10000"/>
                    <a:gd name="connsiteX40" fmla="*/ 4446 w 9777"/>
                    <a:gd name="connsiteY40" fmla="*/ 690 h 10000"/>
                    <a:gd name="connsiteX41" fmla="*/ 4446 w 9777"/>
                    <a:gd name="connsiteY41" fmla="*/ 494 h 10000"/>
                    <a:gd name="connsiteX42" fmla="*/ 4664 w 9777"/>
                    <a:gd name="connsiteY42" fmla="*/ 457 h 10000"/>
                    <a:gd name="connsiteX43" fmla="*/ 4664 w 9777"/>
                    <a:gd name="connsiteY43" fmla="*/ 307 h 10000"/>
                    <a:gd name="connsiteX44" fmla="*/ 4887 w 9777"/>
                    <a:gd name="connsiteY44" fmla="*/ 269 h 10000"/>
                    <a:gd name="connsiteX45" fmla="*/ 4887 w 9777"/>
                    <a:gd name="connsiteY45" fmla="*/ 149 h 10000"/>
                    <a:gd name="connsiteX46" fmla="*/ 5108 w 9777"/>
                    <a:gd name="connsiteY46" fmla="*/ 113 h 10000"/>
                    <a:gd name="connsiteX47" fmla="*/ 5108 w 9777"/>
                    <a:gd name="connsiteY47" fmla="*/ 76 h 10000"/>
                    <a:gd name="connsiteX48" fmla="*/ 5554 w 9777"/>
                    <a:gd name="connsiteY48" fmla="*/ 0 h 10000"/>
                    <a:gd name="connsiteX49" fmla="*/ 5334 w 9777"/>
                    <a:gd name="connsiteY49" fmla="*/ 0 h 10000"/>
                    <a:gd name="connsiteX50" fmla="*/ 5554 w 9777"/>
                    <a:gd name="connsiteY50" fmla="*/ 0 h 10000"/>
                    <a:gd name="connsiteX51" fmla="*/ 5778 w 9777"/>
                    <a:gd name="connsiteY51" fmla="*/ 0 h 10000"/>
                    <a:gd name="connsiteX52" fmla="*/ 6221 w 9777"/>
                    <a:gd name="connsiteY52" fmla="*/ 76 h 10000"/>
                    <a:gd name="connsiteX53" fmla="*/ 6221 w 9777"/>
                    <a:gd name="connsiteY53" fmla="*/ 188 h 10000"/>
                    <a:gd name="connsiteX54" fmla="*/ 6443 w 9777"/>
                    <a:gd name="connsiteY54" fmla="*/ 232 h 10000"/>
                    <a:gd name="connsiteX55" fmla="*/ 6443 w 9777"/>
                    <a:gd name="connsiteY55" fmla="*/ 343 h 10000"/>
                    <a:gd name="connsiteX56" fmla="*/ 6668 w 9777"/>
                    <a:gd name="connsiteY56" fmla="*/ 384 h 10000"/>
                    <a:gd name="connsiteX57" fmla="*/ 6668 w 9777"/>
                    <a:gd name="connsiteY57" fmla="*/ 570 h 10000"/>
                    <a:gd name="connsiteX58" fmla="*/ 6888 w 9777"/>
                    <a:gd name="connsiteY58" fmla="*/ 609 h 10000"/>
                    <a:gd name="connsiteX59" fmla="*/ 6888 w 9777"/>
                    <a:gd name="connsiteY59" fmla="*/ 803 h 10000"/>
                    <a:gd name="connsiteX60" fmla="*/ 7109 w 9777"/>
                    <a:gd name="connsiteY60" fmla="*/ 838 h 10000"/>
                    <a:gd name="connsiteX61" fmla="*/ 7109 w 9777"/>
                    <a:gd name="connsiteY61" fmla="*/ 1069 h 10000"/>
                    <a:gd name="connsiteX62" fmla="*/ 7334 w 9777"/>
                    <a:gd name="connsiteY62" fmla="*/ 1107 h 10000"/>
                    <a:gd name="connsiteX63" fmla="*/ 7334 w 9777"/>
                    <a:gd name="connsiteY63" fmla="*/ 1409 h 10000"/>
                    <a:gd name="connsiteX64" fmla="*/ 7555 w 9777"/>
                    <a:gd name="connsiteY64" fmla="*/ 1448 h 10000"/>
                    <a:gd name="connsiteX65" fmla="*/ 7555 w 9777"/>
                    <a:gd name="connsiteY65" fmla="*/ 1755 h 10000"/>
                    <a:gd name="connsiteX66" fmla="*/ 7779 w 9777"/>
                    <a:gd name="connsiteY66" fmla="*/ 1793 h 10000"/>
                    <a:gd name="connsiteX67" fmla="*/ 7779 w 9777"/>
                    <a:gd name="connsiteY67" fmla="*/ 2137 h 10000"/>
                    <a:gd name="connsiteX68" fmla="*/ 8000 w 9777"/>
                    <a:gd name="connsiteY68" fmla="*/ 2176 h 10000"/>
                    <a:gd name="connsiteX69" fmla="*/ 8000 w 9777"/>
                    <a:gd name="connsiteY69" fmla="*/ 2559 h 10000"/>
                    <a:gd name="connsiteX70" fmla="*/ 8223 w 9777"/>
                    <a:gd name="connsiteY70" fmla="*/ 2594 h 10000"/>
                    <a:gd name="connsiteX71" fmla="*/ 8223 w 9777"/>
                    <a:gd name="connsiteY71" fmla="*/ 3016 h 10000"/>
                    <a:gd name="connsiteX72" fmla="*/ 8444 w 9777"/>
                    <a:gd name="connsiteY72" fmla="*/ 3052 h 10000"/>
                    <a:gd name="connsiteX73" fmla="*/ 8444 w 9777"/>
                    <a:gd name="connsiteY73" fmla="*/ 3473 h 10000"/>
                    <a:gd name="connsiteX74" fmla="*/ 8667 w 9777"/>
                    <a:gd name="connsiteY74" fmla="*/ 3510 h 10000"/>
                    <a:gd name="connsiteX75" fmla="*/ 8667 w 9777"/>
                    <a:gd name="connsiteY75" fmla="*/ 3969 h 10000"/>
                    <a:gd name="connsiteX76" fmla="*/ 8886 w 9777"/>
                    <a:gd name="connsiteY76" fmla="*/ 4004 h 10000"/>
                    <a:gd name="connsiteX77" fmla="*/ 8886 w 9777"/>
                    <a:gd name="connsiteY77" fmla="*/ 4466 h 10000"/>
                    <a:gd name="connsiteX78" fmla="*/ 9110 w 9777"/>
                    <a:gd name="connsiteY78" fmla="*/ 4505 h 10000"/>
                    <a:gd name="connsiteX79" fmla="*/ 9110 w 9777"/>
                    <a:gd name="connsiteY79" fmla="*/ 4960 h 10000"/>
                    <a:gd name="connsiteX80" fmla="*/ 9333 w 9777"/>
                    <a:gd name="connsiteY80" fmla="*/ 5000 h 10000"/>
                    <a:gd name="connsiteX81" fmla="*/ 9333 w 9777"/>
                    <a:gd name="connsiteY81" fmla="*/ 5494 h 10000"/>
                    <a:gd name="connsiteX82" fmla="*/ 9553 w 9777"/>
                    <a:gd name="connsiteY82" fmla="*/ 5531 h 10000"/>
                    <a:gd name="connsiteX83" fmla="*/ 9553 w 9777"/>
                    <a:gd name="connsiteY83" fmla="*/ 6029 h 10000"/>
                    <a:gd name="connsiteX84" fmla="*/ 9777 w 9777"/>
                    <a:gd name="connsiteY84" fmla="*/ 6070 h 10000"/>
                    <a:gd name="connsiteX85" fmla="*/ 9777 w 9777"/>
                    <a:gd name="connsiteY85" fmla="*/ 6564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27 w 10000"/>
                    <a:gd name="connsiteY2" fmla="*/ 9541 h 10000"/>
                    <a:gd name="connsiteX3" fmla="*/ 227 w 10000"/>
                    <a:gd name="connsiteY3" fmla="*/ 9082 h 10000"/>
                    <a:gd name="connsiteX4" fmla="*/ 456 w 10000"/>
                    <a:gd name="connsiteY4" fmla="*/ 9042 h 10000"/>
                    <a:gd name="connsiteX5" fmla="*/ 456 w 10000"/>
                    <a:gd name="connsiteY5" fmla="*/ 8545 h 10000"/>
                    <a:gd name="connsiteX6" fmla="*/ 682 w 10000"/>
                    <a:gd name="connsiteY6" fmla="*/ 8509 h 10000"/>
                    <a:gd name="connsiteX7" fmla="*/ 682 w 10000"/>
                    <a:gd name="connsiteY7" fmla="*/ 8052 h 10000"/>
                    <a:gd name="connsiteX8" fmla="*/ 909 w 10000"/>
                    <a:gd name="connsiteY8" fmla="*/ 8014 h 10000"/>
                    <a:gd name="connsiteX9" fmla="*/ 909 w 10000"/>
                    <a:gd name="connsiteY9" fmla="*/ 7519 h 10000"/>
                    <a:gd name="connsiteX10" fmla="*/ 1134 w 10000"/>
                    <a:gd name="connsiteY10" fmla="*/ 7480 h 10000"/>
                    <a:gd name="connsiteX11" fmla="*/ 1134 w 10000"/>
                    <a:gd name="connsiteY11" fmla="*/ 6983 h 10000"/>
                    <a:gd name="connsiteX12" fmla="*/ 1364 w 10000"/>
                    <a:gd name="connsiteY12" fmla="*/ 6946 h 10000"/>
                    <a:gd name="connsiteX13" fmla="*/ 1364 w 10000"/>
                    <a:gd name="connsiteY13" fmla="*/ 6449 h 10000"/>
                    <a:gd name="connsiteX14" fmla="*/ 1590 w 10000"/>
                    <a:gd name="connsiteY14" fmla="*/ 6409 h 10000"/>
                    <a:gd name="connsiteX15" fmla="*/ 1590 w 10000"/>
                    <a:gd name="connsiteY15" fmla="*/ 5915 h 10000"/>
                    <a:gd name="connsiteX16" fmla="*/ 1818 w 10000"/>
                    <a:gd name="connsiteY16" fmla="*/ 5875 h 10000"/>
                    <a:gd name="connsiteX17" fmla="*/ 1818 w 10000"/>
                    <a:gd name="connsiteY17" fmla="*/ 5381 h 10000"/>
                    <a:gd name="connsiteX18" fmla="*/ 2049 w 10000"/>
                    <a:gd name="connsiteY18" fmla="*/ 5344 h 10000"/>
                    <a:gd name="connsiteX19" fmla="*/ 2049 w 10000"/>
                    <a:gd name="connsiteY19" fmla="*/ 4847 h 10000"/>
                    <a:gd name="connsiteX20" fmla="*/ 2276 w 10000"/>
                    <a:gd name="connsiteY20" fmla="*/ 4810 h 10000"/>
                    <a:gd name="connsiteX21" fmla="*/ 2276 w 10000"/>
                    <a:gd name="connsiteY21" fmla="*/ 4312 h 10000"/>
                    <a:gd name="connsiteX22" fmla="*/ 2500 w 10000"/>
                    <a:gd name="connsiteY22" fmla="*/ 4274 h 10000"/>
                    <a:gd name="connsiteX23" fmla="*/ 2500 w 10000"/>
                    <a:gd name="connsiteY23" fmla="*/ 3815 h 10000"/>
                    <a:gd name="connsiteX24" fmla="*/ 2728 w 10000"/>
                    <a:gd name="connsiteY24" fmla="*/ 3778 h 10000"/>
                    <a:gd name="connsiteX25" fmla="*/ 2728 w 10000"/>
                    <a:gd name="connsiteY25" fmla="*/ 3360 h 10000"/>
                    <a:gd name="connsiteX26" fmla="*/ 2957 w 10000"/>
                    <a:gd name="connsiteY26" fmla="*/ 3318 h 10000"/>
                    <a:gd name="connsiteX27" fmla="*/ 2957 w 10000"/>
                    <a:gd name="connsiteY27" fmla="*/ 2901 h 10000"/>
                    <a:gd name="connsiteX28" fmla="*/ 3181 w 10000"/>
                    <a:gd name="connsiteY28" fmla="*/ 2858 h 10000"/>
                    <a:gd name="connsiteX29" fmla="*/ 3181 w 10000"/>
                    <a:gd name="connsiteY29" fmla="*/ 2442 h 10000"/>
                    <a:gd name="connsiteX30" fmla="*/ 3409 w 10000"/>
                    <a:gd name="connsiteY30" fmla="*/ 2405 h 10000"/>
                    <a:gd name="connsiteX31" fmla="*/ 3409 w 10000"/>
                    <a:gd name="connsiteY31" fmla="*/ 2022 h 10000"/>
                    <a:gd name="connsiteX32" fmla="*/ 3638 w 10000"/>
                    <a:gd name="connsiteY32" fmla="*/ 1983 h 10000"/>
                    <a:gd name="connsiteX33" fmla="*/ 3638 w 10000"/>
                    <a:gd name="connsiteY33" fmla="*/ 1680 h 10000"/>
                    <a:gd name="connsiteX34" fmla="*/ 3863 w 10000"/>
                    <a:gd name="connsiteY34" fmla="*/ 1642 h 10000"/>
                    <a:gd name="connsiteX35" fmla="*/ 3863 w 10000"/>
                    <a:gd name="connsiteY35" fmla="*/ 1334 h 10000"/>
                    <a:gd name="connsiteX36" fmla="*/ 4093 w 10000"/>
                    <a:gd name="connsiteY36" fmla="*/ 1296 h 10000"/>
                    <a:gd name="connsiteX37" fmla="*/ 4093 w 10000"/>
                    <a:gd name="connsiteY37" fmla="*/ 990 h 10000"/>
                    <a:gd name="connsiteX38" fmla="*/ 4317 w 10000"/>
                    <a:gd name="connsiteY38" fmla="*/ 953 h 10000"/>
                    <a:gd name="connsiteX39" fmla="*/ 4317 w 10000"/>
                    <a:gd name="connsiteY39" fmla="*/ 726 h 10000"/>
                    <a:gd name="connsiteX40" fmla="*/ 4547 w 10000"/>
                    <a:gd name="connsiteY40" fmla="*/ 690 h 10000"/>
                    <a:gd name="connsiteX41" fmla="*/ 4547 w 10000"/>
                    <a:gd name="connsiteY41" fmla="*/ 494 h 10000"/>
                    <a:gd name="connsiteX42" fmla="*/ 4770 w 10000"/>
                    <a:gd name="connsiteY42" fmla="*/ 457 h 10000"/>
                    <a:gd name="connsiteX43" fmla="*/ 4770 w 10000"/>
                    <a:gd name="connsiteY43" fmla="*/ 307 h 10000"/>
                    <a:gd name="connsiteX44" fmla="*/ 4998 w 10000"/>
                    <a:gd name="connsiteY44" fmla="*/ 269 h 10000"/>
                    <a:gd name="connsiteX45" fmla="*/ 4998 w 10000"/>
                    <a:gd name="connsiteY45" fmla="*/ 149 h 10000"/>
                    <a:gd name="connsiteX46" fmla="*/ 5225 w 10000"/>
                    <a:gd name="connsiteY46" fmla="*/ 113 h 10000"/>
                    <a:gd name="connsiteX47" fmla="*/ 5225 w 10000"/>
                    <a:gd name="connsiteY47" fmla="*/ 76 h 10000"/>
                    <a:gd name="connsiteX48" fmla="*/ 5681 w 10000"/>
                    <a:gd name="connsiteY48" fmla="*/ 0 h 10000"/>
                    <a:gd name="connsiteX49" fmla="*/ 5456 w 10000"/>
                    <a:gd name="connsiteY49" fmla="*/ 0 h 10000"/>
                    <a:gd name="connsiteX50" fmla="*/ 5681 w 10000"/>
                    <a:gd name="connsiteY50" fmla="*/ 0 h 10000"/>
                    <a:gd name="connsiteX51" fmla="*/ 5910 w 10000"/>
                    <a:gd name="connsiteY51" fmla="*/ 0 h 10000"/>
                    <a:gd name="connsiteX52" fmla="*/ 6363 w 10000"/>
                    <a:gd name="connsiteY52" fmla="*/ 76 h 10000"/>
                    <a:gd name="connsiteX53" fmla="*/ 6363 w 10000"/>
                    <a:gd name="connsiteY53" fmla="*/ 188 h 10000"/>
                    <a:gd name="connsiteX54" fmla="*/ 6590 w 10000"/>
                    <a:gd name="connsiteY54" fmla="*/ 232 h 10000"/>
                    <a:gd name="connsiteX55" fmla="*/ 6590 w 10000"/>
                    <a:gd name="connsiteY55" fmla="*/ 343 h 10000"/>
                    <a:gd name="connsiteX56" fmla="*/ 6820 w 10000"/>
                    <a:gd name="connsiteY56" fmla="*/ 384 h 10000"/>
                    <a:gd name="connsiteX57" fmla="*/ 6820 w 10000"/>
                    <a:gd name="connsiteY57" fmla="*/ 570 h 10000"/>
                    <a:gd name="connsiteX58" fmla="*/ 7045 w 10000"/>
                    <a:gd name="connsiteY58" fmla="*/ 609 h 10000"/>
                    <a:gd name="connsiteX59" fmla="*/ 7045 w 10000"/>
                    <a:gd name="connsiteY59" fmla="*/ 803 h 10000"/>
                    <a:gd name="connsiteX60" fmla="*/ 7271 w 10000"/>
                    <a:gd name="connsiteY60" fmla="*/ 838 h 10000"/>
                    <a:gd name="connsiteX61" fmla="*/ 7271 w 10000"/>
                    <a:gd name="connsiteY61" fmla="*/ 1069 h 10000"/>
                    <a:gd name="connsiteX62" fmla="*/ 7501 w 10000"/>
                    <a:gd name="connsiteY62" fmla="*/ 1107 h 10000"/>
                    <a:gd name="connsiteX63" fmla="*/ 7501 w 10000"/>
                    <a:gd name="connsiteY63" fmla="*/ 1409 h 10000"/>
                    <a:gd name="connsiteX64" fmla="*/ 7727 w 10000"/>
                    <a:gd name="connsiteY64" fmla="*/ 1448 h 10000"/>
                    <a:gd name="connsiteX65" fmla="*/ 7727 w 10000"/>
                    <a:gd name="connsiteY65" fmla="*/ 1755 h 10000"/>
                    <a:gd name="connsiteX66" fmla="*/ 7956 w 10000"/>
                    <a:gd name="connsiteY66" fmla="*/ 1793 h 10000"/>
                    <a:gd name="connsiteX67" fmla="*/ 7956 w 10000"/>
                    <a:gd name="connsiteY67" fmla="*/ 2137 h 10000"/>
                    <a:gd name="connsiteX68" fmla="*/ 8182 w 10000"/>
                    <a:gd name="connsiteY68" fmla="*/ 2176 h 10000"/>
                    <a:gd name="connsiteX69" fmla="*/ 8182 w 10000"/>
                    <a:gd name="connsiteY69" fmla="*/ 2559 h 10000"/>
                    <a:gd name="connsiteX70" fmla="*/ 8411 w 10000"/>
                    <a:gd name="connsiteY70" fmla="*/ 2594 h 10000"/>
                    <a:gd name="connsiteX71" fmla="*/ 8411 w 10000"/>
                    <a:gd name="connsiteY71" fmla="*/ 3016 h 10000"/>
                    <a:gd name="connsiteX72" fmla="*/ 8637 w 10000"/>
                    <a:gd name="connsiteY72" fmla="*/ 3052 h 10000"/>
                    <a:gd name="connsiteX73" fmla="*/ 8637 w 10000"/>
                    <a:gd name="connsiteY73" fmla="*/ 3473 h 10000"/>
                    <a:gd name="connsiteX74" fmla="*/ 8865 w 10000"/>
                    <a:gd name="connsiteY74" fmla="*/ 3510 h 10000"/>
                    <a:gd name="connsiteX75" fmla="*/ 8865 w 10000"/>
                    <a:gd name="connsiteY75" fmla="*/ 3969 h 10000"/>
                    <a:gd name="connsiteX76" fmla="*/ 9089 w 10000"/>
                    <a:gd name="connsiteY76" fmla="*/ 4004 h 10000"/>
                    <a:gd name="connsiteX77" fmla="*/ 9089 w 10000"/>
                    <a:gd name="connsiteY77" fmla="*/ 4466 h 10000"/>
                    <a:gd name="connsiteX78" fmla="*/ 9318 w 10000"/>
                    <a:gd name="connsiteY78" fmla="*/ 4505 h 10000"/>
                    <a:gd name="connsiteX79" fmla="*/ 9318 w 10000"/>
                    <a:gd name="connsiteY79" fmla="*/ 4960 h 10000"/>
                    <a:gd name="connsiteX80" fmla="*/ 9546 w 10000"/>
                    <a:gd name="connsiteY80" fmla="*/ 5000 h 10000"/>
                    <a:gd name="connsiteX81" fmla="*/ 9546 w 10000"/>
                    <a:gd name="connsiteY81" fmla="*/ 5494 h 10000"/>
                    <a:gd name="connsiteX82" fmla="*/ 9771 w 10000"/>
                    <a:gd name="connsiteY82" fmla="*/ 5531 h 10000"/>
                    <a:gd name="connsiteX83" fmla="*/ 9771 w 10000"/>
                    <a:gd name="connsiteY83" fmla="*/ 6029 h 10000"/>
                    <a:gd name="connsiteX84" fmla="*/ 10000 w 10000"/>
                    <a:gd name="connsiteY84" fmla="*/ 6070 h 10000"/>
                    <a:gd name="connsiteX0" fmla="*/ 0 w 9771"/>
                    <a:gd name="connsiteY0" fmla="*/ 10000 h 10000"/>
                    <a:gd name="connsiteX1" fmla="*/ 0 w 9771"/>
                    <a:gd name="connsiteY1" fmla="*/ 9581 h 10000"/>
                    <a:gd name="connsiteX2" fmla="*/ 227 w 9771"/>
                    <a:gd name="connsiteY2" fmla="*/ 9541 h 10000"/>
                    <a:gd name="connsiteX3" fmla="*/ 227 w 9771"/>
                    <a:gd name="connsiteY3" fmla="*/ 9082 h 10000"/>
                    <a:gd name="connsiteX4" fmla="*/ 456 w 9771"/>
                    <a:gd name="connsiteY4" fmla="*/ 9042 h 10000"/>
                    <a:gd name="connsiteX5" fmla="*/ 456 w 9771"/>
                    <a:gd name="connsiteY5" fmla="*/ 8545 h 10000"/>
                    <a:gd name="connsiteX6" fmla="*/ 682 w 9771"/>
                    <a:gd name="connsiteY6" fmla="*/ 8509 h 10000"/>
                    <a:gd name="connsiteX7" fmla="*/ 682 w 9771"/>
                    <a:gd name="connsiteY7" fmla="*/ 8052 h 10000"/>
                    <a:gd name="connsiteX8" fmla="*/ 909 w 9771"/>
                    <a:gd name="connsiteY8" fmla="*/ 8014 h 10000"/>
                    <a:gd name="connsiteX9" fmla="*/ 909 w 9771"/>
                    <a:gd name="connsiteY9" fmla="*/ 7519 h 10000"/>
                    <a:gd name="connsiteX10" fmla="*/ 1134 w 9771"/>
                    <a:gd name="connsiteY10" fmla="*/ 7480 h 10000"/>
                    <a:gd name="connsiteX11" fmla="*/ 1134 w 9771"/>
                    <a:gd name="connsiteY11" fmla="*/ 6983 h 10000"/>
                    <a:gd name="connsiteX12" fmla="*/ 1364 w 9771"/>
                    <a:gd name="connsiteY12" fmla="*/ 6946 h 10000"/>
                    <a:gd name="connsiteX13" fmla="*/ 1364 w 9771"/>
                    <a:gd name="connsiteY13" fmla="*/ 6449 h 10000"/>
                    <a:gd name="connsiteX14" fmla="*/ 1590 w 9771"/>
                    <a:gd name="connsiteY14" fmla="*/ 6409 h 10000"/>
                    <a:gd name="connsiteX15" fmla="*/ 1590 w 9771"/>
                    <a:gd name="connsiteY15" fmla="*/ 5915 h 10000"/>
                    <a:gd name="connsiteX16" fmla="*/ 1818 w 9771"/>
                    <a:gd name="connsiteY16" fmla="*/ 5875 h 10000"/>
                    <a:gd name="connsiteX17" fmla="*/ 1818 w 9771"/>
                    <a:gd name="connsiteY17" fmla="*/ 5381 h 10000"/>
                    <a:gd name="connsiteX18" fmla="*/ 2049 w 9771"/>
                    <a:gd name="connsiteY18" fmla="*/ 5344 h 10000"/>
                    <a:gd name="connsiteX19" fmla="*/ 2049 w 9771"/>
                    <a:gd name="connsiteY19" fmla="*/ 4847 h 10000"/>
                    <a:gd name="connsiteX20" fmla="*/ 2276 w 9771"/>
                    <a:gd name="connsiteY20" fmla="*/ 4810 h 10000"/>
                    <a:gd name="connsiteX21" fmla="*/ 2276 w 9771"/>
                    <a:gd name="connsiteY21" fmla="*/ 4312 h 10000"/>
                    <a:gd name="connsiteX22" fmla="*/ 2500 w 9771"/>
                    <a:gd name="connsiteY22" fmla="*/ 4274 h 10000"/>
                    <a:gd name="connsiteX23" fmla="*/ 2500 w 9771"/>
                    <a:gd name="connsiteY23" fmla="*/ 3815 h 10000"/>
                    <a:gd name="connsiteX24" fmla="*/ 2728 w 9771"/>
                    <a:gd name="connsiteY24" fmla="*/ 3778 h 10000"/>
                    <a:gd name="connsiteX25" fmla="*/ 2728 w 9771"/>
                    <a:gd name="connsiteY25" fmla="*/ 3360 h 10000"/>
                    <a:gd name="connsiteX26" fmla="*/ 2957 w 9771"/>
                    <a:gd name="connsiteY26" fmla="*/ 3318 h 10000"/>
                    <a:gd name="connsiteX27" fmla="*/ 2957 w 9771"/>
                    <a:gd name="connsiteY27" fmla="*/ 2901 h 10000"/>
                    <a:gd name="connsiteX28" fmla="*/ 3181 w 9771"/>
                    <a:gd name="connsiteY28" fmla="*/ 2858 h 10000"/>
                    <a:gd name="connsiteX29" fmla="*/ 3181 w 9771"/>
                    <a:gd name="connsiteY29" fmla="*/ 2442 h 10000"/>
                    <a:gd name="connsiteX30" fmla="*/ 3409 w 9771"/>
                    <a:gd name="connsiteY30" fmla="*/ 2405 h 10000"/>
                    <a:gd name="connsiteX31" fmla="*/ 3409 w 9771"/>
                    <a:gd name="connsiteY31" fmla="*/ 2022 h 10000"/>
                    <a:gd name="connsiteX32" fmla="*/ 3638 w 9771"/>
                    <a:gd name="connsiteY32" fmla="*/ 1983 h 10000"/>
                    <a:gd name="connsiteX33" fmla="*/ 3638 w 9771"/>
                    <a:gd name="connsiteY33" fmla="*/ 1680 h 10000"/>
                    <a:gd name="connsiteX34" fmla="*/ 3863 w 9771"/>
                    <a:gd name="connsiteY34" fmla="*/ 1642 h 10000"/>
                    <a:gd name="connsiteX35" fmla="*/ 3863 w 9771"/>
                    <a:gd name="connsiteY35" fmla="*/ 1334 h 10000"/>
                    <a:gd name="connsiteX36" fmla="*/ 4093 w 9771"/>
                    <a:gd name="connsiteY36" fmla="*/ 1296 h 10000"/>
                    <a:gd name="connsiteX37" fmla="*/ 4093 w 9771"/>
                    <a:gd name="connsiteY37" fmla="*/ 990 h 10000"/>
                    <a:gd name="connsiteX38" fmla="*/ 4317 w 9771"/>
                    <a:gd name="connsiteY38" fmla="*/ 953 h 10000"/>
                    <a:gd name="connsiteX39" fmla="*/ 4317 w 9771"/>
                    <a:gd name="connsiteY39" fmla="*/ 726 h 10000"/>
                    <a:gd name="connsiteX40" fmla="*/ 4547 w 9771"/>
                    <a:gd name="connsiteY40" fmla="*/ 690 h 10000"/>
                    <a:gd name="connsiteX41" fmla="*/ 4547 w 9771"/>
                    <a:gd name="connsiteY41" fmla="*/ 494 h 10000"/>
                    <a:gd name="connsiteX42" fmla="*/ 4770 w 9771"/>
                    <a:gd name="connsiteY42" fmla="*/ 457 h 10000"/>
                    <a:gd name="connsiteX43" fmla="*/ 4770 w 9771"/>
                    <a:gd name="connsiteY43" fmla="*/ 307 h 10000"/>
                    <a:gd name="connsiteX44" fmla="*/ 4998 w 9771"/>
                    <a:gd name="connsiteY44" fmla="*/ 269 h 10000"/>
                    <a:gd name="connsiteX45" fmla="*/ 4998 w 9771"/>
                    <a:gd name="connsiteY45" fmla="*/ 149 h 10000"/>
                    <a:gd name="connsiteX46" fmla="*/ 5225 w 9771"/>
                    <a:gd name="connsiteY46" fmla="*/ 113 h 10000"/>
                    <a:gd name="connsiteX47" fmla="*/ 5225 w 9771"/>
                    <a:gd name="connsiteY47" fmla="*/ 76 h 10000"/>
                    <a:gd name="connsiteX48" fmla="*/ 5681 w 9771"/>
                    <a:gd name="connsiteY48" fmla="*/ 0 h 10000"/>
                    <a:gd name="connsiteX49" fmla="*/ 5456 w 9771"/>
                    <a:gd name="connsiteY49" fmla="*/ 0 h 10000"/>
                    <a:gd name="connsiteX50" fmla="*/ 5681 w 9771"/>
                    <a:gd name="connsiteY50" fmla="*/ 0 h 10000"/>
                    <a:gd name="connsiteX51" fmla="*/ 5910 w 9771"/>
                    <a:gd name="connsiteY51" fmla="*/ 0 h 10000"/>
                    <a:gd name="connsiteX52" fmla="*/ 6363 w 9771"/>
                    <a:gd name="connsiteY52" fmla="*/ 76 h 10000"/>
                    <a:gd name="connsiteX53" fmla="*/ 6363 w 9771"/>
                    <a:gd name="connsiteY53" fmla="*/ 188 h 10000"/>
                    <a:gd name="connsiteX54" fmla="*/ 6590 w 9771"/>
                    <a:gd name="connsiteY54" fmla="*/ 232 h 10000"/>
                    <a:gd name="connsiteX55" fmla="*/ 6590 w 9771"/>
                    <a:gd name="connsiteY55" fmla="*/ 343 h 10000"/>
                    <a:gd name="connsiteX56" fmla="*/ 6820 w 9771"/>
                    <a:gd name="connsiteY56" fmla="*/ 384 h 10000"/>
                    <a:gd name="connsiteX57" fmla="*/ 6820 w 9771"/>
                    <a:gd name="connsiteY57" fmla="*/ 570 h 10000"/>
                    <a:gd name="connsiteX58" fmla="*/ 7045 w 9771"/>
                    <a:gd name="connsiteY58" fmla="*/ 609 h 10000"/>
                    <a:gd name="connsiteX59" fmla="*/ 7045 w 9771"/>
                    <a:gd name="connsiteY59" fmla="*/ 803 h 10000"/>
                    <a:gd name="connsiteX60" fmla="*/ 7271 w 9771"/>
                    <a:gd name="connsiteY60" fmla="*/ 838 h 10000"/>
                    <a:gd name="connsiteX61" fmla="*/ 7271 w 9771"/>
                    <a:gd name="connsiteY61" fmla="*/ 1069 h 10000"/>
                    <a:gd name="connsiteX62" fmla="*/ 7501 w 9771"/>
                    <a:gd name="connsiteY62" fmla="*/ 1107 h 10000"/>
                    <a:gd name="connsiteX63" fmla="*/ 7501 w 9771"/>
                    <a:gd name="connsiteY63" fmla="*/ 1409 h 10000"/>
                    <a:gd name="connsiteX64" fmla="*/ 7727 w 9771"/>
                    <a:gd name="connsiteY64" fmla="*/ 1448 h 10000"/>
                    <a:gd name="connsiteX65" fmla="*/ 7727 w 9771"/>
                    <a:gd name="connsiteY65" fmla="*/ 1755 h 10000"/>
                    <a:gd name="connsiteX66" fmla="*/ 7956 w 9771"/>
                    <a:gd name="connsiteY66" fmla="*/ 1793 h 10000"/>
                    <a:gd name="connsiteX67" fmla="*/ 7956 w 9771"/>
                    <a:gd name="connsiteY67" fmla="*/ 2137 h 10000"/>
                    <a:gd name="connsiteX68" fmla="*/ 8182 w 9771"/>
                    <a:gd name="connsiteY68" fmla="*/ 2176 h 10000"/>
                    <a:gd name="connsiteX69" fmla="*/ 8182 w 9771"/>
                    <a:gd name="connsiteY69" fmla="*/ 2559 h 10000"/>
                    <a:gd name="connsiteX70" fmla="*/ 8411 w 9771"/>
                    <a:gd name="connsiteY70" fmla="*/ 2594 h 10000"/>
                    <a:gd name="connsiteX71" fmla="*/ 8411 w 9771"/>
                    <a:gd name="connsiteY71" fmla="*/ 3016 h 10000"/>
                    <a:gd name="connsiteX72" fmla="*/ 8637 w 9771"/>
                    <a:gd name="connsiteY72" fmla="*/ 3052 h 10000"/>
                    <a:gd name="connsiteX73" fmla="*/ 8637 w 9771"/>
                    <a:gd name="connsiteY73" fmla="*/ 3473 h 10000"/>
                    <a:gd name="connsiteX74" fmla="*/ 8865 w 9771"/>
                    <a:gd name="connsiteY74" fmla="*/ 3510 h 10000"/>
                    <a:gd name="connsiteX75" fmla="*/ 8865 w 9771"/>
                    <a:gd name="connsiteY75" fmla="*/ 3969 h 10000"/>
                    <a:gd name="connsiteX76" fmla="*/ 9089 w 9771"/>
                    <a:gd name="connsiteY76" fmla="*/ 4004 h 10000"/>
                    <a:gd name="connsiteX77" fmla="*/ 9089 w 9771"/>
                    <a:gd name="connsiteY77" fmla="*/ 4466 h 10000"/>
                    <a:gd name="connsiteX78" fmla="*/ 9318 w 9771"/>
                    <a:gd name="connsiteY78" fmla="*/ 4505 h 10000"/>
                    <a:gd name="connsiteX79" fmla="*/ 9318 w 9771"/>
                    <a:gd name="connsiteY79" fmla="*/ 4960 h 10000"/>
                    <a:gd name="connsiteX80" fmla="*/ 9546 w 9771"/>
                    <a:gd name="connsiteY80" fmla="*/ 5000 h 10000"/>
                    <a:gd name="connsiteX81" fmla="*/ 9546 w 9771"/>
                    <a:gd name="connsiteY81" fmla="*/ 5494 h 10000"/>
                    <a:gd name="connsiteX82" fmla="*/ 9771 w 9771"/>
                    <a:gd name="connsiteY82" fmla="*/ 5531 h 10000"/>
                    <a:gd name="connsiteX83" fmla="*/ 9771 w 9771"/>
                    <a:gd name="connsiteY83" fmla="*/ 602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32 w 10000"/>
                    <a:gd name="connsiteY2" fmla="*/ 9541 h 10000"/>
                    <a:gd name="connsiteX3" fmla="*/ 232 w 10000"/>
                    <a:gd name="connsiteY3" fmla="*/ 9082 h 10000"/>
                    <a:gd name="connsiteX4" fmla="*/ 467 w 10000"/>
                    <a:gd name="connsiteY4" fmla="*/ 9042 h 10000"/>
                    <a:gd name="connsiteX5" fmla="*/ 467 w 10000"/>
                    <a:gd name="connsiteY5" fmla="*/ 8545 h 10000"/>
                    <a:gd name="connsiteX6" fmla="*/ 698 w 10000"/>
                    <a:gd name="connsiteY6" fmla="*/ 8509 h 10000"/>
                    <a:gd name="connsiteX7" fmla="*/ 698 w 10000"/>
                    <a:gd name="connsiteY7" fmla="*/ 8052 h 10000"/>
                    <a:gd name="connsiteX8" fmla="*/ 930 w 10000"/>
                    <a:gd name="connsiteY8" fmla="*/ 8014 h 10000"/>
                    <a:gd name="connsiteX9" fmla="*/ 930 w 10000"/>
                    <a:gd name="connsiteY9" fmla="*/ 7519 h 10000"/>
                    <a:gd name="connsiteX10" fmla="*/ 1161 w 10000"/>
                    <a:gd name="connsiteY10" fmla="*/ 7480 h 10000"/>
                    <a:gd name="connsiteX11" fmla="*/ 1161 w 10000"/>
                    <a:gd name="connsiteY11" fmla="*/ 6983 h 10000"/>
                    <a:gd name="connsiteX12" fmla="*/ 1396 w 10000"/>
                    <a:gd name="connsiteY12" fmla="*/ 6946 h 10000"/>
                    <a:gd name="connsiteX13" fmla="*/ 1396 w 10000"/>
                    <a:gd name="connsiteY13" fmla="*/ 6449 h 10000"/>
                    <a:gd name="connsiteX14" fmla="*/ 1627 w 10000"/>
                    <a:gd name="connsiteY14" fmla="*/ 6409 h 10000"/>
                    <a:gd name="connsiteX15" fmla="*/ 1627 w 10000"/>
                    <a:gd name="connsiteY15" fmla="*/ 5915 h 10000"/>
                    <a:gd name="connsiteX16" fmla="*/ 1861 w 10000"/>
                    <a:gd name="connsiteY16" fmla="*/ 5875 h 10000"/>
                    <a:gd name="connsiteX17" fmla="*/ 1861 w 10000"/>
                    <a:gd name="connsiteY17" fmla="*/ 5381 h 10000"/>
                    <a:gd name="connsiteX18" fmla="*/ 2097 w 10000"/>
                    <a:gd name="connsiteY18" fmla="*/ 5344 h 10000"/>
                    <a:gd name="connsiteX19" fmla="*/ 2097 w 10000"/>
                    <a:gd name="connsiteY19" fmla="*/ 4847 h 10000"/>
                    <a:gd name="connsiteX20" fmla="*/ 2329 w 10000"/>
                    <a:gd name="connsiteY20" fmla="*/ 4810 h 10000"/>
                    <a:gd name="connsiteX21" fmla="*/ 2329 w 10000"/>
                    <a:gd name="connsiteY21" fmla="*/ 4312 h 10000"/>
                    <a:gd name="connsiteX22" fmla="*/ 2559 w 10000"/>
                    <a:gd name="connsiteY22" fmla="*/ 4274 h 10000"/>
                    <a:gd name="connsiteX23" fmla="*/ 2559 w 10000"/>
                    <a:gd name="connsiteY23" fmla="*/ 3815 h 10000"/>
                    <a:gd name="connsiteX24" fmla="*/ 2792 w 10000"/>
                    <a:gd name="connsiteY24" fmla="*/ 3778 h 10000"/>
                    <a:gd name="connsiteX25" fmla="*/ 2792 w 10000"/>
                    <a:gd name="connsiteY25" fmla="*/ 3360 h 10000"/>
                    <a:gd name="connsiteX26" fmla="*/ 3026 w 10000"/>
                    <a:gd name="connsiteY26" fmla="*/ 3318 h 10000"/>
                    <a:gd name="connsiteX27" fmla="*/ 3026 w 10000"/>
                    <a:gd name="connsiteY27" fmla="*/ 2901 h 10000"/>
                    <a:gd name="connsiteX28" fmla="*/ 3256 w 10000"/>
                    <a:gd name="connsiteY28" fmla="*/ 2858 h 10000"/>
                    <a:gd name="connsiteX29" fmla="*/ 3256 w 10000"/>
                    <a:gd name="connsiteY29" fmla="*/ 2442 h 10000"/>
                    <a:gd name="connsiteX30" fmla="*/ 3489 w 10000"/>
                    <a:gd name="connsiteY30" fmla="*/ 2405 h 10000"/>
                    <a:gd name="connsiteX31" fmla="*/ 3489 w 10000"/>
                    <a:gd name="connsiteY31" fmla="*/ 2022 h 10000"/>
                    <a:gd name="connsiteX32" fmla="*/ 3723 w 10000"/>
                    <a:gd name="connsiteY32" fmla="*/ 1983 h 10000"/>
                    <a:gd name="connsiteX33" fmla="*/ 3723 w 10000"/>
                    <a:gd name="connsiteY33" fmla="*/ 1680 h 10000"/>
                    <a:gd name="connsiteX34" fmla="*/ 3954 w 10000"/>
                    <a:gd name="connsiteY34" fmla="*/ 1642 h 10000"/>
                    <a:gd name="connsiteX35" fmla="*/ 3954 w 10000"/>
                    <a:gd name="connsiteY35" fmla="*/ 1334 h 10000"/>
                    <a:gd name="connsiteX36" fmla="*/ 4189 w 10000"/>
                    <a:gd name="connsiteY36" fmla="*/ 1296 h 10000"/>
                    <a:gd name="connsiteX37" fmla="*/ 4189 w 10000"/>
                    <a:gd name="connsiteY37" fmla="*/ 990 h 10000"/>
                    <a:gd name="connsiteX38" fmla="*/ 4418 w 10000"/>
                    <a:gd name="connsiteY38" fmla="*/ 953 h 10000"/>
                    <a:gd name="connsiteX39" fmla="*/ 4418 w 10000"/>
                    <a:gd name="connsiteY39" fmla="*/ 726 h 10000"/>
                    <a:gd name="connsiteX40" fmla="*/ 4654 w 10000"/>
                    <a:gd name="connsiteY40" fmla="*/ 690 h 10000"/>
                    <a:gd name="connsiteX41" fmla="*/ 4654 w 10000"/>
                    <a:gd name="connsiteY41" fmla="*/ 494 h 10000"/>
                    <a:gd name="connsiteX42" fmla="*/ 4882 w 10000"/>
                    <a:gd name="connsiteY42" fmla="*/ 457 h 10000"/>
                    <a:gd name="connsiteX43" fmla="*/ 4882 w 10000"/>
                    <a:gd name="connsiteY43" fmla="*/ 307 h 10000"/>
                    <a:gd name="connsiteX44" fmla="*/ 5115 w 10000"/>
                    <a:gd name="connsiteY44" fmla="*/ 269 h 10000"/>
                    <a:gd name="connsiteX45" fmla="*/ 5115 w 10000"/>
                    <a:gd name="connsiteY45" fmla="*/ 149 h 10000"/>
                    <a:gd name="connsiteX46" fmla="*/ 5347 w 10000"/>
                    <a:gd name="connsiteY46" fmla="*/ 113 h 10000"/>
                    <a:gd name="connsiteX47" fmla="*/ 5347 w 10000"/>
                    <a:gd name="connsiteY47" fmla="*/ 76 h 10000"/>
                    <a:gd name="connsiteX48" fmla="*/ 5814 w 10000"/>
                    <a:gd name="connsiteY48" fmla="*/ 0 h 10000"/>
                    <a:gd name="connsiteX49" fmla="*/ 5584 w 10000"/>
                    <a:gd name="connsiteY49" fmla="*/ 0 h 10000"/>
                    <a:gd name="connsiteX50" fmla="*/ 5814 w 10000"/>
                    <a:gd name="connsiteY50" fmla="*/ 0 h 10000"/>
                    <a:gd name="connsiteX51" fmla="*/ 6049 w 10000"/>
                    <a:gd name="connsiteY51" fmla="*/ 0 h 10000"/>
                    <a:gd name="connsiteX52" fmla="*/ 6512 w 10000"/>
                    <a:gd name="connsiteY52" fmla="*/ 76 h 10000"/>
                    <a:gd name="connsiteX53" fmla="*/ 6512 w 10000"/>
                    <a:gd name="connsiteY53" fmla="*/ 188 h 10000"/>
                    <a:gd name="connsiteX54" fmla="*/ 6744 w 10000"/>
                    <a:gd name="connsiteY54" fmla="*/ 232 h 10000"/>
                    <a:gd name="connsiteX55" fmla="*/ 6744 w 10000"/>
                    <a:gd name="connsiteY55" fmla="*/ 343 h 10000"/>
                    <a:gd name="connsiteX56" fmla="*/ 6980 w 10000"/>
                    <a:gd name="connsiteY56" fmla="*/ 384 h 10000"/>
                    <a:gd name="connsiteX57" fmla="*/ 6980 w 10000"/>
                    <a:gd name="connsiteY57" fmla="*/ 570 h 10000"/>
                    <a:gd name="connsiteX58" fmla="*/ 7210 w 10000"/>
                    <a:gd name="connsiteY58" fmla="*/ 609 h 10000"/>
                    <a:gd name="connsiteX59" fmla="*/ 7210 w 10000"/>
                    <a:gd name="connsiteY59" fmla="*/ 803 h 10000"/>
                    <a:gd name="connsiteX60" fmla="*/ 7441 w 10000"/>
                    <a:gd name="connsiteY60" fmla="*/ 838 h 10000"/>
                    <a:gd name="connsiteX61" fmla="*/ 7441 w 10000"/>
                    <a:gd name="connsiteY61" fmla="*/ 1069 h 10000"/>
                    <a:gd name="connsiteX62" fmla="*/ 7677 w 10000"/>
                    <a:gd name="connsiteY62" fmla="*/ 1107 h 10000"/>
                    <a:gd name="connsiteX63" fmla="*/ 7677 w 10000"/>
                    <a:gd name="connsiteY63" fmla="*/ 1409 h 10000"/>
                    <a:gd name="connsiteX64" fmla="*/ 7908 w 10000"/>
                    <a:gd name="connsiteY64" fmla="*/ 1448 h 10000"/>
                    <a:gd name="connsiteX65" fmla="*/ 7908 w 10000"/>
                    <a:gd name="connsiteY65" fmla="*/ 1755 h 10000"/>
                    <a:gd name="connsiteX66" fmla="*/ 8142 w 10000"/>
                    <a:gd name="connsiteY66" fmla="*/ 1793 h 10000"/>
                    <a:gd name="connsiteX67" fmla="*/ 8142 w 10000"/>
                    <a:gd name="connsiteY67" fmla="*/ 2137 h 10000"/>
                    <a:gd name="connsiteX68" fmla="*/ 8374 w 10000"/>
                    <a:gd name="connsiteY68" fmla="*/ 2176 h 10000"/>
                    <a:gd name="connsiteX69" fmla="*/ 8374 w 10000"/>
                    <a:gd name="connsiteY69" fmla="*/ 2559 h 10000"/>
                    <a:gd name="connsiteX70" fmla="*/ 8608 w 10000"/>
                    <a:gd name="connsiteY70" fmla="*/ 2594 h 10000"/>
                    <a:gd name="connsiteX71" fmla="*/ 8608 w 10000"/>
                    <a:gd name="connsiteY71" fmla="*/ 3016 h 10000"/>
                    <a:gd name="connsiteX72" fmla="*/ 8839 w 10000"/>
                    <a:gd name="connsiteY72" fmla="*/ 3052 h 10000"/>
                    <a:gd name="connsiteX73" fmla="*/ 8839 w 10000"/>
                    <a:gd name="connsiteY73" fmla="*/ 3473 h 10000"/>
                    <a:gd name="connsiteX74" fmla="*/ 9073 w 10000"/>
                    <a:gd name="connsiteY74" fmla="*/ 3510 h 10000"/>
                    <a:gd name="connsiteX75" fmla="*/ 9073 w 10000"/>
                    <a:gd name="connsiteY75" fmla="*/ 3969 h 10000"/>
                    <a:gd name="connsiteX76" fmla="*/ 9302 w 10000"/>
                    <a:gd name="connsiteY76" fmla="*/ 4004 h 10000"/>
                    <a:gd name="connsiteX77" fmla="*/ 9302 w 10000"/>
                    <a:gd name="connsiteY77" fmla="*/ 4466 h 10000"/>
                    <a:gd name="connsiteX78" fmla="*/ 9536 w 10000"/>
                    <a:gd name="connsiteY78" fmla="*/ 4505 h 10000"/>
                    <a:gd name="connsiteX79" fmla="*/ 9536 w 10000"/>
                    <a:gd name="connsiteY79" fmla="*/ 4960 h 10000"/>
                    <a:gd name="connsiteX80" fmla="*/ 9770 w 10000"/>
                    <a:gd name="connsiteY80" fmla="*/ 5000 h 10000"/>
                    <a:gd name="connsiteX81" fmla="*/ 9770 w 10000"/>
                    <a:gd name="connsiteY81" fmla="*/ 5494 h 10000"/>
                    <a:gd name="connsiteX82" fmla="*/ 10000 w 10000"/>
                    <a:gd name="connsiteY82" fmla="*/ 5531 h 10000"/>
                    <a:gd name="connsiteX0" fmla="*/ 0 w 9770"/>
                    <a:gd name="connsiteY0" fmla="*/ 10000 h 10000"/>
                    <a:gd name="connsiteX1" fmla="*/ 0 w 9770"/>
                    <a:gd name="connsiteY1" fmla="*/ 9581 h 10000"/>
                    <a:gd name="connsiteX2" fmla="*/ 232 w 9770"/>
                    <a:gd name="connsiteY2" fmla="*/ 9541 h 10000"/>
                    <a:gd name="connsiteX3" fmla="*/ 232 w 9770"/>
                    <a:gd name="connsiteY3" fmla="*/ 9082 h 10000"/>
                    <a:gd name="connsiteX4" fmla="*/ 467 w 9770"/>
                    <a:gd name="connsiteY4" fmla="*/ 9042 h 10000"/>
                    <a:gd name="connsiteX5" fmla="*/ 467 w 9770"/>
                    <a:gd name="connsiteY5" fmla="*/ 8545 h 10000"/>
                    <a:gd name="connsiteX6" fmla="*/ 698 w 9770"/>
                    <a:gd name="connsiteY6" fmla="*/ 8509 h 10000"/>
                    <a:gd name="connsiteX7" fmla="*/ 698 w 9770"/>
                    <a:gd name="connsiteY7" fmla="*/ 8052 h 10000"/>
                    <a:gd name="connsiteX8" fmla="*/ 930 w 9770"/>
                    <a:gd name="connsiteY8" fmla="*/ 8014 h 10000"/>
                    <a:gd name="connsiteX9" fmla="*/ 930 w 9770"/>
                    <a:gd name="connsiteY9" fmla="*/ 7519 h 10000"/>
                    <a:gd name="connsiteX10" fmla="*/ 1161 w 9770"/>
                    <a:gd name="connsiteY10" fmla="*/ 7480 h 10000"/>
                    <a:gd name="connsiteX11" fmla="*/ 1161 w 9770"/>
                    <a:gd name="connsiteY11" fmla="*/ 6983 h 10000"/>
                    <a:gd name="connsiteX12" fmla="*/ 1396 w 9770"/>
                    <a:gd name="connsiteY12" fmla="*/ 6946 h 10000"/>
                    <a:gd name="connsiteX13" fmla="*/ 1396 w 9770"/>
                    <a:gd name="connsiteY13" fmla="*/ 6449 h 10000"/>
                    <a:gd name="connsiteX14" fmla="*/ 1627 w 9770"/>
                    <a:gd name="connsiteY14" fmla="*/ 6409 h 10000"/>
                    <a:gd name="connsiteX15" fmla="*/ 1627 w 9770"/>
                    <a:gd name="connsiteY15" fmla="*/ 5915 h 10000"/>
                    <a:gd name="connsiteX16" fmla="*/ 1861 w 9770"/>
                    <a:gd name="connsiteY16" fmla="*/ 5875 h 10000"/>
                    <a:gd name="connsiteX17" fmla="*/ 1861 w 9770"/>
                    <a:gd name="connsiteY17" fmla="*/ 5381 h 10000"/>
                    <a:gd name="connsiteX18" fmla="*/ 2097 w 9770"/>
                    <a:gd name="connsiteY18" fmla="*/ 5344 h 10000"/>
                    <a:gd name="connsiteX19" fmla="*/ 2097 w 9770"/>
                    <a:gd name="connsiteY19" fmla="*/ 4847 h 10000"/>
                    <a:gd name="connsiteX20" fmla="*/ 2329 w 9770"/>
                    <a:gd name="connsiteY20" fmla="*/ 4810 h 10000"/>
                    <a:gd name="connsiteX21" fmla="*/ 2329 w 9770"/>
                    <a:gd name="connsiteY21" fmla="*/ 4312 h 10000"/>
                    <a:gd name="connsiteX22" fmla="*/ 2559 w 9770"/>
                    <a:gd name="connsiteY22" fmla="*/ 4274 h 10000"/>
                    <a:gd name="connsiteX23" fmla="*/ 2559 w 9770"/>
                    <a:gd name="connsiteY23" fmla="*/ 3815 h 10000"/>
                    <a:gd name="connsiteX24" fmla="*/ 2792 w 9770"/>
                    <a:gd name="connsiteY24" fmla="*/ 3778 h 10000"/>
                    <a:gd name="connsiteX25" fmla="*/ 2792 w 9770"/>
                    <a:gd name="connsiteY25" fmla="*/ 3360 h 10000"/>
                    <a:gd name="connsiteX26" fmla="*/ 3026 w 9770"/>
                    <a:gd name="connsiteY26" fmla="*/ 3318 h 10000"/>
                    <a:gd name="connsiteX27" fmla="*/ 3026 w 9770"/>
                    <a:gd name="connsiteY27" fmla="*/ 2901 h 10000"/>
                    <a:gd name="connsiteX28" fmla="*/ 3256 w 9770"/>
                    <a:gd name="connsiteY28" fmla="*/ 2858 h 10000"/>
                    <a:gd name="connsiteX29" fmla="*/ 3256 w 9770"/>
                    <a:gd name="connsiteY29" fmla="*/ 2442 h 10000"/>
                    <a:gd name="connsiteX30" fmla="*/ 3489 w 9770"/>
                    <a:gd name="connsiteY30" fmla="*/ 2405 h 10000"/>
                    <a:gd name="connsiteX31" fmla="*/ 3489 w 9770"/>
                    <a:gd name="connsiteY31" fmla="*/ 2022 h 10000"/>
                    <a:gd name="connsiteX32" fmla="*/ 3723 w 9770"/>
                    <a:gd name="connsiteY32" fmla="*/ 1983 h 10000"/>
                    <a:gd name="connsiteX33" fmla="*/ 3723 w 9770"/>
                    <a:gd name="connsiteY33" fmla="*/ 1680 h 10000"/>
                    <a:gd name="connsiteX34" fmla="*/ 3954 w 9770"/>
                    <a:gd name="connsiteY34" fmla="*/ 1642 h 10000"/>
                    <a:gd name="connsiteX35" fmla="*/ 3954 w 9770"/>
                    <a:gd name="connsiteY35" fmla="*/ 1334 h 10000"/>
                    <a:gd name="connsiteX36" fmla="*/ 4189 w 9770"/>
                    <a:gd name="connsiteY36" fmla="*/ 1296 h 10000"/>
                    <a:gd name="connsiteX37" fmla="*/ 4189 w 9770"/>
                    <a:gd name="connsiteY37" fmla="*/ 990 h 10000"/>
                    <a:gd name="connsiteX38" fmla="*/ 4418 w 9770"/>
                    <a:gd name="connsiteY38" fmla="*/ 953 h 10000"/>
                    <a:gd name="connsiteX39" fmla="*/ 4418 w 9770"/>
                    <a:gd name="connsiteY39" fmla="*/ 726 h 10000"/>
                    <a:gd name="connsiteX40" fmla="*/ 4654 w 9770"/>
                    <a:gd name="connsiteY40" fmla="*/ 690 h 10000"/>
                    <a:gd name="connsiteX41" fmla="*/ 4654 w 9770"/>
                    <a:gd name="connsiteY41" fmla="*/ 494 h 10000"/>
                    <a:gd name="connsiteX42" fmla="*/ 4882 w 9770"/>
                    <a:gd name="connsiteY42" fmla="*/ 457 h 10000"/>
                    <a:gd name="connsiteX43" fmla="*/ 4882 w 9770"/>
                    <a:gd name="connsiteY43" fmla="*/ 307 h 10000"/>
                    <a:gd name="connsiteX44" fmla="*/ 5115 w 9770"/>
                    <a:gd name="connsiteY44" fmla="*/ 269 h 10000"/>
                    <a:gd name="connsiteX45" fmla="*/ 5115 w 9770"/>
                    <a:gd name="connsiteY45" fmla="*/ 149 h 10000"/>
                    <a:gd name="connsiteX46" fmla="*/ 5347 w 9770"/>
                    <a:gd name="connsiteY46" fmla="*/ 113 h 10000"/>
                    <a:gd name="connsiteX47" fmla="*/ 5347 w 9770"/>
                    <a:gd name="connsiteY47" fmla="*/ 76 h 10000"/>
                    <a:gd name="connsiteX48" fmla="*/ 5814 w 9770"/>
                    <a:gd name="connsiteY48" fmla="*/ 0 h 10000"/>
                    <a:gd name="connsiteX49" fmla="*/ 5584 w 9770"/>
                    <a:gd name="connsiteY49" fmla="*/ 0 h 10000"/>
                    <a:gd name="connsiteX50" fmla="*/ 5814 w 9770"/>
                    <a:gd name="connsiteY50" fmla="*/ 0 h 10000"/>
                    <a:gd name="connsiteX51" fmla="*/ 6049 w 9770"/>
                    <a:gd name="connsiteY51" fmla="*/ 0 h 10000"/>
                    <a:gd name="connsiteX52" fmla="*/ 6512 w 9770"/>
                    <a:gd name="connsiteY52" fmla="*/ 76 h 10000"/>
                    <a:gd name="connsiteX53" fmla="*/ 6512 w 9770"/>
                    <a:gd name="connsiteY53" fmla="*/ 188 h 10000"/>
                    <a:gd name="connsiteX54" fmla="*/ 6744 w 9770"/>
                    <a:gd name="connsiteY54" fmla="*/ 232 h 10000"/>
                    <a:gd name="connsiteX55" fmla="*/ 6744 w 9770"/>
                    <a:gd name="connsiteY55" fmla="*/ 343 h 10000"/>
                    <a:gd name="connsiteX56" fmla="*/ 6980 w 9770"/>
                    <a:gd name="connsiteY56" fmla="*/ 384 h 10000"/>
                    <a:gd name="connsiteX57" fmla="*/ 6980 w 9770"/>
                    <a:gd name="connsiteY57" fmla="*/ 570 h 10000"/>
                    <a:gd name="connsiteX58" fmla="*/ 7210 w 9770"/>
                    <a:gd name="connsiteY58" fmla="*/ 609 h 10000"/>
                    <a:gd name="connsiteX59" fmla="*/ 7210 w 9770"/>
                    <a:gd name="connsiteY59" fmla="*/ 803 h 10000"/>
                    <a:gd name="connsiteX60" fmla="*/ 7441 w 9770"/>
                    <a:gd name="connsiteY60" fmla="*/ 838 h 10000"/>
                    <a:gd name="connsiteX61" fmla="*/ 7441 w 9770"/>
                    <a:gd name="connsiteY61" fmla="*/ 1069 h 10000"/>
                    <a:gd name="connsiteX62" fmla="*/ 7677 w 9770"/>
                    <a:gd name="connsiteY62" fmla="*/ 1107 h 10000"/>
                    <a:gd name="connsiteX63" fmla="*/ 7677 w 9770"/>
                    <a:gd name="connsiteY63" fmla="*/ 1409 h 10000"/>
                    <a:gd name="connsiteX64" fmla="*/ 7908 w 9770"/>
                    <a:gd name="connsiteY64" fmla="*/ 1448 h 10000"/>
                    <a:gd name="connsiteX65" fmla="*/ 7908 w 9770"/>
                    <a:gd name="connsiteY65" fmla="*/ 1755 h 10000"/>
                    <a:gd name="connsiteX66" fmla="*/ 8142 w 9770"/>
                    <a:gd name="connsiteY66" fmla="*/ 1793 h 10000"/>
                    <a:gd name="connsiteX67" fmla="*/ 8142 w 9770"/>
                    <a:gd name="connsiteY67" fmla="*/ 2137 h 10000"/>
                    <a:gd name="connsiteX68" fmla="*/ 8374 w 9770"/>
                    <a:gd name="connsiteY68" fmla="*/ 2176 h 10000"/>
                    <a:gd name="connsiteX69" fmla="*/ 8374 w 9770"/>
                    <a:gd name="connsiteY69" fmla="*/ 2559 h 10000"/>
                    <a:gd name="connsiteX70" fmla="*/ 8608 w 9770"/>
                    <a:gd name="connsiteY70" fmla="*/ 2594 h 10000"/>
                    <a:gd name="connsiteX71" fmla="*/ 8608 w 9770"/>
                    <a:gd name="connsiteY71" fmla="*/ 3016 h 10000"/>
                    <a:gd name="connsiteX72" fmla="*/ 8839 w 9770"/>
                    <a:gd name="connsiteY72" fmla="*/ 3052 h 10000"/>
                    <a:gd name="connsiteX73" fmla="*/ 8839 w 9770"/>
                    <a:gd name="connsiteY73" fmla="*/ 3473 h 10000"/>
                    <a:gd name="connsiteX74" fmla="*/ 9073 w 9770"/>
                    <a:gd name="connsiteY74" fmla="*/ 3510 h 10000"/>
                    <a:gd name="connsiteX75" fmla="*/ 9073 w 9770"/>
                    <a:gd name="connsiteY75" fmla="*/ 3969 h 10000"/>
                    <a:gd name="connsiteX76" fmla="*/ 9302 w 9770"/>
                    <a:gd name="connsiteY76" fmla="*/ 4004 h 10000"/>
                    <a:gd name="connsiteX77" fmla="*/ 9302 w 9770"/>
                    <a:gd name="connsiteY77" fmla="*/ 4466 h 10000"/>
                    <a:gd name="connsiteX78" fmla="*/ 9536 w 9770"/>
                    <a:gd name="connsiteY78" fmla="*/ 4505 h 10000"/>
                    <a:gd name="connsiteX79" fmla="*/ 9536 w 9770"/>
                    <a:gd name="connsiteY79" fmla="*/ 4960 h 10000"/>
                    <a:gd name="connsiteX80" fmla="*/ 9770 w 9770"/>
                    <a:gd name="connsiteY80" fmla="*/ 5000 h 10000"/>
                    <a:gd name="connsiteX81" fmla="*/ 9770 w 9770"/>
                    <a:gd name="connsiteY81" fmla="*/ 5494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37 w 10000"/>
                    <a:gd name="connsiteY2" fmla="*/ 9541 h 10000"/>
                    <a:gd name="connsiteX3" fmla="*/ 237 w 10000"/>
                    <a:gd name="connsiteY3" fmla="*/ 9082 h 10000"/>
                    <a:gd name="connsiteX4" fmla="*/ 478 w 10000"/>
                    <a:gd name="connsiteY4" fmla="*/ 9042 h 10000"/>
                    <a:gd name="connsiteX5" fmla="*/ 478 w 10000"/>
                    <a:gd name="connsiteY5" fmla="*/ 8545 h 10000"/>
                    <a:gd name="connsiteX6" fmla="*/ 714 w 10000"/>
                    <a:gd name="connsiteY6" fmla="*/ 8509 h 10000"/>
                    <a:gd name="connsiteX7" fmla="*/ 714 w 10000"/>
                    <a:gd name="connsiteY7" fmla="*/ 8052 h 10000"/>
                    <a:gd name="connsiteX8" fmla="*/ 952 w 10000"/>
                    <a:gd name="connsiteY8" fmla="*/ 8014 h 10000"/>
                    <a:gd name="connsiteX9" fmla="*/ 952 w 10000"/>
                    <a:gd name="connsiteY9" fmla="*/ 7519 h 10000"/>
                    <a:gd name="connsiteX10" fmla="*/ 1188 w 10000"/>
                    <a:gd name="connsiteY10" fmla="*/ 7480 h 10000"/>
                    <a:gd name="connsiteX11" fmla="*/ 1188 w 10000"/>
                    <a:gd name="connsiteY11" fmla="*/ 6983 h 10000"/>
                    <a:gd name="connsiteX12" fmla="*/ 1429 w 10000"/>
                    <a:gd name="connsiteY12" fmla="*/ 6946 h 10000"/>
                    <a:gd name="connsiteX13" fmla="*/ 1429 w 10000"/>
                    <a:gd name="connsiteY13" fmla="*/ 6449 h 10000"/>
                    <a:gd name="connsiteX14" fmla="*/ 1665 w 10000"/>
                    <a:gd name="connsiteY14" fmla="*/ 6409 h 10000"/>
                    <a:gd name="connsiteX15" fmla="*/ 1665 w 10000"/>
                    <a:gd name="connsiteY15" fmla="*/ 5915 h 10000"/>
                    <a:gd name="connsiteX16" fmla="*/ 1905 w 10000"/>
                    <a:gd name="connsiteY16" fmla="*/ 5875 h 10000"/>
                    <a:gd name="connsiteX17" fmla="*/ 1905 w 10000"/>
                    <a:gd name="connsiteY17" fmla="*/ 5381 h 10000"/>
                    <a:gd name="connsiteX18" fmla="*/ 2146 w 10000"/>
                    <a:gd name="connsiteY18" fmla="*/ 5344 h 10000"/>
                    <a:gd name="connsiteX19" fmla="*/ 2146 w 10000"/>
                    <a:gd name="connsiteY19" fmla="*/ 4847 h 10000"/>
                    <a:gd name="connsiteX20" fmla="*/ 2384 w 10000"/>
                    <a:gd name="connsiteY20" fmla="*/ 4810 h 10000"/>
                    <a:gd name="connsiteX21" fmla="*/ 2384 w 10000"/>
                    <a:gd name="connsiteY21" fmla="*/ 4312 h 10000"/>
                    <a:gd name="connsiteX22" fmla="*/ 2619 w 10000"/>
                    <a:gd name="connsiteY22" fmla="*/ 4274 h 10000"/>
                    <a:gd name="connsiteX23" fmla="*/ 2619 w 10000"/>
                    <a:gd name="connsiteY23" fmla="*/ 3815 h 10000"/>
                    <a:gd name="connsiteX24" fmla="*/ 2858 w 10000"/>
                    <a:gd name="connsiteY24" fmla="*/ 3778 h 10000"/>
                    <a:gd name="connsiteX25" fmla="*/ 2858 w 10000"/>
                    <a:gd name="connsiteY25" fmla="*/ 3360 h 10000"/>
                    <a:gd name="connsiteX26" fmla="*/ 3097 w 10000"/>
                    <a:gd name="connsiteY26" fmla="*/ 3318 h 10000"/>
                    <a:gd name="connsiteX27" fmla="*/ 3097 w 10000"/>
                    <a:gd name="connsiteY27" fmla="*/ 2901 h 10000"/>
                    <a:gd name="connsiteX28" fmla="*/ 3333 w 10000"/>
                    <a:gd name="connsiteY28" fmla="*/ 2858 h 10000"/>
                    <a:gd name="connsiteX29" fmla="*/ 3333 w 10000"/>
                    <a:gd name="connsiteY29" fmla="*/ 2442 h 10000"/>
                    <a:gd name="connsiteX30" fmla="*/ 3571 w 10000"/>
                    <a:gd name="connsiteY30" fmla="*/ 2405 h 10000"/>
                    <a:gd name="connsiteX31" fmla="*/ 3571 w 10000"/>
                    <a:gd name="connsiteY31" fmla="*/ 2022 h 10000"/>
                    <a:gd name="connsiteX32" fmla="*/ 3811 w 10000"/>
                    <a:gd name="connsiteY32" fmla="*/ 1983 h 10000"/>
                    <a:gd name="connsiteX33" fmla="*/ 3811 w 10000"/>
                    <a:gd name="connsiteY33" fmla="*/ 1680 h 10000"/>
                    <a:gd name="connsiteX34" fmla="*/ 4047 w 10000"/>
                    <a:gd name="connsiteY34" fmla="*/ 1642 h 10000"/>
                    <a:gd name="connsiteX35" fmla="*/ 4047 w 10000"/>
                    <a:gd name="connsiteY35" fmla="*/ 1334 h 10000"/>
                    <a:gd name="connsiteX36" fmla="*/ 4288 w 10000"/>
                    <a:gd name="connsiteY36" fmla="*/ 1296 h 10000"/>
                    <a:gd name="connsiteX37" fmla="*/ 4288 w 10000"/>
                    <a:gd name="connsiteY37" fmla="*/ 990 h 10000"/>
                    <a:gd name="connsiteX38" fmla="*/ 4522 w 10000"/>
                    <a:gd name="connsiteY38" fmla="*/ 953 h 10000"/>
                    <a:gd name="connsiteX39" fmla="*/ 4522 w 10000"/>
                    <a:gd name="connsiteY39" fmla="*/ 726 h 10000"/>
                    <a:gd name="connsiteX40" fmla="*/ 4764 w 10000"/>
                    <a:gd name="connsiteY40" fmla="*/ 690 h 10000"/>
                    <a:gd name="connsiteX41" fmla="*/ 4764 w 10000"/>
                    <a:gd name="connsiteY41" fmla="*/ 494 h 10000"/>
                    <a:gd name="connsiteX42" fmla="*/ 4997 w 10000"/>
                    <a:gd name="connsiteY42" fmla="*/ 457 h 10000"/>
                    <a:gd name="connsiteX43" fmla="*/ 4997 w 10000"/>
                    <a:gd name="connsiteY43" fmla="*/ 307 h 10000"/>
                    <a:gd name="connsiteX44" fmla="*/ 5235 w 10000"/>
                    <a:gd name="connsiteY44" fmla="*/ 269 h 10000"/>
                    <a:gd name="connsiteX45" fmla="*/ 5235 w 10000"/>
                    <a:gd name="connsiteY45" fmla="*/ 149 h 10000"/>
                    <a:gd name="connsiteX46" fmla="*/ 5473 w 10000"/>
                    <a:gd name="connsiteY46" fmla="*/ 113 h 10000"/>
                    <a:gd name="connsiteX47" fmla="*/ 5473 w 10000"/>
                    <a:gd name="connsiteY47" fmla="*/ 76 h 10000"/>
                    <a:gd name="connsiteX48" fmla="*/ 5951 w 10000"/>
                    <a:gd name="connsiteY48" fmla="*/ 0 h 10000"/>
                    <a:gd name="connsiteX49" fmla="*/ 5715 w 10000"/>
                    <a:gd name="connsiteY49" fmla="*/ 0 h 10000"/>
                    <a:gd name="connsiteX50" fmla="*/ 5951 w 10000"/>
                    <a:gd name="connsiteY50" fmla="*/ 0 h 10000"/>
                    <a:gd name="connsiteX51" fmla="*/ 6191 w 10000"/>
                    <a:gd name="connsiteY51" fmla="*/ 0 h 10000"/>
                    <a:gd name="connsiteX52" fmla="*/ 6665 w 10000"/>
                    <a:gd name="connsiteY52" fmla="*/ 76 h 10000"/>
                    <a:gd name="connsiteX53" fmla="*/ 6665 w 10000"/>
                    <a:gd name="connsiteY53" fmla="*/ 188 h 10000"/>
                    <a:gd name="connsiteX54" fmla="*/ 6903 w 10000"/>
                    <a:gd name="connsiteY54" fmla="*/ 232 h 10000"/>
                    <a:gd name="connsiteX55" fmla="*/ 6903 w 10000"/>
                    <a:gd name="connsiteY55" fmla="*/ 343 h 10000"/>
                    <a:gd name="connsiteX56" fmla="*/ 7144 w 10000"/>
                    <a:gd name="connsiteY56" fmla="*/ 384 h 10000"/>
                    <a:gd name="connsiteX57" fmla="*/ 7144 w 10000"/>
                    <a:gd name="connsiteY57" fmla="*/ 570 h 10000"/>
                    <a:gd name="connsiteX58" fmla="*/ 7380 w 10000"/>
                    <a:gd name="connsiteY58" fmla="*/ 609 h 10000"/>
                    <a:gd name="connsiteX59" fmla="*/ 7380 w 10000"/>
                    <a:gd name="connsiteY59" fmla="*/ 803 h 10000"/>
                    <a:gd name="connsiteX60" fmla="*/ 7616 w 10000"/>
                    <a:gd name="connsiteY60" fmla="*/ 838 h 10000"/>
                    <a:gd name="connsiteX61" fmla="*/ 7616 w 10000"/>
                    <a:gd name="connsiteY61" fmla="*/ 1069 h 10000"/>
                    <a:gd name="connsiteX62" fmla="*/ 7858 w 10000"/>
                    <a:gd name="connsiteY62" fmla="*/ 1107 h 10000"/>
                    <a:gd name="connsiteX63" fmla="*/ 7858 w 10000"/>
                    <a:gd name="connsiteY63" fmla="*/ 1409 h 10000"/>
                    <a:gd name="connsiteX64" fmla="*/ 8094 w 10000"/>
                    <a:gd name="connsiteY64" fmla="*/ 1448 h 10000"/>
                    <a:gd name="connsiteX65" fmla="*/ 8094 w 10000"/>
                    <a:gd name="connsiteY65" fmla="*/ 1755 h 10000"/>
                    <a:gd name="connsiteX66" fmla="*/ 8334 w 10000"/>
                    <a:gd name="connsiteY66" fmla="*/ 1793 h 10000"/>
                    <a:gd name="connsiteX67" fmla="*/ 8334 w 10000"/>
                    <a:gd name="connsiteY67" fmla="*/ 2137 h 10000"/>
                    <a:gd name="connsiteX68" fmla="*/ 8571 w 10000"/>
                    <a:gd name="connsiteY68" fmla="*/ 2176 h 10000"/>
                    <a:gd name="connsiteX69" fmla="*/ 8571 w 10000"/>
                    <a:gd name="connsiteY69" fmla="*/ 2559 h 10000"/>
                    <a:gd name="connsiteX70" fmla="*/ 8811 w 10000"/>
                    <a:gd name="connsiteY70" fmla="*/ 2594 h 10000"/>
                    <a:gd name="connsiteX71" fmla="*/ 8811 w 10000"/>
                    <a:gd name="connsiteY71" fmla="*/ 3016 h 10000"/>
                    <a:gd name="connsiteX72" fmla="*/ 9047 w 10000"/>
                    <a:gd name="connsiteY72" fmla="*/ 3052 h 10000"/>
                    <a:gd name="connsiteX73" fmla="*/ 9047 w 10000"/>
                    <a:gd name="connsiteY73" fmla="*/ 3473 h 10000"/>
                    <a:gd name="connsiteX74" fmla="*/ 9287 w 10000"/>
                    <a:gd name="connsiteY74" fmla="*/ 3510 h 10000"/>
                    <a:gd name="connsiteX75" fmla="*/ 9287 w 10000"/>
                    <a:gd name="connsiteY75" fmla="*/ 3969 h 10000"/>
                    <a:gd name="connsiteX76" fmla="*/ 9521 w 10000"/>
                    <a:gd name="connsiteY76" fmla="*/ 4004 h 10000"/>
                    <a:gd name="connsiteX77" fmla="*/ 9521 w 10000"/>
                    <a:gd name="connsiteY77" fmla="*/ 4466 h 10000"/>
                    <a:gd name="connsiteX78" fmla="*/ 9760 w 10000"/>
                    <a:gd name="connsiteY78" fmla="*/ 4505 h 10000"/>
                    <a:gd name="connsiteX79" fmla="*/ 9760 w 10000"/>
                    <a:gd name="connsiteY79" fmla="*/ 4960 h 10000"/>
                    <a:gd name="connsiteX80" fmla="*/ 10000 w 10000"/>
                    <a:gd name="connsiteY80" fmla="*/ 5000 h 10000"/>
                    <a:gd name="connsiteX0" fmla="*/ 0 w 9760"/>
                    <a:gd name="connsiteY0" fmla="*/ 10000 h 10000"/>
                    <a:gd name="connsiteX1" fmla="*/ 0 w 9760"/>
                    <a:gd name="connsiteY1" fmla="*/ 9581 h 10000"/>
                    <a:gd name="connsiteX2" fmla="*/ 237 w 9760"/>
                    <a:gd name="connsiteY2" fmla="*/ 9541 h 10000"/>
                    <a:gd name="connsiteX3" fmla="*/ 237 w 9760"/>
                    <a:gd name="connsiteY3" fmla="*/ 9082 h 10000"/>
                    <a:gd name="connsiteX4" fmla="*/ 478 w 9760"/>
                    <a:gd name="connsiteY4" fmla="*/ 9042 h 10000"/>
                    <a:gd name="connsiteX5" fmla="*/ 478 w 9760"/>
                    <a:gd name="connsiteY5" fmla="*/ 8545 h 10000"/>
                    <a:gd name="connsiteX6" fmla="*/ 714 w 9760"/>
                    <a:gd name="connsiteY6" fmla="*/ 8509 h 10000"/>
                    <a:gd name="connsiteX7" fmla="*/ 714 w 9760"/>
                    <a:gd name="connsiteY7" fmla="*/ 8052 h 10000"/>
                    <a:gd name="connsiteX8" fmla="*/ 952 w 9760"/>
                    <a:gd name="connsiteY8" fmla="*/ 8014 h 10000"/>
                    <a:gd name="connsiteX9" fmla="*/ 952 w 9760"/>
                    <a:gd name="connsiteY9" fmla="*/ 7519 h 10000"/>
                    <a:gd name="connsiteX10" fmla="*/ 1188 w 9760"/>
                    <a:gd name="connsiteY10" fmla="*/ 7480 h 10000"/>
                    <a:gd name="connsiteX11" fmla="*/ 1188 w 9760"/>
                    <a:gd name="connsiteY11" fmla="*/ 6983 h 10000"/>
                    <a:gd name="connsiteX12" fmla="*/ 1429 w 9760"/>
                    <a:gd name="connsiteY12" fmla="*/ 6946 h 10000"/>
                    <a:gd name="connsiteX13" fmla="*/ 1429 w 9760"/>
                    <a:gd name="connsiteY13" fmla="*/ 6449 h 10000"/>
                    <a:gd name="connsiteX14" fmla="*/ 1665 w 9760"/>
                    <a:gd name="connsiteY14" fmla="*/ 6409 h 10000"/>
                    <a:gd name="connsiteX15" fmla="*/ 1665 w 9760"/>
                    <a:gd name="connsiteY15" fmla="*/ 5915 h 10000"/>
                    <a:gd name="connsiteX16" fmla="*/ 1905 w 9760"/>
                    <a:gd name="connsiteY16" fmla="*/ 5875 h 10000"/>
                    <a:gd name="connsiteX17" fmla="*/ 1905 w 9760"/>
                    <a:gd name="connsiteY17" fmla="*/ 5381 h 10000"/>
                    <a:gd name="connsiteX18" fmla="*/ 2146 w 9760"/>
                    <a:gd name="connsiteY18" fmla="*/ 5344 h 10000"/>
                    <a:gd name="connsiteX19" fmla="*/ 2146 w 9760"/>
                    <a:gd name="connsiteY19" fmla="*/ 4847 h 10000"/>
                    <a:gd name="connsiteX20" fmla="*/ 2384 w 9760"/>
                    <a:gd name="connsiteY20" fmla="*/ 4810 h 10000"/>
                    <a:gd name="connsiteX21" fmla="*/ 2384 w 9760"/>
                    <a:gd name="connsiteY21" fmla="*/ 4312 h 10000"/>
                    <a:gd name="connsiteX22" fmla="*/ 2619 w 9760"/>
                    <a:gd name="connsiteY22" fmla="*/ 4274 h 10000"/>
                    <a:gd name="connsiteX23" fmla="*/ 2619 w 9760"/>
                    <a:gd name="connsiteY23" fmla="*/ 3815 h 10000"/>
                    <a:gd name="connsiteX24" fmla="*/ 2858 w 9760"/>
                    <a:gd name="connsiteY24" fmla="*/ 3778 h 10000"/>
                    <a:gd name="connsiteX25" fmla="*/ 2858 w 9760"/>
                    <a:gd name="connsiteY25" fmla="*/ 3360 h 10000"/>
                    <a:gd name="connsiteX26" fmla="*/ 3097 w 9760"/>
                    <a:gd name="connsiteY26" fmla="*/ 3318 h 10000"/>
                    <a:gd name="connsiteX27" fmla="*/ 3097 w 9760"/>
                    <a:gd name="connsiteY27" fmla="*/ 2901 h 10000"/>
                    <a:gd name="connsiteX28" fmla="*/ 3333 w 9760"/>
                    <a:gd name="connsiteY28" fmla="*/ 2858 h 10000"/>
                    <a:gd name="connsiteX29" fmla="*/ 3333 w 9760"/>
                    <a:gd name="connsiteY29" fmla="*/ 2442 h 10000"/>
                    <a:gd name="connsiteX30" fmla="*/ 3571 w 9760"/>
                    <a:gd name="connsiteY30" fmla="*/ 2405 h 10000"/>
                    <a:gd name="connsiteX31" fmla="*/ 3571 w 9760"/>
                    <a:gd name="connsiteY31" fmla="*/ 2022 h 10000"/>
                    <a:gd name="connsiteX32" fmla="*/ 3811 w 9760"/>
                    <a:gd name="connsiteY32" fmla="*/ 1983 h 10000"/>
                    <a:gd name="connsiteX33" fmla="*/ 3811 w 9760"/>
                    <a:gd name="connsiteY33" fmla="*/ 1680 h 10000"/>
                    <a:gd name="connsiteX34" fmla="*/ 4047 w 9760"/>
                    <a:gd name="connsiteY34" fmla="*/ 1642 h 10000"/>
                    <a:gd name="connsiteX35" fmla="*/ 4047 w 9760"/>
                    <a:gd name="connsiteY35" fmla="*/ 1334 h 10000"/>
                    <a:gd name="connsiteX36" fmla="*/ 4288 w 9760"/>
                    <a:gd name="connsiteY36" fmla="*/ 1296 h 10000"/>
                    <a:gd name="connsiteX37" fmla="*/ 4288 w 9760"/>
                    <a:gd name="connsiteY37" fmla="*/ 990 h 10000"/>
                    <a:gd name="connsiteX38" fmla="*/ 4522 w 9760"/>
                    <a:gd name="connsiteY38" fmla="*/ 953 h 10000"/>
                    <a:gd name="connsiteX39" fmla="*/ 4522 w 9760"/>
                    <a:gd name="connsiteY39" fmla="*/ 726 h 10000"/>
                    <a:gd name="connsiteX40" fmla="*/ 4764 w 9760"/>
                    <a:gd name="connsiteY40" fmla="*/ 690 h 10000"/>
                    <a:gd name="connsiteX41" fmla="*/ 4764 w 9760"/>
                    <a:gd name="connsiteY41" fmla="*/ 494 h 10000"/>
                    <a:gd name="connsiteX42" fmla="*/ 4997 w 9760"/>
                    <a:gd name="connsiteY42" fmla="*/ 457 h 10000"/>
                    <a:gd name="connsiteX43" fmla="*/ 4997 w 9760"/>
                    <a:gd name="connsiteY43" fmla="*/ 307 h 10000"/>
                    <a:gd name="connsiteX44" fmla="*/ 5235 w 9760"/>
                    <a:gd name="connsiteY44" fmla="*/ 269 h 10000"/>
                    <a:gd name="connsiteX45" fmla="*/ 5235 w 9760"/>
                    <a:gd name="connsiteY45" fmla="*/ 149 h 10000"/>
                    <a:gd name="connsiteX46" fmla="*/ 5473 w 9760"/>
                    <a:gd name="connsiteY46" fmla="*/ 113 h 10000"/>
                    <a:gd name="connsiteX47" fmla="*/ 5473 w 9760"/>
                    <a:gd name="connsiteY47" fmla="*/ 76 h 10000"/>
                    <a:gd name="connsiteX48" fmla="*/ 5951 w 9760"/>
                    <a:gd name="connsiteY48" fmla="*/ 0 h 10000"/>
                    <a:gd name="connsiteX49" fmla="*/ 5715 w 9760"/>
                    <a:gd name="connsiteY49" fmla="*/ 0 h 10000"/>
                    <a:gd name="connsiteX50" fmla="*/ 5951 w 9760"/>
                    <a:gd name="connsiteY50" fmla="*/ 0 h 10000"/>
                    <a:gd name="connsiteX51" fmla="*/ 6191 w 9760"/>
                    <a:gd name="connsiteY51" fmla="*/ 0 h 10000"/>
                    <a:gd name="connsiteX52" fmla="*/ 6665 w 9760"/>
                    <a:gd name="connsiteY52" fmla="*/ 76 h 10000"/>
                    <a:gd name="connsiteX53" fmla="*/ 6665 w 9760"/>
                    <a:gd name="connsiteY53" fmla="*/ 188 h 10000"/>
                    <a:gd name="connsiteX54" fmla="*/ 6903 w 9760"/>
                    <a:gd name="connsiteY54" fmla="*/ 232 h 10000"/>
                    <a:gd name="connsiteX55" fmla="*/ 6903 w 9760"/>
                    <a:gd name="connsiteY55" fmla="*/ 343 h 10000"/>
                    <a:gd name="connsiteX56" fmla="*/ 7144 w 9760"/>
                    <a:gd name="connsiteY56" fmla="*/ 384 h 10000"/>
                    <a:gd name="connsiteX57" fmla="*/ 7144 w 9760"/>
                    <a:gd name="connsiteY57" fmla="*/ 570 h 10000"/>
                    <a:gd name="connsiteX58" fmla="*/ 7380 w 9760"/>
                    <a:gd name="connsiteY58" fmla="*/ 609 h 10000"/>
                    <a:gd name="connsiteX59" fmla="*/ 7380 w 9760"/>
                    <a:gd name="connsiteY59" fmla="*/ 803 h 10000"/>
                    <a:gd name="connsiteX60" fmla="*/ 7616 w 9760"/>
                    <a:gd name="connsiteY60" fmla="*/ 838 h 10000"/>
                    <a:gd name="connsiteX61" fmla="*/ 7616 w 9760"/>
                    <a:gd name="connsiteY61" fmla="*/ 1069 h 10000"/>
                    <a:gd name="connsiteX62" fmla="*/ 7858 w 9760"/>
                    <a:gd name="connsiteY62" fmla="*/ 1107 h 10000"/>
                    <a:gd name="connsiteX63" fmla="*/ 7858 w 9760"/>
                    <a:gd name="connsiteY63" fmla="*/ 1409 h 10000"/>
                    <a:gd name="connsiteX64" fmla="*/ 8094 w 9760"/>
                    <a:gd name="connsiteY64" fmla="*/ 1448 h 10000"/>
                    <a:gd name="connsiteX65" fmla="*/ 8094 w 9760"/>
                    <a:gd name="connsiteY65" fmla="*/ 1755 h 10000"/>
                    <a:gd name="connsiteX66" fmla="*/ 8334 w 9760"/>
                    <a:gd name="connsiteY66" fmla="*/ 1793 h 10000"/>
                    <a:gd name="connsiteX67" fmla="*/ 8334 w 9760"/>
                    <a:gd name="connsiteY67" fmla="*/ 2137 h 10000"/>
                    <a:gd name="connsiteX68" fmla="*/ 8571 w 9760"/>
                    <a:gd name="connsiteY68" fmla="*/ 2176 h 10000"/>
                    <a:gd name="connsiteX69" fmla="*/ 8571 w 9760"/>
                    <a:gd name="connsiteY69" fmla="*/ 2559 h 10000"/>
                    <a:gd name="connsiteX70" fmla="*/ 8811 w 9760"/>
                    <a:gd name="connsiteY70" fmla="*/ 2594 h 10000"/>
                    <a:gd name="connsiteX71" fmla="*/ 8811 w 9760"/>
                    <a:gd name="connsiteY71" fmla="*/ 3016 h 10000"/>
                    <a:gd name="connsiteX72" fmla="*/ 9047 w 9760"/>
                    <a:gd name="connsiteY72" fmla="*/ 3052 h 10000"/>
                    <a:gd name="connsiteX73" fmla="*/ 9047 w 9760"/>
                    <a:gd name="connsiteY73" fmla="*/ 3473 h 10000"/>
                    <a:gd name="connsiteX74" fmla="*/ 9287 w 9760"/>
                    <a:gd name="connsiteY74" fmla="*/ 3510 h 10000"/>
                    <a:gd name="connsiteX75" fmla="*/ 9287 w 9760"/>
                    <a:gd name="connsiteY75" fmla="*/ 3969 h 10000"/>
                    <a:gd name="connsiteX76" fmla="*/ 9521 w 9760"/>
                    <a:gd name="connsiteY76" fmla="*/ 4004 h 10000"/>
                    <a:gd name="connsiteX77" fmla="*/ 9521 w 9760"/>
                    <a:gd name="connsiteY77" fmla="*/ 4466 h 10000"/>
                    <a:gd name="connsiteX78" fmla="*/ 9760 w 9760"/>
                    <a:gd name="connsiteY78" fmla="*/ 4505 h 10000"/>
                    <a:gd name="connsiteX79" fmla="*/ 9760 w 9760"/>
                    <a:gd name="connsiteY79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8782 w 10000"/>
                    <a:gd name="connsiteY69" fmla="*/ 2559 h 10000"/>
                    <a:gd name="connsiteX70" fmla="*/ 9028 w 10000"/>
                    <a:gd name="connsiteY70" fmla="*/ 2594 h 10000"/>
                    <a:gd name="connsiteX71" fmla="*/ 9028 w 10000"/>
                    <a:gd name="connsiteY71" fmla="*/ 3016 h 10000"/>
                    <a:gd name="connsiteX72" fmla="*/ 9269 w 10000"/>
                    <a:gd name="connsiteY72" fmla="*/ 3052 h 10000"/>
                    <a:gd name="connsiteX73" fmla="*/ 9269 w 10000"/>
                    <a:gd name="connsiteY73" fmla="*/ 3473 h 10000"/>
                    <a:gd name="connsiteX74" fmla="*/ 9515 w 10000"/>
                    <a:gd name="connsiteY74" fmla="*/ 3510 h 10000"/>
                    <a:gd name="connsiteX75" fmla="*/ 9515 w 10000"/>
                    <a:gd name="connsiteY75" fmla="*/ 3969 h 10000"/>
                    <a:gd name="connsiteX76" fmla="*/ 9755 w 10000"/>
                    <a:gd name="connsiteY76" fmla="*/ 4466 h 10000"/>
                    <a:gd name="connsiteX77" fmla="*/ 10000 w 10000"/>
                    <a:gd name="connsiteY77" fmla="*/ 4505 h 10000"/>
                    <a:gd name="connsiteX78" fmla="*/ 10000 w 10000"/>
                    <a:gd name="connsiteY78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8782 w 10000"/>
                    <a:gd name="connsiteY69" fmla="*/ 2559 h 10000"/>
                    <a:gd name="connsiteX70" fmla="*/ 9028 w 10000"/>
                    <a:gd name="connsiteY70" fmla="*/ 2594 h 10000"/>
                    <a:gd name="connsiteX71" fmla="*/ 9028 w 10000"/>
                    <a:gd name="connsiteY71" fmla="*/ 3016 h 10000"/>
                    <a:gd name="connsiteX72" fmla="*/ 9269 w 10000"/>
                    <a:gd name="connsiteY72" fmla="*/ 3052 h 10000"/>
                    <a:gd name="connsiteX73" fmla="*/ 9269 w 10000"/>
                    <a:gd name="connsiteY73" fmla="*/ 3473 h 10000"/>
                    <a:gd name="connsiteX74" fmla="*/ 9515 w 10000"/>
                    <a:gd name="connsiteY74" fmla="*/ 3969 h 10000"/>
                    <a:gd name="connsiteX75" fmla="*/ 9755 w 10000"/>
                    <a:gd name="connsiteY75" fmla="*/ 4466 h 10000"/>
                    <a:gd name="connsiteX76" fmla="*/ 10000 w 10000"/>
                    <a:gd name="connsiteY76" fmla="*/ 4505 h 10000"/>
                    <a:gd name="connsiteX77" fmla="*/ 10000 w 10000"/>
                    <a:gd name="connsiteY77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8782 w 10000"/>
                    <a:gd name="connsiteY69" fmla="*/ 2559 h 10000"/>
                    <a:gd name="connsiteX70" fmla="*/ 9028 w 10000"/>
                    <a:gd name="connsiteY70" fmla="*/ 2594 h 10000"/>
                    <a:gd name="connsiteX71" fmla="*/ 9269 w 10000"/>
                    <a:gd name="connsiteY71" fmla="*/ 3052 h 10000"/>
                    <a:gd name="connsiteX72" fmla="*/ 9269 w 10000"/>
                    <a:gd name="connsiteY72" fmla="*/ 3473 h 10000"/>
                    <a:gd name="connsiteX73" fmla="*/ 9515 w 10000"/>
                    <a:gd name="connsiteY73" fmla="*/ 3969 h 10000"/>
                    <a:gd name="connsiteX74" fmla="*/ 9755 w 10000"/>
                    <a:gd name="connsiteY74" fmla="*/ 4466 h 10000"/>
                    <a:gd name="connsiteX75" fmla="*/ 10000 w 10000"/>
                    <a:gd name="connsiteY75" fmla="*/ 4505 h 10000"/>
                    <a:gd name="connsiteX76" fmla="*/ 10000 w 10000"/>
                    <a:gd name="connsiteY76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8782 w 10000"/>
                    <a:gd name="connsiteY69" fmla="*/ 2559 h 10000"/>
                    <a:gd name="connsiteX70" fmla="*/ 9269 w 10000"/>
                    <a:gd name="connsiteY70" fmla="*/ 3052 h 10000"/>
                    <a:gd name="connsiteX71" fmla="*/ 9269 w 10000"/>
                    <a:gd name="connsiteY71" fmla="*/ 3473 h 10000"/>
                    <a:gd name="connsiteX72" fmla="*/ 9515 w 10000"/>
                    <a:gd name="connsiteY72" fmla="*/ 3969 h 10000"/>
                    <a:gd name="connsiteX73" fmla="*/ 9755 w 10000"/>
                    <a:gd name="connsiteY73" fmla="*/ 4466 h 10000"/>
                    <a:gd name="connsiteX74" fmla="*/ 10000 w 10000"/>
                    <a:gd name="connsiteY74" fmla="*/ 4505 h 10000"/>
                    <a:gd name="connsiteX75" fmla="*/ 10000 w 10000"/>
                    <a:gd name="connsiteY75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9269 w 10000"/>
                    <a:gd name="connsiteY69" fmla="*/ 3052 h 10000"/>
                    <a:gd name="connsiteX70" fmla="*/ 9269 w 10000"/>
                    <a:gd name="connsiteY70" fmla="*/ 3473 h 10000"/>
                    <a:gd name="connsiteX71" fmla="*/ 9515 w 10000"/>
                    <a:gd name="connsiteY71" fmla="*/ 3969 h 10000"/>
                    <a:gd name="connsiteX72" fmla="*/ 9755 w 10000"/>
                    <a:gd name="connsiteY72" fmla="*/ 4466 h 10000"/>
                    <a:gd name="connsiteX73" fmla="*/ 10000 w 10000"/>
                    <a:gd name="connsiteY73" fmla="*/ 4505 h 10000"/>
                    <a:gd name="connsiteX74" fmla="*/ 10000 w 10000"/>
                    <a:gd name="connsiteY74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9269 w 10000"/>
                    <a:gd name="connsiteY69" fmla="*/ 3052 h 10000"/>
                    <a:gd name="connsiteX70" fmla="*/ 9515 w 10000"/>
                    <a:gd name="connsiteY70" fmla="*/ 3969 h 10000"/>
                    <a:gd name="connsiteX71" fmla="*/ 9755 w 10000"/>
                    <a:gd name="connsiteY71" fmla="*/ 4466 h 10000"/>
                    <a:gd name="connsiteX72" fmla="*/ 10000 w 10000"/>
                    <a:gd name="connsiteY72" fmla="*/ 4505 h 10000"/>
                    <a:gd name="connsiteX73" fmla="*/ 10000 w 10000"/>
                    <a:gd name="connsiteY73" fmla="*/ 496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3 w 10000"/>
                    <a:gd name="connsiteY2" fmla="*/ 9541 h 10000"/>
                    <a:gd name="connsiteX3" fmla="*/ 243 w 10000"/>
                    <a:gd name="connsiteY3" fmla="*/ 9082 h 10000"/>
                    <a:gd name="connsiteX4" fmla="*/ 490 w 10000"/>
                    <a:gd name="connsiteY4" fmla="*/ 9042 h 10000"/>
                    <a:gd name="connsiteX5" fmla="*/ 490 w 10000"/>
                    <a:gd name="connsiteY5" fmla="*/ 8545 h 10000"/>
                    <a:gd name="connsiteX6" fmla="*/ 732 w 10000"/>
                    <a:gd name="connsiteY6" fmla="*/ 8509 h 10000"/>
                    <a:gd name="connsiteX7" fmla="*/ 732 w 10000"/>
                    <a:gd name="connsiteY7" fmla="*/ 8052 h 10000"/>
                    <a:gd name="connsiteX8" fmla="*/ 975 w 10000"/>
                    <a:gd name="connsiteY8" fmla="*/ 8014 h 10000"/>
                    <a:gd name="connsiteX9" fmla="*/ 975 w 10000"/>
                    <a:gd name="connsiteY9" fmla="*/ 7519 h 10000"/>
                    <a:gd name="connsiteX10" fmla="*/ 1217 w 10000"/>
                    <a:gd name="connsiteY10" fmla="*/ 7480 h 10000"/>
                    <a:gd name="connsiteX11" fmla="*/ 1217 w 10000"/>
                    <a:gd name="connsiteY11" fmla="*/ 6983 h 10000"/>
                    <a:gd name="connsiteX12" fmla="*/ 1464 w 10000"/>
                    <a:gd name="connsiteY12" fmla="*/ 6946 h 10000"/>
                    <a:gd name="connsiteX13" fmla="*/ 1464 w 10000"/>
                    <a:gd name="connsiteY13" fmla="*/ 6449 h 10000"/>
                    <a:gd name="connsiteX14" fmla="*/ 1706 w 10000"/>
                    <a:gd name="connsiteY14" fmla="*/ 6409 h 10000"/>
                    <a:gd name="connsiteX15" fmla="*/ 1706 w 10000"/>
                    <a:gd name="connsiteY15" fmla="*/ 5915 h 10000"/>
                    <a:gd name="connsiteX16" fmla="*/ 1952 w 10000"/>
                    <a:gd name="connsiteY16" fmla="*/ 5875 h 10000"/>
                    <a:gd name="connsiteX17" fmla="*/ 1952 w 10000"/>
                    <a:gd name="connsiteY17" fmla="*/ 5381 h 10000"/>
                    <a:gd name="connsiteX18" fmla="*/ 2199 w 10000"/>
                    <a:gd name="connsiteY18" fmla="*/ 5344 h 10000"/>
                    <a:gd name="connsiteX19" fmla="*/ 2199 w 10000"/>
                    <a:gd name="connsiteY19" fmla="*/ 4847 h 10000"/>
                    <a:gd name="connsiteX20" fmla="*/ 2443 w 10000"/>
                    <a:gd name="connsiteY20" fmla="*/ 4810 h 10000"/>
                    <a:gd name="connsiteX21" fmla="*/ 2443 w 10000"/>
                    <a:gd name="connsiteY21" fmla="*/ 4312 h 10000"/>
                    <a:gd name="connsiteX22" fmla="*/ 2683 w 10000"/>
                    <a:gd name="connsiteY22" fmla="*/ 4274 h 10000"/>
                    <a:gd name="connsiteX23" fmla="*/ 2683 w 10000"/>
                    <a:gd name="connsiteY23" fmla="*/ 3815 h 10000"/>
                    <a:gd name="connsiteX24" fmla="*/ 2928 w 10000"/>
                    <a:gd name="connsiteY24" fmla="*/ 3778 h 10000"/>
                    <a:gd name="connsiteX25" fmla="*/ 2928 w 10000"/>
                    <a:gd name="connsiteY25" fmla="*/ 3360 h 10000"/>
                    <a:gd name="connsiteX26" fmla="*/ 3173 w 10000"/>
                    <a:gd name="connsiteY26" fmla="*/ 3318 h 10000"/>
                    <a:gd name="connsiteX27" fmla="*/ 3173 w 10000"/>
                    <a:gd name="connsiteY27" fmla="*/ 2901 h 10000"/>
                    <a:gd name="connsiteX28" fmla="*/ 3415 w 10000"/>
                    <a:gd name="connsiteY28" fmla="*/ 2858 h 10000"/>
                    <a:gd name="connsiteX29" fmla="*/ 3415 w 10000"/>
                    <a:gd name="connsiteY29" fmla="*/ 2442 h 10000"/>
                    <a:gd name="connsiteX30" fmla="*/ 3659 w 10000"/>
                    <a:gd name="connsiteY30" fmla="*/ 2405 h 10000"/>
                    <a:gd name="connsiteX31" fmla="*/ 3659 w 10000"/>
                    <a:gd name="connsiteY31" fmla="*/ 2022 h 10000"/>
                    <a:gd name="connsiteX32" fmla="*/ 3905 w 10000"/>
                    <a:gd name="connsiteY32" fmla="*/ 1983 h 10000"/>
                    <a:gd name="connsiteX33" fmla="*/ 3905 w 10000"/>
                    <a:gd name="connsiteY33" fmla="*/ 1680 h 10000"/>
                    <a:gd name="connsiteX34" fmla="*/ 4147 w 10000"/>
                    <a:gd name="connsiteY34" fmla="*/ 1642 h 10000"/>
                    <a:gd name="connsiteX35" fmla="*/ 4147 w 10000"/>
                    <a:gd name="connsiteY35" fmla="*/ 1334 h 10000"/>
                    <a:gd name="connsiteX36" fmla="*/ 4393 w 10000"/>
                    <a:gd name="connsiteY36" fmla="*/ 1296 h 10000"/>
                    <a:gd name="connsiteX37" fmla="*/ 4393 w 10000"/>
                    <a:gd name="connsiteY37" fmla="*/ 990 h 10000"/>
                    <a:gd name="connsiteX38" fmla="*/ 4633 w 10000"/>
                    <a:gd name="connsiteY38" fmla="*/ 953 h 10000"/>
                    <a:gd name="connsiteX39" fmla="*/ 4633 w 10000"/>
                    <a:gd name="connsiteY39" fmla="*/ 726 h 10000"/>
                    <a:gd name="connsiteX40" fmla="*/ 4881 w 10000"/>
                    <a:gd name="connsiteY40" fmla="*/ 690 h 10000"/>
                    <a:gd name="connsiteX41" fmla="*/ 4881 w 10000"/>
                    <a:gd name="connsiteY41" fmla="*/ 494 h 10000"/>
                    <a:gd name="connsiteX42" fmla="*/ 5120 w 10000"/>
                    <a:gd name="connsiteY42" fmla="*/ 457 h 10000"/>
                    <a:gd name="connsiteX43" fmla="*/ 5120 w 10000"/>
                    <a:gd name="connsiteY43" fmla="*/ 307 h 10000"/>
                    <a:gd name="connsiteX44" fmla="*/ 5364 w 10000"/>
                    <a:gd name="connsiteY44" fmla="*/ 269 h 10000"/>
                    <a:gd name="connsiteX45" fmla="*/ 5364 w 10000"/>
                    <a:gd name="connsiteY45" fmla="*/ 149 h 10000"/>
                    <a:gd name="connsiteX46" fmla="*/ 5608 w 10000"/>
                    <a:gd name="connsiteY46" fmla="*/ 113 h 10000"/>
                    <a:gd name="connsiteX47" fmla="*/ 5608 w 10000"/>
                    <a:gd name="connsiteY47" fmla="*/ 76 h 10000"/>
                    <a:gd name="connsiteX48" fmla="*/ 6097 w 10000"/>
                    <a:gd name="connsiteY48" fmla="*/ 0 h 10000"/>
                    <a:gd name="connsiteX49" fmla="*/ 5856 w 10000"/>
                    <a:gd name="connsiteY49" fmla="*/ 0 h 10000"/>
                    <a:gd name="connsiteX50" fmla="*/ 6097 w 10000"/>
                    <a:gd name="connsiteY50" fmla="*/ 0 h 10000"/>
                    <a:gd name="connsiteX51" fmla="*/ 6343 w 10000"/>
                    <a:gd name="connsiteY51" fmla="*/ 0 h 10000"/>
                    <a:gd name="connsiteX52" fmla="*/ 6829 w 10000"/>
                    <a:gd name="connsiteY52" fmla="*/ 76 h 10000"/>
                    <a:gd name="connsiteX53" fmla="*/ 6829 w 10000"/>
                    <a:gd name="connsiteY53" fmla="*/ 188 h 10000"/>
                    <a:gd name="connsiteX54" fmla="*/ 7073 w 10000"/>
                    <a:gd name="connsiteY54" fmla="*/ 232 h 10000"/>
                    <a:gd name="connsiteX55" fmla="*/ 7073 w 10000"/>
                    <a:gd name="connsiteY55" fmla="*/ 343 h 10000"/>
                    <a:gd name="connsiteX56" fmla="*/ 7320 w 10000"/>
                    <a:gd name="connsiteY56" fmla="*/ 384 h 10000"/>
                    <a:gd name="connsiteX57" fmla="*/ 7320 w 10000"/>
                    <a:gd name="connsiteY57" fmla="*/ 570 h 10000"/>
                    <a:gd name="connsiteX58" fmla="*/ 7561 w 10000"/>
                    <a:gd name="connsiteY58" fmla="*/ 609 h 10000"/>
                    <a:gd name="connsiteX59" fmla="*/ 7561 w 10000"/>
                    <a:gd name="connsiteY59" fmla="*/ 803 h 10000"/>
                    <a:gd name="connsiteX60" fmla="*/ 7803 w 10000"/>
                    <a:gd name="connsiteY60" fmla="*/ 838 h 10000"/>
                    <a:gd name="connsiteX61" fmla="*/ 7803 w 10000"/>
                    <a:gd name="connsiteY61" fmla="*/ 1069 h 10000"/>
                    <a:gd name="connsiteX62" fmla="*/ 8051 w 10000"/>
                    <a:gd name="connsiteY62" fmla="*/ 1107 h 10000"/>
                    <a:gd name="connsiteX63" fmla="*/ 8051 w 10000"/>
                    <a:gd name="connsiteY63" fmla="*/ 1409 h 10000"/>
                    <a:gd name="connsiteX64" fmla="*/ 8293 w 10000"/>
                    <a:gd name="connsiteY64" fmla="*/ 1448 h 10000"/>
                    <a:gd name="connsiteX65" fmla="*/ 8293 w 10000"/>
                    <a:gd name="connsiteY65" fmla="*/ 1755 h 10000"/>
                    <a:gd name="connsiteX66" fmla="*/ 8539 w 10000"/>
                    <a:gd name="connsiteY66" fmla="*/ 1793 h 10000"/>
                    <a:gd name="connsiteX67" fmla="*/ 8539 w 10000"/>
                    <a:gd name="connsiteY67" fmla="*/ 2137 h 10000"/>
                    <a:gd name="connsiteX68" fmla="*/ 8782 w 10000"/>
                    <a:gd name="connsiteY68" fmla="*/ 2176 h 10000"/>
                    <a:gd name="connsiteX69" fmla="*/ 9269 w 10000"/>
                    <a:gd name="connsiteY69" fmla="*/ 3052 h 10000"/>
                    <a:gd name="connsiteX70" fmla="*/ 9515 w 10000"/>
                    <a:gd name="connsiteY70" fmla="*/ 3969 h 10000"/>
                    <a:gd name="connsiteX71" fmla="*/ 9755 w 10000"/>
                    <a:gd name="connsiteY71" fmla="*/ 4466 h 10000"/>
                    <a:gd name="connsiteX72" fmla="*/ 10000 w 10000"/>
                    <a:gd name="connsiteY72" fmla="*/ 4505 h 10000"/>
                    <a:gd name="connsiteX0" fmla="*/ 0 w 9755"/>
                    <a:gd name="connsiteY0" fmla="*/ 10000 h 10000"/>
                    <a:gd name="connsiteX1" fmla="*/ 0 w 9755"/>
                    <a:gd name="connsiteY1" fmla="*/ 9581 h 10000"/>
                    <a:gd name="connsiteX2" fmla="*/ 243 w 9755"/>
                    <a:gd name="connsiteY2" fmla="*/ 9541 h 10000"/>
                    <a:gd name="connsiteX3" fmla="*/ 243 w 9755"/>
                    <a:gd name="connsiteY3" fmla="*/ 9082 h 10000"/>
                    <a:gd name="connsiteX4" fmla="*/ 490 w 9755"/>
                    <a:gd name="connsiteY4" fmla="*/ 9042 h 10000"/>
                    <a:gd name="connsiteX5" fmla="*/ 490 w 9755"/>
                    <a:gd name="connsiteY5" fmla="*/ 8545 h 10000"/>
                    <a:gd name="connsiteX6" fmla="*/ 732 w 9755"/>
                    <a:gd name="connsiteY6" fmla="*/ 8509 h 10000"/>
                    <a:gd name="connsiteX7" fmla="*/ 732 w 9755"/>
                    <a:gd name="connsiteY7" fmla="*/ 8052 h 10000"/>
                    <a:gd name="connsiteX8" fmla="*/ 975 w 9755"/>
                    <a:gd name="connsiteY8" fmla="*/ 8014 h 10000"/>
                    <a:gd name="connsiteX9" fmla="*/ 975 w 9755"/>
                    <a:gd name="connsiteY9" fmla="*/ 7519 h 10000"/>
                    <a:gd name="connsiteX10" fmla="*/ 1217 w 9755"/>
                    <a:gd name="connsiteY10" fmla="*/ 7480 h 10000"/>
                    <a:gd name="connsiteX11" fmla="*/ 1217 w 9755"/>
                    <a:gd name="connsiteY11" fmla="*/ 6983 h 10000"/>
                    <a:gd name="connsiteX12" fmla="*/ 1464 w 9755"/>
                    <a:gd name="connsiteY12" fmla="*/ 6946 h 10000"/>
                    <a:gd name="connsiteX13" fmla="*/ 1464 w 9755"/>
                    <a:gd name="connsiteY13" fmla="*/ 6449 h 10000"/>
                    <a:gd name="connsiteX14" fmla="*/ 1706 w 9755"/>
                    <a:gd name="connsiteY14" fmla="*/ 6409 h 10000"/>
                    <a:gd name="connsiteX15" fmla="*/ 1706 w 9755"/>
                    <a:gd name="connsiteY15" fmla="*/ 5915 h 10000"/>
                    <a:gd name="connsiteX16" fmla="*/ 1952 w 9755"/>
                    <a:gd name="connsiteY16" fmla="*/ 5875 h 10000"/>
                    <a:gd name="connsiteX17" fmla="*/ 1952 w 9755"/>
                    <a:gd name="connsiteY17" fmla="*/ 5381 h 10000"/>
                    <a:gd name="connsiteX18" fmla="*/ 2199 w 9755"/>
                    <a:gd name="connsiteY18" fmla="*/ 5344 h 10000"/>
                    <a:gd name="connsiteX19" fmla="*/ 2199 w 9755"/>
                    <a:gd name="connsiteY19" fmla="*/ 4847 h 10000"/>
                    <a:gd name="connsiteX20" fmla="*/ 2443 w 9755"/>
                    <a:gd name="connsiteY20" fmla="*/ 4810 h 10000"/>
                    <a:gd name="connsiteX21" fmla="*/ 2443 w 9755"/>
                    <a:gd name="connsiteY21" fmla="*/ 4312 h 10000"/>
                    <a:gd name="connsiteX22" fmla="*/ 2683 w 9755"/>
                    <a:gd name="connsiteY22" fmla="*/ 4274 h 10000"/>
                    <a:gd name="connsiteX23" fmla="*/ 2683 w 9755"/>
                    <a:gd name="connsiteY23" fmla="*/ 3815 h 10000"/>
                    <a:gd name="connsiteX24" fmla="*/ 2928 w 9755"/>
                    <a:gd name="connsiteY24" fmla="*/ 3778 h 10000"/>
                    <a:gd name="connsiteX25" fmla="*/ 2928 w 9755"/>
                    <a:gd name="connsiteY25" fmla="*/ 3360 h 10000"/>
                    <a:gd name="connsiteX26" fmla="*/ 3173 w 9755"/>
                    <a:gd name="connsiteY26" fmla="*/ 3318 h 10000"/>
                    <a:gd name="connsiteX27" fmla="*/ 3173 w 9755"/>
                    <a:gd name="connsiteY27" fmla="*/ 2901 h 10000"/>
                    <a:gd name="connsiteX28" fmla="*/ 3415 w 9755"/>
                    <a:gd name="connsiteY28" fmla="*/ 2858 h 10000"/>
                    <a:gd name="connsiteX29" fmla="*/ 3415 w 9755"/>
                    <a:gd name="connsiteY29" fmla="*/ 2442 h 10000"/>
                    <a:gd name="connsiteX30" fmla="*/ 3659 w 9755"/>
                    <a:gd name="connsiteY30" fmla="*/ 2405 h 10000"/>
                    <a:gd name="connsiteX31" fmla="*/ 3659 w 9755"/>
                    <a:gd name="connsiteY31" fmla="*/ 2022 h 10000"/>
                    <a:gd name="connsiteX32" fmla="*/ 3905 w 9755"/>
                    <a:gd name="connsiteY32" fmla="*/ 1983 h 10000"/>
                    <a:gd name="connsiteX33" fmla="*/ 3905 w 9755"/>
                    <a:gd name="connsiteY33" fmla="*/ 1680 h 10000"/>
                    <a:gd name="connsiteX34" fmla="*/ 4147 w 9755"/>
                    <a:gd name="connsiteY34" fmla="*/ 1642 h 10000"/>
                    <a:gd name="connsiteX35" fmla="*/ 4147 w 9755"/>
                    <a:gd name="connsiteY35" fmla="*/ 1334 h 10000"/>
                    <a:gd name="connsiteX36" fmla="*/ 4393 w 9755"/>
                    <a:gd name="connsiteY36" fmla="*/ 1296 h 10000"/>
                    <a:gd name="connsiteX37" fmla="*/ 4393 w 9755"/>
                    <a:gd name="connsiteY37" fmla="*/ 990 h 10000"/>
                    <a:gd name="connsiteX38" fmla="*/ 4633 w 9755"/>
                    <a:gd name="connsiteY38" fmla="*/ 953 h 10000"/>
                    <a:gd name="connsiteX39" fmla="*/ 4633 w 9755"/>
                    <a:gd name="connsiteY39" fmla="*/ 726 h 10000"/>
                    <a:gd name="connsiteX40" fmla="*/ 4881 w 9755"/>
                    <a:gd name="connsiteY40" fmla="*/ 690 h 10000"/>
                    <a:gd name="connsiteX41" fmla="*/ 4881 w 9755"/>
                    <a:gd name="connsiteY41" fmla="*/ 494 h 10000"/>
                    <a:gd name="connsiteX42" fmla="*/ 5120 w 9755"/>
                    <a:gd name="connsiteY42" fmla="*/ 457 h 10000"/>
                    <a:gd name="connsiteX43" fmla="*/ 5120 w 9755"/>
                    <a:gd name="connsiteY43" fmla="*/ 307 h 10000"/>
                    <a:gd name="connsiteX44" fmla="*/ 5364 w 9755"/>
                    <a:gd name="connsiteY44" fmla="*/ 269 h 10000"/>
                    <a:gd name="connsiteX45" fmla="*/ 5364 w 9755"/>
                    <a:gd name="connsiteY45" fmla="*/ 149 h 10000"/>
                    <a:gd name="connsiteX46" fmla="*/ 5608 w 9755"/>
                    <a:gd name="connsiteY46" fmla="*/ 113 h 10000"/>
                    <a:gd name="connsiteX47" fmla="*/ 5608 w 9755"/>
                    <a:gd name="connsiteY47" fmla="*/ 76 h 10000"/>
                    <a:gd name="connsiteX48" fmla="*/ 6097 w 9755"/>
                    <a:gd name="connsiteY48" fmla="*/ 0 h 10000"/>
                    <a:gd name="connsiteX49" fmla="*/ 5856 w 9755"/>
                    <a:gd name="connsiteY49" fmla="*/ 0 h 10000"/>
                    <a:gd name="connsiteX50" fmla="*/ 6097 w 9755"/>
                    <a:gd name="connsiteY50" fmla="*/ 0 h 10000"/>
                    <a:gd name="connsiteX51" fmla="*/ 6343 w 9755"/>
                    <a:gd name="connsiteY51" fmla="*/ 0 h 10000"/>
                    <a:gd name="connsiteX52" fmla="*/ 6829 w 9755"/>
                    <a:gd name="connsiteY52" fmla="*/ 76 h 10000"/>
                    <a:gd name="connsiteX53" fmla="*/ 6829 w 9755"/>
                    <a:gd name="connsiteY53" fmla="*/ 188 h 10000"/>
                    <a:gd name="connsiteX54" fmla="*/ 7073 w 9755"/>
                    <a:gd name="connsiteY54" fmla="*/ 232 h 10000"/>
                    <a:gd name="connsiteX55" fmla="*/ 7073 w 9755"/>
                    <a:gd name="connsiteY55" fmla="*/ 343 h 10000"/>
                    <a:gd name="connsiteX56" fmla="*/ 7320 w 9755"/>
                    <a:gd name="connsiteY56" fmla="*/ 384 h 10000"/>
                    <a:gd name="connsiteX57" fmla="*/ 7320 w 9755"/>
                    <a:gd name="connsiteY57" fmla="*/ 570 h 10000"/>
                    <a:gd name="connsiteX58" fmla="*/ 7561 w 9755"/>
                    <a:gd name="connsiteY58" fmla="*/ 609 h 10000"/>
                    <a:gd name="connsiteX59" fmla="*/ 7561 w 9755"/>
                    <a:gd name="connsiteY59" fmla="*/ 803 h 10000"/>
                    <a:gd name="connsiteX60" fmla="*/ 7803 w 9755"/>
                    <a:gd name="connsiteY60" fmla="*/ 838 h 10000"/>
                    <a:gd name="connsiteX61" fmla="*/ 7803 w 9755"/>
                    <a:gd name="connsiteY61" fmla="*/ 1069 h 10000"/>
                    <a:gd name="connsiteX62" fmla="*/ 8051 w 9755"/>
                    <a:gd name="connsiteY62" fmla="*/ 1107 h 10000"/>
                    <a:gd name="connsiteX63" fmla="*/ 8051 w 9755"/>
                    <a:gd name="connsiteY63" fmla="*/ 1409 h 10000"/>
                    <a:gd name="connsiteX64" fmla="*/ 8293 w 9755"/>
                    <a:gd name="connsiteY64" fmla="*/ 1448 h 10000"/>
                    <a:gd name="connsiteX65" fmla="*/ 8293 w 9755"/>
                    <a:gd name="connsiteY65" fmla="*/ 1755 h 10000"/>
                    <a:gd name="connsiteX66" fmla="*/ 8539 w 9755"/>
                    <a:gd name="connsiteY66" fmla="*/ 1793 h 10000"/>
                    <a:gd name="connsiteX67" fmla="*/ 8539 w 9755"/>
                    <a:gd name="connsiteY67" fmla="*/ 2137 h 10000"/>
                    <a:gd name="connsiteX68" fmla="*/ 8782 w 9755"/>
                    <a:gd name="connsiteY68" fmla="*/ 2176 h 10000"/>
                    <a:gd name="connsiteX69" fmla="*/ 9269 w 9755"/>
                    <a:gd name="connsiteY69" fmla="*/ 3052 h 10000"/>
                    <a:gd name="connsiteX70" fmla="*/ 9515 w 9755"/>
                    <a:gd name="connsiteY70" fmla="*/ 3969 h 10000"/>
                    <a:gd name="connsiteX71" fmla="*/ 9755 w 9755"/>
                    <a:gd name="connsiteY71" fmla="*/ 4466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49 w 10000"/>
                    <a:gd name="connsiteY2" fmla="*/ 9541 h 10000"/>
                    <a:gd name="connsiteX3" fmla="*/ 249 w 10000"/>
                    <a:gd name="connsiteY3" fmla="*/ 9082 h 10000"/>
                    <a:gd name="connsiteX4" fmla="*/ 502 w 10000"/>
                    <a:gd name="connsiteY4" fmla="*/ 9042 h 10000"/>
                    <a:gd name="connsiteX5" fmla="*/ 502 w 10000"/>
                    <a:gd name="connsiteY5" fmla="*/ 8545 h 10000"/>
                    <a:gd name="connsiteX6" fmla="*/ 750 w 10000"/>
                    <a:gd name="connsiteY6" fmla="*/ 8509 h 10000"/>
                    <a:gd name="connsiteX7" fmla="*/ 750 w 10000"/>
                    <a:gd name="connsiteY7" fmla="*/ 8052 h 10000"/>
                    <a:gd name="connsiteX8" fmla="*/ 999 w 10000"/>
                    <a:gd name="connsiteY8" fmla="*/ 8014 h 10000"/>
                    <a:gd name="connsiteX9" fmla="*/ 999 w 10000"/>
                    <a:gd name="connsiteY9" fmla="*/ 7519 h 10000"/>
                    <a:gd name="connsiteX10" fmla="*/ 1248 w 10000"/>
                    <a:gd name="connsiteY10" fmla="*/ 7480 h 10000"/>
                    <a:gd name="connsiteX11" fmla="*/ 1248 w 10000"/>
                    <a:gd name="connsiteY11" fmla="*/ 6983 h 10000"/>
                    <a:gd name="connsiteX12" fmla="*/ 1501 w 10000"/>
                    <a:gd name="connsiteY12" fmla="*/ 6946 h 10000"/>
                    <a:gd name="connsiteX13" fmla="*/ 1501 w 10000"/>
                    <a:gd name="connsiteY13" fmla="*/ 6449 h 10000"/>
                    <a:gd name="connsiteX14" fmla="*/ 1749 w 10000"/>
                    <a:gd name="connsiteY14" fmla="*/ 6409 h 10000"/>
                    <a:gd name="connsiteX15" fmla="*/ 1749 w 10000"/>
                    <a:gd name="connsiteY15" fmla="*/ 5915 h 10000"/>
                    <a:gd name="connsiteX16" fmla="*/ 2001 w 10000"/>
                    <a:gd name="connsiteY16" fmla="*/ 5875 h 10000"/>
                    <a:gd name="connsiteX17" fmla="*/ 2001 w 10000"/>
                    <a:gd name="connsiteY17" fmla="*/ 5381 h 10000"/>
                    <a:gd name="connsiteX18" fmla="*/ 2254 w 10000"/>
                    <a:gd name="connsiteY18" fmla="*/ 5344 h 10000"/>
                    <a:gd name="connsiteX19" fmla="*/ 2254 w 10000"/>
                    <a:gd name="connsiteY19" fmla="*/ 4847 h 10000"/>
                    <a:gd name="connsiteX20" fmla="*/ 2504 w 10000"/>
                    <a:gd name="connsiteY20" fmla="*/ 4810 h 10000"/>
                    <a:gd name="connsiteX21" fmla="*/ 2504 w 10000"/>
                    <a:gd name="connsiteY21" fmla="*/ 4312 h 10000"/>
                    <a:gd name="connsiteX22" fmla="*/ 2750 w 10000"/>
                    <a:gd name="connsiteY22" fmla="*/ 4274 h 10000"/>
                    <a:gd name="connsiteX23" fmla="*/ 2750 w 10000"/>
                    <a:gd name="connsiteY23" fmla="*/ 3815 h 10000"/>
                    <a:gd name="connsiteX24" fmla="*/ 3002 w 10000"/>
                    <a:gd name="connsiteY24" fmla="*/ 3778 h 10000"/>
                    <a:gd name="connsiteX25" fmla="*/ 3002 w 10000"/>
                    <a:gd name="connsiteY25" fmla="*/ 3360 h 10000"/>
                    <a:gd name="connsiteX26" fmla="*/ 3253 w 10000"/>
                    <a:gd name="connsiteY26" fmla="*/ 3318 h 10000"/>
                    <a:gd name="connsiteX27" fmla="*/ 3253 w 10000"/>
                    <a:gd name="connsiteY27" fmla="*/ 2901 h 10000"/>
                    <a:gd name="connsiteX28" fmla="*/ 3501 w 10000"/>
                    <a:gd name="connsiteY28" fmla="*/ 2858 h 10000"/>
                    <a:gd name="connsiteX29" fmla="*/ 3501 w 10000"/>
                    <a:gd name="connsiteY29" fmla="*/ 2442 h 10000"/>
                    <a:gd name="connsiteX30" fmla="*/ 3751 w 10000"/>
                    <a:gd name="connsiteY30" fmla="*/ 2405 h 10000"/>
                    <a:gd name="connsiteX31" fmla="*/ 3751 w 10000"/>
                    <a:gd name="connsiteY31" fmla="*/ 2022 h 10000"/>
                    <a:gd name="connsiteX32" fmla="*/ 4003 w 10000"/>
                    <a:gd name="connsiteY32" fmla="*/ 1983 h 10000"/>
                    <a:gd name="connsiteX33" fmla="*/ 4003 w 10000"/>
                    <a:gd name="connsiteY33" fmla="*/ 1680 h 10000"/>
                    <a:gd name="connsiteX34" fmla="*/ 4251 w 10000"/>
                    <a:gd name="connsiteY34" fmla="*/ 1642 h 10000"/>
                    <a:gd name="connsiteX35" fmla="*/ 4251 w 10000"/>
                    <a:gd name="connsiteY35" fmla="*/ 1334 h 10000"/>
                    <a:gd name="connsiteX36" fmla="*/ 4503 w 10000"/>
                    <a:gd name="connsiteY36" fmla="*/ 1296 h 10000"/>
                    <a:gd name="connsiteX37" fmla="*/ 4503 w 10000"/>
                    <a:gd name="connsiteY37" fmla="*/ 990 h 10000"/>
                    <a:gd name="connsiteX38" fmla="*/ 4749 w 10000"/>
                    <a:gd name="connsiteY38" fmla="*/ 953 h 10000"/>
                    <a:gd name="connsiteX39" fmla="*/ 4749 w 10000"/>
                    <a:gd name="connsiteY39" fmla="*/ 726 h 10000"/>
                    <a:gd name="connsiteX40" fmla="*/ 5004 w 10000"/>
                    <a:gd name="connsiteY40" fmla="*/ 690 h 10000"/>
                    <a:gd name="connsiteX41" fmla="*/ 5004 w 10000"/>
                    <a:gd name="connsiteY41" fmla="*/ 494 h 10000"/>
                    <a:gd name="connsiteX42" fmla="*/ 5249 w 10000"/>
                    <a:gd name="connsiteY42" fmla="*/ 457 h 10000"/>
                    <a:gd name="connsiteX43" fmla="*/ 5249 w 10000"/>
                    <a:gd name="connsiteY43" fmla="*/ 307 h 10000"/>
                    <a:gd name="connsiteX44" fmla="*/ 5499 w 10000"/>
                    <a:gd name="connsiteY44" fmla="*/ 269 h 10000"/>
                    <a:gd name="connsiteX45" fmla="*/ 5499 w 10000"/>
                    <a:gd name="connsiteY45" fmla="*/ 149 h 10000"/>
                    <a:gd name="connsiteX46" fmla="*/ 5749 w 10000"/>
                    <a:gd name="connsiteY46" fmla="*/ 113 h 10000"/>
                    <a:gd name="connsiteX47" fmla="*/ 5749 w 10000"/>
                    <a:gd name="connsiteY47" fmla="*/ 76 h 10000"/>
                    <a:gd name="connsiteX48" fmla="*/ 6250 w 10000"/>
                    <a:gd name="connsiteY48" fmla="*/ 0 h 10000"/>
                    <a:gd name="connsiteX49" fmla="*/ 6003 w 10000"/>
                    <a:gd name="connsiteY49" fmla="*/ 0 h 10000"/>
                    <a:gd name="connsiteX50" fmla="*/ 6250 w 10000"/>
                    <a:gd name="connsiteY50" fmla="*/ 0 h 10000"/>
                    <a:gd name="connsiteX51" fmla="*/ 6502 w 10000"/>
                    <a:gd name="connsiteY51" fmla="*/ 0 h 10000"/>
                    <a:gd name="connsiteX52" fmla="*/ 7001 w 10000"/>
                    <a:gd name="connsiteY52" fmla="*/ 76 h 10000"/>
                    <a:gd name="connsiteX53" fmla="*/ 7001 w 10000"/>
                    <a:gd name="connsiteY53" fmla="*/ 188 h 10000"/>
                    <a:gd name="connsiteX54" fmla="*/ 7251 w 10000"/>
                    <a:gd name="connsiteY54" fmla="*/ 232 h 10000"/>
                    <a:gd name="connsiteX55" fmla="*/ 7251 w 10000"/>
                    <a:gd name="connsiteY55" fmla="*/ 343 h 10000"/>
                    <a:gd name="connsiteX56" fmla="*/ 7504 w 10000"/>
                    <a:gd name="connsiteY56" fmla="*/ 384 h 10000"/>
                    <a:gd name="connsiteX57" fmla="*/ 7504 w 10000"/>
                    <a:gd name="connsiteY57" fmla="*/ 570 h 10000"/>
                    <a:gd name="connsiteX58" fmla="*/ 7751 w 10000"/>
                    <a:gd name="connsiteY58" fmla="*/ 609 h 10000"/>
                    <a:gd name="connsiteX59" fmla="*/ 7751 w 10000"/>
                    <a:gd name="connsiteY59" fmla="*/ 803 h 10000"/>
                    <a:gd name="connsiteX60" fmla="*/ 7999 w 10000"/>
                    <a:gd name="connsiteY60" fmla="*/ 838 h 10000"/>
                    <a:gd name="connsiteX61" fmla="*/ 7999 w 10000"/>
                    <a:gd name="connsiteY61" fmla="*/ 1069 h 10000"/>
                    <a:gd name="connsiteX62" fmla="*/ 8253 w 10000"/>
                    <a:gd name="connsiteY62" fmla="*/ 1107 h 10000"/>
                    <a:gd name="connsiteX63" fmla="*/ 8253 w 10000"/>
                    <a:gd name="connsiteY63" fmla="*/ 1409 h 10000"/>
                    <a:gd name="connsiteX64" fmla="*/ 8501 w 10000"/>
                    <a:gd name="connsiteY64" fmla="*/ 1448 h 10000"/>
                    <a:gd name="connsiteX65" fmla="*/ 8501 w 10000"/>
                    <a:gd name="connsiteY65" fmla="*/ 1755 h 10000"/>
                    <a:gd name="connsiteX66" fmla="*/ 8753 w 10000"/>
                    <a:gd name="connsiteY66" fmla="*/ 1793 h 10000"/>
                    <a:gd name="connsiteX67" fmla="*/ 8753 w 10000"/>
                    <a:gd name="connsiteY67" fmla="*/ 2137 h 10000"/>
                    <a:gd name="connsiteX68" fmla="*/ 9003 w 10000"/>
                    <a:gd name="connsiteY68" fmla="*/ 2176 h 10000"/>
                    <a:gd name="connsiteX69" fmla="*/ 9502 w 10000"/>
                    <a:gd name="connsiteY69" fmla="*/ 3052 h 10000"/>
                    <a:gd name="connsiteX70" fmla="*/ 10000 w 10000"/>
                    <a:gd name="connsiteY70" fmla="*/ 4466 h 10000"/>
                    <a:gd name="connsiteX0" fmla="*/ 0 w 9502"/>
                    <a:gd name="connsiteY0" fmla="*/ 10000 h 10000"/>
                    <a:gd name="connsiteX1" fmla="*/ 0 w 9502"/>
                    <a:gd name="connsiteY1" fmla="*/ 9581 h 10000"/>
                    <a:gd name="connsiteX2" fmla="*/ 249 w 9502"/>
                    <a:gd name="connsiteY2" fmla="*/ 9541 h 10000"/>
                    <a:gd name="connsiteX3" fmla="*/ 249 w 9502"/>
                    <a:gd name="connsiteY3" fmla="*/ 9082 h 10000"/>
                    <a:gd name="connsiteX4" fmla="*/ 502 w 9502"/>
                    <a:gd name="connsiteY4" fmla="*/ 9042 h 10000"/>
                    <a:gd name="connsiteX5" fmla="*/ 502 w 9502"/>
                    <a:gd name="connsiteY5" fmla="*/ 8545 h 10000"/>
                    <a:gd name="connsiteX6" fmla="*/ 750 w 9502"/>
                    <a:gd name="connsiteY6" fmla="*/ 8509 h 10000"/>
                    <a:gd name="connsiteX7" fmla="*/ 750 w 9502"/>
                    <a:gd name="connsiteY7" fmla="*/ 8052 h 10000"/>
                    <a:gd name="connsiteX8" fmla="*/ 999 w 9502"/>
                    <a:gd name="connsiteY8" fmla="*/ 8014 h 10000"/>
                    <a:gd name="connsiteX9" fmla="*/ 999 w 9502"/>
                    <a:gd name="connsiteY9" fmla="*/ 7519 h 10000"/>
                    <a:gd name="connsiteX10" fmla="*/ 1248 w 9502"/>
                    <a:gd name="connsiteY10" fmla="*/ 7480 h 10000"/>
                    <a:gd name="connsiteX11" fmla="*/ 1248 w 9502"/>
                    <a:gd name="connsiteY11" fmla="*/ 6983 h 10000"/>
                    <a:gd name="connsiteX12" fmla="*/ 1501 w 9502"/>
                    <a:gd name="connsiteY12" fmla="*/ 6946 h 10000"/>
                    <a:gd name="connsiteX13" fmla="*/ 1501 w 9502"/>
                    <a:gd name="connsiteY13" fmla="*/ 6449 h 10000"/>
                    <a:gd name="connsiteX14" fmla="*/ 1749 w 9502"/>
                    <a:gd name="connsiteY14" fmla="*/ 6409 h 10000"/>
                    <a:gd name="connsiteX15" fmla="*/ 1749 w 9502"/>
                    <a:gd name="connsiteY15" fmla="*/ 5915 h 10000"/>
                    <a:gd name="connsiteX16" fmla="*/ 2001 w 9502"/>
                    <a:gd name="connsiteY16" fmla="*/ 5875 h 10000"/>
                    <a:gd name="connsiteX17" fmla="*/ 2001 w 9502"/>
                    <a:gd name="connsiteY17" fmla="*/ 5381 h 10000"/>
                    <a:gd name="connsiteX18" fmla="*/ 2254 w 9502"/>
                    <a:gd name="connsiteY18" fmla="*/ 5344 h 10000"/>
                    <a:gd name="connsiteX19" fmla="*/ 2254 w 9502"/>
                    <a:gd name="connsiteY19" fmla="*/ 4847 h 10000"/>
                    <a:gd name="connsiteX20" fmla="*/ 2504 w 9502"/>
                    <a:gd name="connsiteY20" fmla="*/ 4810 h 10000"/>
                    <a:gd name="connsiteX21" fmla="*/ 2504 w 9502"/>
                    <a:gd name="connsiteY21" fmla="*/ 4312 h 10000"/>
                    <a:gd name="connsiteX22" fmla="*/ 2750 w 9502"/>
                    <a:gd name="connsiteY22" fmla="*/ 4274 h 10000"/>
                    <a:gd name="connsiteX23" fmla="*/ 2750 w 9502"/>
                    <a:gd name="connsiteY23" fmla="*/ 3815 h 10000"/>
                    <a:gd name="connsiteX24" fmla="*/ 3002 w 9502"/>
                    <a:gd name="connsiteY24" fmla="*/ 3778 h 10000"/>
                    <a:gd name="connsiteX25" fmla="*/ 3002 w 9502"/>
                    <a:gd name="connsiteY25" fmla="*/ 3360 h 10000"/>
                    <a:gd name="connsiteX26" fmla="*/ 3253 w 9502"/>
                    <a:gd name="connsiteY26" fmla="*/ 3318 h 10000"/>
                    <a:gd name="connsiteX27" fmla="*/ 3253 w 9502"/>
                    <a:gd name="connsiteY27" fmla="*/ 2901 h 10000"/>
                    <a:gd name="connsiteX28" fmla="*/ 3501 w 9502"/>
                    <a:gd name="connsiteY28" fmla="*/ 2858 h 10000"/>
                    <a:gd name="connsiteX29" fmla="*/ 3501 w 9502"/>
                    <a:gd name="connsiteY29" fmla="*/ 2442 h 10000"/>
                    <a:gd name="connsiteX30" fmla="*/ 3751 w 9502"/>
                    <a:gd name="connsiteY30" fmla="*/ 2405 h 10000"/>
                    <a:gd name="connsiteX31" fmla="*/ 3751 w 9502"/>
                    <a:gd name="connsiteY31" fmla="*/ 2022 h 10000"/>
                    <a:gd name="connsiteX32" fmla="*/ 4003 w 9502"/>
                    <a:gd name="connsiteY32" fmla="*/ 1983 h 10000"/>
                    <a:gd name="connsiteX33" fmla="*/ 4003 w 9502"/>
                    <a:gd name="connsiteY33" fmla="*/ 1680 h 10000"/>
                    <a:gd name="connsiteX34" fmla="*/ 4251 w 9502"/>
                    <a:gd name="connsiteY34" fmla="*/ 1642 h 10000"/>
                    <a:gd name="connsiteX35" fmla="*/ 4251 w 9502"/>
                    <a:gd name="connsiteY35" fmla="*/ 1334 h 10000"/>
                    <a:gd name="connsiteX36" fmla="*/ 4503 w 9502"/>
                    <a:gd name="connsiteY36" fmla="*/ 1296 h 10000"/>
                    <a:gd name="connsiteX37" fmla="*/ 4503 w 9502"/>
                    <a:gd name="connsiteY37" fmla="*/ 990 h 10000"/>
                    <a:gd name="connsiteX38" fmla="*/ 4749 w 9502"/>
                    <a:gd name="connsiteY38" fmla="*/ 953 h 10000"/>
                    <a:gd name="connsiteX39" fmla="*/ 4749 w 9502"/>
                    <a:gd name="connsiteY39" fmla="*/ 726 h 10000"/>
                    <a:gd name="connsiteX40" fmla="*/ 5004 w 9502"/>
                    <a:gd name="connsiteY40" fmla="*/ 690 h 10000"/>
                    <a:gd name="connsiteX41" fmla="*/ 5004 w 9502"/>
                    <a:gd name="connsiteY41" fmla="*/ 494 h 10000"/>
                    <a:gd name="connsiteX42" fmla="*/ 5249 w 9502"/>
                    <a:gd name="connsiteY42" fmla="*/ 457 h 10000"/>
                    <a:gd name="connsiteX43" fmla="*/ 5249 w 9502"/>
                    <a:gd name="connsiteY43" fmla="*/ 307 h 10000"/>
                    <a:gd name="connsiteX44" fmla="*/ 5499 w 9502"/>
                    <a:gd name="connsiteY44" fmla="*/ 269 h 10000"/>
                    <a:gd name="connsiteX45" fmla="*/ 5499 w 9502"/>
                    <a:gd name="connsiteY45" fmla="*/ 149 h 10000"/>
                    <a:gd name="connsiteX46" fmla="*/ 5749 w 9502"/>
                    <a:gd name="connsiteY46" fmla="*/ 113 h 10000"/>
                    <a:gd name="connsiteX47" fmla="*/ 5749 w 9502"/>
                    <a:gd name="connsiteY47" fmla="*/ 76 h 10000"/>
                    <a:gd name="connsiteX48" fmla="*/ 6250 w 9502"/>
                    <a:gd name="connsiteY48" fmla="*/ 0 h 10000"/>
                    <a:gd name="connsiteX49" fmla="*/ 6003 w 9502"/>
                    <a:gd name="connsiteY49" fmla="*/ 0 h 10000"/>
                    <a:gd name="connsiteX50" fmla="*/ 6250 w 9502"/>
                    <a:gd name="connsiteY50" fmla="*/ 0 h 10000"/>
                    <a:gd name="connsiteX51" fmla="*/ 6502 w 9502"/>
                    <a:gd name="connsiteY51" fmla="*/ 0 h 10000"/>
                    <a:gd name="connsiteX52" fmla="*/ 7001 w 9502"/>
                    <a:gd name="connsiteY52" fmla="*/ 76 h 10000"/>
                    <a:gd name="connsiteX53" fmla="*/ 7001 w 9502"/>
                    <a:gd name="connsiteY53" fmla="*/ 188 h 10000"/>
                    <a:gd name="connsiteX54" fmla="*/ 7251 w 9502"/>
                    <a:gd name="connsiteY54" fmla="*/ 232 h 10000"/>
                    <a:gd name="connsiteX55" fmla="*/ 7251 w 9502"/>
                    <a:gd name="connsiteY55" fmla="*/ 343 h 10000"/>
                    <a:gd name="connsiteX56" fmla="*/ 7504 w 9502"/>
                    <a:gd name="connsiteY56" fmla="*/ 384 h 10000"/>
                    <a:gd name="connsiteX57" fmla="*/ 7504 w 9502"/>
                    <a:gd name="connsiteY57" fmla="*/ 570 h 10000"/>
                    <a:gd name="connsiteX58" fmla="*/ 7751 w 9502"/>
                    <a:gd name="connsiteY58" fmla="*/ 609 h 10000"/>
                    <a:gd name="connsiteX59" fmla="*/ 7751 w 9502"/>
                    <a:gd name="connsiteY59" fmla="*/ 803 h 10000"/>
                    <a:gd name="connsiteX60" fmla="*/ 7999 w 9502"/>
                    <a:gd name="connsiteY60" fmla="*/ 838 h 10000"/>
                    <a:gd name="connsiteX61" fmla="*/ 7999 w 9502"/>
                    <a:gd name="connsiteY61" fmla="*/ 1069 h 10000"/>
                    <a:gd name="connsiteX62" fmla="*/ 8253 w 9502"/>
                    <a:gd name="connsiteY62" fmla="*/ 1107 h 10000"/>
                    <a:gd name="connsiteX63" fmla="*/ 8253 w 9502"/>
                    <a:gd name="connsiteY63" fmla="*/ 1409 h 10000"/>
                    <a:gd name="connsiteX64" fmla="*/ 8501 w 9502"/>
                    <a:gd name="connsiteY64" fmla="*/ 1448 h 10000"/>
                    <a:gd name="connsiteX65" fmla="*/ 8501 w 9502"/>
                    <a:gd name="connsiteY65" fmla="*/ 1755 h 10000"/>
                    <a:gd name="connsiteX66" fmla="*/ 8753 w 9502"/>
                    <a:gd name="connsiteY66" fmla="*/ 1793 h 10000"/>
                    <a:gd name="connsiteX67" fmla="*/ 8753 w 9502"/>
                    <a:gd name="connsiteY67" fmla="*/ 2137 h 10000"/>
                    <a:gd name="connsiteX68" fmla="*/ 9003 w 9502"/>
                    <a:gd name="connsiteY68" fmla="*/ 2176 h 10000"/>
                    <a:gd name="connsiteX69" fmla="*/ 9502 w 9502"/>
                    <a:gd name="connsiteY69" fmla="*/ 3052 h 10000"/>
                    <a:gd name="connsiteX0" fmla="*/ 0 w 9475"/>
                    <a:gd name="connsiteY0" fmla="*/ 10000 h 10000"/>
                    <a:gd name="connsiteX1" fmla="*/ 0 w 9475"/>
                    <a:gd name="connsiteY1" fmla="*/ 9581 h 10000"/>
                    <a:gd name="connsiteX2" fmla="*/ 262 w 9475"/>
                    <a:gd name="connsiteY2" fmla="*/ 9541 h 10000"/>
                    <a:gd name="connsiteX3" fmla="*/ 262 w 9475"/>
                    <a:gd name="connsiteY3" fmla="*/ 9082 h 10000"/>
                    <a:gd name="connsiteX4" fmla="*/ 528 w 9475"/>
                    <a:gd name="connsiteY4" fmla="*/ 9042 h 10000"/>
                    <a:gd name="connsiteX5" fmla="*/ 528 w 9475"/>
                    <a:gd name="connsiteY5" fmla="*/ 8545 h 10000"/>
                    <a:gd name="connsiteX6" fmla="*/ 789 w 9475"/>
                    <a:gd name="connsiteY6" fmla="*/ 8509 h 10000"/>
                    <a:gd name="connsiteX7" fmla="*/ 789 w 9475"/>
                    <a:gd name="connsiteY7" fmla="*/ 8052 h 10000"/>
                    <a:gd name="connsiteX8" fmla="*/ 1051 w 9475"/>
                    <a:gd name="connsiteY8" fmla="*/ 8014 h 10000"/>
                    <a:gd name="connsiteX9" fmla="*/ 1051 w 9475"/>
                    <a:gd name="connsiteY9" fmla="*/ 7519 h 10000"/>
                    <a:gd name="connsiteX10" fmla="*/ 1313 w 9475"/>
                    <a:gd name="connsiteY10" fmla="*/ 7480 h 10000"/>
                    <a:gd name="connsiteX11" fmla="*/ 1313 w 9475"/>
                    <a:gd name="connsiteY11" fmla="*/ 6983 h 10000"/>
                    <a:gd name="connsiteX12" fmla="*/ 1580 w 9475"/>
                    <a:gd name="connsiteY12" fmla="*/ 6946 h 10000"/>
                    <a:gd name="connsiteX13" fmla="*/ 1580 w 9475"/>
                    <a:gd name="connsiteY13" fmla="*/ 6449 h 10000"/>
                    <a:gd name="connsiteX14" fmla="*/ 1841 w 9475"/>
                    <a:gd name="connsiteY14" fmla="*/ 6409 h 10000"/>
                    <a:gd name="connsiteX15" fmla="*/ 1841 w 9475"/>
                    <a:gd name="connsiteY15" fmla="*/ 5915 h 10000"/>
                    <a:gd name="connsiteX16" fmla="*/ 2106 w 9475"/>
                    <a:gd name="connsiteY16" fmla="*/ 5875 h 10000"/>
                    <a:gd name="connsiteX17" fmla="*/ 2106 w 9475"/>
                    <a:gd name="connsiteY17" fmla="*/ 5381 h 10000"/>
                    <a:gd name="connsiteX18" fmla="*/ 2372 w 9475"/>
                    <a:gd name="connsiteY18" fmla="*/ 5344 h 10000"/>
                    <a:gd name="connsiteX19" fmla="*/ 2372 w 9475"/>
                    <a:gd name="connsiteY19" fmla="*/ 4847 h 10000"/>
                    <a:gd name="connsiteX20" fmla="*/ 2635 w 9475"/>
                    <a:gd name="connsiteY20" fmla="*/ 4810 h 10000"/>
                    <a:gd name="connsiteX21" fmla="*/ 2635 w 9475"/>
                    <a:gd name="connsiteY21" fmla="*/ 4312 h 10000"/>
                    <a:gd name="connsiteX22" fmla="*/ 2894 w 9475"/>
                    <a:gd name="connsiteY22" fmla="*/ 4274 h 10000"/>
                    <a:gd name="connsiteX23" fmla="*/ 2894 w 9475"/>
                    <a:gd name="connsiteY23" fmla="*/ 3815 h 10000"/>
                    <a:gd name="connsiteX24" fmla="*/ 3159 w 9475"/>
                    <a:gd name="connsiteY24" fmla="*/ 3778 h 10000"/>
                    <a:gd name="connsiteX25" fmla="*/ 3159 w 9475"/>
                    <a:gd name="connsiteY25" fmla="*/ 3360 h 10000"/>
                    <a:gd name="connsiteX26" fmla="*/ 3423 w 9475"/>
                    <a:gd name="connsiteY26" fmla="*/ 3318 h 10000"/>
                    <a:gd name="connsiteX27" fmla="*/ 3423 w 9475"/>
                    <a:gd name="connsiteY27" fmla="*/ 2901 h 10000"/>
                    <a:gd name="connsiteX28" fmla="*/ 3684 w 9475"/>
                    <a:gd name="connsiteY28" fmla="*/ 2858 h 10000"/>
                    <a:gd name="connsiteX29" fmla="*/ 3684 w 9475"/>
                    <a:gd name="connsiteY29" fmla="*/ 2442 h 10000"/>
                    <a:gd name="connsiteX30" fmla="*/ 3948 w 9475"/>
                    <a:gd name="connsiteY30" fmla="*/ 2405 h 10000"/>
                    <a:gd name="connsiteX31" fmla="*/ 3948 w 9475"/>
                    <a:gd name="connsiteY31" fmla="*/ 2022 h 10000"/>
                    <a:gd name="connsiteX32" fmla="*/ 4213 w 9475"/>
                    <a:gd name="connsiteY32" fmla="*/ 1983 h 10000"/>
                    <a:gd name="connsiteX33" fmla="*/ 4213 w 9475"/>
                    <a:gd name="connsiteY33" fmla="*/ 1680 h 10000"/>
                    <a:gd name="connsiteX34" fmla="*/ 4474 w 9475"/>
                    <a:gd name="connsiteY34" fmla="*/ 1642 h 10000"/>
                    <a:gd name="connsiteX35" fmla="*/ 4474 w 9475"/>
                    <a:gd name="connsiteY35" fmla="*/ 1334 h 10000"/>
                    <a:gd name="connsiteX36" fmla="*/ 4739 w 9475"/>
                    <a:gd name="connsiteY36" fmla="*/ 1296 h 10000"/>
                    <a:gd name="connsiteX37" fmla="*/ 4739 w 9475"/>
                    <a:gd name="connsiteY37" fmla="*/ 990 h 10000"/>
                    <a:gd name="connsiteX38" fmla="*/ 4998 w 9475"/>
                    <a:gd name="connsiteY38" fmla="*/ 953 h 10000"/>
                    <a:gd name="connsiteX39" fmla="*/ 4998 w 9475"/>
                    <a:gd name="connsiteY39" fmla="*/ 726 h 10000"/>
                    <a:gd name="connsiteX40" fmla="*/ 5266 w 9475"/>
                    <a:gd name="connsiteY40" fmla="*/ 690 h 10000"/>
                    <a:gd name="connsiteX41" fmla="*/ 5266 w 9475"/>
                    <a:gd name="connsiteY41" fmla="*/ 494 h 10000"/>
                    <a:gd name="connsiteX42" fmla="*/ 5524 w 9475"/>
                    <a:gd name="connsiteY42" fmla="*/ 457 h 10000"/>
                    <a:gd name="connsiteX43" fmla="*/ 5524 w 9475"/>
                    <a:gd name="connsiteY43" fmla="*/ 307 h 10000"/>
                    <a:gd name="connsiteX44" fmla="*/ 5787 w 9475"/>
                    <a:gd name="connsiteY44" fmla="*/ 269 h 10000"/>
                    <a:gd name="connsiteX45" fmla="*/ 5787 w 9475"/>
                    <a:gd name="connsiteY45" fmla="*/ 149 h 10000"/>
                    <a:gd name="connsiteX46" fmla="*/ 6050 w 9475"/>
                    <a:gd name="connsiteY46" fmla="*/ 113 h 10000"/>
                    <a:gd name="connsiteX47" fmla="*/ 6050 w 9475"/>
                    <a:gd name="connsiteY47" fmla="*/ 76 h 10000"/>
                    <a:gd name="connsiteX48" fmla="*/ 6578 w 9475"/>
                    <a:gd name="connsiteY48" fmla="*/ 0 h 10000"/>
                    <a:gd name="connsiteX49" fmla="*/ 6318 w 9475"/>
                    <a:gd name="connsiteY49" fmla="*/ 0 h 10000"/>
                    <a:gd name="connsiteX50" fmla="*/ 6578 w 9475"/>
                    <a:gd name="connsiteY50" fmla="*/ 0 h 10000"/>
                    <a:gd name="connsiteX51" fmla="*/ 6843 w 9475"/>
                    <a:gd name="connsiteY51" fmla="*/ 0 h 10000"/>
                    <a:gd name="connsiteX52" fmla="*/ 7368 w 9475"/>
                    <a:gd name="connsiteY52" fmla="*/ 76 h 10000"/>
                    <a:gd name="connsiteX53" fmla="*/ 7368 w 9475"/>
                    <a:gd name="connsiteY53" fmla="*/ 188 h 10000"/>
                    <a:gd name="connsiteX54" fmla="*/ 7631 w 9475"/>
                    <a:gd name="connsiteY54" fmla="*/ 232 h 10000"/>
                    <a:gd name="connsiteX55" fmla="*/ 7631 w 9475"/>
                    <a:gd name="connsiteY55" fmla="*/ 343 h 10000"/>
                    <a:gd name="connsiteX56" fmla="*/ 7897 w 9475"/>
                    <a:gd name="connsiteY56" fmla="*/ 384 h 10000"/>
                    <a:gd name="connsiteX57" fmla="*/ 7897 w 9475"/>
                    <a:gd name="connsiteY57" fmla="*/ 570 h 10000"/>
                    <a:gd name="connsiteX58" fmla="*/ 8157 w 9475"/>
                    <a:gd name="connsiteY58" fmla="*/ 609 h 10000"/>
                    <a:gd name="connsiteX59" fmla="*/ 8157 w 9475"/>
                    <a:gd name="connsiteY59" fmla="*/ 803 h 10000"/>
                    <a:gd name="connsiteX60" fmla="*/ 8418 w 9475"/>
                    <a:gd name="connsiteY60" fmla="*/ 838 h 10000"/>
                    <a:gd name="connsiteX61" fmla="*/ 8418 w 9475"/>
                    <a:gd name="connsiteY61" fmla="*/ 1069 h 10000"/>
                    <a:gd name="connsiteX62" fmla="*/ 8686 w 9475"/>
                    <a:gd name="connsiteY62" fmla="*/ 1107 h 10000"/>
                    <a:gd name="connsiteX63" fmla="*/ 8686 w 9475"/>
                    <a:gd name="connsiteY63" fmla="*/ 1409 h 10000"/>
                    <a:gd name="connsiteX64" fmla="*/ 8947 w 9475"/>
                    <a:gd name="connsiteY64" fmla="*/ 1448 h 10000"/>
                    <a:gd name="connsiteX65" fmla="*/ 8947 w 9475"/>
                    <a:gd name="connsiteY65" fmla="*/ 1755 h 10000"/>
                    <a:gd name="connsiteX66" fmla="*/ 9212 w 9475"/>
                    <a:gd name="connsiteY66" fmla="*/ 1793 h 10000"/>
                    <a:gd name="connsiteX67" fmla="*/ 9212 w 9475"/>
                    <a:gd name="connsiteY67" fmla="*/ 2137 h 10000"/>
                    <a:gd name="connsiteX68" fmla="*/ 9475 w 9475"/>
                    <a:gd name="connsiteY68" fmla="*/ 2176 h 10000"/>
                    <a:gd name="connsiteX0" fmla="*/ 0 w 9722"/>
                    <a:gd name="connsiteY0" fmla="*/ 10000 h 10000"/>
                    <a:gd name="connsiteX1" fmla="*/ 0 w 9722"/>
                    <a:gd name="connsiteY1" fmla="*/ 9581 h 10000"/>
                    <a:gd name="connsiteX2" fmla="*/ 277 w 9722"/>
                    <a:gd name="connsiteY2" fmla="*/ 9541 h 10000"/>
                    <a:gd name="connsiteX3" fmla="*/ 277 w 9722"/>
                    <a:gd name="connsiteY3" fmla="*/ 9082 h 10000"/>
                    <a:gd name="connsiteX4" fmla="*/ 557 w 9722"/>
                    <a:gd name="connsiteY4" fmla="*/ 9042 h 10000"/>
                    <a:gd name="connsiteX5" fmla="*/ 557 w 9722"/>
                    <a:gd name="connsiteY5" fmla="*/ 8545 h 10000"/>
                    <a:gd name="connsiteX6" fmla="*/ 833 w 9722"/>
                    <a:gd name="connsiteY6" fmla="*/ 8509 h 10000"/>
                    <a:gd name="connsiteX7" fmla="*/ 833 w 9722"/>
                    <a:gd name="connsiteY7" fmla="*/ 8052 h 10000"/>
                    <a:gd name="connsiteX8" fmla="*/ 1109 w 9722"/>
                    <a:gd name="connsiteY8" fmla="*/ 8014 h 10000"/>
                    <a:gd name="connsiteX9" fmla="*/ 1109 w 9722"/>
                    <a:gd name="connsiteY9" fmla="*/ 7519 h 10000"/>
                    <a:gd name="connsiteX10" fmla="*/ 1386 w 9722"/>
                    <a:gd name="connsiteY10" fmla="*/ 7480 h 10000"/>
                    <a:gd name="connsiteX11" fmla="*/ 1386 w 9722"/>
                    <a:gd name="connsiteY11" fmla="*/ 6983 h 10000"/>
                    <a:gd name="connsiteX12" fmla="*/ 1668 w 9722"/>
                    <a:gd name="connsiteY12" fmla="*/ 6946 h 10000"/>
                    <a:gd name="connsiteX13" fmla="*/ 1668 w 9722"/>
                    <a:gd name="connsiteY13" fmla="*/ 6449 h 10000"/>
                    <a:gd name="connsiteX14" fmla="*/ 1943 w 9722"/>
                    <a:gd name="connsiteY14" fmla="*/ 6409 h 10000"/>
                    <a:gd name="connsiteX15" fmla="*/ 1943 w 9722"/>
                    <a:gd name="connsiteY15" fmla="*/ 5915 h 10000"/>
                    <a:gd name="connsiteX16" fmla="*/ 2223 w 9722"/>
                    <a:gd name="connsiteY16" fmla="*/ 5875 h 10000"/>
                    <a:gd name="connsiteX17" fmla="*/ 2223 w 9722"/>
                    <a:gd name="connsiteY17" fmla="*/ 5381 h 10000"/>
                    <a:gd name="connsiteX18" fmla="*/ 2503 w 9722"/>
                    <a:gd name="connsiteY18" fmla="*/ 5344 h 10000"/>
                    <a:gd name="connsiteX19" fmla="*/ 2503 w 9722"/>
                    <a:gd name="connsiteY19" fmla="*/ 4847 h 10000"/>
                    <a:gd name="connsiteX20" fmla="*/ 2781 w 9722"/>
                    <a:gd name="connsiteY20" fmla="*/ 4810 h 10000"/>
                    <a:gd name="connsiteX21" fmla="*/ 2781 w 9722"/>
                    <a:gd name="connsiteY21" fmla="*/ 4312 h 10000"/>
                    <a:gd name="connsiteX22" fmla="*/ 3054 w 9722"/>
                    <a:gd name="connsiteY22" fmla="*/ 4274 h 10000"/>
                    <a:gd name="connsiteX23" fmla="*/ 3054 w 9722"/>
                    <a:gd name="connsiteY23" fmla="*/ 3815 h 10000"/>
                    <a:gd name="connsiteX24" fmla="*/ 3334 w 9722"/>
                    <a:gd name="connsiteY24" fmla="*/ 3778 h 10000"/>
                    <a:gd name="connsiteX25" fmla="*/ 3334 w 9722"/>
                    <a:gd name="connsiteY25" fmla="*/ 3360 h 10000"/>
                    <a:gd name="connsiteX26" fmla="*/ 3613 w 9722"/>
                    <a:gd name="connsiteY26" fmla="*/ 3318 h 10000"/>
                    <a:gd name="connsiteX27" fmla="*/ 3613 w 9722"/>
                    <a:gd name="connsiteY27" fmla="*/ 2901 h 10000"/>
                    <a:gd name="connsiteX28" fmla="*/ 3888 w 9722"/>
                    <a:gd name="connsiteY28" fmla="*/ 2858 h 10000"/>
                    <a:gd name="connsiteX29" fmla="*/ 3888 w 9722"/>
                    <a:gd name="connsiteY29" fmla="*/ 2442 h 10000"/>
                    <a:gd name="connsiteX30" fmla="*/ 4167 w 9722"/>
                    <a:gd name="connsiteY30" fmla="*/ 2405 h 10000"/>
                    <a:gd name="connsiteX31" fmla="*/ 4167 w 9722"/>
                    <a:gd name="connsiteY31" fmla="*/ 2022 h 10000"/>
                    <a:gd name="connsiteX32" fmla="*/ 4446 w 9722"/>
                    <a:gd name="connsiteY32" fmla="*/ 1983 h 10000"/>
                    <a:gd name="connsiteX33" fmla="*/ 4446 w 9722"/>
                    <a:gd name="connsiteY33" fmla="*/ 1680 h 10000"/>
                    <a:gd name="connsiteX34" fmla="*/ 4722 w 9722"/>
                    <a:gd name="connsiteY34" fmla="*/ 1642 h 10000"/>
                    <a:gd name="connsiteX35" fmla="*/ 4722 w 9722"/>
                    <a:gd name="connsiteY35" fmla="*/ 1334 h 10000"/>
                    <a:gd name="connsiteX36" fmla="*/ 5002 w 9722"/>
                    <a:gd name="connsiteY36" fmla="*/ 1296 h 10000"/>
                    <a:gd name="connsiteX37" fmla="*/ 5002 w 9722"/>
                    <a:gd name="connsiteY37" fmla="*/ 990 h 10000"/>
                    <a:gd name="connsiteX38" fmla="*/ 5275 w 9722"/>
                    <a:gd name="connsiteY38" fmla="*/ 953 h 10000"/>
                    <a:gd name="connsiteX39" fmla="*/ 5275 w 9722"/>
                    <a:gd name="connsiteY39" fmla="*/ 726 h 10000"/>
                    <a:gd name="connsiteX40" fmla="*/ 5558 w 9722"/>
                    <a:gd name="connsiteY40" fmla="*/ 690 h 10000"/>
                    <a:gd name="connsiteX41" fmla="*/ 5558 w 9722"/>
                    <a:gd name="connsiteY41" fmla="*/ 494 h 10000"/>
                    <a:gd name="connsiteX42" fmla="*/ 5830 w 9722"/>
                    <a:gd name="connsiteY42" fmla="*/ 457 h 10000"/>
                    <a:gd name="connsiteX43" fmla="*/ 5830 w 9722"/>
                    <a:gd name="connsiteY43" fmla="*/ 307 h 10000"/>
                    <a:gd name="connsiteX44" fmla="*/ 6108 w 9722"/>
                    <a:gd name="connsiteY44" fmla="*/ 269 h 10000"/>
                    <a:gd name="connsiteX45" fmla="*/ 6108 w 9722"/>
                    <a:gd name="connsiteY45" fmla="*/ 149 h 10000"/>
                    <a:gd name="connsiteX46" fmla="*/ 6385 w 9722"/>
                    <a:gd name="connsiteY46" fmla="*/ 113 h 10000"/>
                    <a:gd name="connsiteX47" fmla="*/ 6385 w 9722"/>
                    <a:gd name="connsiteY47" fmla="*/ 76 h 10000"/>
                    <a:gd name="connsiteX48" fmla="*/ 6942 w 9722"/>
                    <a:gd name="connsiteY48" fmla="*/ 0 h 10000"/>
                    <a:gd name="connsiteX49" fmla="*/ 6668 w 9722"/>
                    <a:gd name="connsiteY49" fmla="*/ 0 h 10000"/>
                    <a:gd name="connsiteX50" fmla="*/ 6942 w 9722"/>
                    <a:gd name="connsiteY50" fmla="*/ 0 h 10000"/>
                    <a:gd name="connsiteX51" fmla="*/ 7222 w 9722"/>
                    <a:gd name="connsiteY51" fmla="*/ 0 h 10000"/>
                    <a:gd name="connsiteX52" fmla="*/ 7776 w 9722"/>
                    <a:gd name="connsiteY52" fmla="*/ 76 h 10000"/>
                    <a:gd name="connsiteX53" fmla="*/ 7776 w 9722"/>
                    <a:gd name="connsiteY53" fmla="*/ 188 h 10000"/>
                    <a:gd name="connsiteX54" fmla="*/ 8054 w 9722"/>
                    <a:gd name="connsiteY54" fmla="*/ 232 h 10000"/>
                    <a:gd name="connsiteX55" fmla="*/ 8054 w 9722"/>
                    <a:gd name="connsiteY55" fmla="*/ 343 h 10000"/>
                    <a:gd name="connsiteX56" fmla="*/ 8335 w 9722"/>
                    <a:gd name="connsiteY56" fmla="*/ 384 h 10000"/>
                    <a:gd name="connsiteX57" fmla="*/ 8335 w 9722"/>
                    <a:gd name="connsiteY57" fmla="*/ 570 h 10000"/>
                    <a:gd name="connsiteX58" fmla="*/ 8609 w 9722"/>
                    <a:gd name="connsiteY58" fmla="*/ 609 h 10000"/>
                    <a:gd name="connsiteX59" fmla="*/ 8609 w 9722"/>
                    <a:gd name="connsiteY59" fmla="*/ 803 h 10000"/>
                    <a:gd name="connsiteX60" fmla="*/ 8884 w 9722"/>
                    <a:gd name="connsiteY60" fmla="*/ 838 h 10000"/>
                    <a:gd name="connsiteX61" fmla="*/ 8884 w 9722"/>
                    <a:gd name="connsiteY61" fmla="*/ 1069 h 10000"/>
                    <a:gd name="connsiteX62" fmla="*/ 9167 w 9722"/>
                    <a:gd name="connsiteY62" fmla="*/ 1107 h 10000"/>
                    <a:gd name="connsiteX63" fmla="*/ 9167 w 9722"/>
                    <a:gd name="connsiteY63" fmla="*/ 1409 h 10000"/>
                    <a:gd name="connsiteX64" fmla="*/ 9443 w 9722"/>
                    <a:gd name="connsiteY64" fmla="*/ 1448 h 10000"/>
                    <a:gd name="connsiteX65" fmla="*/ 9443 w 9722"/>
                    <a:gd name="connsiteY65" fmla="*/ 1755 h 10000"/>
                    <a:gd name="connsiteX66" fmla="*/ 9722 w 9722"/>
                    <a:gd name="connsiteY66" fmla="*/ 1793 h 10000"/>
                    <a:gd name="connsiteX67" fmla="*/ 9722 w 9722"/>
                    <a:gd name="connsiteY67" fmla="*/ 2137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85 w 10000"/>
                    <a:gd name="connsiteY2" fmla="*/ 9541 h 10000"/>
                    <a:gd name="connsiteX3" fmla="*/ 285 w 10000"/>
                    <a:gd name="connsiteY3" fmla="*/ 9082 h 10000"/>
                    <a:gd name="connsiteX4" fmla="*/ 573 w 10000"/>
                    <a:gd name="connsiteY4" fmla="*/ 9042 h 10000"/>
                    <a:gd name="connsiteX5" fmla="*/ 573 w 10000"/>
                    <a:gd name="connsiteY5" fmla="*/ 8545 h 10000"/>
                    <a:gd name="connsiteX6" fmla="*/ 857 w 10000"/>
                    <a:gd name="connsiteY6" fmla="*/ 8509 h 10000"/>
                    <a:gd name="connsiteX7" fmla="*/ 857 w 10000"/>
                    <a:gd name="connsiteY7" fmla="*/ 8052 h 10000"/>
                    <a:gd name="connsiteX8" fmla="*/ 1141 w 10000"/>
                    <a:gd name="connsiteY8" fmla="*/ 8014 h 10000"/>
                    <a:gd name="connsiteX9" fmla="*/ 1141 w 10000"/>
                    <a:gd name="connsiteY9" fmla="*/ 7519 h 10000"/>
                    <a:gd name="connsiteX10" fmla="*/ 1426 w 10000"/>
                    <a:gd name="connsiteY10" fmla="*/ 7480 h 10000"/>
                    <a:gd name="connsiteX11" fmla="*/ 1426 w 10000"/>
                    <a:gd name="connsiteY11" fmla="*/ 6983 h 10000"/>
                    <a:gd name="connsiteX12" fmla="*/ 1716 w 10000"/>
                    <a:gd name="connsiteY12" fmla="*/ 6946 h 10000"/>
                    <a:gd name="connsiteX13" fmla="*/ 1716 w 10000"/>
                    <a:gd name="connsiteY13" fmla="*/ 6449 h 10000"/>
                    <a:gd name="connsiteX14" fmla="*/ 1999 w 10000"/>
                    <a:gd name="connsiteY14" fmla="*/ 6409 h 10000"/>
                    <a:gd name="connsiteX15" fmla="*/ 1999 w 10000"/>
                    <a:gd name="connsiteY15" fmla="*/ 5915 h 10000"/>
                    <a:gd name="connsiteX16" fmla="*/ 2287 w 10000"/>
                    <a:gd name="connsiteY16" fmla="*/ 5875 h 10000"/>
                    <a:gd name="connsiteX17" fmla="*/ 2287 w 10000"/>
                    <a:gd name="connsiteY17" fmla="*/ 5381 h 10000"/>
                    <a:gd name="connsiteX18" fmla="*/ 2575 w 10000"/>
                    <a:gd name="connsiteY18" fmla="*/ 5344 h 10000"/>
                    <a:gd name="connsiteX19" fmla="*/ 2575 w 10000"/>
                    <a:gd name="connsiteY19" fmla="*/ 4847 h 10000"/>
                    <a:gd name="connsiteX20" fmla="*/ 2861 w 10000"/>
                    <a:gd name="connsiteY20" fmla="*/ 4810 h 10000"/>
                    <a:gd name="connsiteX21" fmla="*/ 2861 w 10000"/>
                    <a:gd name="connsiteY21" fmla="*/ 4312 h 10000"/>
                    <a:gd name="connsiteX22" fmla="*/ 3141 w 10000"/>
                    <a:gd name="connsiteY22" fmla="*/ 4274 h 10000"/>
                    <a:gd name="connsiteX23" fmla="*/ 3141 w 10000"/>
                    <a:gd name="connsiteY23" fmla="*/ 3815 h 10000"/>
                    <a:gd name="connsiteX24" fmla="*/ 3429 w 10000"/>
                    <a:gd name="connsiteY24" fmla="*/ 3778 h 10000"/>
                    <a:gd name="connsiteX25" fmla="*/ 3429 w 10000"/>
                    <a:gd name="connsiteY25" fmla="*/ 3360 h 10000"/>
                    <a:gd name="connsiteX26" fmla="*/ 3716 w 10000"/>
                    <a:gd name="connsiteY26" fmla="*/ 3318 h 10000"/>
                    <a:gd name="connsiteX27" fmla="*/ 3716 w 10000"/>
                    <a:gd name="connsiteY27" fmla="*/ 2901 h 10000"/>
                    <a:gd name="connsiteX28" fmla="*/ 3999 w 10000"/>
                    <a:gd name="connsiteY28" fmla="*/ 2858 h 10000"/>
                    <a:gd name="connsiteX29" fmla="*/ 3999 w 10000"/>
                    <a:gd name="connsiteY29" fmla="*/ 2442 h 10000"/>
                    <a:gd name="connsiteX30" fmla="*/ 4286 w 10000"/>
                    <a:gd name="connsiteY30" fmla="*/ 2405 h 10000"/>
                    <a:gd name="connsiteX31" fmla="*/ 4286 w 10000"/>
                    <a:gd name="connsiteY31" fmla="*/ 2022 h 10000"/>
                    <a:gd name="connsiteX32" fmla="*/ 4573 w 10000"/>
                    <a:gd name="connsiteY32" fmla="*/ 1983 h 10000"/>
                    <a:gd name="connsiteX33" fmla="*/ 4573 w 10000"/>
                    <a:gd name="connsiteY33" fmla="*/ 1680 h 10000"/>
                    <a:gd name="connsiteX34" fmla="*/ 4857 w 10000"/>
                    <a:gd name="connsiteY34" fmla="*/ 1642 h 10000"/>
                    <a:gd name="connsiteX35" fmla="*/ 4857 w 10000"/>
                    <a:gd name="connsiteY35" fmla="*/ 1334 h 10000"/>
                    <a:gd name="connsiteX36" fmla="*/ 5145 w 10000"/>
                    <a:gd name="connsiteY36" fmla="*/ 1296 h 10000"/>
                    <a:gd name="connsiteX37" fmla="*/ 5145 w 10000"/>
                    <a:gd name="connsiteY37" fmla="*/ 990 h 10000"/>
                    <a:gd name="connsiteX38" fmla="*/ 5426 w 10000"/>
                    <a:gd name="connsiteY38" fmla="*/ 953 h 10000"/>
                    <a:gd name="connsiteX39" fmla="*/ 5426 w 10000"/>
                    <a:gd name="connsiteY39" fmla="*/ 726 h 10000"/>
                    <a:gd name="connsiteX40" fmla="*/ 5717 w 10000"/>
                    <a:gd name="connsiteY40" fmla="*/ 690 h 10000"/>
                    <a:gd name="connsiteX41" fmla="*/ 5717 w 10000"/>
                    <a:gd name="connsiteY41" fmla="*/ 494 h 10000"/>
                    <a:gd name="connsiteX42" fmla="*/ 5997 w 10000"/>
                    <a:gd name="connsiteY42" fmla="*/ 457 h 10000"/>
                    <a:gd name="connsiteX43" fmla="*/ 5997 w 10000"/>
                    <a:gd name="connsiteY43" fmla="*/ 307 h 10000"/>
                    <a:gd name="connsiteX44" fmla="*/ 6283 w 10000"/>
                    <a:gd name="connsiteY44" fmla="*/ 269 h 10000"/>
                    <a:gd name="connsiteX45" fmla="*/ 6283 w 10000"/>
                    <a:gd name="connsiteY45" fmla="*/ 149 h 10000"/>
                    <a:gd name="connsiteX46" fmla="*/ 6568 w 10000"/>
                    <a:gd name="connsiteY46" fmla="*/ 113 h 10000"/>
                    <a:gd name="connsiteX47" fmla="*/ 6568 w 10000"/>
                    <a:gd name="connsiteY47" fmla="*/ 76 h 10000"/>
                    <a:gd name="connsiteX48" fmla="*/ 7141 w 10000"/>
                    <a:gd name="connsiteY48" fmla="*/ 0 h 10000"/>
                    <a:gd name="connsiteX49" fmla="*/ 6859 w 10000"/>
                    <a:gd name="connsiteY49" fmla="*/ 0 h 10000"/>
                    <a:gd name="connsiteX50" fmla="*/ 7141 w 10000"/>
                    <a:gd name="connsiteY50" fmla="*/ 0 h 10000"/>
                    <a:gd name="connsiteX51" fmla="*/ 7429 w 10000"/>
                    <a:gd name="connsiteY51" fmla="*/ 0 h 10000"/>
                    <a:gd name="connsiteX52" fmla="*/ 7998 w 10000"/>
                    <a:gd name="connsiteY52" fmla="*/ 76 h 10000"/>
                    <a:gd name="connsiteX53" fmla="*/ 7998 w 10000"/>
                    <a:gd name="connsiteY53" fmla="*/ 188 h 10000"/>
                    <a:gd name="connsiteX54" fmla="*/ 8284 w 10000"/>
                    <a:gd name="connsiteY54" fmla="*/ 232 h 10000"/>
                    <a:gd name="connsiteX55" fmla="*/ 8284 w 10000"/>
                    <a:gd name="connsiteY55" fmla="*/ 343 h 10000"/>
                    <a:gd name="connsiteX56" fmla="*/ 8573 w 10000"/>
                    <a:gd name="connsiteY56" fmla="*/ 384 h 10000"/>
                    <a:gd name="connsiteX57" fmla="*/ 8573 w 10000"/>
                    <a:gd name="connsiteY57" fmla="*/ 570 h 10000"/>
                    <a:gd name="connsiteX58" fmla="*/ 8855 w 10000"/>
                    <a:gd name="connsiteY58" fmla="*/ 609 h 10000"/>
                    <a:gd name="connsiteX59" fmla="*/ 8855 w 10000"/>
                    <a:gd name="connsiteY59" fmla="*/ 803 h 10000"/>
                    <a:gd name="connsiteX60" fmla="*/ 9138 w 10000"/>
                    <a:gd name="connsiteY60" fmla="*/ 838 h 10000"/>
                    <a:gd name="connsiteX61" fmla="*/ 9138 w 10000"/>
                    <a:gd name="connsiteY61" fmla="*/ 1069 h 10000"/>
                    <a:gd name="connsiteX62" fmla="*/ 9429 w 10000"/>
                    <a:gd name="connsiteY62" fmla="*/ 1107 h 10000"/>
                    <a:gd name="connsiteX63" fmla="*/ 9429 w 10000"/>
                    <a:gd name="connsiteY63" fmla="*/ 1409 h 10000"/>
                    <a:gd name="connsiteX64" fmla="*/ 9713 w 10000"/>
                    <a:gd name="connsiteY64" fmla="*/ 1448 h 10000"/>
                    <a:gd name="connsiteX65" fmla="*/ 9713 w 10000"/>
                    <a:gd name="connsiteY65" fmla="*/ 1755 h 10000"/>
                    <a:gd name="connsiteX66" fmla="*/ 10000 w 10000"/>
                    <a:gd name="connsiteY66" fmla="*/ 1793 h 10000"/>
                    <a:gd name="connsiteX0" fmla="*/ 0 w 9713"/>
                    <a:gd name="connsiteY0" fmla="*/ 10000 h 10000"/>
                    <a:gd name="connsiteX1" fmla="*/ 0 w 9713"/>
                    <a:gd name="connsiteY1" fmla="*/ 9581 h 10000"/>
                    <a:gd name="connsiteX2" fmla="*/ 285 w 9713"/>
                    <a:gd name="connsiteY2" fmla="*/ 9541 h 10000"/>
                    <a:gd name="connsiteX3" fmla="*/ 285 w 9713"/>
                    <a:gd name="connsiteY3" fmla="*/ 9082 h 10000"/>
                    <a:gd name="connsiteX4" fmla="*/ 573 w 9713"/>
                    <a:gd name="connsiteY4" fmla="*/ 9042 h 10000"/>
                    <a:gd name="connsiteX5" fmla="*/ 573 w 9713"/>
                    <a:gd name="connsiteY5" fmla="*/ 8545 h 10000"/>
                    <a:gd name="connsiteX6" fmla="*/ 857 w 9713"/>
                    <a:gd name="connsiteY6" fmla="*/ 8509 h 10000"/>
                    <a:gd name="connsiteX7" fmla="*/ 857 w 9713"/>
                    <a:gd name="connsiteY7" fmla="*/ 8052 h 10000"/>
                    <a:gd name="connsiteX8" fmla="*/ 1141 w 9713"/>
                    <a:gd name="connsiteY8" fmla="*/ 8014 h 10000"/>
                    <a:gd name="connsiteX9" fmla="*/ 1141 w 9713"/>
                    <a:gd name="connsiteY9" fmla="*/ 7519 h 10000"/>
                    <a:gd name="connsiteX10" fmla="*/ 1426 w 9713"/>
                    <a:gd name="connsiteY10" fmla="*/ 7480 h 10000"/>
                    <a:gd name="connsiteX11" fmla="*/ 1426 w 9713"/>
                    <a:gd name="connsiteY11" fmla="*/ 6983 h 10000"/>
                    <a:gd name="connsiteX12" fmla="*/ 1716 w 9713"/>
                    <a:gd name="connsiteY12" fmla="*/ 6946 h 10000"/>
                    <a:gd name="connsiteX13" fmla="*/ 1716 w 9713"/>
                    <a:gd name="connsiteY13" fmla="*/ 6449 h 10000"/>
                    <a:gd name="connsiteX14" fmla="*/ 1999 w 9713"/>
                    <a:gd name="connsiteY14" fmla="*/ 6409 h 10000"/>
                    <a:gd name="connsiteX15" fmla="*/ 1999 w 9713"/>
                    <a:gd name="connsiteY15" fmla="*/ 5915 h 10000"/>
                    <a:gd name="connsiteX16" fmla="*/ 2287 w 9713"/>
                    <a:gd name="connsiteY16" fmla="*/ 5875 h 10000"/>
                    <a:gd name="connsiteX17" fmla="*/ 2287 w 9713"/>
                    <a:gd name="connsiteY17" fmla="*/ 5381 h 10000"/>
                    <a:gd name="connsiteX18" fmla="*/ 2575 w 9713"/>
                    <a:gd name="connsiteY18" fmla="*/ 5344 h 10000"/>
                    <a:gd name="connsiteX19" fmla="*/ 2575 w 9713"/>
                    <a:gd name="connsiteY19" fmla="*/ 4847 h 10000"/>
                    <a:gd name="connsiteX20" fmla="*/ 2861 w 9713"/>
                    <a:gd name="connsiteY20" fmla="*/ 4810 h 10000"/>
                    <a:gd name="connsiteX21" fmla="*/ 2861 w 9713"/>
                    <a:gd name="connsiteY21" fmla="*/ 4312 h 10000"/>
                    <a:gd name="connsiteX22" fmla="*/ 3141 w 9713"/>
                    <a:gd name="connsiteY22" fmla="*/ 4274 h 10000"/>
                    <a:gd name="connsiteX23" fmla="*/ 3141 w 9713"/>
                    <a:gd name="connsiteY23" fmla="*/ 3815 h 10000"/>
                    <a:gd name="connsiteX24" fmla="*/ 3429 w 9713"/>
                    <a:gd name="connsiteY24" fmla="*/ 3778 h 10000"/>
                    <a:gd name="connsiteX25" fmla="*/ 3429 w 9713"/>
                    <a:gd name="connsiteY25" fmla="*/ 3360 h 10000"/>
                    <a:gd name="connsiteX26" fmla="*/ 3716 w 9713"/>
                    <a:gd name="connsiteY26" fmla="*/ 3318 h 10000"/>
                    <a:gd name="connsiteX27" fmla="*/ 3716 w 9713"/>
                    <a:gd name="connsiteY27" fmla="*/ 2901 h 10000"/>
                    <a:gd name="connsiteX28" fmla="*/ 3999 w 9713"/>
                    <a:gd name="connsiteY28" fmla="*/ 2858 h 10000"/>
                    <a:gd name="connsiteX29" fmla="*/ 3999 w 9713"/>
                    <a:gd name="connsiteY29" fmla="*/ 2442 h 10000"/>
                    <a:gd name="connsiteX30" fmla="*/ 4286 w 9713"/>
                    <a:gd name="connsiteY30" fmla="*/ 2405 h 10000"/>
                    <a:gd name="connsiteX31" fmla="*/ 4286 w 9713"/>
                    <a:gd name="connsiteY31" fmla="*/ 2022 h 10000"/>
                    <a:gd name="connsiteX32" fmla="*/ 4573 w 9713"/>
                    <a:gd name="connsiteY32" fmla="*/ 1983 h 10000"/>
                    <a:gd name="connsiteX33" fmla="*/ 4573 w 9713"/>
                    <a:gd name="connsiteY33" fmla="*/ 1680 h 10000"/>
                    <a:gd name="connsiteX34" fmla="*/ 4857 w 9713"/>
                    <a:gd name="connsiteY34" fmla="*/ 1642 h 10000"/>
                    <a:gd name="connsiteX35" fmla="*/ 4857 w 9713"/>
                    <a:gd name="connsiteY35" fmla="*/ 1334 h 10000"/>
                    <a:gd name="connsiteX36" fmla="*/ 5145 w 9713"/>
                    <a:gd name="connsiteY36" fmla="*/ 1296 h 10000"/>
                    <a:gd name="connsiteX37" fmla="*/ 5145 w 9713"/>
                    <a:gd name="connsiteY37" fmla="*/ 990 h 10000"/>
                    <a:gd name="connsiteX38" fmla="*/ 5426 w 9713"/>
                    <a:gd name="connsiteY38" fmla="*/ 953 h 10000"/>
                    <a:gd name="connsiteX39" fmla="*/ 5426 w 9713"/>
                    <a:gd name="connsiteY39" fmla="*/ 726 h 10000"/>
                    <a:gd name="connsiteX40" fmla="*/ 5717 w 9713"/>
                    <a:gd name="connsiteY40" fmla="*/ 690 h 10000"/>
                    <a:gd name="connsiteX41" fmla="*/ 5717 w 9713"/>
                    <a:gd name="connsiteY41" fmla="*/ 494 h 10000"/>
                    <a:gd name="connsiteX42" fmla="*/ 5997 w 9713"/>
                    <a:gd name="connsiteY42" fmla="*/ 457 h 10000"/>
                    <a:gd name="connsiteX43" fmla="*/ 5997 w 9713"/>
                    <a:gd name="connsiteY43" fmla="*/ 307 h 10000"/>
                    <a:gd name="connsiteX44" fmla="*/ 6283 w 9713"/>
                    <a:gd name="connsiteY44" fmla="*/ 269 h 10000"/>
                    <a:gd name="connsiteX45" fmla="*/ 6283 w 9713"/>
                    <a:gd name="connsiteY45" fmla="*/ 149 h 10000"/>
                    <a:gd name="connsiteX46" fmla="*/ 6568 w 9713"/>
                    <a:gd name="connsiteY46" fmla="*/ 113 h 10000"/>
                    <a:gd name="connsiteX47" fmla="*/ 6568 w 9713"/>
                    <a:gd name="connsiteY47" fmla="*/ 76 h 10000"/>
                    <a:gd name="connsiteX48" fmla="*/ 7141 w 9713"/>
                    <a:gd name="connsiteY48" fmla="*/ 0 h 10000"/>
                    <a:gd name="connsiteX49" fmla="*/ 6859 w 9713"/>
                    <a:gd name="connsiteY49" fmla="*/ 0 h 10000"/>
                    <a:gd name="connsiteX50" fmla="*/ 7141 w 9713"/>
                    <a:gd name="connsiteY50" fmla="*/ 0 h 10000"/>
                    <a:gd name="connsiteX51" fmla="*/ 7429 w 9713"/>
                    <a:gd name="connsiteY51" fmla="*/ 0 h 10000"/>
                    <a:gd name="connsiteX52" fmla="*/ 7998 w 9713"/>
                    <a:gd name="connsiteY52" fmla="*/ 76 h 10000"/>
                    <a:gd name="connsiteX53" fmla="*/ 7998 w 9713"/>
                    <a:gd name="connsiteY53" fmla="*/ 188 h 10000"/>
                    <a:gd name="connsiteX54" fmla="*/ 8284 w 9713"/>
                    <a:gd name="connsiteY54" fmla="*/ 232 h 10000"/>
                    <a:gd name="connsiteX55" fmla="*/ 8284 w 9713"/>
                    <a:gd name="connsiteY55" fmla="*/ 343 h 10000"/>
                    <a:gd name="connsiteX56" fmla="*/ 8573 w 9713"/>
                    <a:gd name="connsiteY56" fmla="*/ 384 h 10000"/>
                    <a:gd name="connsiteX57" fmla="*/ 8573 w 9713"/>
                    <a:gd name="connsiteY57" fmla="*/ 570 h 10000"/>
                    <a:gd name="connsiteX58" fmla="*/ 8855 w 9713"/>
                    <a:gd name="connsiteY58" fmla="*/ 609 h 10000"/>
                    <a:gd name="connsiteX59" fmla="*/ 8855 w 9713"/>
                    <a:gd name="connsiteY59" fmla="*/ 803 h 10000"/>
                    <a:gd name="connsiteX60" fmla="*/ 9138 w 9713"/>
                    <a:gd name="connsiteY60" fmla="*/ 838 h 10000"/>
                    <a:gd name="connsiteX61" fmla="*/ 9138 w 9713"/>
                    <a:gd name="connsiteY61" fmla="*/ 1069 h 10000"/>
                    <a:gd name="connsiteX62" fmla="*/ 9429 w 9713"/>
                    <a:gd name="connsiteY62" fmla="*/ 1107 h 10000"/>
                    <a:gd name="connsiteX63" fmla="*/ 9429 w 9713"/>
                    <a:gd name="connsiteY63" fmla="*/ 1409 h 10000"/>
                    <a:gd name="connsiteX64" fmla="*/ 9713 w 9713"/>
                    <a:gd name="connsiteY64" fmla="*/ 1448 h 10000"/>
                    <a:gd name="connsiteX65" fmla="*/ 9713 w 9713"/>
                    <a:gd name="connsiteY65" fmla="*/ 1755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293 w 10000"/>
                    <a:gd name="connsiteY2" fmla="*/ 9541 h 10000"/>
                    <a:gd name="connsiteX3" fmla="*/ 293 w 10000"/>
                    <a:gd name="connsiteY3" fmla="*/ 9082 h 10000"/>
                    <a:gd name="connsiteX4" fmla="*/ 590 w 10000"/>
                    <a:gd name="connsiteY4" fmla="*/ 9042 h 10000"/>
                    <a:gd name="connsiteX5" fmla="*/ 590 w 10000"/>
                    <a:gd name="connsiteY5" fmla="*/ 8545 h 10000"/>
                    <a:gd name="connsiteX6" fmla="*/ 882 w 10000"/>
                    <a:gd name="connsiteY6" fmla="*/ 8509 h 10000"/>
                    <a:gd name="connsiteX7" fmla="*/ 882 w 10000"/>
                    <a:gd name="connsiteY7" fmla="*/ 8052 h 10000"/>
                    <a:gd name="connsiteX8" fmla="*/ 1175 w 10000"/>
                    <a:gd name="connsiteY8" fmla="*/ 8014 h 10000"/>
                    <a:gd name="connsiteX9" fmla="*/ 1175 w 10000"/>
                    <a:gd name="connsiteY9" fmla="*/ 7519 h 10000"/>
                    <a:gd name="connsiteX10" fmla="*/ 1468 w 10000"/>
                    <a:gd name="connsiteY10" fmla="*/ 7480 h 10000"/>
                    <a:gd name="connsiteX11" fmla="*/ 1468 w 10000"/>
                    <a:gd name="connsiteY11" fmla="*/ 6983 h 10000"/>
                    <a:gd name="connsiteX12" fmla="*/ 1767 w 10000"/>
                    <a:gd name="connsiteY12" fmla="*/ 6946 h 10000"/>
                    <a:gd name="connsiteX13" fmla="*/ 1767 w 10000"/>
                    <a:gd name="connsiteY13" fmla="*/ 6449 h 10000"/>
                    <a:gd name="connsiteX14" fmla="*/ 2058 w 10000"/>
                    <a:gd name="connsiteY14" fmla="*/ 6409 h 10000"/>
                    <a:gd name="connsiteX15" fmla="*/ 2058 w 10000"/>
                    <a:gd name="connsiteY15" fmla="*/ 5915 h 10000"/>
                    <a:gd name="connsiteX16" fmla="*/ 2355 w 10000"/>
                    <a:gd name="connsiteY16" fmla="*/ 5875 h 10000"/>
                    <a:gd name="connsiteX17" fmla="*/ 2355 w 10000"/>
                    <a:gd name="connsiteY17" fmla="*/ 5381 h 10000"/>
                    <a:gd name="connsiteX18" fmla="*/ 2651 w 10000"/>
                    <a:gd name="connsiteY18" fmla="*/ 5344 h 10000"/>
                    <a:gd name="connsiteX19" fmla="*/ 2651 w 10000"/>
                    <a:gd name="connsiteY19" fmla="*/ 4847 h 10000"/>
                    <a:gd name="connsiteX20" fmla="*/ 2946 w 10000"/>
                    <a:gd name="connsiteY20" fmla="*/ 4810 h 10000"/>
                    <a:gd name="connsiteX21" fmla="*/ 2946 w 10000"/>
                    <a:gd name="connsiteY21" fmla="*/ 4312 h 10000"/>
                    <a:gd name="connsiteX22" fmla="*/ 3234 w 10000"/>
                    <a:gd name="connsiteY22" fmla="*/ 4274 h 10000"/>
                    <a:gd name="connsiteX23" fmla="*/ 3234 w 10000"/>
                    <a:gd name="connsiteY23" fmla="*/ 3815 h 10000"/>
                    <a:gd name="connsiteX24" fmla="*/ 3530 w 10000"/>
                    <a:gd name="connsiteY24" fmla="*/ 3778 h 10000"/>
                    <a:gd name="connsiteX25" fmla="*/ 3530 w 10000"/>
                    <a:gd name="connsiteY25" fmla="*/ 3360 h 10000"/>
                    <a:gd name="connsiteX26" fmla="*/ 3826 w 10000"/>
                    <a:gd name="connsiteY26" fmla="*/ 3318 h 10000"/>
                    <a:gd name="connsiteX27" fmla="*/ 3826 w 10000"/>
                    <a:gd name="connsiteY27" fmla="*/ 2901 h 10000"/>
                    <a:gd name="connsiteX28" fmla="*/ 4117 w 10000"/>
                    <a:gd name="connsiteY28" fmla="*/ 2858 h 10000"/>
                    <a:gd name="connsiteX29" fmla="*/ 4117 w 10000"/>
                    <a:gd name="connsiteY29" fmla="*/ 2442 h 10000"/>
                    <a:gd name="connsiteX30" fmla="*/ 4413 w 10000"/>
                    <a:gd name="connsiteY30" fmla="*/ 2405 h 10000"/>
                    <a:gd name="connsiteX31" fmla="*/ 4413 w 10000"/>
                    <a:gd name="connsiteY31" fmla="*/ 2022 h 10000"/>
                    <a:gd name="connsiteX32" fmla="*/ 4708 w 10000"/>
                    <a:gd name="connsiteY32" fmla="*/ 1983 h 10000"/>
                    <a:gd name="connsiteX33" fmla="*/ 4708 w 10000"/>
                    <a:gd name="connsiteY33" fmla="*/ 1680 h 10000"/>
                    <a:gd name="connsiteX34" fmla="*/ 5001 w 10000"/>
                    <a:gd name="connsiteY34" fmla="*/ 1642 h 10000"/>
                    <a:gd name="connsiteX35" fmla="*/ 5001 w 10000"/>
                    <a:gd name="connsiteY35" fmla="*/ 1334 h 10000"/>
                    <a:gd name="connsiteX36" fmla="*/ 5297 w 10000"/>
                    <a:gd name="connsiteY36" fmla="*/ 1296 h 10000"/>
                    <a:gd name="connsiteX37" fmla="*/ 5297 w 10000"/>
                    <a:gd name="connsiteY37" fmla="*/ 990 h 10000"/>
                    <a:gd name="connsiteX38" fmla="*/ 5586 w 10000"/>
                    <a:gd name="connsiteY38" fmla="*/ 953 h 10000"/>
                    <a:gd name="connsiteX39" fmla="*/ 5586 w 10000"/>
                    <a:gd name="connsiteY39" fmla="*/ 726 h 10000"/>
                    <a:gd name="connsiteX40" fmla="*/ 5886 w 10000"/>
                    <a:gd name="connsiteY40" fmla="*/ 690 h 10000"/>
                    <a:gd name="connsiteX41" fmla="*/ 5886 w 10000"/>
                    <a:gd name="connsiteY41" fmla="*/ 494 h 10000"/>
                    <a:gd name="connsiteX42" fmla="*/ 6174 w 10000"/>
                    <a:gd name="connsiteY42" fmla="*/ 457 h 10000"/>
                    <a:gd name="connsiteX43" fmla="*/ 6174 w 10000"/>
                    <a:gd name="connsiteY43" fmla="*/ 307 h 10000"/>
                    <a:gd name="connsiteX44" fmla="*/ 6469 w 10000"/>
                    <a:gd name="connsiteY44" fmla="*/ 269 h 10000"/>
                    <a:gd name="connsiteX45" fmla="*/ 6469 w 10000"/>
                    <a:gd name="connsiteY45" fmla="*/ 149 h 10000"/>
                    <a:gd name="connsiteX46" fmla="*/ 6762 w 10000"/>
                    <a:gd name="connsiteY46" fmla="*/ 113 h 10000"/>
                    <a:gd name="connsiteX47" fmla="*/ 6762 w 10000"/>
                    <a:gd name="connsiteY47" fmla="*/ 76 h 10000"/>
                    <a:gd name="connsiteX48" fmla="*/ 7352 w 10000"/>
                    <a:gd name="connsiteY48" fmla="*/ 0 h 10000"/>
                    <a:gd name="connsiteX49" fmla="*/ 7062 w 10000"/>
                    <a:gd name="connsiteY49" fmla="*/ 0 h 10000"/>
                    <a:gd name="connsiteX50" fmla="*/ 7352 w 10000"/>
                    <a:gd name="connsiteY50" fmla="*/ 0 h 10000"/>
                    <a:gd name="connsiteX51" fmla="*/ 7649 w 10000"/>
                    <a:gd name="connsiteY51" fmla="*/ 0 h 10000"/>
                    <a:gd name="connsiteX52" fmla="*/ 8234 w 10000"/>
                    <a:gd name="connsiteY52" fmla="*/ 76 h 10000"/>
                    <a:gd name="connsiteX53" fmla="*/ 8234 w 10000"/>
                    <a:gd name="connsiteY53" fmla="*/ 188 h 10000"/>
                    <a:gd name="connsiteX54" fmla="*/ 8529 w 10000"/>
                    <a:gd name="connsiteY54" fmla="*/ 232 h 10000"/>
                    <a:gd name="connsiteX55" fmla="*/ 8529 w 10000"/>
                    <a:gd name="connsiteY55" fmla="*/ 343 h 10000"/>
                    <a:gd name="connsiteX56" fmla="*/ 8826 w 10000"/>
                    <a:gd name="connsiteY56" fmla="*/ 384 h 10000"/>
                    <a:gd name="connsiteX57" fmla="*/ 8826 w 10000"/>
                    <a:gd name="connsiteY57" fmla="*/ 570 h 10000"/>
                    <a:gd name="connsiteX58" fmla="*/ 9117 w 10000"/>
                    <a:gd name="connsiteY58" fmla="*/ 609 h 10000"/>
                    <a:gd name="connsiteX59" fmla="*/ 9117 w 10000"/>
                    <a:gd name="connsiteY59" fmla="*/ 803 h 10000"/>
                    <a:gd name="connsiteX60" fmla="*/ 9408 w 10000"/>
                    <a:gd name="connsiteY60" fmla="*/ 838 h 10000"/>
                    <a:gd name="connsiteX61" fmla="*/ 9408 w 10000"/>
                    <a:gd name="connsiteY61" fmla="*/ 1069 h 10000"/>
                    <a:gd name="connsiteX62" fmla="*/ 9708 w 10000"/>
                    <a:gd name="connsiteY62" fmla="*/ 1107 h 10000"/>
                    <a:gd name="connsiteX63" fmla="*/ 9708 w 10000"/>
                    <a:gd name="connsiteY63" fmla="*/ 1409 h 10000"/>
                    <a:gd name="connsiteX64" fmla="*/ 10000 w 10000"/>
                    <a:gd name="connsiteY64" fmla="*/ 1448 h 10000"/>
                    <a:gd name="connsiteX0" fmla="*/ 0 w 9708"/>
                    <a:gd name="connsiteY0" fmla="*/ 10000 h 10000"/>
                    <a:gd name="connsiteX1" fmla="*/ 0 w 9708"/>
                    <a:gd name="connsiteY1" fmla="*/ 9581 h 10000"/>
                    <a:gd name="connsiteX2" fmla="*/ 293 w 9708"/>
                    <a:gd name="connsiteY2" fmla="*/ 9541 h 10000"/>
                    <a:gd name="connsiteX3" fmla="*/ 293 w 9708"/>
                    <a:gd name="connsiteY3" fmla="*/ 9082 h 10000"/>
                    <a:gd name="connsiteX4" fmla="*/ 590 w 9708"/>
                    <a:gd name="connsiteY4" fmla="*/ 9042 h 10000"/>
                    <a:gd name="connsiteX5" fmla="*/ 590 w 9708"/>
                    <a:gd name="connsiteY5" fmla="*/ 8545 h 10000"/>
                    <a:gd name="connsiteX6" fmla="*/ 882 w 9708"/>
                    <a:gd name="connsiteY6" fmla="*/ 8509 h 10000"/>
                    <a:gd name="connsiteX7" fmla="*/ 882 w 9708"/>
                    <a:gd name="connsiteY7" fmla="*/ 8052 h 10000"/>
                    <a:gd name="connsiteX8" fmla="*/ 1175 w 9708"/>
                    <a:gd name="connsiteY8" fmla="*/ 8014 h 10000"/>
                    <a:gd name="connsiteX9" fmla="*/ 1175 w 9708"/>
                    <a:gd name="connsiteY9" fmla="*/ 7519 h 10000"/>
                    <a:gd name="connsiteX10" fmla="*/ 1468 w 9708"/>
                    <a:gd name="connsiteY10" fmla="*/ 7480 h 10000"/>
                    <a:gd name="connsiteX11" fmla="*/ 1468 w 9708"/>
                    <a:gd name="connsiteY11" fmla="*/ 6983 h 10000"/>
                    <a:gd name="connsiteX12" fmla="*/ 1767 w 9708"/>
                    <a:gd name="connsiteY12" fmla="*/ 6946 h 10000"/>
                    <a:gd name="connsiteX13" fmla="*/ 1767 w 9708"/>
                    <a:gd name="connsiteY13" fmla="*/ 6449 h 10000"/>
                    <a:gd name="connsiteX14" fmla="*/ 2058 w 9708"/>
                    <a:gd name="connsiteY14" fmla="*/ 6409 h 10000"/>
                    <a:gd name="connsiteX15" fmla="*/ 2058 w 9708"/>
                    <a:gd name="connsiteY15" fmla="*/ 5915 h 10000"/>
                    <a:gd name="connsiteX16" fmla="*/ 2355 w 9708"/>
                    <a:gd name="connsiteY16" fmla="*/ 5875 h 10000"/>
                    <a:gd name="connsiteX17" fmla="*/ 2355 w 9708"/>
                    <a:gd name="connsiteY17" fmla="*/ 5381 h 10000"/>
                    <a:gd name="connsiteX18" fmla="*/ 2651 w 9708"/>
                    <a:gd name="connsiteY18" fmla="*/ 5344 h 10000"/>
                    <a:gd name="connsiteX19" fmla="*/ 2651 w 9708"/>
                    <a:gd name="connsiteY19" fmla="*/ 4847 h 10000"/>
                    <a:gd name="connsiteX20" fmla="*/ 2946 w 9708"/>
                    <a:gd name="connsiteY20" fmla="*/ 4810 h 10000"/>
                    <a:gd name="connsiteX21" fmla="*/ 2946 w 9708"/>
                    <a:gd name="connsiteY21" fmla="*/ 4312 h 10000"/>
                    <a:gd name="connsiteX22" fmla="*/ 3234 w 9708"/>
                    <a:gd name="connsiteY22" fmla="*/ 4274 h 10000"/>
                    <a:gd name="connsiteX23" fmla="*/ 3234 w 9708"/>
                    <a:gd name="connsiteY23" fmla="*/ 3815 h 10000"/>
                    <a:gd name="connsiteX24" fmla="*/ 3530 w 9708"/>
                    <a:gd name="connsiteY24" fmla="*/ 3778 h 10000"/>
                    <a:gd name="connsiteX25" fmla="*/ 3530 w 9708"/>
                    <a:gd name="connsiteY25" fmla="*/ 3360 h 10000"/>
                    <a:gd name="connsiteX26" fmla="*/ 3826 w 9708"/>
                    <a:gd name="connsiteY26" fmla="*/ 3318 h 10000"/>
                    <a:gd name="connsiteX27" fmla="*/ 3826 w 9708"/>
                    <a:gd name="connsiteY27" fmla="*/ 2901 h 10000"/>
                    <a:gd name="connsiteX28" fmla="*/ 4117 w 9708"/>
                    <a:gd name="connsiteY28" fmla="*/ 2858 h 10000"/>
                    <a:gd name="connsiteX29" fmla="*/ 4117 w 9708"/>
                    <a:gd name="connsiteY29" fmla="*/ 2442 h 10000"/>
                    <a:gd name="connsiteX30" fmla="*/ 4413 w 9708"/>
                    <a:gd name="connsiteY30" fmla="*/ 2405 h 10000"/>
                    <a:gd name="connsiteX31" fmla="*/ 4413 w 9708"/>
                    <a:gd name="connsiteY31" fmla="*/ 2022 h 10000"/>
                    <a:gd name="connsiteX32" fmla="*/ 4708 w 9708"/>
                    <a:gd name="connsiteY32" fmla="*/ 1983 h 10000"/>
                    <a:gd name="connsiteX33" fmla="*/ 4708 w 9708"/>
                    <a:gd name="connsiteY33" fmla="*/ 1680 h 10000"/>
                    <a:gd name="connsiteX34" fmla="*/ 5001 w 9708"/>
                    <a:gd name="connsiteY34" fmla="*/ 1642 h 10000"/>
                    <a:gd name="connsiteX35" fmla="*/ 5001 w 9708"/>
                    <a:gd name="connsiteY35" fmla="*/ 1334 h 10000"/>
                    <a:gd name="connsiteX36" fmla="*/ 5297 w 9708"/>
                    <a:gd name="connsiteY36" fmla="*/ 1296 h 10000"/>
                    <a:gd name="connsiteX37" fmla="*/ 5297 w 9708"/>
                    <a:gd name="connsiteY37" fmla="*/ 990 h 10000"/>
                    <a:gd name="connsiteX38" fmla="*/ 5586 w 9708"/>
                    <a:gd name="connsiteY38" fmla="*/ 953 h 10000"/>
                    <a:gd name="connsiteX39" fmla="*/ 5586 w 9708"/>
                    <a:gd name="connsiteY39" fmla="*/ 726 h 10000"/>
                    <a:gd name="connsiteX40" fmla="*/ 5886 w 9708"/>
                    <a:gd name="connsiteY40" fmla="*/ 690 h 10000"/>
                    <a:gd name="connsiteX41" fmla="*/ 5886 w 9708"/>
                    <a:gd name="connsiteY41" fmla="*/ 494 h 10000"/>
                    <a:gd name="connsiteX42" fmla="*/ 6174 w 9708"/>
                    <a:gd name="connsiteY42" fmla="*/ 457 h 10000"/>
                    <a:gd name="connsiteX43" fmla="*/ 6174 w 9708"/>
                    <a:gd name="connsiteY43" fmla="*/ 307 h 10000"/>
                    <a:gd name="connsiteX44" fmla="*/ 6469 w 9708"/>
                    <a:gd name="connsiteY44" fmla="*/ 269 h 10000"/>
                    <a:gd name="connsiteX45" fmla="*/ 6469 w 9708"/>
                    <a:gd name="connsiteY45" fmla="*/ 149 h 10000"/>
                    <a:gd name="connsiteX46" fmla="*/ 6762 w 9708"/>
                    <a:gd name="connsiteY46" fmla="*/ 113 h 10000"/>
                    <a:gd name="connsiteX47" fmla="*/ 6762 w 9708"/>
                    <a:gd name="connsiteY47" fmla="*/ 76 h 10000"/>
                    <a:gd name="connsiteX48" fmla="*/ 7352 w 9708"/>
                    <a:gd name="connsiteY48" fmla="*/ 0 h 10000"/>
                    <a:gd name="connsiteX49" fmla="*/ 7062 w 9708"/>
                    <a:gd name="connsiteY49" fmla="*/ 0 h 10000"/>
                    <a:gd name="connsiteX50" fmla="*/ 7352 w 9708"/>
                    <a:gd name="connsiteY50" fmla="*/ 0 h 10000"/>
                    <a:gd name="connsiteX51" fmla="*/ 7649 w 9708"/>
                    <a:gd name="connsiteY51" fmla="*/ 0 h 10000"/>
                    <a:gd name="connsiteX52" fmla="*/ 8234 w 9708"/>
                    <a:gd name="connsiteY52" fmla="*/ 76 h 10000"/>
                    <a:gd name="connsiteX53" fmla="*/ 8234 w 9708"/>
                    <a:gd name="connsiteY53" fmla="*/ 188 h 10000"/>
                    <a:gd name="connsiteX54" fmla="*/ 8529 w 9708"/>
                    <a:gd name="connsiteY54" fmla="*/ 232 h 10000"/>
                    <a:gd name="connsiteX55" fmla="*/ 8529 w 9708"/>
                    <a:gd name="connsiteY55" fmla="*/ 343 h 10000"/>
                    <a:gd name="connsiteX56" fmla="*/ 8826 w 9708"/>
                    <a:gd name="connsiteY56" fmla="*/ 384 h 10000"/>
                    <a:gd name="connsiteX57" fmla="*/ 8826 w 9708"/>
                    <a:gd name="connsiteY57" fmla="*/ 570 h 10000"/>
                    <a:gd name="connsiteX58" fmla="*/ 9117 w 9708"/>
                    <a:gd name="connsiteY58" fmla="*/ 609 h 10000"/>
                    <a:gd name="connsiteX59" fmla="*/ 9117 w 9708"/>
                    <a:gd name="connsiteY59" fmla="*/ 803 h 10000"/>
                    <a:gd name="connsiteX60" fmla="*/ 9408 w 9708"/>
                    <a:gd name="connsiteY60" fmla="*/ 838 h 10000"/>
                    <a:gd name="connsiteX61" fmla="*/ 9408 w 9708"/>
                    <a:gd name="connsiteY61" fmla="*/ 1069 h 10000"/>
                    <a:gd name="connsiteX62" fmla="*/ 9708 w 9708"/>
                    <a:gd name="connsiteY62" fmla="*/ 1107 h 10000"/>
                    <a:gd name="connsiteX63" fmla="*/ 9708 w 9708"/>
                    <a:gd name="connsiteY63" fmla="*/ 140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02 w 10000"/>
                    <a:gd name="connsiteY2" fmla="*/ 9541 h 10000"/>
                    <a:gd name="connsiteX3" fmla="*/ 302 w 10000"/>
                    <a:gd name="connsiteY3" fmla="*/ 9082 h 10000"/>
                    <a:gd name="connsiteX4" fmla="*/ 608 w 10000"/>
                    <a:gd name="connsiteY4" fmla="*/ 9042 h 10000"/>
                    <a:gd name="connsiteX5" fmla="*/ 608 w 10000"/>
                    <a:gd name="connsiteY5" fmla="*/ 8545 h 10000"/>
                    <a:gd name="connsiteX6" fmla="*/ 909 w 10000"/>
                    <a:gd name="connsiteY6" fmla="*/ 8509 h 10000"/>
                    <a:gd name="connsiteX7" fmla="*/ 909 w 10000"/>
                    <a:gd name="connsiteY7" fmla="*/ 8052 h 10000"/>
                    <a:gd name="connsiteX8" fmla="*/ 1210 w 10000"/>
                    <a:gd name="connsiteY8" fmla="*/ 8014 h 10000"/>
                    <a:gd name="connsiteX9" fmla="*/ 1210 w 10000"/>
                    <a:gd name="connsiteY9" fmla="*/ 7519 h 10000"/>
                    <a:gd name="connsiteX10" fmla="*/ 1512 w 10000"/>
                    <a:gd name="connsiteY10" fmla="*/ 7480 h 10000"/>
                    <a:gd name="connsiteX11" fmla="*/ 1512 w 10000"/>
                    <a:gd name="connsiteY11" fmla="*/ 6983 h 10000"/>
                    <a:gd name="connsiteX12" fmla="*/ 1820 w 10000"/>
                    <a:gd name="connsiteY12" fmla="*/ 6946 h 10000"/>
                    <a:gd name="connsiteX13" fmla="*/ 1820 w 10000"/>
                    <a:gd name="connsiteY13" fmla="*/ 6449 h 10000"/>
                    <a:gd name="connsiteX14" fmla="*/ 2120 w 10000"/>
                    <a:gd name="connsiteY14" fmla="*/ 6409 h 10000"/>
                    <a:gd name="connsiteX15" fmla="*/ 2120 w 10000"/>
                    <a:gd name="connsiteY15" fmla="*/ 5915 h 10000"/>
                    <a:gd name="connsiteX16" fmla="*/ 2426 w 10000"/>
                    <a:gd name="connsiteY16" fmla="*/ 5875 h 10000"/>
                    <a:gd name="connsiteX17" fmla="*/ 2426 w 10000"/>
                    <a:gd name="connsiteY17" fmla="*/ 5381 h 10000"/>
                    <a:gd name="connsiteX18" fmla="*/ 2731 w 10000"/>
                    <a:gd name="connsiteY18" fmla="*/ 5344 h 10000"/>
                    <a:gd name="connsiteX19" fmla="*/ 2731 w 10000"/>
                    <a:gd name="connsiteY19" fmla="*/ 4847 h 10000"/>
                    <a:gd name="connsiteX20" fmla="*/ 3035 w 10000"/>
                    <a:gd name="connsiteY20" fmla="*/ 4810 h 10000"/>
                    <a:gd name="connsiteX21" fmla="*/ 3035 w 10000"/>
                    <a:gd name="connsiteY21" fmla="*/ 4312 h 10000"/>
                    <a:gd name="connsiteX22" fmla="*/ 3331 w 10000"/>
                    <a:gd name="connsiteY22" fmla="*/ 4274 h 10000"/>
                    <a:gd name="connsiteX23" fmla="*/ 3331 w 10000"/>
                    <a:gd name="connsiteY23" fmla="*/ 3815 h 10000"/>
                    <a:gd name="connsiteX24" fmla="*/ 3636 w 10000"/>
                    <a:gd name="connsiteY24" fmla="*/ 3778 h 10000"/>
                    <a:gd name="connsiteX25" fmla="*/ 3636 w 10000"/>
                    <a:gd name="connsiteY25" fmla="*/ 3360 h 10000"/>
                    <a:gd name="connsiteX26" fmla="*/ 3941 w 10000"/>
                    <a:gd name="connsiteY26" fmla="*/ 3318 h 10000"/>
                    <a:gd name="connsiteX27" fmla="*/ 3941 w 10000"/>
                    <a:gd name="connsiteY27" fmla="*/ 2901 h 10000"/>
                    <a:gd name="connsiteX28" fmla="*/ 4241 w 10000"/>
                    <a:gd name="connsiteY28" fmla="*/ 2858 h 10000"/>
                    <a:gd name="connsiteX29" fmla="*/ 4241 w 10000"/>
                    <a:gd name="connsiteY29" fmla="*/ 2442 h 10000"/>
                    <a:gd name="connsiteX30" fmla="*/ 4546 w 10000"/>
                    <a:gd name="connsiteY30" fmla="*/ 2405 h 10000"/>
                    <a:gd name="connsiteX31" fmla="*/ 4546 w 10000"/>
                    <a:gd name="connsiteY31" fmla="*/ 2022 h 10000"/>
                    <a:gd name="connsiteX32" fmla="*/ 4850 w 10000"/>
                    <a:gd name="connsiteY32" fmla="*/ 1983 h 10000"/>
                    <a:gd name="connsiteX33" fmla="*/ 4850 w 10000"/>
                    <a:gd name="connsiteY33" fmla="*/ 1680 h 10000"/>
                    <a:gd name="connsiteX34" fmla="*/ 5151 w 10000"/>
                    <a:gd name="connsiteY34" fmla="*/ 1642 h 10000"/>
                    <a:gd name="connsiteX35" fmla="*/ 5151 w 10000"/>
                    <a:gd name="connsiteY35" fmla="*/ 1334 h 10000"/>
                    <a:gd name="connsiteX36" fmla="*/ 5456 w 10000"/>
                    <a:gd name="connsiteY36" fmla="*/ 1296 h 10000"/>
                    <a:gd name="connsiteX37" fmla="*/ 5456 w 10000"/>
                    <a:gd name="connsiteY37" fmla="*/ 990 h 10000"/>
                    <a:gd name="connsiteX38" fmla="*/ 5754 w 10000"/>
                    <a:gd name="connsiteY38" fmla="*/ 953 h 10000"/>
                    <a:gd name="connsiteX39" fmla="*/ 5754 w 10000"/>
                    <a:gd name="connsiteY39" fmla="*/ 726 h 10000"/>
                    <a:gd name="connsiteX40" fmla="*/ 6063 w 10000"/>
                    <a:gd name="connsiteY40" fmla="*/ 690 h 10000"/>
                    <a:gd name="connsiteX41" fmla="*/ 6063 w 10000"/>
                    <a:gd name="connsiteY41" fmla="*/ 494 h 10000"/>
                    <a:gd name="connsiteX42" fmla="*/ 6360 w 10000"/>
                    <a:gd name="connsiteY42" fmla="*/ 457 h 10000"/>
                    <a:gd name="connsiteX43" fmla="*/ 6360 w 10000"/>
                    <a:gd name="connsiteY43" fmla="*/ 307 h 10000"/>
                    <a:gd name="connsiteX44" fmla="*/ 6664 w 10000"/>
                    <a:gd name="connsiteY44" fmla="*/ 269 h 10000"/>
                    <a:gd name="connsiteX45" fmla="*/ 6664 w 10000"/>
                    <a:gd name="connsiteY45" fmla="*/ 149 h 10000"/>
                    <a:gd name="connsiteX46" fmla="*/ 6965 w 10000"/>
                    <a:gd name="connsiteY46" fmla="*/ 113 h 10000"/>
                    <a:gd name="connsiteX47" fmla="*/ 6965 w 10000"/>
                    <a:gd name="connsiteY47" fmla="*/ 76 h 10000"/>
                    <a:gd name="connsiteX48" fmla="*/ 7573 w 10000"/>
                    <a:gd name="connsiteY48" fmla="*/ 0 h 10000"/>
                    <a:gd name="connsiteX49" fmla="*/ 7274 w 10000"/>
                    <a:gd name="connsiteY49" fmla="*/ 0 h 10000"/>
                    <a:gd name="connsiteX50" fmla="*/ 7573 w 10000"/>
                    <a:gd name="connsiteY50" fmla="*/ 0 h 10000"/>
                    <a:gd name="connsiteX51" fmla="*/ 7879 w 10000"/>
                    <a:gd name="connsiteY51" fmla="*/ 0 h 10000"/>
                    <a:gd name="connsiteX52" fmla="*/ 8482 w 10000"/>
                    <a:gd name="connsiteY52" fmla="*/ 76 h 10000"/>
                    <a:gd name="connsiteX53" fmla="*/ 8482 w 10000"/>
                    <a:gd name="connsiteY53" fmla="*/ 188 h 10000"/>
                    <a:gd name="connsiteX54" fmla="*/ 8786 w 10000"/>
                    <a:gd name="connsiteY54" fmla="*/ 232 h 10000"/>
                    <a:gd name="connsiteX55" fmla="*/ 8786 w 10000"/>
                    <a:gd name="connsiteY55" fmla="*/ 343 h 10000"/>
                    <a:gd name="connsiteX56" fmla="*/ 9091 w 10000"/>
                    <a:gd name="connsiteY56" fmla="*/ 384 h 10000"/>
                    <a:gd name="connsiteX57" fmla="*/ 9091 w 10000"/>
                    <a:gd name="connsiteY57" fmla="*/ 570 h 10000"/>
                    <a:gd name="connsiteX58" fmla="*/ 9391 w 10000"/>
                    <a:gd name="connsiteY58" fmla="*/ 609 h 10000"/>
                    <a:gd name="connsiteX59" fmla="*/ 9391 w 10000"/>
                    <a:gd name="connsiteY59" fmla="*/ 803 h 10000"/>
                    <a:gd name="connsiteX60" fmla="*/ 9691 w 10000"/>
                    <a:gd name="connsiteY60" fmla="*/ 838 h 10000"/>
                    <a:gd name="connsiteX61" fmla="*/ 9691 w 10000"/>
                    <a:gd name="connsiteY61" fmla="*/ 1069 h 10000"/>
                    <a:gd name="connsiteX62" fmla="*/ 10000 w 10000"/>
                    <a:gd name="connsiteY62" fmla="*/ 1107 h 10000"/>
                    <a:gd name="connsiteX0" fmla="*/ 0 w 9691"/>
                    <a:gd name="connsiteY0" fmla="*/ 10000 h 10000"/>
                    <a:gd name="connsiteX1" fmla="*/ 0 w 9691"/>
                    <a:gd name="connsiteY1" fmla="*/ 9581 h 10000"/>
                    <a:gd name="connsiteX2" fmla="*/ 302 w 9691"/>
                    <a:gd name="connsiteY2" fmla="*/ 9541 h 10000"/>
                    <a:gd name="connsiteX3" fmla="*/ 302 w 9691"/>
                    <a:gd name="connsiteY3" fmla="*/ 9082 h 10000"/>
                    <a:gd name="connsiteX4" fmla="*/ 608 w 9691"/>
                    <a:gd name="connsiteY4" fmla="*/ 9042 h 10000"/>
                    <a:gd name="connsiteX5" fmla="*/ 608 w 9691"/>
                    <a:gd name="connsiteY5" fmla="*/ 8545 h 10000"/>
                    <a:gd name="connsiteX6" fmla="*/ 909 w 9691"/>
                    <a:gd name="connsiteY6" fmla="*/ 8509 h 10000"/>
                    <a:gd name="connsiteX7" fmla="*/ 909 w 9691"/>
                    <a:gd name="connsiteY7" fmla="*/ 8052 h 10000"/>
                    <a:gd name="connsiteX8" fmla="*/ 1210 w 9691"/>
                    <a:gd name="connsiteY8" fmla="*/ 8014 h 10000"/>
                    <a:gd name="connsiteX9" fmla="*/ 1210 w 9691"/>
                    <a:gd name="connsiteY9" fmla="*/ 7519 h 10000"/>
                    <a:gd name="connsiteX10" fmla="*/ 1512 w 9691"/>
                    <a:gd name="connsiteY10" fmla="*/ 7480 h 10000"/>
                    <a:gd name="connsiteX11" fmla="*/ 1512 w 9691"/>
                    <a:gd name="connsiteY11" fmla="*/ 6983 h 10000"/>
                    <a:gd name="connsiteX12" fmla="*/ 1820 w 9691"/>
                    <a:gd name="connsiteY12" fmla="*/ 6946 h 10000"/>
                    <a:gd name="connsiteX13" fmla="*/ 1820 w 9691"/>
                    <a:gd name="connsiteY13" fmla="*/ 6449 h 10000"/>
                    <a:gd name="connsiteX14" fmla="*/ 2120 w 9691"/>
                    <a:gd name="connsiteY14" fmla="*/ 6409 h 10000"/>
                    <a:gd name="connsiteX15" fmla="*/ 2120 w 9691"/>
                    <a:gd name="connsiteY15" fmla="*/ 5915 h 10000"/>
                    <a:gd name="connsiteX16" fmla="*/ 2426 w 9691"/>
                    <a:gd name="connsiteY16" fmla="*/ 5875 h 10000"/>
                    <a:gd name="connsiteX17" fmla="*/ 2426 w 9691"/>
                    <a:gd name="connsiteY17" fmla="*/ 5381 h 10000"/>
                    <a:gd name="connsiteX18" fmla="*/ 2731 w 9691"/>
                    <a:gd name="connsiteY18" fmla="*/ 5344 h 10000"/>
                    <a:gd name="connsiteX19" fmla="*/ 2731 w 9691"/>
                    <a:gd name="connsiteY19" fmla="*/ 4847 h 10000"/>
                    <a:gd name="connsiteX20" fmla="*/ 3035 w 9691"/>
                    <a:gd name="connsiteY20" fmla="*/ 4810 h 10000"/>
                    <a:gd name="connsiteX21" fmla="*/ 3035 w 9691"/>
                    <a:gd name="connsiteY21" fmla="*/ 4312 h 10000"/>
                    <a:gd name="connsiteX22" fmla="*/ 3331 w 9691"/>
                    <a:gd name="connsiteY22" fmla="*/ 4274 h 10000"/>
                    <a:gd name="connsiteX23" fmla="*/ 3331 w 9691"/>
                    <a:gd name="connsiteY23" fmla="*/ 3815 h 10000"/>
                    <a:gd name="connsiteX24" fmla="*/ 3636 w 9691"/>
                    <a:gd name="connsiteY24" fmla="*/ 3778 h 10000"/>
                    <a:gd name="connsiteX25" fmla="*/ 3636 w 9691"/>
                    <a:gd name="connsiteY25" fmla="*/ 3360 h 10000"/>
                    <a:gd name="connsiteX26" fmla="*/ 3941 w 9691"/>
                    <a:gd name="connsiteY26" fmla="*/ 3318 h 10000"/>
                    <a:gd name="connsiteX27" fmla="*/ 3941 w 9691"/>
                    <a:gd name="connsiteY27" fmla="*/ 2901 h 10000"/>
                    <a:gd name="connsiteX28" fmla="*/ 4241 w 9691"/>
                    <a:gd name="connsiteY28" fmla="*/ 2858 h 10000"/>
                    <a:gd name="connsiteX29" fmla="*/ 4241 w 9691"/>
                    <a:gd name="connsiteY29" fmla="*/ 2442 h 10000"/>
                    <a:gd name="connsiteX30" fmla="*/ 4546 w 9691"/>
                    <a:gd name="connsiteY30" fmla="*/ 2405 h 10000"/>
                    <a:gd name="connsiteX31" fmla="*/ 4546 w 9691"/>
                    <a:gd name="connsiteY31" fmla="*/ 2022 h 10000"/>
                    <a:gd name="connsiteX32" fmla="*/ 4850 w 9691"/>
                    <a:gd name="connsiteY32" fmla="*/ 1983 h 10000"/>
                    <a:gd name="connsiteX33" fmla="*/ 4850 w 9691"/>
                    <a:gd name="connsiteY33" fmla="*/ 1680 h 10000"/>
                    <a:gd name="connsiteX34" fmla="*/ 5151 w 9691"/>
                    <a:gd name="connsiteY34" fmla="*/ 1642 h 10000"/>
                    <a:gd name="connsiteX35" fmla="*/ 5151 w 9691"/>
                    <a:gd name="connsiteY35" fmla="*/ 1334 h 10000"/>
                    <a:gd name="connsiteX36" fmla="*/ 5456 w 9691"/>
                    <a:gd name="connsiteY36" fmla="*/ 1296 h 10000"/>
                    <a:gd name="connsiteX37" fmla="*/ 5456 w 9691"/>
                    <a:gd name="connsiteY37" fmla="*/ 990 h 10000"/>
                    <a:gd name="connsiteX38" fmla="*/ 5754 w 9691"/>
                    <a:gd name="connsiteY38" fmla="*/ 953 h 10000"/>
                    <a:gd name="connsiteX39" fmla="*/ 5754 w 9691"/>
                    <a:gd name="connsiteY39" fmla="*/ 726 h 10000"/>
                    <a:gd name="connsiteX40" fmla="*/ 6063 w 9691"/>
                    <a:gd name="connsiteY40" fmla="*/ 690 h 10000"/>
                    <a:gd name="connsiteX41" fmla="*/ 6063 w 9691"/>
                    <a:gd name="connsiteY41" fmla="*/ 494 h 10000"/>
                    <a:gd name="connsiteX42" fmla="*/ 6360 w 9691"/>
                    <a:gd name="connsiteY42" fmla="*/ 457 h 10000"/>
                    <a:gd name="connsiteX43" fmla="*/ 6360 w 9691"/>
                    <a:gd name="connsiteY43" fmla="*/ 307 h 10000"/>
                    <a:gd name="connsiteX44" fmla="*/ 6664 w 9691"/>
                    <a:gd name="connsiteY44" fmla="*/ 269 h 10000"/>
                    <a:gd name="connsiteX45" fmla="*/ 6664 w 9691"/>
                    <a:gd name="connsiteY45" fmla="*/ 149 h 10000"/>
                    <a:gd name="connsiteX46" fmla="*/ 6965 w 9691"/>
                    <a:gd name="connsiteY46" fmla="*/ 113 h 10000"/>
                    <a:gd name="connsiteX47" fmla="*/ 6965 w 9691"/>
                    <a:gd name="connsiteY47" fmla="*/ 76 h 10000"/>
                    <a:gd name="connsiteX48" fmla="*/ 7573 w 9691"/>
                    <a:gd name="connsiteY48" fmla="*/ 0 h 10000"/>
                    <a:gd name="connsiteX49" fmla="*/ 7274 w 9691"/>
                    <a:gd name="connsiteY49" fmla="*/ 0 h 10000"/>
                    <a:gd name="connsiteX50" fmla="*/ 7573 w 9691"/>
                    <a:gd name="connsiteY50" fmla="*/ 0 h 10000"/>
                    <a:gd name="connsiteX51" fmla="*/ 7879 w 9691"/>
                    <a:gd name="connsiteY51" fmla="*/ 0 h 10000"/>
                    <a:gd name="connsiteX52" fmla="*/ 8482 w 9691"/>
                    <a:gd name="connsiteY52" fmla="*/ 76 h 10000"/>
                    <a:gd name="connsiteX53" fmla="*/ 8482 w 9691"/>
                    <a:gd name="connsiteY53" fmla="*/ 188 h 10000"/>
                    <a:gd name="connsiteX54" fmla="*/ 8786 w 9691"/>
                    <a:gd name="connsiteY54" fmla="*/ 232 h 10000"/>
                    <a:gd name="connsiteX55" fmla="*/ 8786 w 9691"/>
                    <a:gd name="connsiteY55" fmla="*/ 343 h 10000"/>
                    <a:gd name="connsiteX56" fmla="*/ 9091 w 9691"/>
                    <a:gd name="connsiteY56" fmla="*/ 384 h 10000"/>
                    <a:gd name="connsiteX57" fmla="*/ 9091 w 9691"/>
                    <a:gd name="connsiteY57" fmla="*/ 570 h 10000"/>
                    <a:gd name="connsiteX58" fmla="*/ 9391 w 9691"/>
                    <a:gd name="connsiteY58" fmla="*/ 609 h 10000"/>
                    <a:gd name="connsiteX59" fmla="*/ 9391 w 9691"/>
                    <a:gd name="connsiteY59" fmla="*/ 803 h 10000"/>
                    <a:gd name="connsiteX60" fmla="*/ 9691 w 9691"/>
                    <a:gd name="connsiteY60" fmla="*/ 838 h 10000"/>
                    <a:gd name="connsiteX61" fmla="*/ 9691 w 9691"/>
                    <a:gd name="connsiteY61" fmla="*/ 106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12 w 10000"/>
                    <a:gd name="connsiteY2" fmla="*/ 9541 h 10000"/>
                    <a:gd name="connsiteX3" fmla="*/ 312 w 10000"/>
                    <a:gd name="connsiteY3" fmla="*/ 9082 h 10000"/>
                    <a:gd name="connsiteX4" fmla="*/ 627 w 10000"/>
                    <a:gd name="connsiteY4" fmla="*/ 9042 h 10000"/>
                    <a:gd name="connsiteX5" fmla="*/ 627 w 10000"/>
                    <a:gd name="connsiteY5" fmla="*/ 8545 h 10000"/>
                    <a:gd name="connsiteX6" fmla="*/ 938 w 10000"/>
                    <a:gd name="connsiteY6" fmla="*/ 8509 h 10000"/>
                    <a:gd name="connsiteX7" fmla="*/ 938 w 10000"/>
                    <a:gd name="connsiteY7" fmla="*/ 8052 h 10000"/>
                    <a:gd name="connsiteX8" fmla="*/ 1249 w 10000"/>
                    <a:gd name="connsiteY8" fmla="*/ 8014 h 10000"/>
                    <a:gd name="connsiteX9" fmla="*/ 1249 w 10000"/>
                    <a:gd name="connsiteY9" fmla="*/ 7519 h 10000"/>
                    <a:gd name="connsiteX10" fmla="*/ 1560 w 10000"/>
                    <a:gd name="connsiteY10" fmla="*/ 7480 h 10000"/>
                    <a:gd name="connsiteX11" fmla="*/ 1560 w 10000"/>
                    <a:gd name="connsiteY11" fmla="*/ 6983 h 10000"/>
                    <a:gd name="connsiteX12" fmla="*/ 1878 w 10000"/>
                    <a:gd name="connsiteY12" fmla="*/ 6946 h 10000"/>
                    <a:gd name="connsiteX13" fmla="*/ 1878 w 10000"/>
                    <a:gd name="connsiteY13" fmla="*/ 6449 h 10000"/>
                    <a:gd name="connsiteX14" fmla="*/ 2188 w 10000"/>
                    <a:gd name="connsiteY14" fmla="*/ 6409 h 10000"/>
                    <a:gd name="connsiteX15" fmla="*/ 2188 w 10000"/>
                    <a:gd name="connsiteY15" fmla="*/ 5915 h 10000"/>
                    <a:gd name="connsiteX16" fmla="*/ 2503 w 10000"/>
                    <a:gd name="connsiteY16" fmla="*/ 5875 h 10000"/>
                    <a:gd name="connsiteX17" fmla="*/ 2503 w 10000"/>
                    <a:gd name="connsiteY17" fmla="*/ 5381 h 10000"/>
                    <a:gd name="connsiteX18" fmla="*/ 2818 w 10000"/>
                    <a:gd name="connsiteY18" fmla="*/ 5344 h 10000"/>
                    <a:gd name="connsiteX19" fmla="*/ 2818 w 10000"/>
                    <a:gd name="connsiteY19" fmla="*/ 4847 h 10000"/>
                    <a:gd name="connsiteX20" fmla="*/ 3132 w 10000"/>
                    <a:gd name="connsiteY20" fmla="*/ 4810 h 10000"/>
                    <a:gd name="connsiteX21" fmla="*/ 3132 w 10000"/>
                    <a:gd name="connsiteY21" fmla="*/ 4312 h 10000"/>
                    <a:gd name="connsiteX22" fmla="*/ 3437 w 10000"/>
                    <a:gd name="connsiteY22" fmla="*/ 4274 h 10000"/>
                    <a:gd name="connsiteX23" fmla="*/ 3437 w 10000"/>
                    <a:gd name="connsiteY23" fmla="*/ 3815 h 10000"/>
                    <a:gd name="connsiteX24" fmla="*/ 3752 w 10000"/>
                    <a:gd name="connsiteY24" fmla="*/ 3778 h 10000"/>
                    <a:gd name="connsiteX25" fmla="*/ 3752 w 10000"/>
                    <a:gd name="connsiteY25" fmla="*/ 3360 h 10000"/>
                    <a:gd name="connsiteX26" fmla="*/ 4067 w 10000"/>
                    <a:gd name="connsiteY26" fmla="*/ 3318 h 10000"/>
                    <a:gd name="connsiteX27" fmla="*/ 4067 w 10000"/>
                    <a:gd name="connsiteY27" fmla="*/ 2901 h 10000"/>
                    <a:gd name="connsiteX28" fmla="*/ 4376 w 10000"/>
                    <a:gd name="connsiteY28" fmla="*/ 2858 h 10000"/>
                    <a:gd name="connsiteX29" fmla="*/ 4376 w 10000"/>
                    <a:gd name="connsiteY29" fmla="*/ 2442 h 10000"/>
                    <a:gd name="connsiteX30" fmla="*/ 4691 w 10000"/>
                    <a:gd name="connsiteY30" fmla="*/ 2405 h 10000"/>
                    <a:gd name="connsiteX31" fmla="*/ 4691 w 10000"/>
                    <a:gd name="connsiteY31" fmla="*/ 2022 h 10000"/>
                    <a:gd name="connsiteX32" fmla="*/ 5005 w 10000"/>
                    <a:gd name="connsiteY32" fmla="*/ 1983 h 10000"/>
                    <a:gd name="connsiteX33" fmla="*/ 5005 w 10000"/>
                    <a:gd name="connsiteY33" fmla="*/ 1680 h 10000"/>
                    <a:gd name="connsiteX34" fmla="*/ 5315 w 10000"/>
                    <a:gd name="connsiteY34" fmla="*/ 1642 h 10000"/>
                    <a:gd name="connsiteX35" fmla="*/ 5315 w 10000"/>
                    <a:gd name="connsiteY35" fmla="*/ 1334 h 10000"/>
                    <a:gd name="connsiteX36" fmla="*/ 5630 w 10000"/>
                    <a:gd name="connsiteY36" fmla="*/ 1296 h 10000"/>
                    <a:gd name="connsiteX37" fmla="*/ 5630 w 10000"/>
                    <a:gd name="connsiteY37" fmla="*/ 990 h 10000"/>
                    <a:gd name="connsiteX38" fmla="*/ 5937 w 10000"/>
                    <a:gd name="connsiteY38" fmla="*/ 953 h 10000"/>
                    <a:gd name="connsiteX39" fmla="*/ 5937 w 10000"/>
                    <a:gd name="connsiteY39" fmla="*/ 726 h 10000"/>
                    <a:gd name="connsiteX40" fmla="*/ 6256 w 10000"/>
                    <a:gd name="connsiteY40" fmla="*/ 690 h 10000"/>
                    <a:gd name="connsiteX41" fmla="*/ 6256 w 10000"/>
                    <a:gd name="connsiteY41" fmla="*/ 494 h 10000"/>
                    <a:gd name="connsiteX42" fmla="*/ 6563 w 10000"/>
                    <a:gd name="connsiteY42" fmla="*/ 457 h 10000"/>
                    <a:gd name="connsiteX43" fmla="*/ 6563 w 10000"/>
                    <a:gd name="connsiteY43" fmla="*/ 307 h 10000"/>
                    <a:gd name="connsiteX44" fmla="*/ 6876 w 10000"/>
                    <a:gd name="connsiteY44" fmla="*/ 269 h 10000"/>
                    <a:gd name="connsiteX45" fmla="*/ 6876 w 10000"/>
                    <a:gd name="connsiteY45" fmla="*/ 149 h 10000"/>
                    <a:gd name="connsiteX46" fmla="*/ 7187 w 10000"/>
                    <a:gd name="connsiteY46" fmla="*/ 113 h 10000"/>
                    <a:gd name="connsiteX47" fmla="*/ 7187 w 10000"/>
                    <a:gd name="connsiteY47" fmla="*/ 76 h 10000"/>
                    <a:gd name="connsiteX48" fmla="*/ 7814 w 10000"/>
                    <a:gd name="connsiteY48" fmla="*/ 0 h 10000"/>
                    <a:gd name="connsiteX49" fmla="*/ 7506 w 10000"/>
                    <a:gd name="connsiteY49" fmla="*/ 0 h 10000"/>
                    <a:gd name="connsiteX50" fmla="*/ 7814 w 10000"/>
                    <a:gd name="connsiteY50" fmla="*/ 0 h 10000"/>
                    <a:gd name="connsiteX51" fmla="*/ 8130 w 10000"/>
                    <a:gd name="connsiteY51" fmla="*/ 0 h 10000"/>
                    <a:gd name="connsiteX52" fmla="*/ 8752 w 10000"/>
                    <a:gd name="connsiteY52" fmla="*/ 76 h 10000"/>
                    <a:gd name="connsiteX53" fmla="*/ 8752 w 10000"/>
                    <a:gd name="connsiteY53" fmla="*/ 188 h 10000"/>
                    <a:gd name="connsiteX54" fmla="*/ 9066 w 10000"/>
                    <a:gd name="connsiteY54" fmla="*/ 232 h 10000"/>
                    <a:gd name="connsiteX55" fmla="*/ 9066 w 10000"/>
                    <a:gd name="connsiteY55" fmla="*/ 343 h 10000"/>
                    <a:gd name="connsiteX56" fmla="*/ 9381 w 10000"/>
                    <a:gd name="connsiteY56" fmla="*/ 384 h 10000"/>
                    <a:gd name="connsiteX57" fmla="*/ 9381 w 10000"/>
                    <a:gd name="connsiteY57" fmla="*/ 570 h 10000"/>
                    <a:gd name="connsiteX58" fmla="*/ 9690 w 10000"/>
                    <a:gd name="connsiteY58" fmla="*/ 609 h 10000"/>
                    <a:gd name="connsiteX59" fmla="*/ 10000 w 10000"/>
                    <a:gd name="connsiteY59" fmla="*/ 838 h 10000"/>
                    <a:gd name="connsiteX60" fmla="*/ 10000 w 10000"/>
                    <a:gd name="connsiteY60" fmla="*/ 106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12 w 10000"/>
                    <a:gd name="connsiteY2" fmla="*/ 9541 h 10000"/>
                    <a:gd name="connsiteX3" fmla="*/ 312 w 10000"/>
                    <a:gd name="connsiteY3" fmla="*/ 9082 h 10000"/>
                    <a:gd name="connsiteX4" fmla="*/ 627 w 10000"/>
                    <a:gd name="connsiteY4" fmla="*/ 9042 h 10000"/>
                    <a:gd name="connsiteX5" fmla="*/ 627 w 10000"/>
                    <a:gd name="connsiteY5" fmla="*/ 8545 h 10000"/>
                    <a:gd name="connsiteX6" fmla="*/ 938 w 10000"/>
                    <a:gd name="connsiteY6" fmla="*/ 8509 h 10000"/>
                    <a:gd name="connsiteX7" fmla="*/ 938 w 10000"/>
                    <a:gd name="connsiteY7" fmla="*/ 8052 h 10000"/>
                    <a:gd name="connsiteX8" fmla="*/ 1249 w 10000"/>
                    <a:gd name="connsiteY8" fmla="*/ 8014 h 10000"/>
                    <a:gd name="connsiteX9" fmla="*/ 1249 w 10000"/>
                    <a:gd name="connsiteY9" fmla="*/ 7519 h 10000"/>
                    <a:gd name="connsiteX10" fmla="*/ 1560 w 10000"/>
                    <a:gd name="connsiteY10" fmla="*/ 7480 h 10000"/>
                    <a:gd name="connsiteX11" fmla="*/ 1560 w 10000"/>
                    <a:gd name="connsiteY11" fmla="*/ 6983 h 10000"/>
                    <a:gd name="connsiteX12" fmla="*/ 1878 w 10000"/>
                    <a:gd name="connsiteY12" fmla="*/ 6946 h 10000"/>
                    <a:gd name="connsiteX13" fmla="*/ 1878 w 10000"/>
                    <a:gd name="connsiteY13" fmla="*/ 6449 h 10000"/>
                    <a:gd name="connsiteX14" fmla="*/ 2188 w 10000"/>
                    <a:gd name="connsiteY14" fmla="*/ 6409 h 10000"/>
                    <a:gd name="connsiteX15" fmla="*/ 2188 w 10000"/>
                    <a:gd name="connsiteY15" fmla="*/ 5915 h 10000"/>
                    <a:gd name="connsiteX16" fmla="*/ 2503 w 10000"/>
                    <a:gd name="connsiteY16" fmla="*/ 5875 h 10000"/>
                    <a:gd name="connsiteX17" fmla="*/ 2503 w 10000"/>
                    <a:gd name="connsiteY17" fmla="*/ 5381 h 10000"/>
                    <a:gd name="connsiteX18" fmla="*/ 2818 w 10000"/>
                    <a:gd name="connsiteY18" fmla="*/ 5344 h 10000"/>
                    <a:gd name="connsiteX19" fmla="*/ 2818 w 10000"/>
                    <a:gd name="connsiteY19" fmla="*/ 4847 h 10000"/>
                    <a:gd name="connsiteX20" fmla="*/ 3132 w 10000"/>
                    <a:gd name="connsiteY20" fmla="*/ 4810 h 10000"/>
                    <a:gd name="connsiteX21" fmla="*/ 3132 w 10000"/>
                    <a:gd name="connsiteY21" fmla="*/ 4312 h 10000"/>
                    <a:gd name="connsiteX22" fmla="*/ 3437 w 10000"/>
                    <a:gd name="connsiteY22" fmla="*/ 4274 h 10000"/>
                    <a:gd name="connsiteX23" fmla="*/ 3437 w 10000"/>
                    <a:gd name="connsiteY23" fmla="*/ 3815 h 10000"/>
                    <a:gd name="connsiteX24" fmla="*/ 3752 w 10000"/>
                    <a:gd name="connsiteY24" fmla="*/ 3778 h 10000"/>
                    <a:gd name="connsiteX25" fmla="*/ 3752 w 10000"/>
                    <a:gd name="connsiteY25" fmla="*/ 3360 h 10000"/>
                    <a:gd name="connsiteX26" fmla="*/ 4067 w 10000"/>
                    <a:gd name="connsiteY26" fmla="*/ 3318 h 10000"/>
                    <a:gd name="connsiteX27" fmla="*/ 4067 w 10000"/>
                    <a:gd name="connsiteY27" fmla="*/ 2901 h 10000"/>
                    <a:gd name="connsiteX28" fmla="*/ 4376 w 10000"/>
                    <a:gd name="connsiteY28" fmla="*/ 2858 h 10000"/>
                    <a:gd name="connsiteX29" fmla="*/ 4376 w 10000"/>
                    <a:gd name="connsiteY29" fmla="*/ 2442 h 10000"/>
                    <a:gd name="connsiteX30" fmla="*/ 4691 w 10000"/>
                    <a:gd name="connsiteY30" fmla="*/ 2405 h 10000"/>
                    <a:gd name="connsiteX31" fmla="*/ 4691 w 10000"/>
                    <a:gd name="connsiteY31" fmla="*/ 2022 h 10000"/>
                    <a:gd name="connsiteX32" fmla="*/ 5005 w 10000"/>
                    <a:gd name="connsiteY32" fmla="*/ 1983 h 10000"/>
                    <a:gd name="connsiteX33" fmla="*/ 5005 w 10000"/>
                    <a:gd name="connsiteY33" fmla="*/ 1680 h 10000"/>
                    <a:gd name="connsiteX34" fmla="*/ 5315 w 10000"/>
                    <a:gd name="connsiteY34" fmla="*/ 1642 h 10000"/>
                    <a:gd name="connsiteX35" fmla="*/ 5315 w 10000"/>
                    <a:gd name="connsiteY35" fmla="*/ 1334 h 10000"/>
                    <a:gd name="connsiteX36" fmla="*/ 5630 w 10000"/>
                    <a:gd name="connsiteY36" fmla="*/ 1296 h 10000"/>
                    <a:gd name="connsiteX37" fmla="*/ 5630 w 10000"/>
                    <a:gd name="connsiteY37" fmla="*/ 990 h 10000"/>
                    <a:gd name="connsiteX38" fmla="*/ 5937 w 10000"/>
                    <a:gd name="connsiteY38" fmla="*/ 953 h 10000"/>
                    <a:gd name="connsiteX39" fmla="*/ 5937 w 10000"/>
                    <a:gd name="connsiteY39" fmla="*/ 726 h 10000"/>
                    <a:gd name="connsiteX40" fmla="*/ 6256 w 10000"/>
                    <a:gd name="connsiteY40" fmla="*/ 690 h 10000"/>
                    <a:gd name="connsiteX41" fmla="*/ 6256 w 10000"/>
                    <a:gd name="connsiteY41" fmla="*/ 494 h 10000"/>
                    <a:gd name="connsiteX42" fmla="*/ 6563 w 10000"/>
                    <a:gd name="connsiteY42" fmla="*/ 457 h 10000"/>
                    <a:gd name="connsiteX43" fmla="*/ 6563 w 10000"/>
                    <a:gd name="connsiteY43" fmla="*/ 307 h 10000"/>
                    <a:gd name="connsiteX44" fmla="*/ 6876 w 10000"/>
                    <a:gd name="connsiteY44" fmla="*/ 269 h 10000"/>
                    <a:gd name="connsiteX45" fmla="*/ 6876 w 10000"/>
                    <a:gd name="connsiteY45" fmla="*/ 149 h 10000"/>
                    <a:gd name="connsiteX46" fmla="*/ 7187 w 10000"/>
                    <a:gd name="connsiteY46" fmla="*/ 113 h 10000"/>
                    <a:gd name="connsiteX47" fmla="*/ 7187 w 10000"/>
                    <a:gd name="connsiteY47" fmla="*/ 76 h 10000"/>
                    <a:gd name="connsiteX48" fmla="*/ 7814 w 10000"/>
                    <a:gd name="connsiteY48" fmla="*/ 0 h 10000"/>
                    <a:gd name="connsiteX49" fmla="*/ 7506 w 10000"/>
                    <a:gd name="connsiteY49" fmla="*/ 0 h 10000"/>
                    <a:gd name="connsiteX50" fmla="*/ 7814 w 10000"/>
                    <a:gd name="connsiteY50" fmla="*/ 0 h 10000"/>
                    <a:gd name="connsiteX51" fmla="*/ 8752 w 10000"/>
                    <a:gd name="connsiteY51" fmla="*/ 76 h 10000"/>
                    <a:gd name="connsiteX52" fmla="*/ 8752 w 10000"/>
                    <a:gd name="connsiteY52" fmla="*/ 188 h 10000"/>
                    <a:gd name="connsiteX53" fmla="*/ 9066 w 10000"/>
                    <a:gd name="connsiteY53" fmla="*/ 232 h 10000"/>
                    <a:gd name="connsiteX54" fmla="*/ 9066 w 10000"/>
                    <a:gd name="connsiteY54" fmla="*/ 343 h 10000"/>
                    <a:gd name="connsiteX55" fmla="*/ 9381 w 10000"/>
                    <a:gd name="connsiteY55" fmla="*/ 384 h 10000"/>
                    <a:gd name="connsiteX56" fmla="*/ 9381 w 10000"/>
                    <a:gd name="connsiteY56" fmla="*/ 570 h 10000"/>
                    <a:gd name="connsiteX57" fmla="*/ 9690 w 10000"/>
                    <a:gd name="connsiteY57" fmla="*/ 609 h 10000"/>
                    <a:gd name="connsiteX58" fmla="*/ 10000 w 10000"/>
                    <a:gd name="connsiteY58" fmla="*/ 838 h 10000"/>
                    <a:gd name="connsiteX59" fmla="*/ 10000 w 10000"/>
                    <a:gd name="connsiteY59" fmla="*/ 106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12 w 10000"/>
                    <a:gd name="connsiteY2" fmla="*/ 9541 h 10000"/>
                    <a:gd name="connsiteX3" fmla="*/ 312 w 10000"/>
                    <a:gd name="connsiteY3" fmla="*/ 9082 h 10000"/>
                    <a:gd name="connsiteX4" fmla="*/ 627 w 10000"/>
                    <a:gd name="connsiteY4" fmla="*/ 9042 h 10000"/>
                    <a:gd name="connsiteX5" fmla="*/ 627 w 10000"/>
                    <a:gd name="connsiteY5" fmla="*/ 8545 h 10000"/>
                    <a:gd name="connsiteX6" fmla="*/ 938 w 10000"/>
                    <a:gd name="connsiteY6" fmla="*/ 8509 h 10000"/>
                    <a:gd name="connsiteX7" fmla="*/ 938 w 10000"/>
                    <a:gd name="connsiteY7" fmla="*/ 8052 h 10000"/>
                    <a:gd name="connsiteX8" fmla="*/ 1249 w 10000"/>
                    <a:gd name="connsiteY8" fmla="*/ 8014 h 10000"/>
                    <a:gd name="connsiteX9" fmla="*/ 1249 w 10000"/>
                    <a:gd name="connsiteY9" fmla="*/ 7519 h 10000"/>
                    <a:gd name="connsiteX10" fmla="*/ 1560 w 10000"/>
                    <a:gd name="connsiteY10" fmla="*/ 7480 h 10000"/>
                    <a:gd name="connsiteX11" fmla="*/ 1560 w 10000"/>
                    <a:gd name="connsiteY11" fmla="*/ 6983 h 10000"/>
                    <a:gd name="connsiteX12" fmla="*/ 1878 w 10000"/>
                    <a:gd name="connsiteY12" fmla="*/ 6946 h 10000"/>
                    <a:gd name="connsiteX13" fmla="*/ 1878 w 10000"/>
                    <a:gd name="connsiteY13" fmla="*/ 6449 h 10000"/>
                    <a:gd name="connsiteX14" fmla="*/ 2188 w 10000"/>
                    <a:gd name="connsiteY14" fmla="*/ 6409 h 10000"/>
                    <a:gd name="connsiteX15" fmla="*/ 2188 w 10000"/>
                    <a:gd name="connsiteY15" fmla="*/ 5915 h 10000"/>
                    <a:gd name="connsiteX16" fmla="*/ 2503 w 10000"/>
                    <a:gd name="connsiteY16" fmla="*/ 5875 h 10000"/>
                    <a:gd name="connsiteX17" fmla="*/ 2503 w 10000"/>
                    <a:gd name="connsiteY17" fmla="*/ 5381 h 10000"/>
                    <a:gd name="connsiteX18" fmla="*/ 2818 w 10000"/>
                    <a:gd name="connsiteY18" fmla="*/ 5344 h 10000"/>
                    <a:gd name="connsiteX19" fmla="*/ 2818 w 10000"/>
                    <a:gd name="connsiteY19" fmla="*/ 4847 h 10000"/>
                    <a:gd name="connsiteX20" fmla="*/ 3132 w 10000"/>
                    <a:gd name="connsiteY20" fmla="*/ 4810 h 10000"/>
                    <a:gd name="connsiteX21" fmla="*/ 3132 w 10000"/>
                    <a:gd name="connsiteY21" fmla="*/ 4312 h 10000"/>
                    <a:gd name="connsiteX22" fmla="*/ 3437 w 10000"/>
                    <a:gd name="connsiteY22" fmla="*/ 4274 h 10000"/>
                    <a:gd name="connsiteX23" fmla="*/ 3437 w 10000"/>
                    <a:gd name="connsiteY23" fmla="*/ 3815 h 10000"/>
                    <a:gd name="connsiteX24" fmla="*/ 3752 w 10000"/>
                    <a:gd name="connsiteY24" fmla="*/ 3778 h 10000"/>
                    <a:gd name="connsiteX25" fmla="*/ 3752 w 10000"/>
                    <a:gd name="connsiteY25" fmla="*/ 3360 h 10000"/>
                    <a:gd name="connsiteX26" fmla="*/ 4067 w 10000"/>
                    <a:gd name="connsiteY26" fmla="*/ 3318 h 10000"/>
                    <a:gd name="connsiteX27" fmla="*/ 4067 w 10000"/>
                    <a:gd name="connsiteY27" fmla="*/ 2901 h 10000"/>
                    <a:gd name="connsiteX28" fmla="*/ 4376 w 10000"/>
                    <a:gd name="connsiteY28" fmla="*/ 2858 h 10000"/>
                    <a:gd name="connsiteX29" fmla="*/ 4376 w 10000"/>
                    <a:gd name="connsiteY29" fmla="*/ 2442 h 10000"/>
                    <a:gd name="connsiteX30" fmla="*/ 4691 w 10000"/>
                    <a:gd name="connsiteY30" fmla="*/ 2405 h 10000"/>
                    <a:gd name="connsiteX31" fmla="*/ 4691 w 10000"/>
                    <a:gd name="connsiteY31" fmla="*/ 2022 h 10000"/>
                    <a:gd name="connsiteX32" fmla="*/ 5005 w 10000"/>
                    <a:gd name="connsiteY32" fmla="*/ 1983 h 10000"/>
                    <a:gd name="connsiteX33" fmla="*/ 5005 w 10000"/>
                    <a:gd name="connsiteY33" fmla="*/ 1680 h 10000"/>
                    <a:gd name="connsiteX34" fmla="*/ 5315 w 10000"/>
                    <a:gd name="connsiteY34" fmla="*/ 1642 h 10000"/>
                    <a:gd name="connsiteX35" fmla="*/ 5315 w 10000"/>
                    <a:gd name="connsiteY35" fmla="*/ 1334 h 10000"/>
                    <a:gd name="connsiteX36" fmla="*/ 5630 w 10000"/>
                    <a:gd name="connsiteY36" fmla="*/ 1296 h 10000"/>
                    <a:gd name="connsiteX37" fmla="*/ 5630 w 10000"/>
                    <a:gd name="connsiteY37" fmla="*/ 990 h 10000"/>
                    <a:gd name="connsiteX38" fmla="*/ 5937 w 10000"/>
                    <a:gd name="connsiteY38" fmla="*/ 953 h 10000"/>
                    <a:gd name="connsiteX39" fmla="*/ 5937 w 10000"/>
                    <a:gd name="connsiteY39" fmla="*/ 726 h 10000"/>
                    <a:gd name="connsiteX40" fmla="*/ 6256 w 10000"/>
                    <a:gd name="connsiteY40" fmla="*/ 690 h 10000"/>
                    <a:gd name="connsiteX41" fmla="*/ 6256 w 10000"/>
                    <a:gd name="connsiteY41" fmla="*/ 494 h 10000"/>
                    <a:gd name="connsiteX42" fmla="*/ 6563 w 10000"/>
                    <a:gd name="connsiteY42" fmla="*/ 457 h 10000"/>
                    <a:gd name="connsiteX43" fmla="*/ 6563 w 10000"/>
                    <a:gd name="connsiteY43" fmla="*/ 307 h 10000"/>
                    <a:gd name="connsiteX44" fmla="*/ 6876 w 10000"/>
                    <a:gd name="connsiteY44" fmla="*/ 269 h 10000"/>
                    <a:gd name="connsiteX45" fmla="*/ 6876 w 10000"/>
                    <a:gd name="connsiteY45" fmla="*/ 149 h 10000"/>
                    <a:gd name="connsiteX46" fmla="*/ 7187 w 10000"/>
                    <a:gd name="connsiteY46" fmla="*/ 113 h 10000"/>
                    <a:gd name="connsiteX47" fmla="*/ 7187 w 10000"/>
                    <a:gd name="connsiteY47" fmla="*/ 76 h 10000"/>
                    <a:gd name="connsiteX48" fmla="*/ 7814 w 10000"/>
                    <a:gd name="connsiteY48" fmla="*/ 0 h 10000"/>
                    <a:gd name="connsiteX49" fmla="*/ 7506 w 10000"/>
                    <a:gd name="connsiteY49" fmla="*/ 0 h 10000"/>
                    <a:gd name="connsiteX50" fmla="*/ 7814 w 10000"/>
                    <a:gd name="connsiteY50" fmla="*/ 0 h 10000"/>
                    <a:gd name="connsiteX51" fmla="*/ 8752 w 10000"/>
                    <a:gd name="connsiteY51" fmla="*/ 76 h 10000"/>
                    <a:gd name="connsiteX52" fmla="*/ 8752 w 10000"/>
                    <a:gd name="connsiteY52" fmla="*/ 188 h 10000"/>
                    <a:gd name="connsiteX53" fmla="*/ 9066 w 10000"/>
                    <a:gd name="connsiteY53" fmla="*/ 232 h 10000"/>
                    <a:gd name="connsiteX54" fmla="*/ 9066 w 10000"/>
                    <a:gd name="connsiteY54" fmla="*/ 343 h 10000"/>
                    <a:gd name="connsiteX55" fmla="*/ 9381 w 10000"/>
                    <a:gd name="connsiteY55" fmla="*/ 384 h 10000"/>
                    <a:gd name="connsiteX56" fmla="*/ 9381 w 10000"/>
                    <a:gd name="connsiteY56" fmla="*/ 570 h 10000"/>
                    <a:gd name="connsiteX57" fmla="*/ 10000 w 10000"/>
                    <a:gd name="connsiteY57" fmla="*/ 838 h 10000"/>
                    <a:gd name="connsiteX58" fmla="*/ 10000 w 10000"/>
                    <a:gd name="connsiteY58" fmla="*/ 1069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12 w 10000"/>
                    <a:gd name="connsiteY2" fmla="*/ 9541 h 10000"/>
                    <a:gd name="connsiteX3" fmla="*/ 312 w 10000"/>
                    <a:gd name="connsiteY3" fmla="*/ 9082 h 10000"/>
                    <a:gd name="connsiteX4" fmla="*/ 627 w 10000"/>
                    <a:gd name="connsiteY4" fmla="*/ 9042 h 10000"/>
                    <a:gd name="connsiteX5" fmla="*/ 627 w 10000"/>
                    <a:gd name="connsiteY5" fmla="*/ 8545 h 10000"/>
                    <a:gd name="connsiteX6" fmla="*/ 938 w 10000"/>
                    <a:gd name="connsiteY6" fmla="*/ 8509 h 10000"/>
                    <a:gd name="connsiteX7" fmla="*/ 938 w 10000"/>
                    <a:gd name="connsiteY7" fmla="*/ 8052 h 10000"/>
                    <a:gd name="connsiteX8" fmla="*/ 1249 w 10000"/>
                    <a:gd name="connsiteY8" fmla="*/ 8014 h 10000"/>
                    <a:gd name="connsiteX9" fmla="*/ 1249 w 10000"/>
                    <a:gd name="connsiteY9" fmla="*/ 7519 h 10000"/>
                    <a:gd name="connsiteX10" fmla="*/ 1560 w 10000"/>
                    <a:gd name="connsiteY10" fmla="*/ 7480 h 10000"/>
                    <a:gd name="connsiteX11" fmla="*/ 1560 w 10000"/>
                    <a:gd name="connsiteY11" fmla="*/ 6983 h 10000"/>
                    <a:gd name="connsiteX12" fmla="*/ 1878 w 10000"/>
                    <a:gd name="connsiteY12" fmla="*/ 6946 h 10000"/>
                    <a:gd name="connsiteX13" fmla="*/ 1878 w 10000"/>
                    <a:gd name="connsiteY13" fmla="*/ 6449 h 10000"/>
                    <a:gd name="connsiteX14" fmla="*/ 2188 w 10000"/>
                    <a:gd name="connsiteY14" fmla="*/ 6409 h 10000"/>
                    <a:gd name="connsiteX15" fmla="*/ 2188 w 10000"/>
                    <a:gd name="connsiteY15" fmla="*/ 5915 h 10000"/>
                    <a:gd name="connsiteX16" fmla="*/ 2503 w 10000"/>
                    <a:gd name="connsiteY16" fmla="*/ 5875 h 10000"/>
                    <a:gd name="connsiteX17" fmla="*/ 2503 w 10000"/>
                    <a:gd name="connsiteY17" fmla="*/ 5381 h 10000"/>
                    <a:gd name="connsiteX18" fmla="*/ 2818 w 10000"/>
                    <a:gd name="connsiteY18" fmla="*/ 5344 h 10000"/>
                    <a:gd name="connsiteX19" fmla="*/ 2818 w 10000"/>
                    <a:gd name="connsiteY19" fmla="*/ 4847 h 10000"/>
                    <a:gd name="connsiteX20" fmla="*/ 3132 w 10000"/>
                    <a:gd name="connsiteY20" fmla="*/ 4810 h 10000"/>
                    <a:gd name="connsiteX21" fmla="*/ 3132 w 10000"/>
                    <a:gd name="connsiteY21" fmla="*/ 4312 h 10000"/>
                    <a:gd name="connsiteX22" fmla="*/ 3437 w 10000"/>
                    <a:gd name="connsiteY22" fmla="*/ 4274 h 10000"/>
                    <a:gd name="connsiteX23" fmla="*/ 3437 w 10000"/>
                    <a:gd name="connsiteY23" fmla="*/ 3815 h 10000"/>
                    <a:gd name="connsiteX24" fmla="*/ 3752 w 10000"/>
                    <a:gd name="connsiteY24" fmla="*/ 3778 h 10000"/>
                    <a:gd name="connsiteX25" fmla="*/ 3752 w 10000"/>
                    <a:gd name="connsiteY25" fmla="*/ 3360 h 10000"/>
                    <a:gd name="connsiteX26" fmla="*/ 4067 w 10000"/>
                    <a:gd name="connsiteY26" fmla="*/ 3318 h 10000"/>
                    <a:gd name="connsiteX27" fmla="*/ 4067 w 10000"/>
                    <a:gd name="connsiteY27" fmla="*/ 2901 h 10000"/>
                    <a:gd name="connsiteX28" fmla="*/ 4376 w 10000"/>
                    <a:gd name="connsiteY28" fmla="*/ 2858 h 10000"/>
                    <a:gd name="connsiteX29" fmla="*/ 4376 w 10000"/>
                    <a:gd name="connsiteY29" fmla="*/ 2442 h 10000"/>
                    <a:gd name="connsiteX30" fmla="*/ 4691 w 10000"/>
                    <a:gd name="connsiteY30" fmla="*/ 2405 h 10000"/>
                    <a:gd name="connsiteX31" fmla="*/ 4691 w 10000"/>
                    <a:gd name="connsiteY31" fmla="*/ 2022 h 10000"/>
                    <a:gd name="connsiteX32" fmla="*/ 5005 w 10000"/>
                    <a:gd name="connsiteY32" fmla="*/ 1983 h 10000"/>
                    <a:gd name="connsiteX33" fmla="*/ 5005 w 10000"/>
                    <a:gd name="connsiteY33" fmla="*/ 1680 h 10000"/>
                    <a:gd name="connsiteX34" fmla="*/ 5315 w 10000"/>
                    <a:gd name="connsiteY34" fmla="*/ 1642 h 10000"/>
                    <a:gd name="connsiteX35" fmla="*/ 5315 w 10000"/>
                    <a:gd name="connsiteY35" fmla="*/ 1334 h 10000"/>
                    <a:gd name="connsiteX36" fmla="*/ 5630 w 10000"/>
                    <a:gd name="connsiteY36" fmla="*/ 1296 h 10000"/>
                    <a:gd name="connsiteX37" fmla="*/ 5630 w 10000"/>
                    <a:gd name="connsiteY37" fmla="*/ 990 h 10000"/>
                    <a:gd name="connsiteX38" fmla="*/ 5937 w 10000"/>
                    <a:gd name="connsiteY38" fmla="*/ 953 h 10000"/>
                    <a:gd name="connsiteX39" fmla="*/ 5937 w 10000"/>
                    <a:gd name="connsiteY39" fmla="*/ 726 h 10000"/>
                    <a:gd name="connsiteX40" fmla="*/ 6256 w 10000"/>
                    <a:gd name="connsiteY40" fmla="*/ 690 h 10000"/>
                    <a:gd name="connsiteX41" fmla="*/ 6256 w 10000"/>
                    <a:gd name="connsiteY41" fmla="*/ 494 h 10000"/>
                    <a:gd name="connsiteX42" fmla="*/ 6563 w 10000"/>
                    <a:gd name="connsiteY42" fmla="*/ 457 h 10000"/>
                    <a:gd name="connsiteX43" fmla="*/ 6563 w 10000"/>
                    <a:gd name="connsiteY43" fmla="*/ 307 h 10000"/>
                    <a:gd name="connsiteX44" fmla="*/ 6876 w 10000"/>
                    <a:gd name="connsiteY44" fmla="*/ 269 h 10000"/>
                    <a:gd name="connsiteX45" fmla="*/ 6876 w 10000"/>
                    <a:gd name="connsiteY45" fmla="*/ 149 h 10000"/>
                    <a:gd name="connsiteX46" fmla="*/ 7187 w 10000"/>
                    <a:gd name="connsiteY46" fmla="*/ 113 h 10000"/>
                    <a:gd name="connsiteX47" fmla="*/ 7187 w 10000"/>
                    <a:gd name="connsiteY47" fmla="*/ 76 h 10000"/>
                    <a:gd name="connsiteX48" fmla="*/ 7814 w 10000"/>
                    <a:gd name="connsiteY48" fmla="*/ 0 h 10000"/>
                    <a:gd name="connsiteX49" fmla="*/ 7506 w 10000"/>
                    <a:gd name="connsiteY49" fmla="*/ 0 h 10000"/>
                    <a:gd name="connsiteX50" fmla="*/ 7814 w 10000"/>
                    <a:gd name="connsiteY50" fmla="*/ 0 h 10000"/>
                    <a:gd name="connsiteX51" fmla="*/ 8752 w 10000"/>
                    <a:gd name="connsiteY51" fmla="*/ 76 h 10000"/>
                    <a:gd name="connsiteX52" fmla="*/ 8752 w 10000"/>
                    <a:gd name="connsiteY52" fmla="*/ 188 h 10000"/>
                    <a:gd name="connsiteX53" fmla="*/ 9066 w 10000"/>
                    <a:gd name="connsiteY53" fmla="*/ 232 h 10000"/>
                    <a:gd name="connsiteX54" fmla="*/ 9066 w 10000"/>
                    <a:gd name="connsiteY54" fmla="*/ 343 h 10000"/>
                    <a:gd name="connsiteX55" fmla="*/ 9381 w 10000"/>
                    <a:gd name="connsiteY55" fmla="*/ 384 h 10000"/>
                    <a:gd name="connsiteX56" fmla="*/ 9381 w 10000"/>
                    <a:gd name="connsiteY56" fmla="*/ 570 h 10000"/>
                    <a:gd name="connsiteX57" fmla="*/ 10000 w 10000"/>
                    <a:gd name="connsiteY57" fmla="*/ 838 h 10000"/>
                    <a:gd name="connsiteX0" fmla="*/ 0 w 9381"/>
                    <a:gd name="connsiteY0" fmla="*/ 10000 h 10000"/>
                    <a:gd name="connsiteX1" fmla="*/ 0 w 9381"/>
                    <a:gd name="connsiteY1" fmla="*/ 9581 h 10000"/>
                    <a:gd name="connsiteX2" fmla="*/ 312 w 9381"/>
                    <a:gd name="connsiteY2" fmla="*/ 9541 h 10000"/>
                    <a:gd name="connsiteX3" fmla="*/ 312 w 9381"/>
                    <a:gd name="connsiteY3" fmla="*/ 9082 h 10000"/>
                    <a:gd name="connsiteX4" fmla="*/ 627 w 9381"/>
                    <a:gd name="connsiteY4" fmla="*/ 9042 h 10000"/>
                    <a:gd name="connsiteX5" fmla="*/ 627 w 9381"/>
                    <a:gd name="connsiteY5" fmla="*/ 8545 h 10000"/>
                    <a:gd name="connsiteX6" fmla="*/ 938 w 9381"/>
                    <a:gd name="connsiteY6" fmla="*/ 8509 h 10000"/>
                    <a:gd name="connsiteX7" fmla="*/ 938 w 9381"/>
                    <a:gd name="connsiteY7" fmla="*/ 8052 h 10000"/>
                    <a:gd name="connsiteX8" fmla="*/ 1249 w 9381"/>
                    <a:gd name="connsiteY8" fmla="*/ 8014 h 10000"/>
                    <a:gd name="connsiteX9" fmla="*/ 1249 w 9381"/>
                    <a:gd name="connsiteY9" fmla="*/ 7519 h 10000"/>
                    <a:gd name="connsiteX10" fmla="*/ 1560 w 9381"/>
                    <a:gd name="connsiteY10" fmla="*/ 7480 h 10000"/>
                    <a:gd name="connsiteX11" fmla="*/ 1560 w 9381"/>
                    <a:gd name="connsiteY11" fmla="*/ 6983 h 10000"/>
                    <a:gd name="connsiteX12" fmla="*/ 1878 w 9381"/>
                    <a:gd name="connsiteY12" fmla="*/ 6946 h 10000"/>
                    <a:gd name="connsiteX13" fmla="*/ 1878 w 9381"/>
                    <a:gd name="connsiteY13" fmla="*/ 6449 h 10000"/>
                    <a:gd name="connsiteX14" fmla="*/ 2188 w 9381"/>
                    <a:gd name="connsiteY14" fmla="*/ 6409 h 10000"/>
                    <a:gd name="connsiteX15" fmla="*/ 2188 w 9381"/>
                    <a:gd name="connsiteY15" fmla="*/ 5915 h 10000"/>
                    <a:gd name="connsiteX16" fmla="*/ 2503 w 9381"/>
                    <a:gd name="connsiteY16" fmla="*/ 5875 h 10000"/>
                    <a:gd name="connsiteX17" fmla="*/ 2503 w 9381"/>
                    <a:gd name="connsiteY17" fmla="*/ 5381 h 10000"/>
                    <a:gd name="connsiteX18" fmla="*/ 2818 w 9381"/>
                    <a:gd name="connsiteY18" fmla="*/ 5344 h 10000"/>
                    <a:gd name="connsiteX19" fmla="*/ 2818 w 9381"/>
                    <a:gd name="connsiteY19" fmla="*/ 4847 h 10000"/>
                    <a:gd name="connsiteX20" fmla="*/ 3132 w 9381"/>
                    <a:gd name="connsiteY20" fmla="*/ 4810 h 10000"/>
                    <a:gd name="connsiteX21" fmla="*/ 3132 w 9381"/>
                    <a:gd name="connsiteY21" fmla="*/ 4312 h 10000"/>
                    <a:gd name="connsiteX22" fmla="*/ 3437 w 9381"/>
                    <a:gd name="connsiteY22" fmla="*/ 4274 h 10000"/>
                    <a:gd name="connsiteX23" fmla="*/ 3437 w 9381"/>
                    <a:gd name="connsiteY23" fmla="*/ 3815 h 10000"/>
                    <a:gd name="connsiteX24" fmla="*/ 3752 w 9381"/>
                    <a:gd name="connsiteY24" fmla="*/ 3778 h 10000"/>
                    <a:gd name="connsiteX25" fmla="*/ 3752 w 9381"/>
                    <a:gd name="connsiteY25" fmla="*/ 3360 h 10000"/>
                    <a:gd name="connsiteX26" fmla="*/ 4067 w 9381"/>
                    <a:gd name="connsiteY26" fmla="*/ 3318 h 10000"/>
                    <a:gd name="connsiteX27" fmla="*/ 4067 w 9381"/>
                    <a:gd name="connsiteY27" fmla="*/ 2901 h 10000"/>
                    <a:gd name="connsiteX28" fmla="*/ 4376 w 9381"/>
                    <a:gd name="connsiteY28" fmla="*/ 2858 h 10000"/>
                    <a:gd name="connsiteX29" fmla="*/ 4376 w 9381"/>
                    <a:gd name="connsiteY29" fmla="*/ 2442 h 10000"/>
                    <a:gd name="connsiteX30" fmla="*/ 4691 w 9381"/>
                    <a:gd name="connsiteY30" fmla="*/ 2405 h 10000"/>
                    <a:gd name="connsiteX31" fmla="*/ 4691 w 9381"/>
                    <a:gd name="connsiteY31" fmla="*/ 2022 h 10000"/>
                    <a:gd name="connsiteX32" fmla="*/ 5005 w 9381"/>
                    <a:gd name="connsiteY32" fmla="*/ 1983 h 10000"/>
                    <a:gd name="connsiteX33" fmla="*/ 5005 w 9381"/>
                    <a:gd name="connsiteY33" fmla="*/ 1680 h 10000"/>
                    <a:gd name="connsiteX34" fmla="*/ 5315 w 9381"/>
                    <a:gd name="connsiteY34" fmla="*/ 1642 h 10000"/>
                    <a:gd name="connsiteX35" fmla="*/ 5315 w 9381"/>
                    <a:gd name="connsiteY35" fmla="*/ 1334 h 10000"/>
                    <a:gd name="connsiteX36" fmla="*/ 5630 w 9381"/>
                    <a:gd name="connsiteY36" fmla="*/ 1296 h 10000"/>
                    <a:gd name="connsiteX37" fmla="*/ 5630 w 9381"/>
                    <a:gd name="connsiteY37" fmla="*/ 990 h 10000"/>
                    <a:gd name="connsiteX38" fmla="*/ 5937 w 9381"/>
                    <a:gd name="connsiteY38" fmla="*/ 953 h 10000"/>
                    <a:gd name="connsiteX39" fmla="*/ 5937 w 9381"/>
                    <a:gd name="connsiteY39" fmla="*/ 726 h 10000"/>
                    <a:gd name="connsiteX40" fmla="*/ 6256 w 9381"/>
                    <a:gd name="connsiteY40" fmla="*/ 690 h 10000"/>
                    <a:gd name="connsiteX41" fmla="*/ 6256 w 9381"/>
                    <a:gd name="connsiteY41" fmla="*/ 494 h 10000"/>
                    <a:gd name="connsiteX42" fmla="*/ 6563 w 9381"/>
                    <a:gd name="connsiteY42" fmla="*/ 457 h 10000"/>
                    <a:gd name="connsiteX43" fmla="*/ 6563 w 9381"/>
                    <a:gd name="connsiteY43" fmla="*/ 307 h 10000"/>
                    <a:gd name="connsiteX44" fmla="*/ 6876 w 9381"/>
                    <a:gd name="connsiteY44" fmla="*/ 269 h 10000"/>
                    <a:gd name="connsiteX45" fmla="*/ 6876 w 9381"/>
                    <a:gd name="connsiteY45" fmla="*/ 149 h 10000"/>
                    <a:gd name="connsiteX46" fmla="*/ 7187 w 9381"/>
                    <a:gd name="connsiteY46" fmla="*/ 113 h 10000"/>
                    <a:gd name="connsiteX47" fmla="*/ 7187 w 9381"/>
                    <a:gd name="connsiteY47" fmla="*/ 76 h 10000"/>
                    <a:gd name="connsiteX48" fmla="*/ 7814 w 9381"/>
                    <a:gd name="connsiteY48" fmla="*/ 0 h 10000"/>
                    <a:gd name="connsiteX49" fmla="*/ 7506 w 9381"/>
                    <a:gd name="connsiteY49" fmla="*/ 0 h 10000"/>
                    <a:gd name="connsiteX50" fmla="*/ 7814 w 9381"/>
                    <a:gd name="connsiteY50" fmla="*/ 0 h 10000"/>
                    <a:gd name="connsiteX51" fmla="*/ 8752 w 9381"/>
                    <a:gd name="connsiteY51" fmla="*/ 76 h 10000"/>
                    <a:gd name="connsiteX52" fmla="*/ 8752 w 9381"/>
                    <a:gd name="connsiteY52" fmla="*/ 188 h 10000"/>
                    <a:gd name="connsiteX53" fmla="*/ 9066 w 9381"/>
                    <a:gd name="connsiteY53" fmla="*/ 232 h 10000"/>
                    <a:gd name="connsiteX54" fmla="*/ 9066 w 9381"/>
                    <a:gd name="connsiteY54" fmla="*/ 343 h 10000"/>
                    <a:gd name="connsiteX55" fmla="*/ 9381 w 9381"/>
                    <a:gd name="connsiteY55" fmla="*/ 384 h 10000"/>
                    <a:gd name="connsiteX56" fmla="*/ 9381 w 9381"/>
                    <a:gd name="connsiteY56" fmla="*/ 570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33 w 10000"/>
                    <a:gd name="connsiteY2" fmla="*/ 9541 h 10000"/>
                    <a:gd name="connsiteX3" fmla="*/ 333 w 10000"/>
                    <a:gd name="connsiteY3" fmla="*/ 9082 h 10000"/>
                    <a:gd name="connsiteX4" fmla="*/ 668 w 10000"/>
                    <a:gd name="connsiteY4" fmla="*/ 9042 h 10000"/>
                    <a:gd name="connsiteX5" fmla="*/ 668 w 10000"/>
                    <a:gd name="connsiteY5" fmla="*/ 8545 h 10000"/>
                    <a:gd name="connsiteX6" fmla="*/ 1000 w 10000"/>
                    <a:gd name="connsiteY6" fmla="*/ 8509 h 10000"/>
                    <a:gd name="connsiteX7" fmla="*/ 1000 w 10000"/>
                    <a:gd name="connsiteY7" fmla="*/ 8052 h 10000"/>
                    <a:gd name="connsiteX8" fmla="*/ 1331 w 10000"/>
                    <a:gd name="connsiteY8" fmla="*/ 8014 h 10000"/>
                    <a:gd name="connsiteX9" fmla="*/ 1331 w 10000"/>
                    <a:gd name="connsiteY9" fmla="*/ 7519 h 10000"/>
                    <a:gd name="connsiteX10" fmla="*/ 1663 w 10000"/>
                    <a:gd name="connsiteY10" fmla="*/ 7480 h 10000"/>
                    <a:gd name="connsiteX11" fmla="*/ 1663 w 10000"/>
                    <a:gd name="connsiteY11" fmla="*/ 6983 h 10000"/>
                    <a:gd name="connsiteX12" fmla="*/ 2002 w 10000"/>
                    <a:gd name="connsiteY12" fmla="*/ 6946 h 10000"/>
                    <a:gd name="connsiteX13" fmla="*/ 2002 w 10000"/>
                    <a:gd name="connsiteY13" fmla="*/ 6449 h 10000"/>
                    <a:gd name="connsiteX14" fmla="*/ 2332 w 10000"/>
                    <a:gd name="connsiteY14" fmla="*/ 6409 h 10000"/>
                    <a:gd name="connsiteX15" fmla="*/ 2332 w 10000"/>
                    <a:gd name="connsiteY15" fmla="*/ 5915 h 10000"/>
                    <a:gd name="connsiteX16" fmla="*/ 2668 w 10000"/>
                    <a:gd name="connsiteY16" fmla="*/ 5875 h 10000"/>
                    <a:gd name="connsiteX17" fmla="*/ 2668 w 10000"/>
                    <a:gd name="connsiteY17" fmla="*/ 5381 h 10000"/>
                    <a:gd name="connsiteX18" fmla="*/ 3004 w 10000"/>
                    <a:gd name="connsiteY18" fmla="*/ 5344 h 10000"/>
                    <a:gd name="connsiteX19" fmla="*/ 3004 w 10000"/>
                    <a:gd name="connsiteY19" fmla="*/ 4847 h 10000"/>
                    <a:gd name="connsiteX20" fmla="*/ 3339 w 10000"/>
                    <a:gd name="connsiteY20" fmla="*/ 4810 h 10000"/>
                    <a:gd name="connsiteX21" fmla="*/ 3339 w 10000"/>
                    <a:gd name="connsiteY21" fmla="*/ 4312 h 10000"/>
                    <a:gd name="connsiteX22" fmla="*/ 3664 w 10000"/>
                    <a:gd name="connsiteY22" fmla="*/ 4274 h 10000"/>
                    <a:gd name="connsiteX23" fmla="*/ 3664 w 10000"/>
                    <a:gd name="connsiteY23" fmla="*/ 3815 h 10000"/>
                    <a:gd name="connsiteX24" fmla="*/ 4000 w 10000"/>
                    <a:gd name="connsiteY24" fmla="*/ 3778 h 10000"/>
                    <a:gd name="connsiteX25" fmla="*/ 4000 w 10000"/>
                    <a:gd name="connsiteY25" fmla="*/ 3360 h 10000"/>
                    <a:gd name="connsiteX26" fmla="*/ 4335 w 10000"/>
                    <a:gd name="connsiteY26" fmla="*/ 3318 h 10000"/>
                    <a:gd name="connsiteX27" fmla="*/ 4335 w 10000"/>
                    <a:gd name="connsiteY27" fmla="*/ 2901 h 10000"/>
                    <a:gd name="connsiteX28" fmla="*/ 4665 w 10000"/>
                    <a:gd name="connsiteY28" fmla="*/ 2858 h 10000"/>
                    <a:gd name="connsiteX29" fmla="*/ 4665 w 10000"/>
                    <a:gd name="connsiteY29" fmla="*/ 2442 h 10000"/>
                    <a:gd name="connsiteX30" fmla="*/ 5001 w 10000"/>
                    <a:gd name="connsiteY30" fmla="*/ 2405 h 10000"/>
                    <a:gd name="connsiteX31" fmla="*/ 5001 w 10000"/>
                    <a:gd name="connsiteY31" fmla="*/ 2022 h 10000"/>
                    <a:gd name="connsiteX32" fmla="*/ 5335 w 10000"/>
                    <a:gd name="connsiteY32" fmla="*/ 1983 h 10000"/>
                    <a:gd name="connsiteX33" fmla="*/ 5335 w 10000"/>
                    <a:gd name="connsiteY33" fmla="*/ 1680 h 10000"/>
                    <a:gd name="connsiteX34" fmla="*/ 5666 w 10000"/>
                    <a:gd name="connsiteY34" fmla="*/ 1642 h 10000"/>
                    <a:gd name="connsiteX35" fmla="*/ 5666 w 10000"/>
                    <a:gd name="connsiteY35" fmla="*/ 1334 h 10000"/>
                    <a:gd name="connsiteX36" fmla="*/ 6001 w 10000"/>
                    <a:gd name="connsiteY36" fmla="*/ 1296 h 10000"/>
                    <a:gd name="connsiteX37" fmla="*/ 6001 w 10000"/>
                    <a:gd name="connsiteY37" fmla="*/ 990 h 10000"/>
                    <a:gd name="connsiteX38" fmla="*/ 6329 w 10000"/>
                    <a:gd name="connsiteY38" fmla="*/ 953 h 10000"/>
                    <a:gd name="connsiteX39" fmla="*/ 6329 w 10000"/>
                    <a:gd name="connsiteY39" fmla="*/ 726 h 10000"/>
                    <a:gd name="connsiteX40" fmla="*/ 6669 w 10000"/>
                    <a:gd name="connsiteY40" fmla="*/ 690 h 10000"/>
                    <a:gd name="connsiteX41" fmla="*/ 6669 w 10000"/>
                    <a:gd name="connsiteY41" fmla="*/ 494 h 10000"/>
                    <a:gd name="connsiteX42" fmla="*/ 6996 w 10000"/>
                    <a:gd name="connsiteY42" fmla="*/ 457 h 10000"/>
                    <a:gd name="connsiteX43" fmla="*/ 6996 w 10000"/>
                    <a:gd name="connsiteY43" fmla="*/ 307 h 10000"/>
                    <a:gd name="connsiteX44" fmla="*/ 7330 w 10000"/>
                    <a:gd name="connsiteY44" fmla="*/ 269 h 10000"/>
                    <a:gd name="connsiteX45" fmla="*/ 7330 w 10000"/>
                    <a:gd name="connsiteY45" fmla="*/ 149 h 10000"/>
                    <a:gd name="connsiteX46" fmla="*/ 7661 w 10000"/>
                    <a:gd name="connsiteY46" fmla="*/ 113 h 10000"/>
                    <a:gd name="connsiteX47" fmla="*/ 7661 w 10000"/>
                    <a:gd name="connsiteY47" fmla="*/ 76 h 10000"/>
                    <a:gd name="connsiteX48" fmla="*/ 8330 w 10000"/>
                    <a:gd name="connsiteY48" fmla="*/ 0 h 10000"/>
                    <a:gd name="connsiteX49" fmla="*/ 8001 w 10000"/>
                    <a:gd name="connsiteY49" fmla="*/ 0 h 10000"/>
                    <a:gd name="connsiteX50" fmla="*/ 8330 w 10000"/>
                    <a:gd name="connsiteY50" fmla="*/ 0 h 10000"/>
                    <a:gd name="connsiteX51" fmla="*/ 9329 w 10000"/>
                    <a:gd name="connsiteY51" fmla="*/ 76 h 10000"/>
                    <a:gd name="connsiteX52" fmla="*/ 9329 w 10000"/>
                    <a:gd name="connsiteY52" fmla="*/ 188 h 10000"/>
                    <a:gd name="connsiteX53" fmla="*/ 9664 w 10000"/>
                    <a:gd name="connsiteY53" fmla="*/ 232 h 10000"/>
                    <a:gd name="connsiteX54" fmla="*/ 9664 w 10000"/>
                    <a:gd name="connsiteY54" fmla="*/ 343 h 10000"/>
                    <a:gd name="connsiteX55" fmla="*/ 10000 w 10000"/>
                    <a:gd name="connsiteY55" fmla="*/ 384 h 10000"/>
                    <a:gd name="connsiteX0" fmla="*/ 0 w 9664"/>
                    <a:gd name="connsiteY0" fmla="*/ 10000 h 10000"/>
                    <a:gd name="connsiteX1" fmla="*/ 0 w 9664"/>
                    <a:gd name="connsiteY1" fmla="*/ 9581 h 10000"/>
                    <a:gd name="connsiteX2" fmla="*/ 333 w 9664"/>
                    <a:gd name="connsiteY2" fmla="*/ 9541 h 10000"/>
                    <a:gd name="connsiteX3" fmla="*/ 333 w 9664"/>
                    <a:gd name="connsiteY3" fmla="*/ 9082 h 10000"/>
                    <a:gd name="connsiteX4" fmla="*/ 668 w 9664"/>
                    <a:gd name="connsiteY4" fmla="*/ 9042 h 10000"/>
                    <a:gd name="connsiteX5" fmla="*/ 668 w 9664"/>
                    <a:gd name="connsiteY5" fmla="*/ 8545 h 10000"/>
                    <a:gd name="connsiteX6" fmla="*/ 1000 w 9664"/>
                    <a:gd name="connsiteY6" fmla="*/ 8509 h 10000"/>
                    <a:gd name="connsiteX7" fmla="*/ 1000 w 9664"/>
                    <a:gd name="connsiteY7" fmla="*/ 8052 h 10000"/>
                    <a:gd name="connsiteX8" fmla="*/ 1331 w 9664"/>
                    <a:gd name="connsiteY8" fmla="*/ 8014 h 10000"/>
                    <a:gd name="connsiteX9" fmla="*/ 1331 w 9664"/>
                    <a:gd name="connsiteY9" fmla="*/ 7519 h 10000"/>
                    <a:gd name="connsiteX10" fmla="*/ 1663 w 9664"/>
                    <a:gd name="connsiteY10" fmla="*/ 7480 h 10000"/>
                    <a:gd name="connsiteX11" fmla="*/ 1663 w 9664"/>
                    <a:gd name="connsiteY11" fmla="*/ 6983 h 10000"/>
                    <a:gd name="connsiteX12" fmla="*/ 2002 w 9664"/>
                    <a:gd name="connsiteY12" fmla="*/ 6946 h 10000"/>
                    <a:gd name="connsiteX13" fmla="*/ 2002 w 9664"/>
                    <a:gd name="connsiteY13" fmla="*/ 6449 h 10000"/>
                    <a:gd name="connsiteX14" fmla="*/ 2332 w 9664"/>
                    <a:gd name="connsiteY14" fmla="*/ 6409 h 10000"/>
                    <a:gd name="connsiteX15" fmla="*/ 2332 w 9664"/>
                    <a:gd name="connsiteY15" fmla="*/ 5915 h 10000"/>
                    <a:gd name="connsiteX16" fmla="*/ 2668 w 9664"/>
                    <a:gd name="connsiteY16" fmla="*/ 5875 h 10000"/>
                    <a:gd name="connsiteX17" fmla="*/ 2668 w 9664"/>
                    <a:gd name="connsiteY17" fmla="*/ 5381 h 10000"/>
                    <a:gd name="connsiteX18" fmla="*/ 3004 w 9664"/>
                    <a:gd name="connsiteY18" fmla="*/ 5344 h 10000"/>
                    <a:gd name="connsiteX19" fmla="*/ 3004 w 9664"/>
                    <a:gd name="connsiteY19" fmla="*/ 4847 h 10000"/>
                    <a:gd name="connsiteX20" fmla="*/ 3339 w 9664"/>
                    <a:gd name="connsiteY20" fmla="*/ 4810 h 10000"/>
                    <a:gd name="connsiteX21" fmla="*/ 3339 w 9664"/>
                    <a:gd name="connsiteY21" fmla="*/ 4312 h 10000"/>
                    <a:gd name="connsiteX22" fmla="*/ 3664 w 9664"/>
                    <a:gd name="connsiteY22" fmla="*/ 4274 h 10000"/>
                    <a:gd name="connsiteX23" fmla="*/ 3664 w 9664"/>
                    <a:gd name="connsiteY23" fmla="*/ 3815 h 10000"/>
                    <a:gd name="connsiteX24" fmla="*/ 4000 w 9664"/>
                    <a:gd name="connsiteY24" fmla="*/ 3778 h 10000"/>
                    <a:gd name="connsiteX25" fmla="*/ 4000 w 9664"/>
                    <a:gd name="connsiteY25" fmla="*/ 3360 h 10000"/>
                    <a:gd name="connsiteX26" fmla="*/ 4335 w 9664"/>
                    <a:gd name="connsiteY26" fmla="*/ 3318 h 10000"/>
                    <a:gd name="connsiteX27" fmla="*/ 4335 w 9664"/>
                    <a:gd name="connsiteY27" fmla="*/ 2901 h 10000"/>
                    <a:gd name="connsiteX28" fmla="*/ 4665 w 9664"/>
                    <a:gd name="connsiteY28" fmla="*/ 2858 h 10000"/>
                    <a:gd name="connsiteX29" fmla="*/ 4665 w 9664"/>
                    <a:gd name="connsiteY29" fmla="*/ 2442 h 10000"/>
                    <a:gd name="connsiteX30" fmla="*/ 5001 w 9664"/>
                    <a:gd name="connsiteY30" fmla="*/ 2405 h 10000"/>
                    <a:gd name="connsiteX31" fmla="*/ 5001 w 9664"/>
                    <a:gd name="connsiteY31" fmla="*/ 2022 h 10000"/>
                    <a:gd name="connsiteX32" fmla="*/ 5335 w 9664"/>
                    <a:gd name="connsiteY32" fmla="*/ 1983 h 10000"/>
                    <a:gd name="connsiteX33" fmla="*/ 5335 w 9664"/>
                    <a:gd name="connsiteY33" fmla="*/ 1680 h 10000"/>
                    <a:gd name="connsiteX34" fmla="*/ 5666 w 9664"/>
                    <a:gd name="connsiteY34" fmla="*/ 1642 h 10000"/>
                    <a:gd name="connsiteX35" fmla="*/ 5666 w 9664"/>
                    <a:gd name="connsiteY35" fmla="*/ 1334 h 10000"/>
                    <a:gd name="connsiteX36" fmla="*/ 6001 w 9664"/>
                    <a:gd name="connsiteY36" fmla="*/ 1296 h 10000"/>
                    <a:gd name="connsiteX37" fmla="*/ 6001 w 9664"/>
                    <a:gd name="connsiteY37" fmla="*/ 990 h 10000"/>
                    <a:gd name="connsiteX38" fmla="*/ 6329 w 9664"/>
                    <a:gd name="connsiteY38" fmla="*/ 953 h 10000"/>
                    <a:gd name="connsiteX39" fmla="*/ 6329 w 9664"/>
                    <a:gd name="connsiteY39" fmla="*/ 726 h 10000"/>
                    <a:gd name="connsiteX40" fmla="*/ 6669 w 9664"/>
                    <a:gd name="connsiteY40" fmla="*/ 690 h 10000"/>
                    <a:gd name="connsiteX41" fmla="*/ 6669 w 9664"/>
                    <a:gd name="connsiteY41" fmla="*/ 494 h 10000"/>
                    <a:gd name="connsiteX42" fmla="*/ 6996 w 9664"/>
                    <a:gd name="connsiteY42" fmla="*/ 457 h 10000"/>
                    <a:gd name="connsiteX43" fmla="*/ 6996 w 9664"/>
                    <a:gd name="connsiteY43" fmla="*/ 307 h 10000"/>
                    <a:gd name="connsiteX44" fmla="*/ 7330 w 9664"/>
                    <a:gd name="connsiteY44" fmla="*/ 269 h 10000"/>
                    <a:gd name="connsiteX45" fmla="*/ 7330 w 9664"/>
                    <a:gd name="connsiteY45" fmla="*/ 149 h 10000"/>
                    <a:gd name="connsiteX46" fmla="*/ 7661 w 9664"/>
                    <a:gd name="connsiteY46" fmla="*/ 113 h 10000"/>
                    <a:gd name="connsiteX47" fmla="*/ 7661 w 9664"/>
                    <a:gd name="connsiteY47" fmla="*/ 76 h 10000"/>
                    <a:gd name="connsiteX48" fmla="*/ 8330 w 9664"/>
                    <a:gd name="connsiteY48" fmla="*/ 0 h 10000"/>
                    <a:gd name="connsiteX49" fmla="*/ 8001 w 9664"/>
                    <a:gd name="connsiteY49" fmla="*/ 0 h 10000"/>
                    <a:gd name="connsiteX50" fmla="*/ 8330 w 9664"/>
                    <a:gd name="connsiteY50" fmla="*/ 0 h 10000"/>
                    <a:gd name="connsiteX51" fmla="*/ 9329 w 9664"/>
                    <a:gd name="connsiteY51" fmla="*/ 76 h 10000"/>
                    <a:gd name="connsiteX52" fmla="*/ 9329 w 9664"/>
                    <a:gd name="connsiteY52" fmla="*/ 188 h 10000"/>
                    <a:gd name="connsiteX53" fmla="*/ 9664 w 9664"/>
                    <a:gd name="connsiteY53" fmla="*/ 232 h 10000"/>
                    <a:gd name="connsiteX54" fmla="*/ 9664 w 9664"/>
                    <a:gd name="connsiteY54" fmla="*/ 343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45 w 10000"/>
                    <a:gd name="connsiteY2" fmla="*/ 9541 h 10000"/>
                    <a:gd name="connsiteX3" fmla="*/ 345 w 10000"/>
                    <a:gd name="connsiteY3" fmla="*/ 9082 h 10000"/>
                    <a:gd name="connsiteX4" fmla="*/ 691 w 10000"/>
                    <a:gd name="connsiteY4" fmla="*/ 9042 h 10000"/>
                    <a:gd name="connsiteX5" fmla="*/ 691 w 10000"/>
                    <a:gd name="connsiteY5" fmla="*/ 8545 h 10000"/>
                    <a:gd name="connsiteX6" fmla="*/ 1035 w 10000"/>
                    <a:gd name="connsiteY6" fmla="*/ 8509 h 10000"/>
                    <a:gd name="connsiteX7" fmla="*/ 1035 w 10000"/>
                    <a:gd name="connsiteY7" fmla="*/ 8052 h 10000"/>
                    <a:gd name="connsiteX8" fmla="*/ 1377 w 10000"/>
                    <a:gd name="connsiteY8" fmla="*/ 8014 h 10000"/>
                    <a:gd name="connsiteX9" fmla="*/ 1377 w 10000"/>
                    <a:gd name="connsiteY9" fmla="*/ 7519 h 10000"/>
                    <a:gd name="connsiteX10" fmla="*/ 1721 w 10000"/>
                    <a:gd name="connsiteY10" fmla="*/ 7480 h 10000"/>
                    <a:gd name="connsiteX11" fmla="*/ 1721 w 10000"/>
                    <a:gd name="connsiteY11" fmla="*/ 6983 h 10000"/>
                    <a:gd name="connsiteX12" fmla="*/ 2072 w 10000"/>
                    <a:gd name="connsiteY12" fmla="*/ 6946 h 10000"/>
                    <a:gd name="connsiteX13" fmla="*/ 2072 w 10000"/>
                    <a:gd name="connsiteY13" fmla="*/ 6449 h 10000"/>
                    <a:gd name="connsiteX14" fmla="*/ 2413 w 10000"/>
                    <a:gd name="connsiteY14" fmla="*/ 6409 h 10000"/>
                    <a:gd name="connsiteX15" fmla="*/ 2413 w 10000"/>
                    <a:gd name="connsiteY15" fmla="*/ 5915 h 10000"/>
                    <a:gd name="connsiteX16" fmla="*/ 2761 w 10000"/>
                    <a:gd name="connsiteY16" fmla="*/ 5875 h 10000"/>
                    <a:gd name="connsiteX17" fmla="*/ 2761 w 10000"/>
                    <a:gd name="connsiteY17" fmla="*/ 5381 h 10000"/>
                    <a:gd name="connsiteX18" fmla="*/ 3108 w 10000"/>
                    <a:gd name="connsiteY18" fmla="*/ 5344 h 10000"/>
                    <a:gd name="connsiteX19" fmla="*/ 3108 w 10000"/>
                    <a:gd name="connsiteY19" fmla="*/ 4847 h 10000"/>
                    <a:gd name="connsiteX20" fmla="*/ 3455 w 10000"/>
                    <a:gd name="connsiteY20" fmla="*/ 4810 h 10000"/>
                    <a:gd name="connsiteX21" fmla="*/ 3455 w 10000"/>
                    <a:gd name="connsiteY21" fmla="*/ 4312 h 10000"/>
                    <a:gd name="connsiteX22" fmla="*/ 3791 w 10000"/>
                    <a:gd name="connsiteY22" fmla="*/ 4274 h 10000"/>
                    <a:gd name="connsiteX23" fmla="*/ 3791 w 10000"/>
                    <a:gd name="connsiteY23" fmla="*/ 3815 h 10000"/>
                    <a:gd name="connsiteX24" fmla="*/ 4139 w 10000"/>
                    <a:gd name="connsiteY24" fmla="*/ 3778 h 10000"/>
                    <a:gd name="connsiteX25" fmla="*/ 4139 w 10000"/>
                    <a:gd name="connsiteY25" fmla="*/ 3360 h 10000"/>
                    <a:gd name="connsiteX26" fmla="*/ 4486 w 10000"/>
                    <a:gd name="connsiteY26" fmla="*/ 3318 h 10000"/>
                    <a:gd name="connsiteX27" fmla="*/ 4486 w 10000"/>
                    <a:gd name="connsiteY27" fmla="*/ 2901 h 10000"/>
                    <a:gd name="connsiteX28" fmla="*/ 4827 w 10000"/>
                    <a:gd name="connsiteY28" fmla="*/ 2858 h 10000"/>
                    <a:gd name="connsiteX29" fmla="*/ 4827 w 10000"/>
                    <a:gd name="connsiteY29" fmla="*/ 2442 h 10000"/>
                    <a:gd name="connsiteX30" fmla="*/ 5175 w 10000"/>
                    <a:gd name="connsiteY30" fmla="*/ 2405 h 10000"/>
                    <a:gd name="connsiteX31" fmla="*/ 5175 w 10000"/>
                    <a:gd name="connsiteY31" fmla="*/ 2022 h 10000"/>
                    <a:gd name="connsiteX32" fmla="*/ 5520 w 10000"/>
                    <a:gd name="connsiteY32" fmla="*/ 1983 h 10000"/>
                    <a:gd name="connsiteX33" fmla="*/ 5520 w 10000"/>
                    <a:gd name="connsiteY33" fmla="*/ 1680 h 10000"/>
                    <a:gd name="connsiteX34" fmla="*/ 5863 w 10000"/>
                    <a:gd name="connsiteY34" fmla="*/ 1642 h 10000"/>
                    <a:gd name="connsiteX35" fmla="*/ 5863 w 10000"/>
                    <a:gd name="connsiteY35" fmla="*/ 1334 h 10000"/>
                    <a:gd name="connsiteX36" fmla="*/ 6210 w 10000"/>
                    <a:gd name="connsiteY36" fmla="*/ 1296 h 10000"/>
                    <a:gd name="connsiteX37" fmla="*/ 6210 w 10000"/>
                    <a:gd name="connsiteY37" fmla="*/ 990 h 10000"/>
                    <a:gd name="connsiteX38" fmla="*/ 6549 w 10000"/>
                    <a:gd name="connsiteY38" fmla="*/ 953 h 10000"/>
                    <a:gd name="connsiteX39" fmla="*/ 6549 w 10000"/>
                    <a:gd name="connsiteY39" fmla="*/ 726 h 10000"/>
                    <a:gd name="connsiteX40" fmla="*/ 6901 w 10000"/>
                    <a:gd name="connsiteY40" fmla="*/ 690 h 10000"/>
                    <a:gd name="connsiteX41" fmla="*/ 6901 w 10000"/>
                    <a:gd name="connsiteY41" fmla="*/ 494 h 10000"/>
                    <a:gd name="connsiteX42" fmla="*/ 7239 w 10000"/>
                    <a:gd name="connsiteY42" fmla="*/ 457 h 10000"/>
                    <a:gd name="connsiteX43" fmla="*/ 7239 w 10000"/>
                    <a:gd name="connsiteY43" fmla="*/ 307 h 10000"/>
                    <a:gd name="connsiteX44" fmla="*/ 7585 w 10000"/>
                    <a:gd name="connsiteY44" fmla="*/ 269 h 10000"/>
                    <a:gd name="connsiteX45" fmla="*/ 7585 w 10000"/>
                    <a:gd name="connsiteY45" fmla="*/ 149 h 10000"/>
                    <a:gd name="connsiteX46" fmla="*/ 7927 w 10000"/>
                    <a:gd name="connsiteY46" fmla="*/ 113 h 10000"/>
                    <a:gd name="connsiteX47" fmla="*/ 7927 w 10000"/>
                    <a:gd name="connsiteY47" fmla="*/ 76 h 10000"/>
                    <a:gd name="connsiteX48" fmla="*/ 8620 w 10000"/>
                    <a:gd name="connsiteY48" fmla="*/ 0 h 10000"/>
                    <a:gd name="connsiteX49" fmla="*/ 8279 w 10000"/>
                    <a:gd name="connsiteY49" fmla="*/ 0 h 10000"/>
                    <a:gd name="connsiteX50" fmla="*/ 8620 w 10000"/>
                    <a:gd name="connsiteY50" fmla="*/ 0 h 10000"/>
                    <a:gd name="connsiteX51" fmla="*/ 9653 w 10000"/>
                    <a:gd name="connsiteY51" fmla="*/ 76 h 10000"/>
                    <a:gd name="connsiteX52" fmla="*/ 9653 w 10000"/>
                    <a:gd name="connsiteY52" fmla="*/ 188 h 10000"/>
                    <a:gd name="connsiteX53" fmla="*/ 10000 w 10000"/>
                    <a:gd name="connsiteY53" fmla="*/ 232 h 10000"/>
                    <a:gd name="connsiteX0" fmla="*/ 0 w 9653"/>
                    <a:gd name="connsiteY0" fmla="*/ 10000 h 10000"/>
                    <a:gd name="connsiteX1" fmla="*/ 0 w 9653"/>
                    <a:gd name="connsiteY1" fmla="*/ 9581 h 10000"/>
                    <a:gd name="connsiteX2" fmla="*/ 345 w 9653"/>
                    <a:gd name="connsiteY2" fmla="*/ 9541 h 10000"/>
                    <a:gd name="connsiteX3" fmla="*/ 345 w 9653"/>
                    <a:gd name="connsiteY3" fmla="*/ 9082 h 10000"/>
                    <a:gd name="connsiteX4" fmla="*/ 691 w 9653"/>
                    <a:gd name="connsiteY4" fmla="*/ 9042 h 10000"/>
                    <a:gd name="connsiteX5" fmla="*/ 691 w 9653"/>
                    <a:gd name="connsiteY5" fmla="*/ 8545 h 10000"/>
                    <a:gd name="connsiteX6" fmla="*/ 1035 w 9653"/>
                    <a:gd name="connsiteY6" fmla="*/ 8509 h 10000"/>
                    <a:gd name="connsiteX7" fmla="*/ 1035 w 9653"/>
                    <a:gd name="connsiteY7" fmla="*/ 8052 h 10000"/>
                    <a:gd name="connsiteX8" fmla="*/ 1377 w 9653"/>
                    <a:gd name="connsiteY8" fmla="*/ 8014 h 10000"/>
                    <a:gd name="connsiteX9" fmla="*/ 1377 w 9653"/>
                    <a:gd name="connsiteY9" fmla="*/ 7519 h 10000"/>
                    <a:gd name="connsiteX10" fmla="*/ 1721 w 9653"/>
                    <a:gd name="connsiteY10" fmla="*/ 7480 h 10000"/>
                    <a:gd name="connsiteX11" fmla="*/ 1721 w 9653"/>
                    <a:gd name="connsiteY11" fmla="*/ 6983 h 10000"/>
                    <a:gd name="connsiteX12" fmla="*/ 2072 w 9653"/>
                    <a:gd name="connsiteY12" fmla="*/ 6946 h 10000"/>
                    <a:gd name="connsiteX13" fmla="*/ 2072 w 9653"/>
                    <a:gd name="connsiteY13" fmla="*/ 6449 h 10000"/>
                    <a:gd name="connsiteX14" fmla="*/ 2413 w 9653"/>
                    <a:gd name="connsiteY14" fmla="*/ 6409 h 10000"/>
                    <a:gd name="connsiteX15" fmla="*/ 2413 w 9653"/>
                    <a:gd name="connsiteY15" fmla="*/ 5915 h 10000"/>
                    <a:gd name="connsiteX16" fmla="*/ 2761 w 9653"/>
                    <a:gd name="connsiteY16" fmla="*/ 5875 h 10000"/>
                    <a:gd name="connsiteX17" fmla="*/ 2761 w 9653"/>
                    <a:gd name="connsiteY17" fmla="*/ 5381 h 10000"/>
                    <a:gd name="connsiteX18" fmla="*/ 3108 w 9653"/>
                    <a:gd name="connsiteY18" fmla="*/ 5344 h 10000"/>
                    <a:gd name="connsiteX19" fmla="*/ 3108 w 9653"/>
                    <a:gd name="connsiteY19" fmla="*/ 4847 h 10000"/>
                    <a:gd name="connsiteX20" fmla="*/ 3455 w 9653"/>
                    <a:gd name="connsiteY20" fmla="*/ 4810 h 10000"/>
                    <a:gd name="connsiteX21" fmla="*/ 3455 w 9653"/>
                    <a:gd name="connsiteY21" fmla="*/ 4312 h 10000"/>
                    <a:gd name="connsiteX22" fmla="*/ 3791 w 9653"/>
                    <a:gd name="connsiteY22" fmla="*/ 4274 h 10000"/>
                    <a:gd name="connsiteX23" fmla="*/ 3791 w 9653"/>
                    <a:gd name="connsiteY23" fmla="*/ 3815 h 10000"/>
                    <a:gd name="connsiteX24" fmla="*/ 4139 w 9653"/>
                    <a:gd name="connsiteY24" fmla="*/ 3778 h 10000"/>
                    <a:gd name="connsiteX25" fmla="*/ 4139 w 9653"/>
                    <a:gd name="connsiteY25" fmla="*/ 3360 h 10000"/>
                    <a:gd name="connsiteX26" fmla="*/ 4486 w 9653"/>
                    <a:gd name="connsiteY26" fmla="*/ 3318 h 10000"/>
                    <a:gd name="connsiteX27" fmla="*/ 4486 w 9653"/>
                    <a:gd name="connsiteY27" fmla="*/ 2901 h 10000"/>
                    <a:gd name="connsiteX28" fmla="*/ 4827 w 9653"/>
                    <a:gd name="connsiteY28" fmla="*/ 2858 h 10000"/>
                    <a:gd name="connsiteX29" fmla="*/ 4827 w 9653"/>
                    <a:gd name="connsiteY29" fmla="*/ 2442 h 10000"/>
                    <a:gd name="connsiteX30" fmla="*/ 5175 w 9653"/>
                    <a:gd name="connsiteY30" fmla="*/ 2405 h 10000"/>
                    <a:gd name="connsiteX31" fmla="*/ 5175 w 9653"/>
                    <a:gd name="connsiteY31" fmla="*/ 2022 h 10000"/>
                    <a:gd name="connsiteX32" fmla="*/ 5520 w 9653"/>
                    <a:gd name="connsiteY32" fmla="*/ 1983 h 10000"/>
                    <a:gd name="connsiteX33" fmla="*/ 5520 w 9653"/>
                    <a:gd name="connsiteY33" fmla="*/ 1680 h 10000"/>
                    <a:gd name="connsiteX34" fmla="*/ 5863 w 9653"/>
                    <a:gd name="connsiteY34" fmla="*/ 1642 h 10000"/>
                    <a:gd name="connsiteX35" fmla="*/ 5863 w 9653"/>
                    <a:gd name="connsiteY35" fmla="*/ 1334 h 10000"/>
                    <a:gd name="connsiteX36" fmla="*/ 6210 w 9653"/>
                    <a:gd name="connsiteY36" fmla="*/ 1296 h 10000"/>
                    <a:gd name="connsiteX37" fmla="*/ 6210 w 9653"/>
                    <a:gd name="connsiteY37" fmla="*/ 990 h 10000"/>
                    <a:gd name="connsiteX38" fmla="*/ 6549 w 9653"/>
                    <a:gd name="connsiteY38" fmla="*/ 953 h 10000"/>
                    <a:gd name="connsiteX39" fmla="*/ 6549 w 9653"/>
                    <a:gd name="connsiteY39" fmla="*/ 726 h 10000"/>
                    <a:gd name="connsiteX40" fmla="*/ 6901 w 9653"/>
                    <a:gd name="connsiteY40" fmla="*/ 690 h 10000"/>
                    <a:gd name="connsiteX41" fmla="*/ 6901 w 9653"/>
                    <a:gd name="connsiteY41" fmla="*/ 494 h 10000"/>
                    <a:gd name="connsiteX42" fmla="*/ 7239 w 9653"/>
                    <a:gd name="connsiteY42" fmla="*/ 457 h 10000"/>
                    <a:gd name="connsiteX43" fmla="*/ 7239 w 9653"/>
                    <a:gd name="connsiteY43" fmla="*/ 307 h 10000"/>
                    <a:gd name="connsiteX44" fmla="*/ 7585 w 9653"/>
                    <a:gd name="connsiteY44" fmla="*/ 269 h 10000"/>
                    <a:gd name="connsiteX45" fmla="*/ 7585 w 9653"/>
                    <a:gd name="connsiteY45" fmla="*/ 149 h 10000"/>
                    <a:gd name="connsiteX46" fmla="*/ 7927 w 9653"/>
                    <a:gd name="connsiteY46" fmla="*/ 113 h 10000"/>
                    <a:gd name="connsiteX47" fmla="*/ 7927 w 9653"/>
                    <a:gd name="connsiteY47" fmla="*/ 76 h 10000"/>
                    <a:gd name="connsiteX48" fmla="*/ 8620 w 9653"/>
                    <a:gd name="connsiteY48" fmla="*/ 0 h 10000"/>
                    <a:gd name="connsiteX49" fmla="*/ 8279 w 9653"/>
                    <a:gd name="connsiteY49" fmla="*/ 0 h 10000"/>
                    <a:gd name="connsiteX50" fmla="*/ 8620 w 9653"/>
                    <a:gd name="connsiteY50" fmla="*/ 0 h 10000"/>
                    <a:gd name="connsiteX51" fmla="*/ 9653 w 9653"/>
                    <a:gd name="connsiteY51" fmla="*/ 76 h 10000"/>
                    <a:gd name="connsiteX52" fmla="*/ 9653 w 9653"/>
                    <a:gd name="connsiteY52" fmla="*/ 188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57 w 10000"/>
                    <a:gd name="connsiteY2" fmla="*/ 9541 h 10000"/>
                    <a:gd name="connsiteX3" fmla="*/ 357 w 10000"/>
                    <a:gd name="connsiteY3" fmla="*/ 9082 h 10000"/>
                    <a:gd name="connsiteX4" fmla="*/ 716 w 10000"/>
                    <a:gd name="connsiteY4" fmla="*/ 9042 h 10000"/>
                    <a:gd name="connsiteX5" fmla="*/ 716 w 10000"/>
                    <a:gd name="connsiteY5" fmla="*/ 8545 h 10000"/>
                    <a:gd name="connsiteX6" fmla="*/ 1072 w 10000"/>
                    <a:gd name="connsiteY6" fmla="*/ 8509 h 10000"/>
                    <a:gd name="connsiteX7" fmla="*/ 1072 w 10000"/>
                    <a:gd name="connsiteY7" fmla="*/ 8052 h 10000"/>
                    <a:gd name="connsiteX8" fmla="*/ 1426 w 10000"/>
                    <a:gd name="connsiteY8" fmla="*/ 8014 h 10000"/>
                    <a:gd name="connsiteX9" fmla="*/ 1426 w 10000"/>
                    <a:gd name="connsiteY9" fmla="*/ 7519 h 10000"/>
                    <a:gd name="connsiteX10" fmla="*/ 1783 w 10000"/>
                    <a:gd name="connsiteY10" fmla="*/ 7480 h 10000"/>
                    <a:gd name="connsiteX11" fmla="*/ 1783 w 10000"/>
                    <a:gd name="connsiteY11" fmla="*/ 6983 h 10000"/>
                    <a:gd name="connsiteX12" fmla="*/ 2146 w 10000"/>
                    <a:gd name="connsiteY12" fmla="*/ 6946 h 10000"/>
                    <a:gd name="connsiteX13" fmla="*/ 2146 w 10000"/>
                    <a:gd name="connsiteY13" fmla="*/ 6449 h 10000"/>
                    <a:gd name="connsiteX14" fmla="*/ 2500 w 10000"/>
                    <a:gd name="connsiteY14" fmla="*/ 6409 h 10000"/>
                    <a:gd name="connsiteX15" fmla="*/ 2500 w 10000"/>
                    <a:gd name="connsiteY15" fmla="*/ 5915 h 10000"/>
                    <a:gd name="connsiteX16" fmla="*/ 2860 w 10000"/>
                    <a:gd name="connsiteY16" fmla="*/ 5875 h 10000"/>
                    <a:gd name="connsiteX17" fmla="*/ 2860 w 10000"/>
                    <a:gd name="connsiteY17" fmla="*/ 5381 h 10000"/>
                    <a:gd name="connsiteX18" fmla="*/ 3220 w 10000"/>
                    <a:gd name="connsiteY18" fmla="*/ 5344 h 10000"/>
                    <a:gd name="connsiteX19" fmla="*/ 3220 w 10000"/>
                    <a:gd name="connsiteY19" fmla="*/ 4847 h 10000"/>
                    <a:gd name="connsiteX20" fmla="*/ 3579 w 10000"/>
                    <a:gd name="connsiteY20" fmla="*/ 4810 h 10000"/>
                    <a:gd name="connsiteX21" fmla="*/ 3579 w 10000"/>
                    <a:gd name="connsiteY21" fmla="*/ 4312 h 10000"/>
                    <a:gd name="connsiteX22" fmla="*/ 3927 w 10000"/>
                    <a:gd name="connsiteY22" fmla="*/ 4274 h 10000"/>
                    <a:gd name="connsiteX23" fmla="*/ 3927 w 10000"/>
                    <a:gd name="connsiteY23" fmla="*/ 3815 h 10000"/>
                    <a:gd name="connsiteX24" fmla="*/ 4288 w 10000"/>
                    <a:gd name="connsiteY24" fmla="*/ 3778 h 10000"/>
                    <a:gd name="connsiteX25" fmla="*/ 4288 w 10000"/>
                    <a:gd name="connsiteY25" fmla="*/ 3360 h 10000"/>
                    <a:gd name="connsiteX26" fmla="*/ 4647 w 10000"/>
                    <a:gd name="connsiteY26" fmla="*/ 3318 h 10000"/>
                    <a:gd name="connsiteX27" fmla="*/ 4647 w 10000"/>
                    <a:gd name="connsiteY27" fmla="*/ 2901 h 10000"/>
                    <a:gd name="connsiteX28" fmla="*/ 5001 w 10000"/>
                    <a:gd name="connsiteY28" fmla="*/ 2858 h 10000"/>
                    <a:gd name="connsiteX29" fmla="*/ 5001 w 10000"/>
                    <a:gd name="connsiteY29" fmla="*/ 2442 h 10000"/>
                    <a:gd name="connsiteX30" fmla="*/ 5361 w 10000"/>
                    <a:gd name="connsiteY30" fmla="*/ 2405 h 10000"/>
                    <a:gd name="connsiteX31" fmla="*/ 5361 w 10000"/>
                    <a:gd name="connsiteY31" fmla="*/ 2022 h 10000"/>
                    <a:gd name="connsiteX32" fmla="*/ 5718 w 10000"/>
                    <a:gd name="connsiteY32" fmla="*/ 1983 h 10000"/>
                    <a:gd name="connsiteX33" fmla="*/ 5718 w 10000"/>
                    <a:gd name="connsiteY33" fmla="*/ 1680 h 10000"/>
                    <a:gd name="connsiteX34" fmla="*/ 6074 w 10000"/>
                    <a:gd name="connsiteY34" fmla="*/ 1642 h 10000"/>
                    <a:gd name="connsiteX35" fmla="*/ 6074 w 10000"/>
                    <a:gd name="connsiteY35" fmla="*/ 1334 h 10000"/>
                    <a:gd name="connsiteX36" fmla="*/ 6433 w 10000"/>
                    <a:gd name="connsiteY36" fmla="*/ 1296 h 10000"/>
                    <a:gd name="connsiteX37" fmla="*/ 6433 w 10000"/>
                    <a:gd name="connsiteY37" fmla="*/ 990 h 10000"/>
                    <a:gd name="connsiteX38" fmla="*/ 6784 w 10000"/>
                    <a:gd name="connsiteY38" fmla="*/ 953 h 10000"/>
                    <a:gd name="connsiteX39" fmla="*/ 6784 w 10000"/>
                    <a:gd name="connsiteY39" fmla="*/ 726 h 10000"/>
                    <a:gd name="connsiteX40" fmla="*/ 7149 w 10000"/>
                    <a:gd name="connsiteY40" fmla="*/ 690 h 10000"/>
                    <a:gd name="connsiteX41" fmla="*/ 7149 w 10000"/>
                    <a:gd name="connsiteY41" fmla="*/ 494 h 10000"/>
                    <a:gd name="connsiteX42" fmla="*/ 7499 w 10000"/>
                    <a:gd name="connsiteY42" fmla="*/ 457 h 10000"/>
                    <a:gd name="connsiteX43" fmla="*/ 7499 w 10000"/>
                    <a:gd name="connsiteY43" fmla="*/ 307 h 10000"/>
                    <a:gd name="connsiteX44" fmla="*/ 7858 w 10000"/>
                    <a:gd name="connsiteY44" fmla="*/ 269 h 10000"/>
                    <a:gd name="connsiteX45" fmla="*/ 7858 w 10000"/>
                    <a:gd name="connsiteY45" fmla="*/ 149 h 10000"/>
                    <a:gd name="connsiteX46" fmla="*/ 8212 w 10000"/>
                    <a:gd name="connsiteY46" fmla="*/ 113 h 10000"/>
                    <a:gd name="connsiteX47" fmla="*/ 8212 w 10000"/>
                    <a:gd name="connsiteY47" fmla="*/ 76 h 10000"/>
                    <a:gd name="connsiteX48" fmla="*/ 8930 w 10000"/>
                    <a:gd name="connsiteY48" fmla="*/ 0 h 10000"/>
                    <a:gd name="connsiteX49" fmla="*/ 8577 w 10000"/>
                    <a:gd name="connsiteY49" fmla="*/ 0 h 10000"/>
                    <a:gd name="connsiteX50" fmla="*/ 10000 w 10000"/>
                    <a:gd name="connsiteY50" fmla="*/ 76 h 10000"/>
                    <a:gd name="connsiteX51" fmla="*/ 10000 w 10000"/>
                    <a:gd name="connsiteY51" fmla="*/ 188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57 w 10000"/>
                    <a:gd name="connsiteY2" fmla="*/ 9541 h 10000"/>
                    <a:gd name="connsiteX3" fmla="*/ 357 w 10000"/>
                    <a:gd name="connsiteY3" fmla="*/ 9082 h 10000"/>
                    <a:gd name="connsiteX4" fmla="*/ 716 w 10000"/>
                    <a:gd name="connsiteY4" fmla="*/ 9042 h 10000"/>
                    <a:gd name="connsiteX5" fmla="*/ 716 w 10000"/>
                    <a:gd name="connsiteY5" fmla="*/ 8545 h 10000"/>
                    <a:gd name="connsiteX6" fmla="*/ 1072 w 10000"/>
                    <a:gd name="connsiteY6" fmla="*/ 8509 h 10000"/>
                    <a:gd name="connsiteX7" fmla="*/ 1072 w 10000"/>
                    <a:gd name="connsiteY7" fmla="*/ 8052 h 10000"/>
                    <a:gd name="connsiteX8" fmla="*/ 1426 w 10000"/>
                    <a:gd name="connsiteY8" fmla="*/ 8014 h 10000"/>
                    <a:gd name="connsiteX9" fmla="*/ 1426 w 10000"/>
                    <a:gd name="connsiteY9" fmla="*/ 7519 h 10000"/>
                    <a:gd name="connsiteX10" fmla="*/ 1783 w 10000"/>
                    <a:gd name="connsiteY10" fmla="*/ 7480 h 10000"/>
                    <a:gd name="connsiteX11" fmla="*/ 1783 w 10000"/>
                    <a:gd name="connsiteY11" fmla="*/ 6983 h 10000"/>
                    <a:gd name="connsiteX12" fmla="*/ 2146 w 10000"/>
                    <a:gd name="connsiteY12" fmla="*/ 6946 h 10000"/>
                    <a:gd name="connsiteX13" fmla="*/ 2146 w 10000"/>
                    <a:gd name="connsiteY13" fmla="*/ 6449 h 10000"/>
                    <a:gd name="connsiteX14" fmla="*/ 2500 w 10000"/>
                    <a:gd name="connsiteY14" fmla="*/ 6409 h 10000"/>
                    <a:gd name="connsiteX15" fmla="*/ 2500 w 10000"/>
                    <a:gd name="connsiteY15" fmla="*/ 5915 h 10000"/>
                    <a:gd name="connsiteX16" fmla="*/ 2860 w 10000"/>
                    <a:gd name="connsiteY16" fmla="*/ 5875 h 10000"/>
                    <a:gd name="connsiteX17" fmla="*/ 2860 w 10000"/>
                    <a:gd name="connsiteY17" fmla="*/ 5381 h 10000"/>
                    <a:gd name="connsiteX18" fmla="*/ 3220 w 10000"/>
                    <a:gd name="connsiteY18" fmla="*/ 5344 h 10000"/>
                    <a:gd name="connsiteX19" fmla="*/ 3220 w 10000"/>
                    <a:gd name="connsiteY19" fmla="*/ 4847 h 10000"/>
                    <a:gd name="connsiteX20" fmla="*/ 3579 w 10000"/>
                    <a:gd name="connsiteY20" fmla="*/ 4810 h 10000"/>
                    <a:gd name="connsiteX21" fmla="*/ 3579 w 10000"/>
                    <a:gd name="connsiteY21" fmla="*/ 4312 h 10000"/>
                    <a:gd name="connsiteX22" fmla="*/ 3927 w 10000"/>
                    <a:gd name="connsiteY22" fmla="*/ 4274 h 10000"/>
                    <a:gd name="connsiteX23" fmla="*/ 3927 w 10000"/>
                    <a:gd name="connsiteY23" fmla="*/ 3815 h 10000"/>
                    <a:gd name="connsiteX24" fmla="*/ 4288 w 10000"/>
                    <a:gd name="connsiteY24" fmla="*/ 3778 h 10000"/>
                    <a:gd name="connsiteX25" fmla="*/ 4288 w 10000"/>
                    <a:gd name="connsiteY25" fmla="*/ 3360 h 10000"/>
                    <a:gd name="connsiteX26" fmla="*/ 4647 w 10000"/>
                    <a:gd name="connsiteY26" fmla="*/ 3318 h 10000"/>
                    <a:gd name="connsiteX27" fmla="*/ 4647 w 10000"/>
                    <a:gd name="connsiteY27" fmla="*/ 2901 h 10000"/>
                    <a:gd name="connsiteX28" fmla="*/ 5001 w 10000"/>
                    <a:gd name="connsiteY28" fmla="*/ 2858 h 10000"/>
                    <a:gd name="connsiteX29" fmla="*/ 5001 w 10000"/>
                    <a:gd name="connsiteY29" fmla="*/ 2442 h 10000"/>
                    <a:gd name="connsiteX30" fmla="*/ 5361 w 10000"/>
                    <a:gd name="connsiteY30" fmla="*/ 2405 h 10000"/>
                    <a:gd name="connsiteX31" fmla="*/ 5361 w 10000"/>
                    <a:gd name="connsiteY31" fmla="*/ 2022 h 10000"/>
                    <a:gd name="connsiteX32" fmla="*/ 5718 w 10000"/>
                    <a:gd name="connsiteY32" fmla="*/ 1983 h 10000"/>
                    <a:gd name="connsiteX33" fmla="*/ 5718 w 10000"/>
                    <a:gd name="connsiteY33" fmla="*/ 1680 h 10000"/>
                    <a:gd name="connsiteX34" fmla="*/ 6074 w 10000"/>
                    <a:gd name="connsiteY34" fmla="*/ 1642 h 10000"/>
                    <a:gd name="connsiteX35" fmla="*/ 6074 w 10000"/>
                    <a:gd name="connsiteY35" fmla="*/ 1334 h 10000"/>
                    <a:gd name="connsiteX36" fmla="*/ 6433 w 10000"/>
                    <a:gd name="connsiteY36" fmla="*/ 1296 h 10000"/>
                    <a:gd name="connsiteX37" fmla="*/ 6433 w 10000"/>
                    <a:gd name="connsiteY37" fmla="*/ 990 h 10000"/>
                    <a:gd name="connsiteX38" fmla="*/ 6784 w 10000"/>
                    <a:gd name="connsiteY38" fmla="*/ 953 h 10000"/>
                    <a:gd name="connsiteX39" fmla="*/ 6784 w 10000"/>
                    <a:gd name="connsiteY39" fmla="*/ 726 h 10000"/>
                    <a:gd name="connsiteX40" fmla="*/ 7149 w 10000"/>
                    <a:gd name="connsiteY40" fmla="*/ 690 h 10000"/>
                    <a:gd name="connsiteX41" fmla="*/ 7149 w 10000"/>
                    <a:gd name="connsiteY41" fmla="*/ 494 h 10000"/>
                    <a:gd name="connsiteX42" fmla="*/ 7499 w 10000"/>
                    <a:gd name="connsiteY42" fmla="*/ 457 h 10000"/>
                    <a:gd name="connsiteX43" fmla="*/ 7499 w 10000"/>
                    <a:gd name="connsiteY43" fmla="*/ 307 h 10000"/>
                    <a:gd name="connsiteX44" fmla="*/ 7858 w 10000"/>
                    <a:gd name="connsiteY44" fmla="*/ 149 h 10000"/>
                    <a:gd name="connsiteX45" fmla="*/ 8212 w 10000"/>
                    <a:gd name="connsiteY45" fmla="*/ 113 h 10000"/>
                    <a:gd name="connsiteX46" fmla="*/ 8212 w 10000"/>
                    <a:gd name="connsiteY46" fmla="*/ 76 h 10000"/>
                    <a:gd name="connsiteX47" fmla="*/ 8930 w 10000"/>
                    <a:gd name="connsiteY47" fmla="*/ 0 h 10000"/>
                    <a:gd name="connsiteX48" fmla="*/ 8577 w 10000"/>
                    <a:gd name="connsiteY48" fmla="*/ 0 h 10000"/>
                    <a:gd name="connsiteX49" fmla="*/ 10000 w 10000"/>
                    <a:gd name="connsiteY49" fmla="*/ 76 h 10000"/>
                    <a:gd name="connsiteX50" fmla="*/ 10000 w 10000"/>
                    <a:gd name="connsiteY50" fmla="*/ 188 h 10000"/>
                    <a:gd name="connsiteX0" fmla="*/ 0 w 10000"/>
                    <a:gd name="connsiteY0" fmla="*/ 10000 h 10000"/>
                    <a:gd name="connsiteX1" fmla="*/ 0 w 10000"/>
                    <a:gd name="connsiteY1" fmla="*/ 9581 h 10000"/>
                    <a:gd name="connsiteX2" fmla="*/ 357 w 10000"/>
                    <a:gd name="connsiteY2" fmla="*/ 9541 h 10000"/>
                    <a:gd name="connsiteX3" fmla="*/ 357 w 10000"/>
                    <a:gd name="connsiteY3" fmla="*/ 9082 h 10000"/>
                    <a:gd name="connsiteX4" fmla="*/ 716 w 10000"/>
                    <a:gd name="connsiteY4" fmla="*/ 9042 h 10000"/>
                    <a:gd name="connsiteX5" fmla="*/ 716 w 10000"/>
                    <a:gd name="connsiteY5" fmla="*/ 8545 h 10000"/>
                    <a:gd name="connsiteX6" fmla="*/ 1072 w 10000"/>
                    <a:gd name="connsiteY6" fmla="*/ 8509 h 10000"/>
                    <a:gd name="connsiteX7" fmla="*/ 1072 w 10000"/>
                    <a:gd name="connsiteY7" fmla="*/ 8052 h 10000"/>
                    <a:gd name="connsiteX8" fmla="*/ 1426 w 10000"/>
                    <a:gd name="connsiteY8" fmla="*/ 8014 h 10000"/>
                    <a:gd name="connsiteX9" fmla="*/ 1426 w 10000"/>
                    <a:gd name="connsiteY9" fmla="*/ 7519 h 10000"/>
                    <a:gd name="connsiteX10" fmla="*/ 1783 w 10000"/>
                    <a:gd name="connsiteY10" fmla="*/ 7480 h 10000"/>
                    <a:gd name="connsiteX11" fmla="*/ 1783 w 10000"/>
                    <a:gd name="connsiteY11" fmla="*/ 6983 h 10000"/>
                    <a:gd name="connsiteX12" fmla="*/ 2146 w 10000"/>
                    <a:gd name="connsiteY12" fmla="*/ 6946 h 10000"/>
                    <a:gd name="connsiteX13" fmla="*/ 2146 w 10000"/>
                    <a:gd name="connsiteY13" fmla="*/ 6449 h 10000"/>
                    <a:gd name="connsiteX14" fmla="*/ 2500 w 10000"/>
                    <a:gd name="connsiteY14" fmla="*/ 6409 h 10000"/>
                    <a:gd name="connsiteX15" fmla="*/ 2500 w 10000"/>
                    <a:gd name="connsiteY15" fmla="*/ 5915 h 10000"/>
                    <a:gd name="connsiteX16" fmla="*/ 2860 w 10000"/>
                    <a:gd name="connsiteY16" fmla="*/ 5875 h 10000"/>
                    <a:gd name="connsiteX17" fmla="*/ 2860 w 10000"/>
                    <a:gd name="connsiteY17" fmla="*/ 5381 h 10000"/>
                    <a:gd name="connsiteX18" fmla="*/ 3220 w 10000"/>
                    <a:gd name="connsiteY18" fmla="*/ 5344 h 10000"/>
                    <a:gd name="connsiteX19" fmla="*/ 3220 w 10000"/>
                    <a:gd name="connsiteY19" fmla="*/ 4847 h 10000"/>
                    <a:gd name="connsiteX20" fmla="*/ 3579 w 10000"/>
                    <a:gd name="connsiteY20" fmla="*/ 4810 h 10000"/>
                    <a:gd name="connsiteX21" fmla="*/ 3579 w 10000"/>
                    <a:gd name="connsiteY21" fmla="*/ 4312 h 10000"/>
                    <a:gd name="connsiteX22" fmla="*/ 3927 w 10000"/>
                    <a:gd name="connsiteY22" fmla="*/ 4274 h 10000"/>
                    <a:gd name="connsiteX23" fmla="*/ 3927 w 10000"/>
                    <a:gd name="connsiteY23" fmla="*/ 3815 h 10000"/>
                    <a:gd name="connsiteX24" fmla="*/ 4288 w 10000"/>
                    <a:gd name="connsiteY24" fmla="*/ 3778 h 10000"/>
                    <a:gd name="connsiteX25" fmla="*/ 4288 w 10000"/>
                    <a:gd name="connsiteY25" fmla="*/ 3360 h 10000"/>
                    <a:gd name="connsiteX26" fmla="*/ 4647 w 10000"/>
                    <a:gd name="connsiteY26" fmla="*/ 3318 h 10000"/>
                    <a:gd name="connsiteX27" fmla="*/ 4647 w 10000"/>
                    <a:gd name="connsiteY27" fmla="*/ 2901 h 10000"/>
                    <a:gd name="connsiteX28" fmla="*/ 5001 w 10000"/>
                    <a:gd name="connsiteY28" fmla="*/ 2858 h 10000"/>
                    <a:gd name="connsiteX29" fmla="*/ 5001 w 10000"/>
                    <a:gd name="connsiteY29" fmla="*/ 2442 h 10000"/>
                    <a:gd name="connsiteX30" fmla="*/ 5361 w 10000"/>
                    <a:gd name="connsiteY30" fmla="*/ 2405 h 10000"/>
                    <a:gd name="connsiteX31" fmla="*/ 5361 w 10000"/>
                    <a:gd name="connsiteY31" fmla="*/ 2022 h 10000"/>
                    <a:gd name="connsiteX32" fmla="*/ 5718 w 10000"/>
                    <a:gd name="connsiteY32" fmla="*/ 1983 h 10000"/>
                    <a:gd name="connsiteX33" fmla="*/ 5718 w 10000"/>
                    <a:gd name="connsiteY33" fmla="*/ 1680 h 10000"/>
                    <a:gd name="connsiteX34" fmla="*/ 6074 w 10000"/>
                    <a:gd name="connsiteY34" fmla="*/ 1642 h 10000"/>
                    <a:gd name="connsiteX35" fmla="*/ 6074 w 10000"/>
                    <a:gd name="connsiteY35" fmla="*/ 1334 h 10000"/>
                    <a:gd name="connsiteX36" fmla="*/ 6433 w 10000"/>
                    <a:gd name="connsiteY36" fmla="*/ 1296 h 10000"/>
                    <a:gd name="connsiteX37" fmla="*/ 6433 w 10000"/>
                    <a:gd name="connsiteY37" fmla="*/ 990 h 10000"/>
                    <a:gd name="connsiteX38" fmla="*/ 6784 w 10000"/>
                    <a:gd name="connsiteY38" fmla="*/ 953 h 10000"/>
                    <a:gd name="connsiteX39" fmla="*/ 6784 w 10000"/>
                    <a:gd name="connsiteY39" fmla="*/ 726 h 10000"/>
                    <a:gd name="connsiteX40" fmla="*/ 7149 w 10000"/>
                    <a:gd name="connsiteY40" fmla="*/ 690 h 10000"/>
                    <a:gd name="connsiteX41" fmla="*/ 7149 w 10000"/>
                    <a:gd name="connsiteY41" fmla="*/ 494 h 10000"/>
                    <a:gd name="connsiteX42" fmla="*/ 7499 w 10000"/>
                    <a:gd name="connsiteY42" fmla="*/ 457 h 10000"/>
                    <a:gd name="connsiteX43" fmla="*/ 7499 w 10000"/>
                    <a:gd name="connsiteY43" fmla="*/ 307 h 10000"/>
                    <a:gd name="connsiteX44" fmla="*/ 7858 w 10000"/>
                    <a:gd name="connsiteY44" fmla="*/ 149 h 10000"/>
                    <a:gd name="connsiteX45" fmla="*/ 8212 w 10000"/>
                    <a:gd name="connsiteY45" fmla="*/ 113 h 10000"/>
                    <a:gd name="connsiteX46" fmla="*/ 8212 w 10000"/>
                    <a:gd name="connsiteY46" fmla="*/ 76 h 10000"/>
                    <a:gd name="connsiteX47" fmla="*/ 8930 w 10000"/>
                    <a:gd name="connsiteY47" fmla="*/ 0 h 10000"/>
                    <a:gd name="connsiteX48" fmla="*/ 10000 w 10000"/>
                    <a:gd name="connsiteY48" fmla="*/ 76 h 10000"/>
                    <a:gd name="connsiteX49" fmla="*/ 10000 w 10000"/>
                    <a:gd name="connsiteY49" fmla="*/ 188 h 10000"/>
                    <a:gd name="connsiteX0" fmla="*/ 0 w 10000"/>
                    <a:gd name="connsiteY0" fmla="*/ 9924 h 9924"/>
                    <a:gd name="connsiteX1" fmla="*/ 0 w 10000"/>
                    <a:gd name="connsiteY1" fmla="*/ 9505 h 9924"/>
                    <a:gd name="connsiteX2" fmla="*/ 357 w 10000"/>
                    <a:gd name="connsiteY2" fmla="*/ 9465 h 9924"/>
                    <a:gd name="connsiteX3" fmla="*/ 357 w 10000"/>
                    <a:gd name="connsiteY3" fmla="*/ 9006 h 9924"/>
                    <a:gd name="connsiteX4" fmla="*/ 716 w 10000"/>
                    <a:gd name="connsiteY4" fmla="*/ 8966 h 9924"/>
                    <a:gd name="connsiteX5" fmla="*/ 716 w 10000"/>
                    <a:gd name="connsiteY5" fmla="*/ 8469 h 9924"/>
                    <a:gd name="connsiteX6" fmla="*/ 1072 w 10000"/>
                    <a:gd name="connsiteY6" fmla="*/ 8433 h 9924"/>
                    <a:gd name="connsiteX7" fmla="*/ 1072 w 10000"/>
                    <a:gd name="connsiteY7" fmla="*/ 7976 h 9924"/>
                    <a:gd name="connsiteX8" fmla="*/ 1426 w 10000"/>
                    <a:gd name="connsiteY8" fmla="*/ 7938 h 9924"/>
                    <a:gd name="connsiteX9" fmla="*/ 1426 w 10000"/>
                    <a:gd name="connsiteY9" fmla="*/ 7443 h 9924"/>
                    <a:gd name="connsiteX10" fmla="*/ 1783 w 10000"/>
                    <a:gd name="connsiteY10" fmla="*/ 7404 h 9924"/>
                    <a:gd name="connsiteX11" fmla="*/ 1783 w 10000"/>
                    <a:gd name="connsiteY11" fmla="*/ 6907 h 9924"/>
                    <a:gd name="connsiteX12" fmla="*/ 2146 w 10000"/>
                    <a:gd name="connsiteY12" fmla="*/ 6870 h 9924"/>
                    <a:gd name="connsiteX13" fmla="*/ 2146 w 10000"/>
                    <a:gd name="connsiteY13" fmla="*/ 6373 h 9924"/>
                    <a:gd name="connsiteX14" fmla="*/ 2500 w 10000"/>
                    <a:gd name="connsiteY14" fmla="*/ 6333 h 9924"/>
                    <a:gd name="connsiteX15" fmla="*/ 2500 w 10000"/>
                    <a:gd name="connsiteY15" fmla="*/ 5839 h 9924"/>
                    <a:gd name="connsiteX16" fmla="*/ 2860 w 10000"/>
                    <a:gd name="connsiteY16" fmla="*/ 5799 h 9924"/>
                    <a:gd name="connsiteX17" fmla="*/ 2860 w 10000"/>
                    <a:gd name="connsiteY17" fmla="*/ 5305 h 9924"/>
                    <a:gd name="connsiteX18" fmla="*/ 3220 w 10000"/>
                    <a:gd name="connsiteY18" fmla="*/ 5268 h 9924"/>
                    <a:gd name="connsiteX19" fmla="*/ 3220 w 10000"/>
                    <a:gd name="connsiteY19" fmla="*/ 4771 h 9924"/>
                    <a:gd name="connsiteX20" fmla="*/ 3579 w 10000"/>
                    <a:gd name="connsiteY20" fmla="*/ 4734 h 9924"/>
                    <a:gd name="connsiteX21" fmla="*/ 3579 w 10000"/>
                    <a:gd name="connsiteY21" fmla="*/ 4236 h 9924"/>
                    <a:gd name="connsiteX22" fmla="*/ 3927 w 10000"/>
                    <a:gd name="connsiteY22" fmla="*/ 4198 h 9924"/>
                    <a:gd name="connsiteX23" fmla="*/ 3927 w 10000"/>
                    <a:gd name="connsiteY23" fmla="*/ 3739 h 9924"/>
                    <a:gd name="connsiteX24" fmla="*/ 4288 w 10000"/>
                    <a:gd name="connsiteY24" fmla="*/ 3702 h 9924"/>
                    <a:gd name="connsiteX25" fmla="*/ 4288 w 10000"/>
                    <a:gd name="connsiteY25" fmla="*/ 3284 h 9924"/>
                    <a:gd name="connsiteX26" fmla="*/ 4647 w 10000"/>
                    <a:gd name="connsiteY26" fmla="*/ 3242 h 9924"/>
                    <a:gd name="connsiteX27" fmla="*/ 4647 w 10000"/>
                    <a:gd name="connsiteY27" fmla="*/ 2825 h 9924"/>
                    <a:gd name="connsiteX28" fmla="*/ 5001 w 10000"/>
                    <a:gd name="connsiteY28" fmla="*/ 2782 h 9924"/>
                    <a:gd name="connsiteX29" fmla="*/ 5001 w 10000"/>
                    <a:gd name="connsiteY29" fmla="*/ 2366 h 9924"/>
                    <a:gd name="connsiteX30" fmla="*/ 5361 w 10000"/>
                    <a:gd name="connsiteY30" fmla="*/ 2329 h 9924"/>
                    <a:gd name="connsiteX31" fmla="*/ 5361 w 10000"/>
                    <a:gd name="connsiteY31" fmla="*/ 1946 h 9924"/>
                    <a:gd name="connsiteX32" fmla="*/ 5718 w 10000"/>
                    <a:gd name="connsiteY32" fmla="*/ 1907 h 9924"/>
                    <a:gd name="connsiteX33" fmla="*/ 5718 w 10000"/>
                    <a:gd name="connsiteY33" fmla="*/ 1604 h 9924"/>
                    <a:gd name="connsiteX34" fmla="*/ 6074 w 10000"/>
                    <a:gd name="connsiteY34" fmla="*/ 1566 h 9924"/>
                    <a:gd name="connsiteX35" fmla="*/ 6074 w 10000"/>
                    <a:gd name="connsiteY35" fmla="*/ 1258 h 9924"/>
                    <a:gd name="connsiteX36" fmla="*/ 6433 w 10000"/>
                    <a:gd name="connsiteY36" fmla="*/ 1220 h 9924"/>
                    <a:gd name="connsiteX37" fmla="*/ 6433 w 10000"/>
                    <a:gd name="connsiteY37" fmla="*/ 914 h 9924"/>
                    <a:gd name="connsiteX38" fmla="*/ 6784 w 10000"/>
                    <a:gd name="connsiteY38" fmla="*/ 877 h 9924"/>
                    <a:gd name="connsiteX39" fmla="*/ 6784 w 10000"/>
                    <a:gd name="connsiteY39" fmla="*/ 650 h 9924"/>
                    <a:gd name="connsiteX40" fmla="*/ 7149 w 10000"/>
                    <a:gd name="connsiteY40" fmla="*/ 614 h 9924"/>
                    <a:gd name="connsiteX41" fmla="*/ 7149 w 10000"/>
                    <a:gd name="connsiteY41" fmla="*/ 418 h 9924"/>
                    <a:gd name="connsiteX42" fmla="*/ 7499 w 10000"/>
                    <a:gd name="connsiteY42" fmla="*/ 381 h 9924"/>
                    <a:gd name="connsiteX43" fmla="*/ 7499 w 10000"/>
                    <a:gd name="connsiteY43" fmla="*/ 231 h 9924"/>
                    <a:gd name="connsiteX44" fmla="*/ 7858 w 10000"/>
                    <a:gd name="connsiteY44" fmla="*/ 73 h 9924"/>
                    <a:gd name="connsiteX45" fmla="*/ 8212 w 10000"/>
                    <a:gd name="connsiteY45" fmla="*/ 37 h 9924"/>
                    <a:gd name="connsiteX46" fmla="*/ 8212 w 10000"/>
                    <a:gd name="connsiteY46" fmla="*/ 0 h 9924"/>
                    <a:gd name="connsiteX47" fmla="*/ 10000 w 10000"/>
                    <a:gd name="connsiteY47" fmla="*/ 0 h 9924"/>
                    <a:gd name="connsiteX48" fmla="*/ 10000 w 10000"/>
                    <a:gd name="connsiteY48" fmla="*/ 112 h 9924"/>
                    <a:gd name="connsiteX0" fmla="*/ 0 w 10000"/>
                    <a:gd name="connsiteY0" fmla="*/ 10000 h 10000"/>
                    <a:gd name="connsiteX1" fmla="*/ 0 w 10000"/>
                    <a:gd name="connsiteY1" fmla="*/ 9578 h 10000"/>
                    <a:gd name="connsiteX2" fmla="*/ 357 w 10000"/>
                    <a:gd name="connsiteY2" fmla="*/ 9537 h 10000"/>
                    <a:gd name="connsiteX3" fmla="*/ 357 w 10000"/>
                    <a:gd name="connsiteY3" fmla="*/ 9075 h 10000"/>
                    <a:gd name="connsiteX4" fmla="*/ 716 w 10000"/>
                    <a:gd name="connsiteY4" fmla="*/ 9035 h 10000"/>
                    <a:gd name="connsiteX5" fmla="*/ 716 w 10000"/>
                    <a:gd name="connsiteY5" fmla="*/ 8534 h 10000"/>
                    <a:gd name="connsiteX6" fmla="*/ 1072 w 10000"/>
                    <a:gd name="connsiteY6" fmla="*/ 8498 h 10000"/>
                    <a:gd name="connsiteX7" fmla="*/ 1072 w 10000"/>
                    <a:gd name="connsiteY7" fmla="*/ 8037 h 10000"/>
                    <a:gd name="connsiteX8" fmla="*/ 1426 w 10000"/>
                    <a:gd name="connsiteY8" fmla="*/ 7999 h 10000"/>
                    <a:gd name="connsiteX9" fmla="*/ 1426 w 10000"/>
                    <a:gd name="connsiteY9" fmla="*/ 7500 h 10000"/>
                    <a:gd name="connsiteX10" fmla="*/ 1783 w 10000"/>
                    <a:gd name="connsiteY10" fmla="*/ 7461 h 10000"/>
                    <a:gd name="connsiteX11" fmla="*/ 1783 w 10000"/>
                    <a:gd name="connsiteY11" fmla="*/ 6960 h 10000"/>
                    <a:gd name="connsiteX12" fmla="*/ 2146 w 10000"/>
                    <a:gd name="connsiteY12" fmla="*/ 6923 h 10000"/>
                    <a:gd name="connsiteX13" fmla="*/ 2146 w 10000"/>
                    <a:gd name="connsiteY13" fmla="*/ 6422 h 10000"/>
                    <a:gd name="connsiteX14" fmla="*/ 2500 w 10000"/>
                    <a:gd name="connsiteY14" fmla="*/ 6381 h 10000"/>
                    <a:gd name="connsiteX15" fmla="*/ 2500 w 10000"/>
                    <a:gd name="connsiteY15" fmla="*/ 5884 h 10000"/>
                    <a:gd name="connsiteX16" fmla="*/ 2860 w 10000"/>
                    <a:gd name="connsiteY16" fmla="*/ 5843 h 10000"/>
                    <a:gd name="connsiteX17" fmla="*/ 2860 w 10000"/>
                    <a:gd name="connsiteY17" fmla="*/ 5346 h 10000"/>
                    <a:gd name="connsiteX18" fmla="*/ 3220 w 10000"/>
                    <a:gd name="connsiteY18" fmla="*/ 5308 h 10000"/>
                    <a:gd name="connsiteX19" fmla="*/ 3220 w 10000"/>
                    <a:gd name="connsiteY19" fmla="*/ 4808 h 10000"/>
                    <a:gd name="connsiteX20" fmla="*/ 3579 w 10000"/>
                    <a:gd name="connsiteY20" fmla="*/ 4770 h 10000"/>
                    <a:gd name="connsiteX21" fmla="*/ 3579 w 10000"/>
                    <a:gd name="connsiteY21" fmla="*/ 4268 h 10000"/>
                    <a:gd name="connsiteX22" fmla="*/ 3927 w 10000"/>
                    <a:gd name="connsiteY22" fmla="*/ 4230 h 10000"/>
                    <a:gd name="connsiteX23" fmla="*/ 3927 w 10000"/>
                    <a:gd name="connsiteY23" fmla="*/ 3768 h 10000"/>
                    <a:gd name="connsiteX24" fmla="*/ 4288 w 10000"/>
                    <a:gd name="connsiteY24" fmla="*/ 3730 h 10000"/>
                    <a:gd name="connsiteX25" fmla="*/ 4288 w 10000"/>
                    <a:gd name="connsiteY25" fmla="*/ 3309 h 10000"/>
                    <a:gd name="connsiteX26" fmla="*/ 4647 w 10000"/>
                    <a:gd name="connsiteY26" fmla="*/ 3267 h 10000"/>
                    <a:gd name="connsiteX27" fmla="*/ 4647 w 10000"/>
                    <a:gd name="connsiteY27" fmla="*/ 2847 h 10000"/>
                    <a:gd name="connsiteX28" fmla="*/ 5001 w 10000"/>
                    <a:gd name="connsiteY28" fmla="*/ 2803 h 10000"/>
                    <a:gd name="connsiteX29" fmla="*/ 5001 w 10000"/>
                    <a:gd name="connsiteY29" fmla="*/ 2384 h 10000"/>
                    <a:gd name="connsiteX30" fmla="*/ 5361 w 10000"/>
                    <a:gd name="connsiteY30" fmla="*/ 2347 h 10000"/>
                    <a:gd name="connsiteX31" fmla="*/ 5361 w 10000"/>
                    <a:gd name="connsiteY31" fmla="*/ 1961 h 10000"/>
                    <a:gd name="connsiteX32" fmla="*/ 5718 w 10000"/>
                    <a:gd name="connsiteY32" fmla="*/ 1922 h 10000"/>
                    <a:gd name="connsiteX33" fmla="*/ 5718 w 10000"/>
                    <a:gd name="connsiteY33" fmla="*/ 1616 h 10000"/>
                    <a:gd name="connsiteX34" fmla="*/ 6074 w 10000"/>
                    <a:gd name="connsiteY34" fmla="*/ 1578 h 10000"/>
                    <a:gd name="connsiteX35" fmla="*/ 6074 w 10000"/>
                    <a:gd name="connsiteY35" fmla="*/ 1268 h 10000"/>
                    <a:gd name="connsiteX36" fmla="*/ 6433 w 10000"/>
                    <a:gd name="connsiteY36" fmla="*/ 1229 h 10000"/>
                    <a:gd name="connsiteX37" fmla="*/ 6433 w 10000"/>
                    <a:gd name="connsiteY37" fmla="*/ 921 h 10000"/>
                    <a:gd name="connsiteX38" fmla="*/ 6784 w 10000"/>
                    <a:gd name="connsiteY38" fmla="*/ 884 h 10000"/>
                    <a:gd name="connsiteX39" fmla="*/ 6784 w 10000"/>
                    <a:gd name="connsiteY39" fmla="*/ 655 h 10000"/>
                    <a:gd name="connsiteX40" fmla="*/ 7149 w 10000"/>
                    <a:gd name="connsiteY40" fmla="*/ 619 h 10000"/>
                    <a:gd name="connsiteX41" fmla="*/ 7149 w 10000"/>
                    <a:gd name="connsiteY41" fmla="*/ 421 h 10000"/>
                    <a:gd name="connsiteX42" fmla="*/ 7499 w 10000"/>
                    <a:gd name="connsiteY42" fmla="*/ 384 h 10000"/>
                    <a:gd name="connsiteX43" fmla="*/ 7499 w 10000"/>
                    <a:gd name="connsiteY43" fmla="*/ 233 h 10000"/>
                    <a:gd name="connsiteX44" fmla="*/ 7858 w 10000"/>
                    <a:gd name="connsiteY44" fmla="*/ 74 h 10000"/>
                    <a:gd name="connsiteX45" fmla="*/ 8212 w 10000"/>
                    <a:gd name="connsiteY45" fmla="*/ 37 h 10000"/>
                    <a:gd name="connsiteX46" fmla="*/ 8212 w 10000"/>
                    <a:gd name="connsiteY46" fmla="*/ 0 h 10000"/>
                    <a:gd name="connsiteX47" fmla="*/ 10000 w 10000"/>
                    <a:gd name="connsiteY47" fmla="*/ 0 h 10000"/>
                    <a:gd name="connsiteX0" fmla="*/ 0 w 8212"/>
                    <a:gd name="connsiteY0" fmla="*/ 10000 h 10000"/>
                    <a:gd name="connsiteX1" fmla="*/ 0 w 8212"/>
                    <a:gd name="connsiteY1" fmla="*/ 9578 h 10000"/>
                    <a:gd name="connsiteX2" fmla="*/ 357 w 8212"/>
                    <a:gd name="connsiteY2" fmla="*/ 9537 h 10000"/>
                    <a:gd name="connsiteX3" fmla="*/ 357 w 8212"/>
                    <a:gd name="connsiteY3" fmla="*/ 9075 h 10000"/>
                    <a:gd name="connsiteX4" fmla="*/ 716 w 8212"/>
                    <a:gd name="connsiteY4" fmla="*/ 9035 h 10000"/>
                    <a:gd name="connsiteX5" fmla="*/ 716 w 8212"/>
                    <a:gd name="connsiteY5" fmla="*/ 8534 h 10000"/>
                    <a:gd name="connsiteX6" fmla="*/ 1072 w 8212"/>
                    <a:gd name="connsiteY6" fmla="*/ 8498 h 10000"/>
                    <a:gd name="connsiteX7" fmla="*/ 1072 w 8212"/>
                    <a:gd name="connsiteY7" fmla="*/ 8037 h 10000"/>
                    <a:gd name="connsiteX8" fmla="*/ 1426 w 8212"/>
                    <a:gd name="connsiteY8" fmla="*/ 7999 h 10000"/>
                    <a:gd name="connsiteX9" fmla="*/ 1426 w 8212"/>
                    <a:gd name="connsiteY9" fmla="*/ 7500 h 10000"/>
                    <a:gd name="connsiteX10" fmla="*/ 1783 w 8212"/>
                    <a:gd name="connsiteY10" fmla="*/ 7461 h 10000"/>
                    <a:gd name="connsiteX11" fmla="*/ 1783 w 8212"/>
                    <a:gd name="connsiteY11" fmla="*/ 6960 h 10000"/>
                    <a:gd name="connsiteX12" fmla="*/ 2146 w 8212"/>
                    <a:gd name="connsiteY12" fmla="*/ 6923 h 10000"/>
                    <a:gd name="connsiteX13" fmla="*/ 2146 w 8212"/>
                    <a:gd name="connsiteY13" fmla="*/ 6422 h 10000"/>
                    <a:gd name="connsiteX14" fmla="*/ 2500 w 8212"/>
                    <a:gd name="connsiteY14" fmla="*/ 6381 h 10000"/>
                    <a:gd name="connsiteX15" fmla="*/ 2500 w 8212"/>
                    <a:gd name="connsiteY15" fmla="*/ 5884 h 10000"/>
                    <a:gd name="connsiteX16" fmla="*/ 2860 w 8212"/>
                    <a:gd name="connsiteY16" fmla="*/ 5843 h 10000"/>
                    <a:gd name="connsiteX17" fmla="*/ 2860 w 8212"/>
                    <a:gd name="connsiteY17" fmla="*/ 5346 h 10000"/>
                    <a:gd name="connsiteX18" fmla="*/ 3220 w 8212"/>
                    <a:gd name="connsiteY18" fmla="*/ 5308 h 10000"/>
                    <a:gd name="connsiteX19" fmla="*/ 3220 w 8212"/>
                    <a:gd name="connsiteY19" fmla="*/ 4808 h 10000"/>
                    <a:gd name="connsiteX20" fmla="*/ 3579 w 8212"/>
                    <a:gd name="connsiteY20" fmla="*/ 4770 h 10000"/>
                    <a:gd name="connsiteX21" fmla="*/ 3579 w 8212"/>
                    <a:gd name="connsiteY21" fmla="*/ 4268 h 10000"/>
                    <a:gd name="connsiteX22" fmla="*/ 3927 w 8212"/>
                    <a:gd name="connsiteY22" fmla="*/ 4230 h 10000"/>
                    <a:gd name="connsiteX23" fmla="*/ 3927 w 8212"/>
                    <a:gd name="connsiteY23" fmla="*/ 3768 h 10000"/>
                    <a:gd name="connsiteX24" fmla="*/ 4288 w 8212"/>
                    <a:gd name="connsiteY24" fmla="*/ 3730 h 10000"/>
                    <a:gd name="connsiteX25" fmla="*/ 4288 w 8212"/>
                    <a:gd name="connsiteY25" fmla="*/ 3309 h 10000"/>
                    <a:gd name="connsiteX26" fmla="*/ 4647 w 8212"/>
                    <a:gd name="connsiteY26" fmla="*/ 3267 h 10000"/>
                    <a:gd name="connsiteX27" fmla="*/ 4647 w 8212"/>
                    <a:gd name="connsiteY27" fmla="*/ 2847 h 10000"/>
                    <a:gd name="connsiteX28" fmla="*/ 5001 w 8212"/>
                    <a:gd name="connsiteY28" fmla="*/ 2803 h 10000"/>
                    <a:gd name="connsiteX29" fmla="*/ 5001 w 8212"/>
                    <a:gd name="connsiteY29" fmla="*/ 2384 h 10000"/>
                    <a:gd name="connsiteX30" fmla="*/ 5361 w 8212"/>
                    <a:gd name="connsiteY30" fmla="*/ 2347 h 10000"/>
                    <a:gd name="connsiteX31" fmla="*/ 5361 w 8212"/>
                    <a:gd name="connsiteY31" fmla="*/ 1961 h 10000"/>
                    <a:gd name="connsiteX32" fmla="*/ 5718 w 8212"/>
                    <a:gd name="connsiteY32" fmla="*/ 1922 h 10000"/>
                    <a:gd name="connsiteX33" fmla="*/ 5718 w 8212"/>
                    <a:gd name="connsiteY33" fmla="*/ 1616 h 10000"/>
                    <a:gd name="connsiteX34" fmla="*/ 6074 w 8212"/>
                    <a:gd name="connsiteY34" fmla="*/ 1578 h 10000"/>
                    <a:gd name="connsiteX35" fmla="*/ 6074 w 8212"/>
                    <a:gd name="connsiteY35" fmla="*/ 1268 h 10000"/>
                    <a:gd name="connsiteX36" fmla="*/ 6433 w 8212"/>
                    <a:gd name="connsiteY36" fmla="*/ 1229 h 10000"/>
                    <a:gd name="connsiteX37" fmla="*/ 6433 w 8212"/>
                    <a:gd name="connsiteY37" fmla="*/ 921 h 10000"/>
                    <a:gd name="connsiteX38" fmla="*/ 6784 w 8212"/>
                    <a:gd name="connsiteY38" fmla="*/ 884 h 10000"/>
                    <a:gd name="connsiteX39" fmla="*/ 6784 w 8212"/>
                    <a:gd name="connsiteY39" fmla="*/ 655 h 10000"/>
                    <a:gd name="connsiteX40" fmla="*/ 7149 w 8212"/>
                    <a:gd name="connsiteY40" fmla="*/ 619 h 10000"/>
                    <a:gd name="connsiteX41" fmla="*/ 7149 w 8212"/>
                    <a:gd name="connsiteY41" fmla="*/ 421 h 10000"/>
                    <a:gd name="connsiteX42" fmla="*/ 7499 w 8212"/>
                    <a:gd name="connsiteY42" fmla="*/ 384 h 10000"/>
                    <a:gd name="connsiteX43" fmla="*/ 7499 w 8212"/>
                    <a:gd name="connsiteY43" fmla="*/ 233 h 10000"/>
                    <a:gd name="connsiteX44" fmla="*/ 7858 w 8212"/>
                    <a:gd name="connsiteY44" fmla="*/ 74 h 10000"/>
                    <a:gd name="connsiteX45" fmla="*/ 8212 w 8212"/>
                    <a:gd name="connsiteY45" fmla="*/ 37 h 10000"/>
                    <a:gd name="connsiteX46" fmla="*/ 8212 w 8212"/>
                    <a:gd name="connsiteY46" fmla="*/ 0 h 10000"/>
                    <a:gd name="connsiteX0" fmla="*/ 0 w 10000"/>
                    <a:gd name="connsiteY0" fmla="*/ 9963 h 9963"/>
                    <a:gd name="connsiteX1" fmla="*/ 0 w 10000"/>
                    <a:gd name="connsiteY1" fmla="*/ 9541 h 9963"/>
                    <a:gd name="connsiteX2" fmla="*/ 435 w 10000"/>
                    <a:gd name="connsiteY2" fmla="*/ 9500 h 9963"/>
                    <a:gd name="connsiteX3" fmla="*/ 435 w 10000"/>
                    <a:gd name="connsiteY3" fmla="*/ 9038 h 9963"/>
                    <a:gd name="connsiteX4" fmla="*/ 872 w 10000"/>
                    <a:gd name="connsiteY4" fmla="*/ 8998 h 9963"/>
                    <a:gd name="connsiteX5" fmla="*/ 872 w 10000"/>
                    <a:gd name="connsiteY5" fmla="*/ 8497 h 9963"/>
                    <a:gd name="connsiteX6" fmla="*/ 1305 w 10000"/>
                    <a:gd name="connsiteY6" fmla="*/ 8461 h 9963"/>
                    <a:gd name="connsiteX7" fmla="*/ 1305 w 10000"/>
                    <a:gd name="connsiteY7" fmla="*/ 8000 h 9963"/>
                    <a:gd name="connsiteX8" fmla="*/ 1736 w 10000"/>
                    <a:gd name="connsiteY8" fmla="*/ 7962 h 9963"/>
                    <a:gd name="connsiteX9" fmla="*/ 1736 w 10000"/>
                    <a:gd name="connsiteY9" fmla="*/ 7463 h 9963"/>
                    <a:gd name="connsiteX10" fmla="*/ 2171 w 10000"/>
                    <a:gd name="connsiteY10" fmla="*/ 7424 h 9963"/>
                    <a:gd name="connsiteX11" fmla="*/ 2171 w 10000"/>
                    <a:gd name="connsiteY11" fmla="*/ 6923 h 9963"/>
                    <a:gd name="connsiteX12" fmla="*/ 2613 w 10000"/>
                    <a:gd name="connsiteY12" fmla="*/ 6886 h 9963"/>
                    <a:gd name="connsiteX13" fmla="*/ 2613 w 10000"/>
                    <a:gd name="connsiteY13" fmla="*/ 6385 h 9963"/>
                    <a:gd name="connsiteX14" fmla="*/ 3044 w 10000"/>
                    <a:gd name="connsiteY14" fmla="*/ 6344 h 9963"/>
                    <a:gd name="connsiteX15" fmla="*/ 3044 w 10000"/>
                    <a:gd name="connsiteY15" fmla="*/ 5847 h 9963"/>
                    <a:gd name="connsiteX16" fmla="*/ 3483 w 10000"/>
                    <a:gd name="connsiteY16" fmla="*/ 5806 h 9963"/>
                    <a:gd name="connsiteX17" fmla="*/ 3483 w 10000"/>
                    <a:gd name="connsiteY17" fmla="*/ 5309 h 9963"/>
                    <a:gd name="connsiteX18" fmla="*/ 3921 w 10000"/>
                    <a:gd name="connsiteY18" fmla="*/ 5271 h 9963"/>
                    <a:gd name="connsiteX19" fmla="*/ 3921 w 10000"/>
                    <a:gd name="connsiteY19" fmla="*/ 4771 h 9963"/>
                    <a:gd name="connsiteX20" fmla="*/ 4358 w 10000"/>
                    <a:gd name="connsiteY20" fmla="*/ 4733 h 9963"/>
                    <a:gd name="connsiteX21" fmla="*/ 4358 w 10000"/>
                    <a:gd name="connsiteY21" fmla="*/ 4231 h 9963"/>
                    <a:gd name="connsiteX22" fmla="*/ 4782 w 10000"/>
                    <a:gd name="connsiteY22" fmla="*/ 4193 h 9963"/>
                    <a:gd name="connsiteX23" fmla="*/ 4782 w 10000"/>
                    <a:gd name="connsiteY23" fmla="*/ 3731 h 9963"/>
                    <a:gd name="connsiteX24" fmla="*/ 5222 w 10000"/>
                    <a:gd name="connsiteY24" fmla="*/ 3693 h 9963"/>
                    <a:gd name="connsiteX25" fmla="*/ 5222 w 10000"/>
                    <a:gd name="connsiteY25" fmla="*/ 3272 h 9963"/>
                    <a:gd name="connsiteX26" fmla="*/ 5659 w 10000"/>
                    <a:gd name="connsiteY26" fmla="*/ 3230 h 9963"/>
                    <a:gd name="connsiteX27" fmla="*/ 5659 w 10000"/>
                    <a:gd name="connsiteY27" fmla="*/ 2810 h 9963"/>
                    <a:gd name="connsiteX28" fmla="*/ 6090 w 10000"/>
                    <a:gd name="connsiteY28" fmla="*/ 2766 h 9963"/>
                    <a:gd name="connsiteX29" fmla="*/ 6090 w 10000"/>
                    <a:gd name="connsiteY29" fmla="*/ 2347 h 9963"/>
                    <a:gd name="connsiteX30" fmla="*/ 6528 w 10000"/>
                    <a:gd name="connsiteY30" fmla="*/ 2310 h 9963"/>
                    <a:gd name="connsiteX31" fmla="*/ 6528 w 10000"/>
                    <a:gd name="connsiteY31" fmla="*/ 1924 h 9963"/>
                    <a:gd name="connsiteX32" fmla="*/ 6963 w 10000"/>
                    <a:gd name="connsiteY32" fmla="*/ 1885 h 9963"/>
                    <a:gd name="connsiteX33" fmla="*/ 6963 w 10000"/>
                    <a:gd name="connsiteY33" fmla="*/ 1579 h 9963"/>
                    <a:gd name="connsiteX34" fmla="*/ 7396 w 10000"/>
                    <a:gd name="connsiteY34" fmla="*/ 1541 h 9963"/>
                    <a:gd name="connsiteX35" fmla="*/ 7396 w 10000"/>
                    <a:gd name="connsiteY35" fmla="*/ 1231 h 9963"/>
                    <a:gd name="connsiteX36" fmla="*/ 7834 w 10000"/>
                    <a:gd name="connsiteY36" fmla="*/ 1192 h 9963"/>
                    <a:gd name="connsiteX37" fmla="*/ 7834 w 10000"/>
                    <a:gd name="connsiteY37" fmla="*/ 884 h 9963"/>
                    <a:gd name="connsiteX38" fmla="*/ 8261 w 10000"/>
                    <a:gd name="connsiteY38" fmla="*/ 847 h 9963"/>
                    <a:gd name="connsiteX39" fmla="*/ 8261 w 10000"/>
                    <a:gd name="connsiteY39" fmla="*/ 618 h 9963"/>
                    <a:gd name="connsiteX40" fmla="*/ 8706 w 10000"/>
                    <a:gd name="connsiteY40" fmla="*/ 582 h 9963"/>
                    <a:gd name="connsiteX41" fmla="*/ 8706 w 10000"/>
                    <a:gd name="connsiteY41" fmla="*/ 384 h 9963"/>
                    <a:gd name="connsiteX42" fmla="*/ 9132 w 10000"/>
                    <a:gd name="connsiteY42" fmla="*/ 347 h 9963"/>
                    <a:gd name="connsiteX43" fmla="*/ 9132 w 10000"/>
                    <a:gd name="connsiteY43" fmla="*/ 196 h 9963"/>
                    <a:gd name="connsiteX44" fmla="*/ 9569 w 10000"/>
                    <a:gd name="connsiteY44" fmla="*/ 37 h 9963"/>
                    <a:gd name="connsiteX45" fmla="*/ 10000 w 10000"/>
                    <a:gd name="connsiteY45" fmla="*/ 0 h 9963"/>
                    <a:gd name="connsiteX0" fmla="*/ 0 w 9569"/>
                    <a:gd name="connsiteY0" fmla="*/ 9963 h 9963"/>
                    <a:gd name="connsiteX1" fmla="*/ 0 w 9569"/>
                    <a:gd name="connsiteY1" fmla="*/ 9539 h 9963"/>
                    <a:gd name="connsiteX2" fmla="*/ 435 w 9569"/>
                    <a:gd name="connsiteY2" fmla="*/ 9498 h 9963"/>
                    <a:gd name="connsiteX3" fmla="*/ 435 w 9569"/>
                    <a:gd name="connsiteY3" fmla="*/ 9035 h 9963"/>
                    <a:gd name="connsiteX4" fmla="*/ 872 w 9569"/>
                    <a:gd name="connsiteY4" fmla="*/ 8994 h 9963"/>
                    <a:gd name="connsiteX5" fmla="*/ 872 w 9569"/>
                    <a:gd name="connsiteY5" fmla="*/ 8492 h 9963"/>
                    <a:gd name="connsiteX6" fmla="*/ 1305 w 9569"/>
                    <a:gd name="connsiteY6" fmla="*/ 8455 h 9963"/>
                    <a:gd name="connsiteX7" fmla="*/ 1305 w 9569"/>
                    <a:gd name="connsiteY7" fmla="*/ 7993 h 9963"/>
                    <a:gd name="connsiteX8" fmla="*/ 1736 w 9569"/>
                    <a:gd name="connsiteY8" fmla="*/ 7955 h 9963"/>
                    <a:gd name="connsiteX9" fmla="*/ 1736 w 9569"/>
                    <a:gd name="connsiteY9" fmla="*/ 7454 h 9963"/>
                    <a:gd name="connsiteX10" fmla="*/ 2171 w 9569"/>
                    <a:gd name="connsiteY10" fmla="*/ 7415 h 9963"/>
                    <a:gd name="connsiteX11" fmla="*/ 2171 w 9569"/>
                    <a:gd name="connsiteY11" fmla="*/ 6912 h 9963"/>
                    <a:gd name="connsiteX12" fmla="*/ 2613 w 9569"/>
                    <a:gd name="connsiteY12" fmla="*/ 6875 h 9963"/>
                    <a:gd name="connsiteX13" fmla="*/ 2613 w 9569"/>
                    <a:gd name="connsiteY13" fmla="*/ 6372 h 9963"/>
                    <a:gd name="connsiteX14" fmla="*/ 3044 w 9569"/>
                    <a:gd name="connsiteY14" fmla="*/ 6331 h 9963"/>
                    <a:gd name="connsiteX15" fmla="*/ 3044 w 9569"/>
                    <a:gd name="connsiteY15" fmla="*/ 5832 h 9963"/>
                    <a:gd name="connsiteX16" fmla="*/ 3483 w 9569"/>
                    <a:gd name="connsiteY16" fmla="*/ 5791 h 9963"/>
                    <a:gd name="connsiteX17" fmla="*/ 3483 w 9569"/>
                    <a:gd name="connsiteY17" fmla="*/ 5292 h 9963"/>
                    <a:gd name="connsiteX18" fmla="*/ 3921 w 9569"/>
                    <a:gd name="connsiteY18" fmla="*/ 5254 h 9963"/>
                    <a:gd name="connsiteX19" fmla="*/ 3921 w 9569"/>
                    <a:gd name="connsiteY19" fmla="*/ 4752 h 9963"/>
                    <a:gd name="connsiteX20" fmla="*/ 4358 w 9569"/>
                    <a:gd name="connsiteY20" fmla="*/ 4714 h 9963"/>
                    <a:gd name="connsiteX21" fmla="*/ 4358 w 9569"/>
                    <a:gd name="connsiteY21" fmla="*/ 4210 h 9963"/>
                    <a:gd name="connsiteX22" fmla="*/ 4782 w 9569"/>
                    <a:gd name="connsiteY22" fmla="*/ 4172 h 9963"/>
                    <a:gd name="connsiteX23" fmla="*/ 4782 w 9569"/>
                    <a:gd name="connsiteY23" fmla="*/ 3708 h 9963"/>
                    <a:gd name="connsiteX24" fmla="*/ 5222 w 9569"/>
                    <a:gd name="connsiteY24" fmla="*/ 3670 h 9963"/>
                    <a:gd name="connsiteX25" fmla="*/ 5222 w 9569"/>
                    <a:gd name="connsiteY25" fmla="*/ 3247 h 9963"/>
                    <a:gd name="connsiteX26" fmla="*/ 5659 w 9569"/>
                    <a:gd name="connsiteY26" fmla="*/ 3205 h 9963"/>
                    <a:gd name="connsiteX27" fmla="*/ 5659 w 9569"/>
                    <a:gd name="connsiteY27" fmla="*/ 2783 h 9963"/>
                    <a:gd name="connsiteX28" fmla="*/ 6090 w 9569"/>
                    <a:gd name="connsiteY28" fmla="*/ 2739 h 9963"/>
                    <a:gd name="connsiteX29" fmla="*/ 6090 w 9569"/>
                    <a:gd name="connsiteY29" fmla="*/ 2319 h 9963"/>
                    <a:gd name="connsiteX30" fmla="*/ 6528 w 9569"/>
                    <a:gd name="connsiteY30" fmla="*/ 2282 h 9963"/>
                    <a:gd name="connsiteX31" fmla="*/ 6528 w 9569"/>
                    <a:gd name="connsiteY31" fmla="*/ 1894 h 9963"/>
                    <a:gd name="connsiteX32" fmla="*/ 6963 w 9569"/>
                    <a:gd name="connsiteY32" fmla="*/ 1855 h 9963"/>
                    <a:gd name="connsiteX33" fmla="*/ 6963 w 9569"/>
                    <a:gd name="connsiteY33" fmla="*/ 1548 h 9963"/>
                    <a:gd name="connsiteX34" fmla="*/ 7396 w 9569"/>
                    <a:gd name="connsiteY34" fmla="*/ 1510 h 9963"/>
                    <a:gd name="connsiteX35" fmla="*/ 7396 w 9569"/>
                    <a:gd name="connsiteY35" fmla="*/ 1199 h 9963"/>
                    <a:gd name="connsiteX36" fmla="*/ 7834 w 9569"/>
                    <a:gd name="connsiteY36" fmla="*/ 1159 h 9963"/>
                    <a:gd name="connsiteX37" fmla="*/ 7834 w 9569"/>
                    <a:gd name="connsiteY37" fmla="*/ 850 h 9963"/>
                    <a:gd name="connsiteX38" fmla="*/ 8261 w 9569"/>
                    <a:gd name="connsiteY38" fmla="*/ 813 h 9963"/>
                    <a:gd name="connsiteX39" fmla="*/ 8261 w 9569"/>
                    <a:gd name="connsiteY39" fmla="*/ 583 h 9963"/>
                    <a:gd name="connsiteX40" fmla="*/ 8706 w 9569"/>
                    <a:gd name="connsiteY40" fmla="*/ 547 h 9963"/>
                    <a:gd name="connsiteX41" fmla="*/ 8706 w 9569"/>
                    <a:gd name="connsiteY41" fmla="*/ 348 h 9963"/>
                    <a:gd name="connsiteX42" fmla="*/ 9132 w 9569"/>
                    <a:gd name="connsiteY42" fmla="*/ 311 h 9963"/>
                    <a:gd name="connsiteX43" fmla="*/ 9132 w 9569"/>
                    <a:gd name="connsiteY43" fmla="*/ 160 h 9963"/>
                    <a:gd name="connsiteX44" fmla="*/ 9569 w 9569"/>
                    <a:gd name="connsiteY44" fmla="*/ 0 h 9963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2290 h 10000"/>
                    <a:gd name="connsiteX31" fmla="*/ 6822 w 10000"/>
                    <a:gd name="connsiteY31" fmla="*/ 1901 h 10000"/>
                    <a:gd name="connsiteX32" fmla="*/ 7277 w 10000"/>
                    <a:gd name="connsiteY32" fmla="*/ 1862 h 10000"/>
                    <a:gd name="connsiteX33" fmla="*/ 7277 w 10000"/>
                    <a:gd name="connsiteY33" fmla="*/ 1554 h 10000"/>
                    <a:gd name="connsiteX34" fmla="*/ 7729 w 10000"/>
                    <a:gd name="connsiteY34" fmla="*/ 1516 h 10000"/>
                    <a:gd name="connsiteX35" fmla="*/ 7729 w 10000"/>
                    <a:gd name="connsiteY35" fmla="*/ 1203 h 10000"/>
                    <a:gd name="connsiteX36" fmla="*/ 8187 w 10000"/>
                    <a:gd name="connsiteY36" fmla="*/ 1163 h 10000"/>
                    <a:gd name="connsiteX37" fmla="*/ 8187 w 10000"/>
                    <a:gd name="connsiteY37" fmla="*/ 853 h 10000"/>
                    <a:gd name="connsiteX38" fmla="*/ 8633 w 10000"/>
                    <a:gd name="connsiteY38" fmla="*/ 816 h 10000"/>
                    <a:gd name="connsiteX39" fmla="*/ 8633 w 10000"/>
                    <a:gd name="connsiteY39" fmla="*/ 585 h 10000"/>
                    <a:gd name="connsiteX40" fmla="*/ 9098 w 10000"/>
                    <a:gd name="connsiteY40" fmla="*/ 549 h 10000"/>
                    <a:gd name="connsiteX41" fmla="*/ 9098 w 10000"/>
                    <a:gd name="connsiteY41" fmla="*/ 349 h 10000"/>
                    <a:gd name="connsiteX42" fmla="*/ 9543 w 10000"/>
                    <a:gd name="connsiteY42" fmla="*/ 161 h 10000"/>
                    <a:gd name="connsiteX43" fmla="*/ 10000 w 10000"/>
                    <a:gd name="connsiteY43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2290 h 10000"/>
                    <a:gd name="connsiteX31" fmla="*/ 6822 w 10000"/>
                    <a:gd name="connsiteY31" fmla="*/ 1901 h 10000"/>
                    <a:gd name="connsiteX32" fmla="*/ 7277 w 10000"/>
                    <a:gd name="connsiteY32" fmla="*/ 1862 h 10000"/>
                    <a:gd name="connsiteX33" fmla="*/ 7277 w 10000"/>
                    <a:gd name="connsiteY33" fmla="*/ 1554 h 10000"/>
                    <a:gd name="connsiteX34" fmla="*/ 7729 w 10000"/>
                    <a:gd name="connsiteY34" fmla="*/ 1516 h 10000"/>
                    <a:gd name="connsiteX35" fmla="*/ 7729 w 10000"/>
                    <a:gd name="connsiteY35" fmla="*/ 1203 h 10000"/>
                    <a:gd name="connsiteX36" fmla="*/ 8187 w 10000"/>
                    <a:gd name="connsiteY36" fmla="*/ 1163 h 10000"/>
                    <a:gd name="connsiteX37" fmla="*/ 8187 w 10000"/>
                    <a:gd name="connsiteY37" fmla="*/ 853 h 10000"/>
                    <a:gd name="connsiteX38" fmla="*/ 8633 w 10000"/>
                    <a:gd name="connsiteY38" fmla="*/ 816 h 10000"/>
                    <a:gd name="connsiteX39" fmla="*/ 8633 w 10000"/>
                    <a:gd name="connsiteY39" fmla="*/ 585 h 10000"/>
                    <a:gd name="connsiteX40" fmla="*/ 9098 w 10000"/>
                    <a:gd name="connsiteY40" fmla="*/ 349 h 10000"/>
                    <a:gd name="connsiteX41" fmla="*/ 9543 w 10000"/>
                    <a:gd name="connsiteY41" fmla="*/ 161 h 10000"/>
                    <a:gd name="connsiteX42" fmla="*/ 10000 w 10000"/>
                    <a:gd name="connsiteY42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2290 h 10000"/>
                    <a:gd name="connsiteX31" fmla="*/ 6822 w 10000"/>
                    <a:gd name="connsiteY31" fmla="*/ 1901 h 10000"/>
                    <a:gd name="connsiteX32" fmla="*/ 7277 w 10000"/>
                    <a:gd name="connsiteY32" fmla="*/ 1554 h 10000"/>
                    <a:gd name="connsiteX33" fmla="*/ 7729 w 10000"/>
                    <a:gd name="connsiteY33" fmla="*/ 1516 h 10000"/>
                    <a:gd name="connsiteX34" fmla="*/ 7729 w 10000"/>
                    <a:gd name="connsiteY34" fmla="*/ 1203 h 10000"/>
                    <a:gd name="connsiteX35" fmla="*/ 8187 w 10000"/>
                    <a:gd name="connsiteY35" fmla="*/ 1163 h 10000"/>
                    <a:gd name="connsiteX36" fmla="*/ 8187 w 10000"/>
                    <a:gd name="connsiteY36" fmla="*/ 853 h 10000"/>
                    <a:gd name="connsiteX37" fmla="*/ 8633 w 10000"/>
                    <a:gd name="connsiteY37" fmla="*/ 816 h 10000"/>
                    <a:gd name="connsiteX38" fmla="*/ 8633 w 10000"/>
                    <a:gd name="connsiteY38" fmla="*/ 585 h 10000"/>
                    <a:gd name="connsiteX39" fmla="*/ 9098 w 10000"/>
                    <a:gd name="connsiteY39" fmla="*/ 349 h 10000"/>
                    <a:gd name="connsiteX40" fmla="*/ 9543 w 10000"/>
                    <a:gd name="connsiteY40" fmla="*/ 161 h 10000"/>
                    <a:gd name="connsiteX41" fmla="*/ 10000 w 10000"/>
                    <a:gd name="connsiteY41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1901 h 10000"/>
                    <a:gd name="connsiteX31" fmla="*/ 7277 w 10000"/>
                    <a:gd name="connsiteY31" fmla="*/ 1554 h 10000"/>
                    <a:gd name="connsiteX32" fmla="*/ 7729 w 10000"/>
                    <a:gd name="connsiteY32" fmla="*/ 1516 h 10000"/>
                    <a:gd name="connsiteX33" fmla="*/ 7729 w 10000"/>
                    <a:gd name="connsiteY33" fmla="*/ 1203 h 10000"/>
                    <a:gd name="connsiteX34" fmla="*/ 8187 w 10000"/>
                    <a:gd name="connsiteY34" fmla="*/ 1163 h 10000"/>
                    <a:gd name="connsiteX35" fmla="*/ 8187 w 10000"/>
                    <a:gd name="connsiteY35" fmla="*/ 853 h 10000"/>
                    <a:gd name="connsiteX36" fmla="*/ 8633 w 10000"/>
                    <a:gd name="connsiteY36" fmla="*/ 816 h 10000"/>
                    <a:gd name="connsiteX37" fmla="*/ 8633 w 10000"/>
                    <a:gd name="connsiteY37" fmla="*/ 585 h 10000"/>
                    <a:gd name="connsiteX38" fmla="*/ 9098 w 10000"/>
                    <a:gd name="connsiteY38" fmla="*/ 349 h 10000"/>
                    <a:gd name="connsiteX39" fmla="*/ 9543 w 10000"/>
                    <a:gd name="connsiteY39" fmla="*/ 161 h 10000"/>
                    <a:gd name="connsiteX40" fmla="*/ 10000 w 10000"/>
                    <a:gd name="connsiteY40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1901 h 10000"/>
                    <a:gd name="connsiteX31" fmla="*/ 7277 w 10000"/>
                    <a:gd name="connsiteY31" fmla="*/ 1554 h 10000"/>
                    <a:gd name="connsiteX32" fmla="*/ 7729 w 10000"/>
                    <a:gd name="connsiteY32" fmla="*/ 1516 h 10000"/>
                    <a:gd name="connsiteX33" fmla="*/ 8187 w 10000"/>
                    <a:gd name="connsiteY33" fmla="*/ 1163 h 10000"/>
                    <a:gd name="connsiteX34" fmla="*/ 8187 w 10000"/>
                    <a:gd name="connsiteY34" fmla="*/ 853 h 10000"/>
                    <a:gd name="connsiteX35" fmla="*/ 8633 w 10000"/>
                    <a:gd name="connsiteY35" fmla="*/ 816 h 10000"/>
                    <a:gd name="connsiteX36" fmla="*/ 8633 w 10000"/>
                    <a:gd name="connsiteY36" fmla="*/ 585 h 10000"/>
                    <a:gd name="connsiteX37" fmla="*/ 9098 w 10000"/>
                    <a:gd name="connsiteY37" fmla="*/ 349 h 10000"/>
                    <a:gd name="connsiteX38" fmla="*/ 9543 w 10000"/>
                    <a:gd name="connsiteY38" fmla="*/ 161 h 10000"/>
                    <a:gd name="connsiteX39" fmla="*/ 10000 w 10000"/>
                    <a:gd name="connsiteY39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1901 h 10000"/>
                    <a:gd name="connsiteX31" fmla="*/ 7277 w 10000"/>
                    <a:gd name="connsiteY31" fmla="*/ 1554 h 10000"/>
                    <a:gd name="connsiteX32" fmla="*/ 7729 w 10000"/>
                    <a:gd name="connsiteY32" fmla="*/ 1516 h 10000"/>
                    <a:gd name="connsiteX33" fmla="*/ 8187 w 10000"/>
                    <a:gd name="connsiteY33" fmla="*/ 1163 h 10000"/>
                    <a:gd name="connsiteX34" fmla="*/ 8187 w 10000"/>
                    <a:gd name="connsiteY34" fmla="*/ 853 h 10000"/>
                    <a:gd name="connsiteX35" fmla="*/ 8633 w 10000"/>
                    <a:gd name="connsiteY35" fmla="*/ 816 h 10000"/>
                    <a:gd name="connsiteX36" fmla="*/ 9098 w 10000"/>
                    <a:gd name="connsiteY36" fmla="*/ 349 h 10000"/>
                    <a:gd name="connsiteX37" fmla="*/ 9543 w 10000"/>
                    <a:gd name="connsiteY37" fmla="*/ 161 h 10000"/>
                    <a:gd name="connsiteX38" fmla="*/ 10000 w 10000"/>
                    <a:gd name="connsiteY38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574 h 10000"/>
                    <a:gd name="connsiteX2" fmla="*/ 455 w 10000"/>
                    <a:gd name="connsiteY2" fmla="*/ 9533 h 10000"/>
                    <a:gd name="connsiteX3" fmla="*/ 455 w 10000"/>
                    <a:gd name="connsiteY3" fmla="*/ 9069 h 10000"/>
                    <a:gd name="connsiteX4" fmla="*/ 911 w 10000"/>
                    <a:gd name="connsiteY4" fmla="*/ 9027 h 10000"/>
                    <a:gd name="connsiteX5" fmla="*/ 911 w 10000"/>
                    <a:gd name="connsiteY5" fmla="*/ 8524 h 10000"/>
                    <a:gd name="connsiteX6" fmla="*/ 1364 w 10000"/>
                    <a:gd name="connsiteY6" fmla="*/ 8486 h 10000"/>
                    <a:gd name="connsiteX7" fmla="*/ 1364 w 10000"/>
                    <a:gd name="connsiteY7" fmla="*/ 8023 h 10000"/>
                    <a:gd name="connsiteX8" fmla="*/ 1814 w 10000"/>
                    <a:gd name="connsiteY8" fmla="*/ 7985 h 10000"/>
                    <a:gd name="connsiteX9" fmla="*/ 1814 w 10000"/>
                    <a:gd name="connsiteY9" fmla="*/ 7482 h 10000"/>
                    <a:gd name="connsiteX10" fmla="*/ 2269 w 10000"/>
                    <a:gd name="connsiteY10" fmla="*/ 7443 h 10000"/>
                    <a:gd name="connsiteX11" fmla="*/ 2269 w 10000"/>
                    <a:gd name="connsiteY11" fmla="*/ 6938 h 10000"/>
                    <a:gd name="connsiteX12" fmla="*/ 2731 w 10000"/>
                    <a:gd name="connsiteY12" fmla="*/ 6901 h 10000"/>
                    <a:gd name="connsiteX13" fmla="*/ 2731 w 10000"/>
                    <a:gd name="connsiteY13" fmla="*/ 6396 h 10000"/>
                    <a:gd name="connsiteX14" fmla="*/ 3181 w 10000"/>
                    <a:gd name="connsiteY14" fmla="*/ 6355 h 10000"/>
                    <a:gd name="connsiteX15" fmla="*/ 3181 w 10000"/>
                    <a:gd name="connsiteY15" fmla="*/ 5854 h 10000"/>
                    <a:gd name="connsiteX16" fmla="*/ 3640 w 10000"/>
                    <a:gd name="connsiteY16" fmla="*/ 5813 h 10000"/>
                    <a:gd name="connsiteX17" fmla="*/ 3640 w 10000"/>
                    <a:gd name="connsiteY17" fmla="*/ 5312 h 10000"/>
                    <a:gd name="connsiteX18" fmla="*/ 4098 w 10000"/>
                    <a:gd name="connsiteY18" fmla="*/ 5274 h 10000"/>
                    <a:gd name="connsiteX19" fmla="*/ 4098 w 10000"/>
                    <a:gd name="connsiteY19" fmla="*/ 4770 h 10000"/>
                    <a:gd name="connsiteX20" fmla="*/ 4554 w 10000"/>
                    <a:gd name="connsiteY20" fmla="*/ 4732 h 10000"/>
                    <a:gd name="connsiteX21" fmla="*/ 4554 w 10000"/>
                    <a:gd name="connsiteY21" fmla="*/ 4226 h 10000"/>
                    <a:gd name="connsiteX22" fmla="*/ 4997 w 10000"/>
                    <a:gd name="connsiteY22" fmla="*/ 4187 h 10000"/>
                    <a:gd name="connsiteX23" fmla="*/ 4997 w 10000"/>
                    <a:gd name="connsiteY23" fmla="*/ 3722 h 10000"/>
                    <a:gd name="connsiteX24" fmla="*/ 5457 w 10000"/>
                    <a:gd name="connsiteY24" fmla="*/ 3684 h 10000"/>
                    <a:gd name="connsiteX25" fmla="*/ 5457 w 10000"/>
                    <a:gd name="connsiteY25" fmla="*/ 3259 h 10000"/>
                    <a:gd name="connsiteX26" fmla="*/ 5914 w 10000"/>
                    <a:gd name="connsiteY26" fmla="*/ 3217 h 10000"/>
                    <a:gd name="connsiteX27" fmla="*/ 5914 w 10000"/>
                    <a:gd name="connsiteY27" fmla="*/ 2793 h 10000"/>
                    <a:gd name="connsiteX28" fmla="*/ 6364 w 10000"/>
                    <a:gd name="connsiteY28" fmla="*/ 2749 h 10000"/>
                    <a:gd name="connsiteX29" fmla="*/ 6364 w 10000"/>
                    <a:gd name="connsiteY29" fmla="*/ 2328 h 10000"/>
                    <a:gd name="connsiteX30" fmla="*/ 6822 w 10000"/>
                    <a:gd name="connsiteY30" fmla="*/ 1901 h 10000"/>
                    <a:gd name="connsiteX31" fmla="*/ 7277 w 10000"/>
                    <a:gd name="connsiteY31" fmla="*/ 1554 h 10000"/>
                    <a:gd name="connsiteX32" fmla="*/ 7729 w 10000"/>
                    <a:gd name="connsiteY32" fmla="*/ 1516 h 10000"/>
                    <a:gd name="connsiteX33" fmla="*/ 8187 w 10000"/>
                    <a:gd name="connsiteY33" fmla="*/ 1163 h 10000"/>
                    <a:gd name="connsiteX34" fmla="*/ 8187 w 10000"/>
                    <a:gd name="connsiteY34" fmla="*/ 853 h 10000"/>
                    <a:gd name="connsiteX35" fmla="*/ 8633 w 10000"/>
                    <a:gd name="connsiteY35" fmla="*/ 816 h 10000"/>
                    <a:gd name="connsiteX36" fmla="*/ 9543 w 10000"/>
                    <a:gd name="connsiteY36" fmla="*/ 161 h 10000"/>
                    <a:gd name="connsiteX37" fmla="*/ 10000 w 10000"/>
                    <a:gd name="connsiteY37" fmla="*/ 0 h 10000"/>
                    <a:gd name="connsiteX0" fmla="*/ 0 w 9543"/>
                    <a:gd name="connsiteY0" fmla="*/ 9839 h 9839"/>
                    <a:gd name="connsiteX1" fmla="*/ 0 w 9543"/>
                    <a:gd name="connsiteY1" fmla="*/ 9413 h 9839"/>
                    <a:gd name="connsiteX2" fmla="*/ 455 w 9543"/>
                    <a:gd name="connsiteY2" fmla="*/ 9372 h 9839"/>
                    <a:gd name="connsiteX3" fmla="*/ 455 w 9543"/>
                    <a:gd name="connsiteY3" fmla="*/ 8908 h 9839"/>
                    <a:gd name="connsiteX4" fmla="*/ 911 w 9543"/>
                    <a:gd name="connsiteY4" fmla="*/ 8866 h 9839"/>
                    <a:gd name="connsiteX5" fmla="*/ 911 w 9543"/>
                    <a:gd name="connsiteY5" fmla="*/ 8363 h 9839"/>
                    <a:gd name="connsiteX6" fmla="*/ 1364 w 9543"/>
                    <a:gd name="connsiteY6" fmla="*/ 8325 h 9839"/>
                    <a:gd name="connsiteX7" fmla="*/ 1364 w 9543"/>
                    <a:gd name="connsiteY7" fmla="*/ 7862 h 9839"/>
                    <a:gd name="connsiteX8" fmla="*/ 1814 w 9543"/>
                    <a:gd name="connsiteY8" fmla="*/ 7824 h 9839"/>
                    <a:gd name="connsiteX9" fmla="*/ 1814 w 9543"/>
                    <a:gd name="connsiteY9" fmla="*/ 7321 h 9839"/>
                    <a:gd name="connsiteX10" fmla="*/ 2269 w 9543"/>
                    <a:gd name="connsiteY10" fmla="*/ 7282 h 9839"/>
                    <a:gd name="connsiteX11" fmla="*/ 2269 w 9543"/>
                    <a:gd name="connsiteY11" fmla="*/ 6777 h 9839"/>
                    <a:gd name="connsiteX12" fmla="*/ 2731 w 9543"/>
                    <a:gd name="connsiteY12" fmla="*/ 6740 h 9839"/>
                    <a:gd name="connsiteX13" fmla="*/ 2731 w 9543"/>
                    <a:gd name="connsiteY13" fmla="*/ 6235 h 9839"/>
                    <a:gd name="connsiteX14" fmla="*/ 3181 w 9543"/>
                    <a:gd name="connsiteY14" fmla="*/ 6194 h 9839"/>
                    <a:gd name="connsiteX15" fmla="*/ 3181 w 9543"/>
                    <a:gd name="connsiteY15" fmla="*/ 5693 h 9839"/>
                    <a:gd name="connsiteX16" fmla="*/ 3640 w 9543"/>
                    <a:gd name="connsiteY16" fmla="*/ 5652 h 9839"/>
                    <a:gd name="connsiteX17" fmla="*/ 3640 w 9543"/>
                    <a:gd name="connsiteY17" fmla="*/ 5151 h 9839"/>
                    <a:gd name="connsiteX18" fmla="*/ 4098 w 9543"/>
                    <a:gd name="connsiteY18" fmla="*/ 5113 h 9839"/>
                    <a:gd name="connsiteX19" fmla="*/ 4098 w 9543"/>
                    <a:gd name="connsiteY19" fmla="*/ 4609 h 9839"/>
                    <a:gd name="connsiteX20" fmla="*/ 4554 w 9543"/>
                    <a:gd name="connsiteY20" fmla="*/ 4571 h 9839"/>
                    <a:gd name="connsiteX21" fmla="*/ 4554 w 9543"/>
                    <a:gd name="connsiteY21" fmla="*/ 4065 h 9839"/>
                    <a:gd name="connsiteX22" fmla="*/ 4997 w 9543"/>
                    <a:gd name="connsiteY22" fmla="*/ 4026 h 9839"/>
                    <a:gd name="connsiteX23" fmla="*/ 4997 w 9543"/>
                    <a:gd name="connsiteY23" fmla="*/ 3561 h 9839"/>
                    <a:gd name="connsiteX24" fmla="*/ 5457 w 9543"/>
                    <a:gd name="connsiteY24" fmla="*/ 3523 h 9839"/>
                    <a:gd name="connsiteX25" fmla="*/ 5457 w 9543"/>
                    <a:gd name="connsiteY25" fmla="*/ 3098 h 9839"/>
                    <a:gd name="connsiteX26" fmla="*/ 5914 w 9543"/>
                    <a:gd name="connsiteY26" fmla="*/ 3056 h 9839"/>
                    <a:gd name="connsiteX27" fmla="*/ 5914 w 9543"/>
                    <a:gd name="connsiteY27" fmla="*/ 2632 h 9839"/>
                    <a:gd name="connsiteX28" fmla="*/ 6364 w 9543"/>
                    <a:gd name="connsiteY28" fmla="*/ 2588 h 9839"/>
                    <a:gd name="connsiteX29" fmla="*/ 6364 w 9543"/>
                    <a:gd name="connsiteY29" fmla="*/ 2167 h 9839"/>
                    <a:gd name="connsiteX30" fmla="*/ 6822 w 9543"/>
                    <a:gd name="connsiteY30" fmla="*/ 1740 h 9839"/>
                    <a:gd name="connsiteX31" fmla="*/ 7277 w 9543"/>
                    <a:gd name="connsiteY31" fmla="*/ 1393 h 9839"/>
                    <a:gd name="connsiteX32" fmla="*/ 7729 w 9543"/>
                    <a:gd name="connsiteY32" fmla="*/ 1355 h 9839"/>
                    <a:gd name="connsiteX33" fmla="*/ 8187 w 9543"/>
                    <a:gd name="connsiteY33" fmla="*/ 1002 h 9839"/>
                    <a:gd name="connsiteX34" fmla="*/ 8187 w 9543"/>
                    <a:gd name="connsiteY34" fmla="*/ 692 h 9839"/>
                    <a:gd name="connsiteX35" fmla="*/ 8633 w 9543"/>
                    <a:gd name="connsiteY35" fmla="*/ 655 h 9839"/>
                    <a:gd name="connsiteX36" fmla="*/ 9543 w 9543"/>
                    <a:gd name="connsiteY36" fmla="*/ 0 h 9839"/>
                    <a:gd name="connsiteX0" fmla="*/ 0 w 9046"/>
                    <a:gd name="connsiteY0" fmla="*/ 9334 h 9334"/>
                    <a:gd name="connsiteX1" fmla="*/ 0 w 9046"/>
                    <a:gd name="connsiteY1" fmla="*/ 8901 h 9334"/>
                    <a:gd name="connsiteX2" fmla="*/ 477 w 9046"/>
                    <a:gd name="connsiteY2" fmla="*/ 8859 h 9334"/>
                    <a:gd name="connsiteX3" fmla="*/ 477 w 9046"/>
                    <a:gd name="connsiteY3" fmla="*/ 8388 h 9334"/>
                    <a:gd name="connsiteX4" fmla="*/ 955 w 9046"/>
                    <a:gd name="connsiteY4" fmla="*/ 8345 h 9334"/>
                    <a:gd name="connsiteX5" fmla="*/ 955 w 9046"/>
                    <a:gd name="connsiteY5" fmla="*/ 7834 h 9334"/>
                    <a:gd name="connsiteX6" fmla="*/ 1429 w 9046"/>
                    <a:gd name="connsiteY6" fmla="*/ 7795 h 9334"/>
                    <a:gd name="connsiteX7" fmla="*/ 1429 w 9046"/>
                    <a:gd name="connsiteY7" fmla="*/ 7325 h 9334"/>
                    <a:gd name="connsiteX8" fmla="*/ 1901 w 9046"/>
                    <a:gd name="connsiteY8" fmla="*/ 7286 h 9334"/>
                    <a:gd name="connsiteX9" fmla="*/ 1901 w 9046"/>
                    <a:gd name="connsiteY9" fmla="*/ 6775 h 9334"/>
                    <a:gd name="connsiteX10" fmla="*/ 2378 w 9046"/>
                    <a:gd name="connsiteY10" fmla="*/ 6735 h 9334"/>
                    <a:gd name="connsiteX11" fmla="*/ 2378 w 9046"/>
                    <a:gd name="connsiteY11" fmla="*/ 6222 h 9334"/>
                    <a:gd name="connsiteX12" fmla="*/ 2862 w 9046"/>
                    <a:gd name="connsiteY12" fmla="*/ 6184 h 9334"/>
                    <a:gd name="connsiteX13" fmla="*/ 2862 w 9046"/>
                    <a:gd name="connsiteY13" fmla="*/ 5671 h 9334"/>
                    <a:gd name="connsiteX14" fmla="*/ 3333 w 9046"/>
                    <a:gd name="connsiteY14" fmla="*/ 5629 h 9334"/>
                    <a:gd name="connsiteX15" fmla="*/ 3333 w 9046"/>
                    <a:gd name="connsiteY15" fmla="*/ 5120 h 9334"/>
                    <a:gd name="connsiteX16" fmla="*/ 3814 w 9046"/>
                    <a:gd name="connsiteY16" fmla="*/ 5078 h 9334"/>
                    <a:gd name="connsiteX17" fmla="*/ 3814 w 9046"/>
                    <a:gd name="connsiteY17" fmla="*/ 4569 h 9334"/>
                    <a:gd name="connsiteX18" fmla="*/ 4294 w 9046"/>
                    <a:gd name="connsiteY18" fmla="*/ 4531 h 9334"/>
                    <a:gd name="connsiteX19" fmla="*/ 4294 w 9046"/>
                    <a:gd name="connsiteY19" fmla="*/ 4018 h 9334"/>
                    <a:gd name="connsiteX20" fmla="*/ 4772 w 9046"/>
                    <a:gd name="connsiteY20" fmla="*/ 3980 h 9334"/>
                    <a:gd name="connsiteX21" fmla="*/ 4772 w 9046"/>
                    <a:gd name="connsiteY21" fmla="*/ 3466 h 9334"/>
                    <a:gd name="connsiteX22" fmla="*/ 5236 w 9046"/>
                    <a:gd name="connsiteY22" fmla="*/ 3426 h 9334"/>
                    <a:gd name="connsiteX23" fmla="*/ 5236 w 9046"/>
                    <a:gd name="connsiteY23" fmla="*/ 2953 h 9334"/>
                    <a:gd name="connsiteX24" fmla="*/ 5718 w 9046"/>
                    <a:gd name="connsiteY24" fmla="*/ 2915 h 9334"/>
                    <a:gd name="connsiteX25" fmla="*/ 5718 w 9046"/>
                    <a:gd name="connsiteY25" fmla="*/ 2483 h 9334"/>
                    <a:gd name="connsiteX26" fmla="*/ 6197 w 9046"/>
                    <a:gd name="connsiteY26" fmla="*/ 2440 h 9334"/>
                    <a:gd name="connsiteX27" fmla="*/ 6197 w 9046"/>
                    <a:gd name="connsiteY27" fmla="*/ 2009 h 9334"/>
                    <a:gd name="connsiteX28" fmla="*/ 6669 w 9046"/>
                    <a:gd name="connsiteY28" fmla="*/ 1964 h 9334"/>
                    <a:gd name="connsiteX29" fmla="*/ 6669 w 9046"/>
                    <a:gd name="connsiteY29" fmla="*/ 1536 h 9334"/>
                    <a:gd name="connsiteX30" fmla="*/ 7149 w 9046"/>
                    <a:gd name="connsiteY30" fmla="*/ 1102 h 9334"/>
                    <a:gd name="connsiteX31" fmla="*/ 7625 w 9046"/>
                    <a:gd name="connsiteY31" fmla="*/ 750 h 9334"/>
                    <a:gd name="connsiteX32" fmla="*/ 8099 w 9046"/>
                    <a:gd name="connsiteY32" fmla="*/ 711 h 9334"/>
                    <a:gd name="connsiteX33" fmla="*/ 8579 w 9046"/>
                    <a:gd name="connsiteY33" fmla="*/ 352 h 9334"/>
                    <a:gd name="connsiteX34" fmla="*/ 8579 w 9046"/>
                    <a:gd name="connsiteY34" fmla="*/ 37 h 9334"/>
                    <a:gd name="connsiteX35" fmla="*/ 9046 w 9046"/>
                    <a:gd name="connsiteY35" fmla="*/ 0 h 9334"/>
                    <a:gd name="connsiteX0" fmla="*/ 0 w 9484"/>
                    <a:gd name="connsiteY0" fmla="*/ 9960 h 9960"/>
                    <a:gd name="connsiteX1" fmla="*/ 0 w 9484"/>
                    <a:gd name="connsiteY1" fmla="*/ 9496 h 9960"/>
                    <a:gd name="connsiteX2" fmla="*/ 527 w 9484"/>
                    <a:gd name="connsiteY2" fmla="*/ 9451 h 9960"/>
                    <a:gd name="connsiteX3" fmla="*/ 527 w 9484"/>
                    <a:gd name="connsiteY3" fmla="*/ 8947 h 9960"/>
                    <a:gd name="connsiteX4" fmla="*/ 1056 w 9484"/>
                    <a:gd name="connsiteY4" fmla="*/ 8900 h 9960"/>
                    <a:gd name="connsiteX5" fmla="*/ 1056 w 9484"/>
                    <a:gd name="connsiteY5" fmla="*/ 8353 h 9960"/>
                    <a:gd name="connsiteX6" fmla="*/ 1580 w 9484"/>
                    <a:gd name="connsiteY6" fmla="*/ 8311 h 9960"/>
                    <a:gd name="connsiteX7" fmla="*/ 1580 w 9484"/>
                    <a:gd name="connsiteY7" fmla="*/ 7808 h 9960"/>
                    <a:gd name="connsiteX8" fmla="*/ 2101 w 9484"/>
                    <a:gd name="connsiteY8" fmla="*/ 7766 h 9960"/>
                    <a:gd name="connsiteX9" fmla="*/ 2101 w 9484"/>
                    <a:gd name="connsiteY9" fmla="*/ 7218 h 9960"/>
                    <a:gd name="connsiteX10" fmla="*/ 2629 w 9484"/>
                    <a:gd name="connsiteY10" fmla="*/ 7176 h 9960"/>
                    <a:gd name="connsiteX11" fmla="*/ 2629 w 9484"/>
                    <a:gd name="connsiteY11" fmla="*/ 6626 h 9960"/>
                    <a:gd name="connsiteX12" fmla="*/ 3164 w 9484"/>
                    <a:gd name="connsiteY12" fmla="*/ 6585 h 9960"/>
                    <a:gd name="connsiteX13" fmla="*/ 3164 w 9484"/>
                    <a:gd name="connsiteY13" fmla="*/ 6036 h 9960"/>
                    <a:gd name="connsiteX14" fmla="*/ 3685 w 9484"/>
                    <a:gd name="connsiteY14" fmla="*/ 5991 h 9960"/>
                    <a:gd name="connsiteX15" fmla="*/ 3685 w 9484"/>
                    <a:gd name="connsiteY15" fmla="*/ 5445 h 9960"/>
                    <a:gd name="connsiteX16" fmla="*/ 4216 w 9484"/>
                    <a:gd name="connsiteY16" fmla="*/ 5400 h 9960"/>
                    <a:gd name="connsiteX17" fmla="*/ 4216 w 9484"/>
                    <a:gd name="connsiteY17" fmla="*/ 4855 h 9960"/>
                    <a:gd name="connsiteX18" fmla="*/ 4747 w 9484"/>
                    <a:gd name="connsiteY18" fmla="*/ 4814 h 9960"/>
                    <a:gd name="connsiteX19" fmla="*/ 4747 w 9484"/>
                    <a:gd name="connsiteY19" fmla="*/ 4265 h 9960"/>
                    <a:gd name="connsiteX20" fmla="*/ 5275 w 9484"/>
                    <a:gd name="connsiteY20" fmla="*/ 4224 h 9960"/>
                    <a:gd name="connsiteX21" fmla="*/ 5275 w 9484"/>
                    <a:gd name="connsiteY21" fmla="*/ 3673 h 9960"/>
                    <a:gd name="connsiteX22" fmla="*/ 5788 w 9484"/>
                    <a:gd name="connsiteY22" fmla="*/ 3630 h 9960"/>
                    <a:gd name="connsiteX23" fmla="*/ 5788 w 9484"/>
                    <a:gd name="connsiteY23" fmla="*/ 3124 h 9960"/>
                    <a:gd name="connsiteX24" fmla="*/ 6321 w 9484"/>
                    <a:gd name="connsiteY24" fmla="*/ 3083 h 9960"/>
                    <a:gd name="connsiteX25" fmla="*/ 6321 w 9484"/>
                    <a:gd name="connsiteY25" fmla="*/ 2620 h 9960"/>
                    <a:gd name="connsiteX26" fmla="*/ 6851 w 9484"/>
                    <a:gd name="connsiteY26" fmla="*/ 2574 h 9960"/>
                    <a:gd name="connsiteX27" fmla="*/ 6851 w 9484"/>
                    <a:gd name="connsiteY27" fmla="*/ 2112 h 9960"/>
                    <a:gd name="connsiteX28" fmla="*/ 7372 w 9484"/>
                    <a:gd name="connsiteY28" fmla="*/ 2064 h 9960"/>
                    <a:gd name="connsiteX29" fmla="*/ 7372 w 9484"/>
                    <a:gd name="connsiteY29" fmla="*/ 1606 h 9960"/>
                    <a:gd name="connsiteX30" fmla="*/ 7903 w 9484"/>
                    <a:gd name="connsiteY30" fmla="*/ 1141 h 9960"/>
                    <a:gd name="connsiteX31" fmla="*/ 8429 w 9484"/>
                    <a:gd name="connsiteY31" fmla="*/ 764 h 9960"/>
                    <a:gd name="connsiteX32" fmla="*/ 8953 w 9484"/>
                    <a:gd name="connsiteY32" fmla="*/ 722 h 9960"/>
                    <a:gd name="connsiteX33" fmla="*/ 9484 w 9484"/>
                    <a:gd name="connsiteY33" fmla="*/ 337 h 9960"/>
                    <a:gd name="connsiteX34" fmla="*/ 9484 w 9484"/>
                    <a:gd name="connsiteY34" fmla="*/ 0 h 9960"/>
                    <a:gd name="connsiteX0" fmla="*/ 0 w 10000"/>
                    <a:gd name="connsiteY0" fmla="*/ 9662 h 9662"/>
                    <a:gd name="connsiteX1" fmla="*/ 0 w 10000"/>
                    <a:gd name="connsiteY1" fmla="*/ 9196 h 9662"/>
                    <a:gd name="connsiteX2" fmla="*/ 556 w 10000"/>
                    <a:gd name="connsiteY2" fmla="*/ 9151 h 9662"/>
                    <a:gd name="connsiteX3" fmla="*/ 556 w 10000"/>
                    <a:gd name="connsiteY3" fmla="*/ 8645 h 9662"/>
                    <a:gd name="connsiteX4" fmla="*/ 1113 w 10000"/>
                    <a:gd name="connsiteY4" fmla="*/ 8598 h 9662"/>
                    <a:gd name="connsiteX5" fmla="*/ 1113 w 10000"/>
                    <a:gd name="connsiteY5" fmla="*/ 8049 h 9662"/>
                    <a:gd name="connsiteX6" fmla="*/ 1666 w 10000"/>
                    <a:gd name="connsiteY6" fmla="*/ 8006 h 9662"/>
                    <a:gd name="connsiteX7" fmla="*/ 1666 w 10000"/>
                    <a:gd name="connsiteY7" fmla="*/ 7501 h 9662"/>
                    <a:gd name="connsiteX8" fmla="*/ 2215 w 10000"/>
                    <a:gd name="connsiteY8" fmla="*/ 7459 h 9662"/>
                    <a:gd name="connsiteX9" fmla="*/ 2215 w 10000"/>
                    <a:gd name="connsiteY9" fmla="*/ 6909 h 9662"/>
                    <a:gd name="connsiteX10" fmla="*/ 2772 w 10000"/>
                    <a:gd name="connsiteY10" fmla="*/ 6867 h 9662"/>
                    <a:gd name="connsiteX11" fmla="*/ 2772 w 10000"/>
                    <a:gd name="connsiteY11" fmla="*/ 6315 h 9662"/>
                    <a:gd name="connsiteX12" fmla="*/ 3336 w 10000"/>
                    <a:gd name="connsiteY12" fmla="*/ 6273 h 9662"/>
                    <a:gd name="connsiteX13" fmla="*/ 3336 w 10000"/>
                    <a:gd name="connsiteY13" fmla="*/ 5722 h 9662"/>
                    <a:gd name="connsiteX14" fmla="*/ 3885 w 10000"/>
                    <a:gd name="connsiteY14" fmla="*/ 5677 h 9662"/>
                    <a:gd name="connsiteX15" fmla="*/ 3885 w 10000"/>
                    <a:gd name="connsiteY15" fmla="*/ 5129 h 9662"/>
                    <a:gd name="connsiteX16" fmla="*/ 4445 w 10000"/>
                    <a:gd name="connsiteY16" fmla="*/ 5084 h 9662"/>
                    <a:gd name="connsiteX17" fmla="*/ 4445 w 10000"/>
                    <a:gd name="connsiteY17" fmla="*/ 4536 h 9662"/>
                    <a:gd name="connsiteX18" fmla="*/ 5005 w 10000"/>
                    <a:gd name="connsiteY18" fmla="*/ 4495 h 9662"/>
                    <a:gd name="connsiteX19" fmla="*/ 5005 w 10000"/>
                    <a:gd name="connsiteY19" fmla="*/ 3944 h 9662"/>
                    <a:gd name="connsiteX20" fmla="*/ 5562 w 10000"/>
                    <a:gd name="connsiteY20" fmla="*/ 3903 h 9662"/>
                    <a:gd name="connsiteX21" fmla="*/ 5562 w 10000"/>
                    <a:gd name="connsiteY21" fmla="*/ 3350 h 9662"/>
                    <a:gd name="connsiteX22" fmla="*/ 6103 w 10000"/>
                    <a:gd name="connsiteY22" fmla="*/ 3307 h 9662"/>
                    <a:gd name="connsiteX23" fmla="*/ 6103 w 10000"/>
                    <a:gd name="connsiteY23" fmla="*/ 2799 h 9662"/>
                    <a:gd name="connsiteX24" fmla="*/ 6665 w 10000"/>
                    <a:gd name="connsiteY24" fmla="*/ 2757 h 9662"/>
                    <a:gd name="connsiteX25" fmla="*/ 6665 w 10000"/>
                    <a:gd name="connsiteY25" fmla="*/ 2293 h 9662"/>
                    <a:gd name="connsiteX26" fmla="*/ 7224 w 10000"/>
                    <a:gd name="connsiteY26" fmla="*/ 2246 h 9662"/>
                    <a:gd name="connsiteX27" fmla="*/ 7224 w 10000"/>
                    <a:gd name="connsiteY27" fmla="*/ 1782 h 9662"/>
                    <a:gd name="connsiteX28" fmla="*/ 7773 w 10000"/>
                    <a:gd name="connsiteY28" fmla="*/ 1734 h 9662"/>
                    <a:gd name="connsiteX29" fmla="*/ 7773 w 10000"/>
                    <a:gd name="connsiteY29" fmla="*/ 1274 h 9662"/>
                    <a:gd name="connsiteX30" fmla="*/ 8333 w 10000"/>
                    <a:gd name="connsiteY30" fmla="*/ 808 h 9662"/>
                    <a:gd name="connsiteX31" fmla="*/ 8888 w 10000"/>
                    <a:gd name="connsiteY31" fmla="*/ 429 h 9662"/>
                    <a:gd name="connsiteX32" fmla="*/ 9440 w 10000"/>
                    <a:gd name="connsiteY32" fmla="*/ 387 h 9662"/>
                    <a:gd name="connsiteX33" fmla="*/ 10000 w 10000"/>
                    <a:gd name="connsiteY33" fmla="*/ 0 h 9662"/>
                    <a:gd name="connsiteX0" fmla="*/ 0 w 9440"/>
                    <a:gd name="connsiteY0" fmla="*/ 9599 h 9599"/>
                    <a:gd name="connsiteX1" fmla="*/ 0 w 9440"/>
                    <a:gd name="connsiteY1" fmla="*/ 9117 h 9599"/>
                    <a:gd name="connsiteX2" fmla="*/ 556 w 9440"/>
                    <a:gd name="connsiteY2" fmla="*/ 9070 h 9599"/>
                    <a:gd name="connsiteX3" fmla="*/ 556 w 9440"/>
                    <a:gd name="connsiteY3" fmla="*/ 8546 h 9599"/>
                    <a:gd name="connsiteX4" fmla="*/ 1113 w 9440"/>
                    <a:gd name="connsiteY4" fmla="*/ 8498 h 9599"/>
                    <a:gd name="connsiteX5" fmla="*/ 1113 w 9440"/>
                    <a:gd name="connsiteY5" fmla="*/ 7930 h 9599"/>
                    <a:gd name="connsiteX6" fmla="*/ 1666 w 9440"/>
                    <a:gd name="connsiteY6" fmla="*/ 7885 h 9599"/>
                    <a:gd name="connsiteX7" fmla="*/ 1666 w 9440"/>
                    <a:gd name="connsiteY7" fmla="*/ 7362 h 9599"/>
                    <a:gd name="connsiteX8" fmla="*/ 2215 w 9440"/>
                    <a:gd name="connsiteY8" fmla="*/ 7319 h 9599"/>
                    <a:gd name="connsiteX9" fmla="*/ 2215 w 9440"/>
                    <a:gd name="connsiteY9" fmla="*/ 6750 h 9599"/>
                    <a:gd name="connsiteX10" fmla="*/ 2772 w 9440"/>
                    <a:gd name="connsiteY10" fmla="*/ 6706 h 9599"/>
                    <a:gd name="connsiteX11" fmla="*/ 2772 w 9440"/>
                    <a:gd name="connsiteY11" fmla="*/ 6135 h 9599"/>
                    <a:gd name="connsiteX12" fmla="*/ 3336 w 9440"/>
                    <a:gd name="connsiteY12" fmla="*/ 6091 h 9599"/>
                    <a:gd name="connsiteX13" fmla="*/ 3336 w 9440"/>
                    <a:gd name="connsiteY13" fmla="*/ 5521 h 9599"/>
                    <a:gd name="connsiteX14" fmla="*/ 3885 w 9440"/>
                    <a:gd name="connsiteY14" fmla="*/ 5475 h 9599"/>
                    <a:gd name="connsiteX15" fmla="*/ 3885 w 9440"/>
                    <a:gd name="connsiteY15" fmla="*/ 4907 h 9599"/>
                    <a:gd name="connsiteX16" fmla="*/ 4445 w 9440"/>
                    <a:gd name="connsiteY16" fmla="*/ 4861 h 9599"/>
                    <a:gd name="connsiteX17" fmla="*/ 4445 w 9440"/>
                    <a:gd name="connsiteY17" fmla="*/ 4294 h 9599"/>
                    <a:gd name="connsiteX18" fmla="*/ 5005 w 9440"/>
                    <a:gd name="connsiteY18" fmla="*/ 4251 h 9599"/>
                    <a:gd name="connsiteX19" fmla="*/ 5005 w 9440"/>
                    <a:gd name="connsiteY19" fmla="*/ 3681 h 9599"/>
                    <a:gd name="connsiteX20" fmla="*/ 5562 w 9440"/>
                    <a:gd name="connsiteY20" fmla="*/ 3639 h 9599"/>
                    <a:gd name="connsiteX21" fmla="*/ 5562 w 9440"/>
                    <a:gd name="connsiteY21" fmla="*/ 3066 h 9599"/>
                    <a:gd name="connsiteX22" fmla="*/ 6103 w 9440"/>
                    <a:gd name="connsiteY22" fmla="*/ 3022 h 9599"/>
                    <a:gd name="connsiteX23" fmla="*/ 6103 w 9440"/>
                    <a:gd name="connsiteY23" fmla="*/ 2496 h 9599"/>
                    <a:gd name="connsiteX24" fmla="*/ 6665 w 9440"/>
                    <a:gd name="connsiteY24" fmla="*/ 2452 h 9599"/>
                    <a:gd name="connsiteX25" fmla="*/ 6665 w 9440"/>
                    <a:gd name="connsiteY25" fmla="*/ 1972 h 9599"/>
                    <a:gd name="connsiteX26" fmla="*/ 7224 w 9440"/>
                    <a:gd name="connsiteY26" fmla="*/ 1924 h 9599"/>
                    <a:gd name="connsiteX27" fmla="*/ 7224 w 9440"/>
                    <a:gd name="connsiteY27" fmla="*/ 1443 h 9599"/>
                    <a:gd name="connsiteX28" fmla="*/ 7773 w 9440"/>
                    <a:gd name="connsiteY28" fmla="*/ 1394 h 9599"/>
                    <a:gd name="connsiteX29" fmla="*/ 7773 w 9440"/>
                    <a:gd name="connsiteY29" fmla="*/ 918 h 9599"/>
                    <a:gd name="connsiteX30" fmla="*/ 8333 w 9440"/>
                    <a:gd name="connsiteY30" fmla="*/ 435 h 9599"/>
                    <a:gd name="connsiteX31" fmla="*/ 8888 w 9440"/>
                    <a:gd name="connsiteY31" fmla="*/ 43 h 9599"/>
                    <a:gd name="connsiteX32" fmla="*/ 9440 w 9440"/>
                    <a:gd name="connsiteY32" fmla="*/ 0 h 9599"/>
                    <a:gd name="connsiteX0" fmla="*/ 0 w 9415"/>
                    <a:gd name="connsiteY0" fmla="*/ 9955 h 9955"/>
                    <a:gd name="connsiteX1" fmla="*/ 0 w 9415"/>
                    <a:gd name="connsiteY1" fmla="*/ 9453 h 9955"/>
                    <a:gd name="connsiteX2" fmla="*/ 589 w 9415"/>
                    <a:gd name="connsiteY2" fmla="*/ 9404 h 9955"/>
                    <a:gd name="connsiteX3" fmla="*/ 589 w 9415"/>
                    <a:gd name="connsiteY3" fmla="*/ 8858 h 9955"/>
                    <a:gd name="connsiteX4" fmla="*/ 1179 w 9415"/>
                    <a:gd name="connsiteY4" fmla="*/ 8808 h 9955"/>
                    <a:gd name="connsiteX5" fmla="*/ 1179 w 9415"/>
                    <a:gd name="connsiteY5" fmla="*/ 8216 h 9955"/>
                    <a:gd name="connsiteX6" fmla="*/ 1765 w 9415"/>
                    <a:gd name="connsiteY6" fmla="*/ 8169 h 9955"/>
                    <a:gd name="connsiteX7" fmla="*/ 1765 w 9415"/>
                    <a:gd name="connsiteY7" fmla="*/ 7625 h 9955"/>
                    <a:gd name="connsiteX8" fmla="*/ 2346 w 9415"/>
                    <a:gd name="connsiteY8" fmla="*/ 7580 h 9955"/>
                    <a:gd name="connsiteX9" fmla="*/ 2346 w 9415"/>
                    <a:gd name="connsiteY9" fmla="*/ 6987 h 9955"/>
                    <a:gd name="connsiteX10" fmla="*/ 2936 w 9415"/>
                    <a:gd name="connsiteY10" fmla="*/ 6941 h 9955"/>
                    <a:gd name="connsiteX11" fmla="*/ 2936 w 9415"/>
                    <a:gd name="connsiteY11" fmla="*/ 6346 h 9955"/>
                    <a:gd name="connsiteX12" fmla="*/ 3534 w 9415"/>
                    <a:gd name="connsiteY12" fmla="*/ 6300 h 9955"/>
                    <a:gd name="connsiteX13" fmla="*/ 3534 w 9415"/>
                    <a:gd name="connsiteY13" fmla="*/ 5707 h 9955"/>
                    <a:gd name="connsiteX14" fmla="*/ 4115 w 9415"/>
                    <a:gd name="connsiteY14" fmla="*/ 5659 h 9955"/>
                    <a:gd name="connsiteX15" fmla="*/ 4115 w 9415"/>
                    <a:gd name="connsiteY15" fmla="*/ 5067 h 9955"/>
                    <a:gd name="connsiteX16" fmla="*/ 4709 w 9415"/>
                    <a:gd name="connsiteY16" fmla="*/ 5019 h 9955"/>
                    <a:gd name="connsiteX17" fmla="*/ 4709 w 9415"/>
                    <a:gd name="connsiteY17" fmla="*/ 4428 h 9955"/>
                    <a:gd name="connsiteX18" fmla="*/ 5302 w 9415"/>
                    <a:gd name="connsiteY18" fmla="*/ 4384 h 9955"/>
                    <a:gd name="connsiteX19" fmla="*/ 5302 w 9415"/>
                    <a:gd name="connsiteY19" fmla="*/ 3790 h 9955"/>
                    <a:gd name="connsiteX20" fmla="*/ 5892 w 9415"/>
                    <a:gd name="connsiteY20" fmla="*/ 3746 h 9955"/>
                    <a:gd name="connsiteX21" fmla="*/ 5892 w 9415"/>
                    <a:gd name="connsiteY21" fmla="*/ 3149 h 9955"/>
                    <a:gd name="connsiteX22" fmla="*/ 6465 w 9415"/>
                    <a:gd name="connsiteY22" fmla="*/ 3103 h 9955"/>
                    <a:gd name="connsiteX23" fmla="*/ 6465 w 9415"/>
                    <a:gd name="connsiteY23" fmla="*/ 2555 h 9955"/>
                    <a:gd name="connsiteX24" fmla="*/ 7060 w 9415"/>
                    <a:gd name="connsiteY24" fmla="*/ 2509 h 9955"/>
                    <a:gd name="connsiteX25" fmla="*/ 7060 w 9415"/>
                    <a:gd name="connsiteY25" fmla="*/ 2009 h 9955"/>
                    <a:gd name="connsiteX26" fmla="*/ 7653 w 9415"/>
                    <a:gd name="connsiteY26" fmla="*/ 1959 h 9955"/>
                    <a:gd name="connsiteX27" fmla="*/ 7653 w 9415"/>
                    <a:gd name="connsiteY27" fmla="*/ 1458 h 9955"/>
                    <a:gd name="connsiteX28" fmla="*/ 8234 w 9415"/>
                    <a:gd name="connsiteY28" fmla="*/ 1407 h 9955"/>
                    <a:gd name="connsiteX29" fmla="*/ 8234 w 9415"/>
                    <a:gd name="connsiteY29" fmla="*/ 911 h 9955"/>
                    <a:gd name="connsiteX30" fmla="*/ 8827 w 9415"/>
                    <a:gd name="connsiteY30" fmla="*/ 408 h 9955"/>
                    <a:gd name="connsiteX31" fmla="*/ 9415 w 9415"/>
                    <a:gd name="connsiteY31" fmla="*/ 0 h 9955"/>
                    <a:gd name="connsiteX0" fmla="*/ 0 w 9375"/>
                    <a:gd name="connsiteY0" fmla="*/ 9590 h 9590"/>
                    <a:gd name="connsiteX1" fmla="*/ 0 w 9375"/>
                    <a:gd name="connsiteY1" fmla="*/ 9086 h 9590"/>
                    <a:gd name="connsiteX2" fmla="*/ 626 w 9375"/>
                    <a:gd name="connsiteY2" fmla="*/ 9037 h 9590"/>
                    <a:gd name="connsiteX3" fmla="*/ 626 w 9375"/>
                    <a:gd name="connsiteY3" fmla="*/ 8488 h 9590"/>
                    <a:gd name="connsiteX4" fmla="*/ 1252 w 9375"/>
                    <a:gd name="connsiteY4" fmla="*/ 8438 h 9590"/>
                    <a:gd name="connsiteX5" fmla="*/ 1252 w 9375"/>
                    <a:gd name="connsiteY5" fmla="*/ 7843 h 9590"/>
                    <a:gd name="connsiteX6" fmla="*/ 1875 w 9375"/>
                    <a:gd name="connsiteY6" fmla="*/ 7796 h 9590"/>
                    <a:gd name="connsiteX7" fmla="*/ 1875 w 9375"/>
                    <a:gd name="connsiteY7" fmla="*/ 7249 h 9590"/>
                    <a:gd name="connsiteX8" fmla="*/ 2492 w 9375"/>
                    <a:gd name="connsiteY8" fmla="*/ 7204 h 9590"/>
                    <a:gd name="connsiteX9" fmla="*/ 2492 w 9375"/>
                    <a:gd name="connsiteY9" fmla="*/ 6609 h 9590"/>
                    <a:gd name="connsiteX10" fmla="*/ 3118 w 9375"/>
                    <a:gd name="connsiteY10" fmla="*/ 6562 h 9590"/>
                    <a:gd name="connsiteX11" fmla="*/ 3118 w 9375"/>
                    <a:gd name="connsiteY11" fmla="*/ 5965 h 9590"/>
                    <a:gd name="connsiteX12" fmla="*/ 3754 w 9375"/>
                    <a:gd name="connsiteY12" fmla="*/ 5918 h 9590"/>
                    <a:gd name="connsiteX13" fmla="*/ 3754 w 9375"/>
                    <a:gd name="connsiteY13" fmla="*/ 5323 h 9590"/>
                    <a:gd name="connsiteX14" fmla="*/ 4371 w 9375"/>
                    <a:gd name="connsiteY14" fmla="*/ 5275 h 9590"/>
                    <a:gd name="connsiteX15" fmla="*/ 4371 w 9375"/>
                    <a:gd name="connsiteY15" fmla="*/ 4680 h 9590"/>
                    <a:gd name="connsiteX16" fmla="*/ 5002 w 9375"/>
                    <a:gd name="connsiteY16" fmla="*/ 4632 h 9590"/>
                    <a:gd name="connsiteX17" fmla="*/ 5002 w 9375"/>
                    <a:gd name="connsiteY17" fmla="*/ 4038 h 9590"/>
                    <a:gd name="connsiteX18" fmla="*/ 5631 w 9375"/>
                    <a:gd name="connsiteY18" fmla="*/ 3994 h 9590"/>
                    <a:gd name="connsiteX19" fmla="*/ 5631 w 9375"/>
                    <a:gd name="connsiteY19" fmla="*/ 3397 h 9590"/>
                    <a:gd name="connsiteX20" fmla="*/ 6258 w 9375"/>
                    <a:gd name="connsiteY20" fmla="*/ 3353 h 9590"/>
                    <a:gd name="connsiteX21" fmla="*/ 6258 w 9375"/>
                    <a:gd name="connsiteY21" fmla="*/ 2753 h 9590"/>
                    <a:gd name="connsiteX22" fmla="*/ 6867 w 9375"/>
                    <a:gd name="connsiteY22" fmla="*/ 2707 h 9590"/>
                    <a:gd name="connsiteX23" fmla="*/ 6867 w 9375"/>
                    <a:gd name="connsiteY23" fmla="*/ 2157 h 9590"/>
                    <a:gd name="connsiteX24" fmla="*/ 7499 w 9375"/>
                    <a:gd name="connsiteY24" fmla="*/ 2110 h 9590"/>
                    <a:gd name="connsiteX25" fmla="*/ 7499 w 9375"/>
                    <a:gd name="connsiteY25" fmla="*/ 1608 h 9590"/>
                    <a:gd name="connsiteX26" fmla="*/ 8129 w 9375"/>
                    <a:gd name="connsiteY26" fmla="*/ 1558 h 9590"/>
                    <a:gd name="connsiteX27" fmla="*/ 8129 w 9375"/>
                    <a:gd name="connsiteY27" fmla="*/ 1055 h 9590"/>
                    <a:gd name="connsiteX28" fmla="*/ 8746 w 9375"/>
                    <a:gd name="connsiteY28" fmla="*/ 1003 h 9590"/>
                    <a:gd name="connsiteX29" fmla="*/ 8746 w 9375"/>
                    <a:gd name="connsiteY29" fmla="*/ 505 h 9590"/>
                    <a:gd name="connsiteX30" fmla="*/ 9375 w 9375"/>
                    <a:gd name="connsiteY30" fmla="*/ 0 h 9590"/>
                    <a:gd name="connsiteX0" fmla="*/ 0 w 10000"/>
                    <a:gd name="connsiteY0" fmla="*/ 10000 h 10000"/>
                    <a:gd name="connsiteX1" fmla="*/ 0 w 10000"/>
                    <a:gd name="connsiteY1" fmla="*/ 9474 h 10000"/>
                    <a:gd name="connsiteX2" fmla="*/ 668 w 10000"/>
                    <a:gd name="connsiteY2" fmla="*/ 9423 h 10000"/>
                    <a:gd name="connsiteX3" fmla="*/ 668 w 10000"/>
                    <a:gd name="connsiteY3" fmla="*/ 8851 h 10000"/>
                    <a:gd name="connsiteX4" fmla="*/ 1335 w 10000"/>
                    <a:gd name="connsiteY4" fmla="*/ 8799 h 10000"/>
                    <a:gd name="connsiteX5" fmla="*/ 1335 w 10000"/>
                    <a:gd name="connsiteY5" fmla="*/ 8178 h 10000"/>
                    <a:gd name="connsiteX6" fmla="*/ 2000 w 10000"/>
                    <a:gd name="connsiteY6" fmla="*/ 8129 h 10000"/>
                    <a:gd name="connsiteX7" fmla="*/ 2000 w 10000"/>
                    <a:gd name="connsiteY7" fmla="*/ 7559 h 10000"/>
                    <a:gd name="connsiteX8" fmla="*/ 2658 w 10000"/>
                    <a:gd name="connsiteY8" fmla="*/ 7512 h 10000"/>
                    <a:gd name="connsiteX9" fmla="*/ 2658 w 10000"/>
                    <a:gd name="connsiteY9" fmla="*/ 6892 h 10000"/>
                    <a:gd name="connsiteX10" fmla="*/ 3326 w 10000"/>
                    <a:gd name="connsiteY10" fmla="*/ 6843 h 10000"/>
                    <a:gd name="connsiteX11" fmla="*/ 3326 w 10000"/>
                    <a:gd name="connsiteY11" fmla="*/ 6220 h 10000"/>
                    <a:gd name="connsiteX12" fmla="*/ 4004 w 10000"/>
                    <a:gd name="connsiteY12" fmla="*/ 6171 h 10000"/>
                    <a:gd name="connsiteX13" fmla="*/ 4004 w 10000"/>
                    <a:gd name="connsiteY13" fmla="*/ 5551 h 10000"/>
                    <a:gd name="connsiteX14" fmla="*/ 4662 w 10000"/>
                    <a:gd name="connsiteY14" fmla="*/ 5501 h 10000"/>
                    <a:gd name="connsiteX15" fmla="*/ 4662 w 10000"/>
                    <a:gd name="connsiteY15" fmla="*/ 4880 h 10000"/>
                    <a:gd name="connsiteX16" fmla="*/ 5335 w 10000"/>
                    <a:gd name="connsiteY16" fmla="*/ 4830 h 10000"/>
                    <a:gd name="connsiteX17" fmla="*/ 5335 w 10000"/>
                    <a:gd name="connsiteY17" fmla="*/ 4211 h 10000"/>
                    <a:gd name="connsiteX18" fmla="*/ 6006 w 10000"/>
                    <a:gd name="connsiteY18" fmla="*/ 4165 h 10000"/>
                    <a:gd name="connsiteX19" fmla="*/ 6006 w 10000"/>
                    <a:gd name="connsiteY19" fmla="*/ 3542 h 10000"/>
                    <a:gd name="connsiteX20" fmla="*/ 6675 w 10000"/>
                    <a:gd name="connsiteY20" fmla="*/ 3496 h 10000"/>
                    <a:gd name="connsiteX21" fmla="*/ 6675 w 10000"/>
                    <a:gd name="connsiteY21" fmla="*/ 2871 h 10000"/>
                    <a:gd name="connsiteX22" fmla="*/ 7325 w 10000"/>
                    <a:gd name="connsiteY22" fmla="*/ 2823 h 10000"/>
                    <a:gd name="connsiteX23" fmla="*/ 7325 w 10000"/>
                    <a:gd name="connsiteY23" fmla="*/ 2249 h 10000"/>
                    <a:gd name="connsiteX24" fmla="*/ 7999 w 10000"/>
                    <a:gd name="connsiteY24" fmla="*/ 2200 h 10000"/>
                    <a:gd name="connsiteX25" fmla="*/ 7999 w 10000"/>
                    <a:gd name="connsiteY25" fmla="*/ 1677 h 10000"/>
                    <a:gd name="connsiteX26" fmla="*/ 8671 w 10000"/>
                    <a:gd name="connsiteY26" fmla="*/ 1625 h 10000"/>
                    <a:gd name="connsiteX27" fmla="*/ 8671 w 10000"/>
                    <a:gd name="connsiteY27" fmla="*/ 1100 h 10000"/>
                    <a:gd name="connsiteX28" fmla="*/ 9329 w 10000"/>
                    <a:gd name="connsiteY28" fmla="*/ 1046 h 10000"/>
                    <a:gd name="connsiteX29" fmla="*/ 10000 w 10000"/>
                    <a:gd name="connsiteY29" fmla="*/ 0 h 10000"/>
                    <a:gd name="connsiteX0" fmla="*/ 0 w 9329"/>
                    <a:gd name="connsiteY0" fmla="*/ 8954 h 8954"/>
                    <a:gd name="connsiteX1" fmla="*/ 0 w 9329"/>
                    <a:gd name="connsiteY1" fmla="*/ 8428 h 8954"/>
                    <a:gd name="connsiteX2" fmla="*/ 668 w 9329"/>
                    <a:gd name="connsiteY2" fmla="*/ 8377 h 8954"/>
                    <a:gd name="connsiteX3" fmla="*/ 668 w 9329"/>
                    <a:gd name="connsiteY3" fmla="*/ 7805 h 8954"/>
                    <a:gd name="connsiteX4" fmla="*/ 1335 w 9329"/>
                    <a:gd name="connsiteY4" fmla="*/ 7753 h 8954"/>
                    <a:gd name="connsiteX5" fmla="*/ 1335 w 9329"/>
                    <a:gd name="connsiteY5" fmla="*/ 7132 h 8954"/>
                    <a:gd name="connsiteX6" fmla="*/ 2000 w 9329"/>
                    <a:gd name="connsiteY6" fmla="*/ 7083 h 8954"/>
                    <a:gd name="connsiteX7" fmla="*/ 2000 w 9329"/>
                    <a:gd name="connsiteY7" fmla="*/ 6513 h 8954"/>
                    <a:gd name="connsiteX8" fmla="*/ 2658 w 9329"/>
                    <a:gd name="connsiteY8" fmla="*/ 6466 h 8954"/>
                    <a:gd name="connsiteX9" fmla="*/ 2658 w 9329"/>
                    <a:gd name="connsiteY9" fmla="*/ 5846 h 8954"/>
                    <a:gd name="connsiteX10" fmla="*/ 3326 w 9329"/>
                    <a:gd name="connsiteY10" fmla="*/ 5797 h 8954"/>
                    <a:gd name="connsiteX11" fmla="*/ 3326 w 9329"/>
                    <a:gd name="connsiteY11" fmla="*/ 5174 h 8954"/>
                    <a:gd name="connsiteX12" fmla="*/ 4004 w 9329"/>
                    <a:gd name="connsiteY12" fmla="*/ 5125 h 8954"/>
                    <a:gd name="connsiteX13" fmla="*/ 4004 w 9329"/>
                    <a:gd name="connsiteY13" fmla="*/ 4505 h 8954"/>
                    <a:gd name="connsiteX14" fmla="*/ 4662 w 9329"/>
                    <a:gd name="connsiteY14" fmla="*/ 4455 h 8954"/>
                    <a:gd name="connsiteX15" fmla="*/ 4662 w 9329"/>
                    <a:gd name="connsiteY15" fmla="*/ 3834 h 8954"/>
                    <a:gd name="connsiteX16" fmla="*/ 5335 w 9329"/>
                    <a:gd name="connsiteY16" fmla="*/ 3784 h 8954"/>
                    <a:gd name="connsiteX17" fmla="*/ 5335 w 9329"/>
                    <a:gd name="connsiteY17" fmla="*/ 3165 h 8954"/>
                    <a:gd name="connsiteX18" fmla="*/ 6006 w 9329"/>
                    <a:gd name="connsiteY18" fmla="*/ 3119 h 8954"/>
                    <a:gd name="connsiteX19" fmla="*/ 6006 w 9329"/>
                    <a:gd name="connsiteY19" fmla="*/ 2496 h 8954"/>
                    <a:gd name="connsiteX20" fmla="*/ 6675 w 9329"/>
                    <a:gd name="connsiteY20" fmla="*/ 2450 h 8954"/>
                    <a:gd name="connsiteX21" fmla="*/ 6675 w 9329"/>
                    <a:gd name="connsiteY21" fmla="*/ 1825 h 8954"/>
                    <a:gd name="connsiteX22" fmla="*/ 7325 w 9329"/>
                    <a:gd name="connsiteY22" fmla="*/ 1777 h 8954"/>
                    <a:gd name="connsiteX23" fmla="*/ 7325 w 9329"/>
                    <a:gd name="connsiteY23" fmla="*/ 1203 h 8954"/>
                    <a:gd name="connsiteX24" fmla="*/ 7999 w 9329"/>
                    <a:gd name="connsiteY24" fmla="*/ 1154 h 8954"/>
                    <a:gd name="connsiteX25" fmla="*/ 7999 w 9329"/>
                    <a:gd name="connsiteY25" fmla="*/ 631 h 8954"/>
                    <a:gd name="connsiteX26" fmla="*/ 8671 w 9329"/>
                    <a:gd name="connsiteY26" fmla="*/ 579 h 8954"/>
                    <a:gd name="connsiteX27" fmla="*/ 8671 w 9329"/>
                    <a:gd name="connsiteY27" fmla="*/ 54 h 8954"/>
                    <a:gd name="connsiteX28" fmla="*/ 9329 w 9329"/>
                    <a:gd name="connsiteY28" fmla="*/ 0 h 8954"/>
                    <a:gd name="connsiteX0" fmla="*/ 0 w 9295"/>
                    <a:gd name="connsiteY0" fmla="*/ 9940 h 9940"/>
                    <a:gd name="connsiteX1" fmla="*/ 0 w 9295"/>
                    <a:gd name="connsiteY1" fmla="*/ 9353 h 9940"/>
                    <a:gd name="connsiteX2" fmla="*/ 716 w 9295"/>
                    <a:gd name="connsiteY2" fmla="*/ 9296 h 9940"/>
                    <a:gd name="connsiteX3" fmla="*/ 716 w 9295"/>
                    <a:gd name="connsiteY3" fmla="*/ 8657 h 9940"/>
                    <a:gd name="connsiteX4" fmla="*/ 1431 w 9295"/>
                    <a:gd name="connsiteY4" fmla="*/ 8599 h 9940"/>
                    <a:gd name="connsiteX5" fmla="*/ 1431 w 9295"/>
                    <a:gd name="connsiteY5" fmla="*/ 7905 h 9940"/>
                    <a:gd name="connsiteX6" fmla="*/ 2144 w 9295"/>
                    <a:gd name="connsiteY6" fmla="*/ 7850 h 9940"/>
                    <a:gd name="connsiteX7" fmla="*/ 2144 w 9295"/>
                    <a:gd name="connsiteY7" fmla="*/ 7214 h 9940"/>
                    <a:gd name="connsiteX8" fmla="*/ 2849 w 9295"/>
                    <a:gd name="connsiteY8" fmla="*/ 7161 h 9940"/>
                    <a:gd name="connsiteX9" fmla="*/ 2849 w 9295"/>
                    <a:gd name="connsiteY9" fmla="*/ 6469 h 9940"/>
                    <a:gd name="connsiteX10" fmla="*/ 3565 w 9295"/>
                    <a:gd name="connsiteY10" fmla="*/ 6414 h 9940"/>
                    <a:gd name="connsiteX11" fmla="*/ 3565 w 9295"/>
                    <a:gd name="connsiteY11" fmla="*/ 5718 h 9940"/>
                    <a:gd name="connsiteX12" fmla="*/ 4292 w 9295"/>
                    <a:gd name="connsiteY12" fmla="*/ 5664 h 9940"/>
                    <a:gd name="connsiteX13" fmla="*/ 4292 w 9295"/>
                    <a:gd name="connsiteY13" fmla="*/ 4971 h 9940"/>
                    <a:gd name="connsiteX14" fmla="*/ 4997 w 9295"/>
                    <a:gd name="connsiteY14" fmla="*/ 4915 h 9940"/>
                    <a:gd name="connsiteX15" fmla="*/ 4997 w 9295"/>
                    <a:gd name="connsiteY15" fmla="*/ 4222 h 9940"/>
                    <a:gd name="connsiteX16" fmla="*/ 5719 w 9295"/>
                    <a:gd name="connsiteY16" fmla="*/ 4166 h 9940"/>
                    <a:gd name="connsiteX17" fmla="*/ 5719 w 9295"/>
                    <a:gd name="connsiteY17" fmla="*/ 3475 h 9940"/>
                    <a:gd name="connsiteX18" fmla="*/ 6438 w 9295"/>
                    <a:gd name="connsiteY18" fmla="*/ 3423 h 9940"/>
                    <a:gd name="connsiteX19" fmla="*/ 6438 w 9295"/>
                    <a:gd name="connsiteY19" fmla="*/ 2728 h 9940"/>
                    <a:gd name="connsiteX20" fmla="*/ 7155 w 9295"/>
                    <a:gd name="connsiteY20" fmla="*/ 2676 h 9940"/>
                    <a:gd name="connsiteX21" fmla="*/ 7155 w 9295"/>
                    <a:gd name="connsiteY21" fmla="*/ 1978 h 9940"/>
                    <a:gd name="connsiteX22" fmla="*/ 7852 w 9295"/>
                    <a:gd name="connsiteY22" fmla="*/ 1925 h 9940"/>
                    <a:gd name="connsiteX23" fmla="*/ 7852 w 9295"/>
                    <a:gd name="connsiteY23" fmla="*/ 1284 h 9940"/>
                    <a:gd name="connsiteX24" fmla="*/ 8574 w 9295"/>
                    <a:gd name="connsiteY24" fmla="*/ 1229 h 9940"/>
                    <a:gd name="connsiteX25" fmla="*/ 8574 w 9295"/>
                    <a:gd name="connsiteY25" fmla="*/ 645 h 9940"/>
                    <a:gd name="connsiteX26" fmla="*/ 9295 w 9295"/>
                    <a:gd name="connsiteY26" fmla="*/ 587 h 9940"/>
                    <a:gd name="connsiteX27" fmla="*/ 9295 w 9295"/>
                    <a:gd name="connsiteY27" fmla="*/ 0 h 9940"/>
                    <a:gd name="connsiteX0" fmla="*/ 0 w 10000"/>
                    <a:gd name="connsiteY0" fmla="*/ 9409 h 9409"/>
                    <a:gd name="connsiteX1" fmla="*/ 0 w 10000"/>
                    <a:gd name="connsiteY1" fmla="*/ 8818 h 9409"/>
                    <a:gd name="connsiteX2" fmla="*/ 770 w 10000"/>
                    <a:gd name="connsiteY2" fmla="*/ 8761 h 9409"/>
                    <a:gd name="connsiteX3" fmla="*/ 770 w 10000"/>
                    <a:gd name="connsiteY3" fmla="*/ 8118 h 9409"/>
                    <a:gd name="connsiteX4" fmla="*/ 1540 w 10000"/>
                    <a:gd name="connsiteY4" fmla="*/ 8060 h 9409"/>
                    <a:gd name="connsiteX5" fmla="*/ 1540 w 10000"/>
                    <a:gd name="connsiteY5" fmla="*/ 7362 h 9409"/>
                    <a:gd name="connsiteX6" fmla="*/ 2307 w 10000"/>
                    <a:gd name="connsiteY6" fmla="*/ 7306 h 9409"/>
                    <a:gd name="connsiteX7" fmla="*/ 2307 w 10000"/>
                    <a:gd name="connsiteY7" fmla="*/ 6667 h 9409"/>
                    <a:gd name="connsiteX8" fmla="*/ 3065 w 10000"/>
                    <a:gd name="connsiteY8" fmla="*/ 6613 h 9409"/>
                    <a:gd name="connsiteX9" fmla="*/ 3065 w 10000"/>
                    <a:gd name="connsiteY9" fmla="*/ 5917 h 9409"/>
                    <a:gd name="connsiteX10" fmla="*/ 3835 w 10000"/>
                    <a:gd name="connsiteY10" fmla="*/ 5862 h 9409"/>
                    <a:gd name="connsiteX11" fmla="*/ 3835 w 10000"/>
                    <a:gd name="connsiteY11" fmla="*/ 5162 h 9409"/>
                    <a:gd name="connsiteX12" fmla="*/ 4618 w 10000"/>
                    <a:gd name="connsiteY12" fmla="*/ 5107 h 9409"/>
                    <a:gd name="connsiteX13" fmla="*/ 4618 w 10000"/>
                    <a:gd name="connsiteY13" fmla="*/ 4410 h 9409"/>
                    <a:gd name="connsiteX14" fmla="*/ 5376 w 10000"/>
                    <a:gd name="connsiteY14" fmla="*/ 4354 h 9409"/>
                    <a:gd name="connsiteX15" fmla="*/ 5376 w 10000"/>
                    <a:gd name="connsiteY15" fmla="*/ 3656 h 9409"/>
                    <a:gd name="connsiteX16" fmla="*/ 6153 w 10000"/>
                    <a:gd name="connsiteY16" fmla="*/ 3600 h 9409"/>
                    <a:gd name="connsiteX17" fmla="*/ 6153 w 10000"/>
                    <a:gd name="connsiteY17" fmla="*/ 2905 h 9409"/>
                    <a:gd name="connsiteX18" fmla="*/ 6926 w 10000"/>
                    <a:gd name="connsiteY18" fmla="*/ 2853 h 9409"/>
                    <a:gd name="connsiteX19" fmla="*/ 6926 w 10000"/>
                    <a:gd name="connsiteY19" fmla="*/ 2153 h 9409"/>
                    <a:gd name="connsiteX20" fmla="*/ 7698 w 10000"/>
                    <a:gd name="connsiteY20" fmla="*/ 2101 h 9409"/>
                    <a:gd name="connsiteX21" fmla="*/ 7698 w 10000"/>
                    <a:gd name="connsiteY21" fmla="*/ 1399 h 9409"/>
                    <a:gd name="connsiteX22" fmla="*/ 8448 w 10000"/>
                    <a:gd name="connsiteY22" fmla="*/ 1346 h 9409"/>
                    <a:gd name="connsiteX23" fmla="*/ 8448 w 10000"/>
                    <a:gd name="connsiteY23" fmla="*/ 701 h 9409"/>
                    <a:gd name="connsiteX24" fmla="*/ 9224 w 10000"/>
                    <a:gd name="connsiteY24" fmla="*/ 645 h 9409"/>
                    <a:gd name="connsiteX25" fmla="*/ 9224 w 10000"/>
                    <a:gd name="connsiteY25" fmla="*/ 58 h 9409"/>
                    <a:gd name="connsiteX26" fmla="*/ 10000 w 10000"/>
                    <a:gd name="connsiteY26" fmla="*/ 0 h 9409"/>
                    <a:gd name="connsiteX0" fmla="*/ 0 w 10000"/>
                    <a:gd name="connsiteY0" fmla="*/ 10000 h 10000"/>
                    <a:gd name="connsiteX1" fmla="*/ 0 w 10000"/>
                    <a:gd name="connsiteY1" fmla="*/ 9372 h 10000"/>
                    <a:gd name="connsiteX2" fmla="*/ 770 w 10000"/>
                    <a:gd name="connsiteY2" fmla="*/ 9311 h 10000"/>
                    <a:gd name="connsiteX3" fmla="*/ 770 w 10000"/>
                    <a:gd name="connsiteY3" fmla="*/ 8628 h 10000"/>
                    <a:gd name="connsiteX4" fmla="*/ 1540 w 10000"/>
                    <a:gd name="connsiteY4" fmla="*/ 8566 h 10000"/>
                    <a:gd name="connsiteX5" fmla="*/ 1540 w 10000"/>
                    <a:gd name="connsiteY5" fmla="*/ 7824 h 10000"/>
                    <a:gd name="connsiteX6" fmla="*/ 2307 w 10000"/>
                    <a:gd name="connsiteY6" fmla="*/ 7765 h 10000"/>
                    <a:gd name="connsiteX7" fmla="*/ 2307 w 10000"/>
                    <a:gd name="connsiteY7" fmla="*/ 7086 h 10000"/>
                    <a:gd name="connsiteX8" fmla="*/ 3065 w 10000"/>
                    <a:gd name="connsiteY8" fmla="*/ 7028 h 10000"/>
                    <a:gd name="connsiteX9" fmla="*/ 3065 w 10000"/>
                    <a:gd name="connsiteY9" fmla="*/ 6289 h 10000"/>
                    <a:gd name="connsiteX10" fmla="*/ 3835 w 10000"/>
                    <a:gd name="connsiteY10" fmla="*/ 6230 h 10000"/>
                    <a:gd name="connsiteX11" fmla="*/ 3835 w 10000"/>
                    <a:gd name="connsiteY11" fmla="*/ 5486 h 10000"/>
                    <a:gd name="connsiteX12" fmla="*/ 4618 w 10000"/>
                    <a:gd name="connsiteY12" fmla="*/ 5428 h 10000"/>
                    <a:gd name="connsiteX13" fmla="*/ 4618 w 10000"/>
                    <a:gd name="connsiteY13" fmla="*/ 4687 h 10000"/>
                    <a:gd name="connsiteX14" fmla="*/ 5376 w 10000"/>
                    <a:gd name="connsiteY14" fmla="*/ 4627 h 10000"/>
                    <a:gd name="connsiteX15" fmla="*/ 5376 w 10000"/>
                    <a:gd name="connsiteY15" fmla="*/ 3886 h 10000"/>
                    <a:gd name="connsiteX16" fmla="*/ 6153 w 10000"/>
                    <a:gd name="connsiteY16" fmla="*/ 3826 h 10000"/>
                    <a:gd name="connsiteX17" fmla="*/ 6153 w 10000"/>
                    <a:gd name="connsiteY17" fmla="*/ 3087 h 10000"/>
                    <a:gd name="connsiteX18" fmla="*/ 6926 w 10000"/>
                    <a:gd name="connsiteY18" fmla="*/ 3032 h 10000"/>
                    <a:gd name="connsiteX19" fmla="*/ 6926 w 10000"/>
                    <a:gd name="connsiteY19" fmla="*/ 2288 h 10000"/>
                    <a:gd name="connsiteX20" fmla="*/ 7698 w 10000"/>
                    <a:gd name="connsiteY20" fmla="*/ 2233 h 10000"/>
                    <a:gd name="connsiteX21" fmla="*/ 7698 w 10000"/>
                    <a:gd name="connsiteY21" fmla="*/ 1487 h 10000"/>
                    <a:gd name="connsiteX22" fmla="*/ 8448 w 10000"/>
                    <a:gd name="connsiteY22" fmla="*/ 1431 h 10000"/>
                    <a:gd name="connsiteX23" fmla="*/ 8448 w 10000"/>
                    <a:gd name="connsiteY23" fmla="*/ 745 h 10000"/>
                    <a:gd name="connsiteX24" fmla="*/ 9224 w 10000"/>
                    <a:gd name="connsiteY24" fmla="*/ 62 h 10000"/>
                    <a:gd name="connsiteX25" fmla="*/ 10000 w 10000"/>
                    <a:gd name="connsiteY25" fmla="*/ 0 h 10000"/>
                    <a:gd name="connsiteX0" fmla="*/ 0 w 10000"/>
                    <a:gd name="connsiteY0" fmla="*/ 10000 h 10000"/>
                    <a:gd name="connsiteX1" fmla="*/ 0 w 10000"/>
                    <a:gd name="connsiteY1" fmla="*/ 9372 h 10000"/>
                    <a:gd name="connsiteX2" fmla="*/ 770 w 10000"/>
                    <a:gd name="connsiteY2" fmla="*/ 9311 h 10000"/>
                    <a:gd name="connsiteX3" fmla="*/ 770 w 10000"/>
                    <a:gd name="connsiteY3" fmla="*/ 8628 h 10000"/>
                    <a:gd name="connsiteX4" fmla="*/ 1540 w 10000"/>
                    <a:gd name="connsiteY4" fmla="*/ 8566 h 10000"/>
                    <a:gd name="connsiteX5" fmla="*/ 1540 w 10000"/>
                    <a:gd name="connsiteY5" fmla="*/ 7824 h 10000"/>
                    <a:gd name="connsiteX6" fmla="*/ 2307 w 10000"/>
                    <a:gd name="connsiteY6" fmla="*/ 7765 h 10000"/>
                    <a:gd name="connsiteX7" fmla="*/ 2307 w 10000"/>
                    <a:gd name="connsiteY7" fmla="*/ 7086 h 10000"/>
                    <a:gd name="connsiteX8" fmla="*/ 3065 w 10000"/>
                    <a:gd name="connsiteY8" fmla="*/ 7028 h 10000"/>
                    <a:gd name="connsiteX9" fmla="*/ 3065 w 10000"/>
                    <a:gd name="connsiteY9" fmla="*/ 6289 h 10000"/>
                    <a:gd name="connsiteX10" fmla="*/ 3835 w 10000"/>
                    <a:gd name="connsiteY10" fmla="*/ 6230 h 10000"/>
                    <a:gd name="connsiteX11" fmla="*/ 3835 w 10000"/>
                    <a:gd name="connsiteY11" fmla="*/ 5486 h 10000"/>
                    <a:gd name="connsiteX12" fmla="*/ 4618 w 10000"/>
                    <a:gd name="connsiteY12" fmla="*/ 5428 h 10000"/>
                    <a:gd name="connsiteX13" fmla="*/ 4618 w 10000"/>
                    <a:gd name="connsiteY13" fmla="*/ 4687 h 10000"/>
                    <a:gd name="connsiteX14" fmla="*/ 5376 w 10000"/>
                    <a:gd name="connsiteY14" fmla="*/ 4627 h 10000"/>
                    <a:gd name="connsiteX15" fmla="*/ 5376 w 10000"/>
                    <a:gd name="connsiteY15" fmla="*/ 3886 h 10000"/>
                    <a:gd name="connsiteX16" fmla="*/ 6153 w 10000"/>
                    <a:gd name="connsiteY16" fmla="*/ 3826 h 10000"/>
                    <a:gd name="connsiteX17" fmla="*/ 6153 w 10000"/>
                    <a:gd name="connsiteY17" fmla="*/ 3087 h 10000"/>
                    <a:gd name="connsiteX18" fmla="*/ 6926 w 10000"/>
                    <a:gd name="connsiteY18" fmla="*/ 3032 h 10000"/>
                    <a:gd name="connsiteX19" fmla="*/ 6926 w 10000"/>
                    <a:gd name="connsiteY19" fmla="*/ 2288 h 10000"/>
                    <a:gd name="connsiteX20" fmla="*/ 7698 w 10000"/>
                    <a:gd name="connsiteY20" fmla="*/ 2233 h 10000"/>
                    <a:gd name="connsiteX21" fmla="*/ 7698 w 10000"/>
                    <a:gd name="connsiteY21" fmla="*/ 1487 h 10000"/>
                    <a:gd name="connsiteX22" fmla="*/ 8448 w 10000"/>
                    <a:gd name="connsiteY22" fmla="*/ 1431 h 10000"/>
                    <a:gd name="connsiteX23" fmla="*/ 9224 w 10000"/>
                    <a:gd name="connsiteY23" fmla="*/ 62 h 10000"/>
                    <a:gd name="connsiteX24" fmla="*/ 10000 w 10000"/>
                    <a:gd name="connsiteY24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770 w 10000"/>
                    <a:gd name="connsiteY2" fmla="*/ 8628 h 10000"/>
                    <a:gd name="connsiteX3" fmla="*/ 1540 w 10000"/>
                    <a:gd name="connsiteY3" fmla="*/ 8566 h 10000"/>
                    <a:gd name="connsiteX4" fmla="*/ 1540 w 10000"/>
                    <a:gd name="connsiteY4" fmla="*/ 7824 h 10000"/>
                    <a:gd name="connsiteX5" fmla="*/ 2307 w 10000"/>
                    <a:gd name="connsiteY5" fmla="*/ 7765 h 10000"/>
                    <a:gd name="connsiteX6" fmla="*/ 2307 w 10000"/>
                    <a:gd name="connsiteY6" fmla="*/ 7086 h 10000"/>
                    <a:gd name="connsiteX7" fmla="*/ 3065 w 10000"/>
                    <a:gd name="connsiteY7" fmla="*/ 7028 h 10000"/>
                    <a:gd name="connsiteX8" fmla="*/ 3065 w 10000"/>
                    <a:gd name="connsiteY8" fmla="*/ 6289 h 10000"/>
                    <a:gd name="connsiteX9" fmla="*/ 3835 w 10000"/>
                    <a:gd name="connsiteY9" fmla="*/ 6230 h 10000"/>
                    <a:gd name="connsiteX10" fmla="*/ 3835 w 10000"/>
                    <a:gd name="connsiteY10" fmla="*/ 5486 h 10000"/>
                    <a:gd name="connsiteX11" fmla="*/ 4618 w 10000"/>
                    <a:gd name="connsiteY11" fmla="*/ 5428 h 10000"/>
                    <a:gd name="connsiteX12" fmla="*/ 4618 w 10000"/>
                    <a:gd name="connsiteY12" fmla="*/ 4687 h 10000"/>
                    <a:gd name="connsiteX13" fmla="*/ 5376 w 10000"/>
                    <a:gd name="connsiteY13" fmla="*/ 4627 h 10000"/>
                    <a:gd name="connsiteX14" fmla="*/ 5376 w 10000"/>
                    <a:gd name="connsiteY14" fmla="*/ 3886 h 10000"/>
                    <a:gd name="connsiteX15" fmla="*/ 6153 w 10000"/>
                    <a:gd name="connsiteY15" fmla="*/ 3826 h 10000"/>
                    <a:gd name="connsiteX16" fmla="*/ 6153 w 10000"/>
                    <a:gd name="connsiteY16" fmla="*/ 3087 h 10000"/>
                    <a:gd name="connsiteX17" fmla="*/ 6926 w 10000"/>
                    <a:gd name="connsiteY17" fmla="*/ 3032 h 10000"/>
                    <a:gd name="connsiteX18" fmla="*/ 6926 w 10000"/>
                    <a:gd name="connsiteY18" fmla="*/ 2288 h 10000"/>
                    <a:gd name="connsiteX19" fmla="*/ 7698 w 10000"/>
                    <a:gd name="connsiteY19" fmla="*/ 2233 h 10000"/>
                    <a:gd name="connsiteX20" fmla="*/ 7698 w 10000"/>
                    <a:gd name="connsiteY20" fmla="*/ 1487 h 10000"/>
                    <a:gd name="connsiteX21" fmla="*/ 8448 w 10000"/>
                    <a:gd name="connsiteY21" fmla="*/ 1431 h 10000"/>
                    <a:gd name="connsiteX22" fmla="*/ 9224 w 10000"/>
                    <a:gd name="connsiteY22" fmla="*/ 62 h 10000"/>
                    <a:gd name="connsiteX23" fmla="*/ 10000 w 10000"/>
                    <a:gd name="connsiteY23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1540 w 10000"/>
                    <a:gd name="connsiteY3" fmla="*/ 7824 h 10000"/>
                    <a:gd name="connsiteX4" fmla="*/ 2307 w 10000"/>
                    <a:gd name="connsiteY4" fmla="*/ 7765 h 10000"/>
                    <a:gd name="connsiteX5" fmla="*/ 2307 w 10000"/>
                    <a:gd name="connsiteY5" fmla="*/ 7086 h 10000"/>
                    <a:gd name="connsiteX6" fmla="*/ 3065 w 10000"/>
                    <a:gd name="connsiteY6" fmla="*/ 7028 h 10000"/>
                    <a:gd name="connsiteX7" fmla="*/ 3065 w 10000"/>
                    <a:gd name="connsiteY7" fmla="*/ 6289 h 10000"/>
                    <a:gd name="connsiteX8" fmla="*/ 3835 w 10000"/>
                    <a:gd name="connsiteY8" fmla="*/ 6230 h 10000"/>
                    <a:gd name="connsiteX9" fmla="*/ 3835 w 10000"/>
                    <a:gd name="connsiteY9" fmla="*/ 5486 h 10000"/>
                    <a:gd name="connsiteX10" fmla="*/ 4618 w 10000"/>
                    <a:gd name="connsiteY10" fmla="*/ 5428 h 10000"/>
                    <a:gd name="connsiteX11" fmla="*/ 4618 w 10000"/>
                    <a:gd name="connsiteY11" fmla="*/ 4687 h 10000"/>
                    <a:gd name="connsiteX12" fmla="*/ 5376 w 10000"/>
                    <a:gd name="connsiteY12" fmla="*/ 4627 h 10000"/>
                    <a:gd name="connsiteX13" fmla="*/ 5376 w 10000"/>
                    <a:gd name="connsiteY13" fmla="*/ 3886 h 10000"/>
                    <a:gd name="connsiteX14" fmla="*/ 6153 w 10000"/>
                    <a:gd name="connsiteY14" fmla="*/ 3826 h 10000"/>
                    <a:gd name="connsiteX15" fmla="*/ 6153 w 10000"/>
                    <a:gd name="connsiteY15" fmla="*/ 3087 h 10000"/>
                    <a:gd name="connsiteX16" fmla="*/ 6926 w 10000"/>
                    <a:gd name="connsiteY16" fmla="*/ 3032 h 10000"/>
                    <a:gd name="connsiteX17" fmla="*/ 6926 w 10000"/>
                    <a:gd name="connsiteY17" fmla="*/ 2288 h 10000"/>
                    <a:gd name="connsiteX18" fmla="*/ 7698 w 10000"/>
                    <a:gd name="connsiteY18" fmla="*/ 2233 h 10000"/>
                    <a:gd name="connsiteX19" fmla="*/ 7698 w 10000"/>
                    <a:gd name="connsiteY19" fmla="*/ 1487 h 10000"/>
                    <a:gd name="connsiteX20" fmla="*/ 8448 w 10000"/>
                    <a:gd name="connsiteY20" fmla="*/ 1431 h 10000"/>
                    <a:gd name="connsiteX21" fmla="*/ 9224 w 10000"/>
                    <a:gd name="connsiteY21" fmla="*/ 62 h 10000"/>
                    <a:gd name="connsiteX22" fmla="*/ 10000 w 10000"/>
                    <a:gd name="connsiteY22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2307 w 10000"/>
                    <a:gd name="connsiteY4" fmla="*/ 7086 h 10000"/>
                    <a:gd name="connsiteX5" fmla="*/ 3065 w 10000"/>
                    <a:gd name="connsiteY5" fmla="*/ 7028 h 10000"/>
                    <a:gd name="connsiteX6" fmla="*/ 3065 w 10000"/>
                    <a:gd name="connsiteY6" fmla="*/ 6289 h 10000"/>
                    <a:gd name="connsiteX7" fmla="*/ 3835 w 10000"/>
                    <a:gd name="connsiteY7" fmla="*/ 6230 h 10000"/>
                    <a:gd name="connsiteX8" fmla="*/ 3835 w 10000"/>
                    <a:gd name="connsiteY8" fmla="*/ 5486 h 10000"/>
                    <a:gd name="connsiteX9" fmla="*/ 4618 w 10000"/>
                    <a:gd name="connsiteY9" fmla="*/ 5428 h 10000"/>
                    <a:gd name="connsiteX10" fmla="*/ 4618 w 10000"/>
                    <a:gd name="connsiteY10" fmla="*/ 4687 h 10000"/>
                    <a:gd name="connsiteX11" fmla="*/ 5376 w 10000"/>
                    <a:gd name="connsiteY11" fmla="*/ 4627 h 10000"/>
                    <a:gd name="connsiteX12" fmla="*/ 5376 w 10000"/>
                    <a:gd name="connsiteY12" fmla="*/ 3886 h 10000"/>
                    <a:gd name="connsiteX13" fmla="*/ 6153 w 10000"/>
                    <a:gd name="connsiteY13" fmla="*/ 3826 h 10000"/>
                    <a:gd name="connsiteX14" fmla="*/ 6153 w 10000"/>
                    <a:gd name="connsiteY14" fmla="*/ 3087 h 10000"/>
                    <a:gd name="connsiteX15" fmla="*/ 6926 w 10000"/>
                    <a:gd name="connsiteY15" fmla="*/ 3032 h 10000"/>
                    <a:gd name="connsiteX16" fmla="*/ 6926 w 10000"/>
                    <a:gd name="connsiteY16" fmla="*/ 2288 h 10000"/>
                    <a:gd name="connsiteX17" fmla="*/ 7698 w 10000"/>
                    <a:gd name="connsiteY17" fmla="*/ 2233 h 10000"/>
                    <a:gd name="connsiteX18" fmla="*/ 7698 w 10000"/>
                    <a:gd name="connsiteY18" fmla="*/ 1487 h 10000"/>
                    <a:gd name="connsiteX19" fmla="*/ 8448 w 10000"/>
                    <a:gd name="connsiteY19" fmla="*/ 1431 h 10000"/>
                    <a:gd name="connsiteX20" fmla="*/ 9224 w 10000"/>
                    <a:gd name="connsiteY20" fmla="*/ 62 h 10000"/>
                    <a:gd name="connsiteX21" fmla="*/ 10000 w 10000"/>
                    <a:gd name="connsiteY21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065 w 10000"/>
                    <a:gd name="connsiteY5" fmla="*/ 6289 h 10000"/>
                    <a:gd name="connsiteX6" fmla="*/ 3835 w 10000"/>
                    <a:gd name="connsiteY6" fmla="*/ 6230 h 10000"/>
                    <a:gd name="connsiteX7" fmla="*/ 3835 w 10000"/>
                    <a:gd name="connsiteY7" fmla="*/ 5486 h 10000"/>
                    <a:gd name="connsiteX8" fmla="*/ 4618 w 10000"/>
                    <a:gd name="connsiteY8" fmla="*/ 5428 h 10000"/>
                    <a:gd name="connsiteX9" fmla="*/ 4618 w 10000"/>
                    <a:gd name="connsiteY9" fmla="*/ 4687 h 10000"/>
                    <a:gd name="connsiteX10" fmla="*/ 5376 w 10000"/>
                    <a:gd name="connsiteY10" fmla="*/ 4627 h 10000"/>
                    <a:gd name="connsiteX11" fmla="*/ 5376 w 10000"/>
                    <a:gd name="connsiteY11" fmla="*/ 3886 h 10000"/>
                    <a:gd name="connsiteX12" fmla="*/ 6153 w 10000"/>
                    <a:gd name="connsiteY12" fmla="*/ 3826 h 10000"/>
                    <a:gd name="connsiteX13" fmla="*/ 6153 w 10000"/>
                    <a:gd name="connsiteY13" fmla="*/ 3087 h 10000"/>
                    <a:gd name="connsiteX14" fmla="*/ 6926 w 10000"/>
                    <a:gd name="connsiteY14" fmla="*/ 3032 h 10000"/>
                    <a:gd name="connsiteX15" fmla="*/ 6926 w 10000"/>
                    <a:gd name="connsiteY15" fmla="*/ 2288 h 10000"/>
                    <a:gd name="connsiteX16" fmla="*/ 7698 w 10000"/>
                    <a:gd name="connsiteY16" fmla="*/ 2233 h 10000"/>
                    <a:gd name="connsiteX17" fmla="*/ 7698 w 10000"/>
                    <a:gd name="connsiteY17" fmla="*/ 1487 h 10000"/>
                    <a:gd name="connsiteX18" fmla="*/ 8448 w 10000"/>
                    <a:gd name="connsiteY18" fmla="*/ 1431 h 10000"/>
                    <a:gd name="connsiteX19" fmla="*/ 9224 w 10000"/>
                    <a:gd name="connsiteY19" fmla="*/ 62 h 10000"/>
                    <a:gd name="connsiteX20" fmla="*/ 10000 w 10000"/>
                    <a:gd name="connsiteY20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3835 w 10000"/>
                    <a:gd name="connsiteY6" fmla="*/ 5486 h 10000"/>
                    <a:gd name="connsiteX7" fmla="*/ 4618 w 10000"/>
                    <a:gd name="connsiteY7" fmla="*/ 5428 h 10000"/>
                    <a:gd name="connsiteX8" fmla="*/ 4618 w 10000"/>
                    <a:gd name="connsiteY8" fmla="*/ 4687 h 10000"/>
                    <a:gd name="connsiteX9" fmla="*/ 5376 w 10000"/>
                    <a:gd name="connsiteY9" fmla="*/ 4627 h 10000"/>
                    <a:gd name="connsiteX10" fmla="*/ 5376 w 10000"/>
                    <a:gd name="connsiteY10" fmla="*/ 3886 h 10000"/>
                    <a:gd name="connsiteX11" fmla="*/ 6153 w 10000"/>
                    <a:gd name="connsiteY11" fmla="*/ 3826 h 10000"/>
                    <a:gd name="connsiteX12" fmla="*/ 6153 w 10000"/>
                    <a:gd name="connsiteY12" fmla="*/ 3087 h 10000"/>
                    <a:gd name="connsiteX13" fmla="*/ 6926 w 10000"/>
                    <a:gd name="connsiteY13" fmla="*/ 3032 h 10000"/>
                    <a:gd name="connsiteX14" fmla="*/ 6926 w 10000"/>
                    <a:gd name="connsiteY14" fmla="*/ 2288 h 10000"/>
                    <a:gd name="connsiteX15" fmla="*/ 7698 w 10000"/>
                    <a:gd name="connsiteY15" fmla="*/ 2233 h 10000"/>
                    <a:gd name="connsiteX16" fmla="*/ 7698 w 10000"/>
                    <a:gd name="connsiteY16" fmla="*/ 1487 h 10000"/>
                    <a:gd name="connsiteX17" fmla="*/ 8448 w 10000"/>
                    <a:gd name="connsiteY17" fmla="*/ 1431 h 10000"/>
                    <a:gd name="connsiteX18" fmla="*/ 9224 w 10000"/>
                    <a:gd name="connsiteY18" fmla="*/ 62 h 10000"/>
                    <a:gd name="connsiteX19" fmla="*/ 10000 w 10000"/>
                    <a:gd name="connsiteY19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4618 w 10000"/>
                    <a:gd name="connsiteY7" fmla="*/ 4687 h 10000"/>
                    <a:gd name="connsiteX8" fmla="*/ 5376 w 10000"/>
                    <a:gd name="connsiteY8" fmla="*/ 4627 h 10000"/>
                    <a:gd name="connsiteX9" fmla="*/ 5376 w 10000"/>
                    <a:gd name="connsiteY9" fmla="*/ 3886 h 10000"/>
                    <a:gd name="connsiteX10" fmla="*/ 6153 w 10000"/>
                    <a:gd name="connsiteY10" fmla="*/ 3826 h 10000"/>
                    <a:gd name="connsiteX11" fmla="*/ 6153 w 10000"/>
                    <a:gd name="connsiteY11" fmla="*/ 3087 h 10000"/>
                    <a:gd name="connsiteX12" fmla="*/ 6926 w 10000"/>
                    <a:gd name="connsiteY12" fmla="*/ 3032 h 10000"/>
                    <a:gd name="connsiteX13" fmla="*/ 6926 w 10000"/>
                    <a:gd name="connsiteY13" fmla="*/ 2288 h 10000"/>
                    <a:gd name="connsiteX14" fmla="*/ 7698 w 10000"/>
                    <a:gd name="connsiteY14" fmla="*/ 2233 h 10000"/>
                    <a:gd name="connsiteX15" fmla="*/ 7698 w 10000"/>
                    <a:gd name="connsiteY15" fmla="*/ 1487 h 10000"/>
                    <a:gd name="connsiteX16" fmla="*/ 8448 w 10000"/>
                    <a:gd name="connsiteY16" fmla="*/ 1431 h 10000"/>
                    <a:gd name="connsiteX17" fmla="*/ 9224 w 10000"/>
                    <a:gd name="connsiteY17" fmla="*/ 62 h 10000"/>
                    <a:gd name="connsiteX18" fmla="*/ 10000 w 10000"/>
                    <a:gd name="connsiteY18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5376 w 10000"/>
                    <a:gd name="connsiteY8" fmla="*/ 3886 h 10000"/>
                    <a:gd name="connsiteX9" fmla="*/ 6153 w 10000"/>
                    <a:gd name="connsiteY9" fmla="*/ 3826 h 10000"/>
                    <a:gd name="connsiteX10" fmla="*/ 6153 w 10000"/>
                    <a:gd name="connsiteY10" fmla="*/ 3087 h 10000"/>
                    <a:gd name="connsiteX11" fmla="*/ 6926 w 10000"/>
                    <a:gd name="connsiteY11" fmla="*/ 3032 h 10000"/>
                    <a:gd name="connsiteX12" fmla="*/ 6926 w 10000"/>
                    <a:gd name="connsiteY12" fmla="*/ 2288 h 10000"/>
                    <a:gd name="connsiteX13" fmla="*/ 7698 w 10000"/>
                    <a:gd name="connsiteY13" fmla="*/ 2233 h 10000"/>
                    <a:gd name="connsiteX14" fmla="*/ 7698 w 10000"/>
                    <a:gd name="connsiteY14" fmla="*/ 1487 h 10000"/>
                    <a:gd name="connsiteX15" fmla="*/ 8448 w 10000"/>
                    <a:gd name="connsiteY15" fmla="*/ 1431 h 10000"/>
                    <a:gd name="connsiteX16" fmla="*/ 9224 w 10000"/>
                    <a:gd name="connsiteY16" fmla="*/ 62 h 10000"/>
                    <a:gd name="connsiteX17" fmla="*/ 10000 w 10000"/>
                    <a:gd name="connsiteY17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6153 w 10000"/>
                    <a:gd name="connsiteY8" fmla="*/ 3826 h 10000"/>
                    <a:gd name="connsiteX9" fmla="*/ 6153 w 10000"/>
                    <a:gd name="connsiteY9" fmla="*/ 3087 h 10000"/>
                    <a:gd name="connsiteX10" fmla="*/ 6926 w 10000"/>
                    <a:gd name="connsiteY10" fmla="*/ 3032 h 10000"/>
                    <a:gd name="connsiteX11" fmla="*/ 6926 w 10000"/>
                    <a:gd name="connsiteY11" fmla="*/ 2288 h 10000"/>
                    <a:gd name="connsiteX12" fmla="*/ 7698 w 10000"/>
                    <a:gd name="connsiteY12" fmla="*/ 2233 h 10000"/>
                    <a:gd name="connsiteX13" fmla="*/ 7698 w 10000"/>
                    <a:gd name="connsiteY13" fmla="*/ 1487 h 10000"/>
                    <a:gd name="connsiteX14" fmla="*/ 8448 w 10000"/>
                    <a:gd name="connsiteY14" fmla="*/ 1431 h 10000"/>
                    <a:gd name="connsiteX15" fmla="*/ 9224 w 10000"/>
                    <a:gd name="connsiteY15" fmla="*/ 62 h 10000"/>
                    <a:gd name="connsiteX16" fmla="*/ 10000 w 10000"/>
                    <a:gd name="connsiteY16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6153 w 10000"/>
                    <a:gd name="connsiteY8" fmla="*/ 3826 h 10000"/>
                    <a:gd name="connsiteX9" fmla="*/ 6926 w 10000"/>
                    <a:gd name="connsiteY9" fmla="*/ 3032 h 10000"/>
                    <a:gd name="connsiteX10" fmla="*/ 6926 w 10000"/>
                    <a:gd name="connsiteY10" fmla="*/ 2288 h 10000"/>
                    <a:gd name="connsiteX11" fmla="*/ 7698 w 10000"/>
                    <a:gd name="connsiteY11" fmla="*/ 2233 h 10000"/>
                    <a:gd name="connsiteX12" fmla="*/ 7698 w 10000"/>
                    <a:gd name="connsiteY12" fmla="*/ 1487 h 10000"/>
                    <a:gd name="connsiteX13" fmla="*/ 8448 w 10000"/>
                    <a:gd name="connsiteY13" fmla="*/ 1431 h 10000"/>
                    <a:gd name="connsiteX14" fmla="*/ 9224 w 10000"/>
                    <a:gd name="connsiteY14" fmla="*/ 62 h 10000"/>
                    <a:gd name="connsiteX15" fmla="*/ 10000 w 10000"/>
                    <a:gd name="connsiteY15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6153 w 10000"/>
                    <a:gd name="connsiteY8" fmla="*/ 3826 h 10000"/>
                    <a:gd name="connsiteX9" fmla="*/ 6926 w 10000"/>
                    <a:gd name="connsiteY9" fmla="*/ 3032 h 10000"/>
                    <a:gd name="connsiteX10" fmla="*/ 7698 w 10000"/>
                    <a:gd name="connsiteY10" fmla="*/ 2233 h 10000"/>
                    <a:gd name="connsiteX11" fmla="*/ 7698 w 10000"/>
                    <a:gd name="connsiteY11" fmla="*/ 1487 h 10000"/>
                    <a:gd name="connsiteX12" fmla="*/ 8448 w 10000"/>
                    <a:gd name="connsiteY12" fmla="*/ 1431 h 10000"/>
                    <a:gd name="connsiteX13" fmla="*/ 9224 w 10000"/>
                    <a:gd name="connsiteY13" fmla="*/ 62 h 10000"/>
                    <a:gd name="connsiteX14" fmla="*/ 10000 w 10000"/>
                    <a:gd name="connsiteY14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6153 w 10000"/>
                    <a:gd name="connsiteY8" fmla="*/ 3826 h 10000"/>
                    <a:gd name="connsiteX9" fmla="*/ 6926 w 10000"/>
                    <a:gd name="connsiteY9" fmla="*/ 3032 h 10000"/>
                    <a:gd name="connsiteX10" fmla="*/ 7698 w 10000"/>
                    <a:gd name="connsiteY10" fmla="*/ 2233 h 10000"/>
                    <a:gd name="connsiteX11" fmla="*/ 8448 w 10000"/>
                    <a:gd name="connsiteY11" fmla="*/ 1431 h 10000"/>
                    <a:gd name="connsiteX12" fmla="*/ 9224 w 10000"/>
                    <a:gd name="connsiteY12" fmla="*/ 62 h 10000"/>
                    <a:gd name="connsiteX13" fmla="*/ 10000 w 10000"/>
                    <a:gd name="connsiteY13" fmla="*/ 0 h 10000"/>
                    <a:gd name="connsiteX0" fmla="*/ 0 w 10000"/>
                    <a:gd name="connsiteY0" fmla="*/ 10000 h 10000"/>
                    <a:gd name="connsiteX1" fmla="*/ 770 w 10000"/>
                    <a:gd name="connsiteY1" fmla="*/ 9311 h 10000"/>
                    <a:gd name="connsiteX2" fmla="*/ 1540 w 10000"/>
                    <a:gd name="connsiteY2" fmla="*/ 8566 h 10000"/>
                    <a:gd name="connsiteX3" fmla="*/ 2307 w 10000"/>
                    <a:gd name="connsiteY3" fmla="*/ 7765 h 10000"/>
                    <a:gd name="connsiteX4" fmla="*/ 3065 w 10000"/>
                    <a:gd name="connsiteY4" fmla="*/ 7028 h 10000"/>
                    <a:gd name="connsiteX5" fmla="*/ 3835 w 10000"/>
                    <a:gd name="connsiteY5" fmla="*/ 6230 h 10000"/>
                    <a:gd name="connsiteX6" fmla="*/ 4618 w 10000"/>
                    <a:gd name="connsiteY6" fmla="*/ 5428 h 10000"/>
                    <a:gd name="connsiteX7" fmla="*/ 5376 w 10000"/>
                    <a:gd name="connsiteY7" fmla="*/ 4627 h 10000"/>
                    <a:gd name="connsiteX8" fmla="*/ 6153 w 10000"/>
                    <a:gd name="connsiteY8" fmla="*/ 3826 h 10000"/>
                    <a:gd name="connsiteX9" fmla="*/ 6926 w 10000"/>
                    <a:gd name="connsiteY9" fmla="*/ 3032 h 10000"/>
                    <a:gd name="connsiteX10" fmla="*/ 7698 w 10000"/>
                    <a:gd name="connsiteY10" fmla="*/ 2233 h 10000"/>
                    <a:gd name="connsiteX11" fmla="*/ 8448 w 10000"/>
                    <a:gd name="connsiteY11" fmla="*/ 1431 h 10000"/>
                    <a:gd name="connsiteX12" fmla="*/ 10000 w 10000"/>
                    <a:gd name="connsiteY12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770" y="9311"/>
                      </a:lnTo>
                      <a:lnTo>
                        <a:pt x="1540" y="8566"/>
                      </a:lnTo>
                      <a:lnTo>
                        <a:pt x="2307" y="7765"/>
                      </a:lnTo>
                      <a:lnTo>
                        <a:pt x="3065" y="7028"/>
                      </a:lnTo>
                      <a:lnTo>
                        <a:pt x="3835" y="6230"/>
                      </a:lnTo>
                      <a:lnTo>
                        <a:pt x="4618" y="5428"/>
                      </a:lnTo>
                      <a:lnTo>
                        <a:pt x="5376" y="4627"/>
                      </a:lnTo>
                      <a:lnTo>
                        <a:pt x="6153" y="3826"/>
                      </a:lnTo>
                      <a:lnTo>
                        <a:pt x="6926" y="3032"/>
                      </a:lnTo>
                      <a:lnTo>
                        <a:pt x="7698" y="2233"/>
                      </a:lnTo>
                      <a:lnTo>
                        <a:pt x="8448" y="1431"/>
                      </a:lnTo>
                      <a:lnTo>
                        <a:pt x="10000" y="0"/>
                      </a:ln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4" name="Group 49"/>
              <p:cNvGrpSpPr/>
              <p:nvPr/>
            </p:nvGrpSpPr>
            <p:grpSpPr>
              <a:xfrm>
                <a:off x="5237661" y="2125272"/>
                <a:ext cx="3108149" cy="1836558"/>
                <a:chOff x="914400" y="2514600"/>
                <a:chExt cx="2743200" cy="365760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 rot="5400000">
                  <a:off x="-9144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>
                  <a:off x="-4572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rot="5400000">
                  <a:off x="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5400000">
                  <a:off x="4572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5400000">
                  <a:off x="9144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5400000">
                  <a:off x="13716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5400000">
                  <a:off x="1828800" y="4343400"/>
                  <a:ext cx="3657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Freeform 337"/>
              <p:cNvSpPr>
                <a:spLocks/>
              </p:cNvSpPr>
              <p:nvPr/>
            </p:nvSpPr>
            <p:spPr bwMode="auto">
              <a:xfrm>
                <a:off x="5064986" y="2707240"/>
                <a:ext cx="3406088" cy="866896"/>
              </a:xfrm>
              <a:custGeom>
                <a:avLst/>
                <a:gdLst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235 w 10000"/>
                  <a:gd name="connsiteY39" fmla="*/ 411 h 10000"/>
                  <a:gd name="connsiteX40" fmla="*/ 3382 w 10000"/>
                  <a:gd name="connsiteY40" fmla="*/ 440 h 10000"/>
                  <a:gd name="connsiteX41" fmla="*/ 3382 w 10000"/>
                  <a:gd name="connsiteY41" fmla="*/ 616 h 10000"/>
                  <a:gd name="connsiteX42" fmla="*/ 3529 w 10000"/>
                  <a:gd name="connsiteY42" fmla="*/ 645 h 10000"/>
                  <a:gd name="connsiteX43" fmla="*/ 3529 w 10000"/>
                  <a:gd name="connsiteY43" fmla="*/ 821 h 10000"/>
                  <a:gd name="connsiteX44" fmla="*/ 3676 w 10000"/>
                  <a:gd name="connsiteY44" fmla="*/ 850 h 10000"/>
                  <a:gd name="connsiteX45" fmla="*/ 3676 w 10000"/>
                  <a:gd name="connsiteY45" fmla="*/ 1056 h 10000"/>
                  <a:gd name="connsiteX46" fmla="*/ 3824 w 10000"/>
                  <a:gd name="connsiteY46" fmla="*/ 1085 h 10000"/>
                  <a:gd name="connsiteX47" fmla="*/ 3824 w 10000"/>
                  <a:gd name="connsiteY47" fmla="*/ 1349 h 10000"/>
                  <a:gd name="connsiteX48" fmla="*/ 3971 w 10000"/>
                  <a:gd name="connsiteY48" fmla="*/ 1378 h 10000"/>
                  <a:gd name="connsiteX49" fmla="*/ 3971 w 10000"/>
                  <a:gd name="connsiteY49" fmla="*/ 1642 h 10000"/>
                  <a:gd name="connsiteX50" fmla="*/ 4118 w 10000"/>
                  <a:gd name="connsiteY50" fmla="*/ 1672 h 10000"/>
                  <a:gd name="connsiteX51" fmla="*/ 4118 w 10000"/>
                  <a:gd name="connsiteY51" fmla="*/ 1935 h 10000"/>
                  <a:gd name="connsiteX52" fmla="*/ 4265 w 10000"/>
                  <a:gd name="connsiteY52" fmla="*/ 1965 h 10000"/>
                  <a:gd name="connsiteX53" fmla="*/ 4265 w 10000"/>
                  <a:gd name="connsiteY53" fmla="*/ 2287 h 10000"/>
                  <a:gd name="connsiteX54" fmla="*/ 4412 w 10000"/>
                  <a:gd name="connsiteY54" fmla="*/ 2317 h 10000"/>
                  <a:gd name="connsiteX55" fmla="*/ 4412 w 10000"/>
                  <a:gd name="connsiteY55" fmla="*/ 2639 h 10000"/>
                  <a:gd name="connsiteX56" fmla="*/ 4559 w 10000"/>
                  <a:gd name="connsiteY56" fmla="*/ 2669 h 10000"/>
                  <a:gd name="connsiteX57" fmla="*/ 4559 w 10000"/>
                  <a:gd name="connsiteY57" fmla="*/ 3021 h 10000"/>
                  <a:gd name="connsiteX58" fmla="*/ 4706 w 10000"/>
                  <a:gd name="connsiteY58" fmla="*/ 3050 h 10000"/>
                  <a:gd name="connsiteX59" fmla="*/ 4706 w 10000"/>
                  <a:gd name="connsiteY59" fmla="*/ 3402 h 10000"/>
                  <a:gd name="connsiteX60" fmla="*/ 4853 w 10000"/>
                  <a:gd name="connsiteY60" fmla="*/ 3431 h 10000"/>
                  <a:gd name="connsiteX61" fmla="*/ 4853 w 10000"/>
                  <a:gd name="connsiteY61" fmla="*/ 3812 h 10000"/>
                  <a:gd name="connsiteX62" fmla="*/ 5000 w 10000"/>
                  <a:gd name="connsiteY62" fmla="*/ 3842 h 10000"/>
                  <a:gd name="connsiteX63" fmla="*/ 5000 w 10000"/>
                  <a:gd name="connsiteY63" fmla="*/ 4223 h 10000"/>
                  <a:gd name="connsiteX64" fmla="*/ 5147 w 10000"/>
                  <a:gd name="connsiteY64" fmla="*/ 4252 h 10000"/>
                  <a:gd name="connsiteX65" fmla="*/ 5147 w 10000"/>
                  <a:gd name="connsiteY65" fmla="*/ 4633 h 10000"/>
                  <a:gd name="connsiteX66" fmla="*/ 5294 w 10000"/>
                  <a:gd name="connsiteY66" fmla="*/ 4663 h 10000"/>
                  <a:gd name="connsiteX67" fmla="*/ 5294 w 10000"/>
                  <a:gd name="connsiteY67" fmla="*/ 5044 h 10000"/>
                  <a:gd name="connsiteX68" fmla="*/ 5441 w 10000"/>
                  <a:gd name="connsiteY68" fmla="*/ 5073 h 10000"/>
                  <a:gd name="connsiteX69" fmla="*/ 5441 w 10000"/>
                  <a:gd name="connsiteY69" fmla="*/ 5455 h 10000"/>
                  <a:gd name="connsiteX70" fmla="*/ 5588 w 10000"/>
                  <a:gd name="connsiteY70" fmla="*/ 5484 h 10000"/>
                  <a:gd name="connsiteX71" fmla="*/ 5588 w 10000"/>
                  <a:gd name="connsiteY71" fmla="*/ 5865 h 10000"/>
                  <a:gd name="connsiteX72" fmla="*/ 5735 w 10000"/>
                  <a:gd name="connsiteY72" fmla="*/ 5894 h 10000"/>
                  <a:gd name="connsiteX73" fmla="*/ 5735 w 10000"/>
                  <a:gd name="connsiteY73" fmla="*/ 6276 h 10000"/>
                  <a:gd name="connsiteX74" fmla="*/ 5882 w 10000"/>
                  <a:gd name="connsiteY74" fmla="*/ 6305 h 10000"/>
                  <a:gd name="connsiteX75" fmla="*/ 5882 w 10000"/>
                  <a:gd name="connsiteY75" fmla="*/ 6657 h 10000"/>
                  <a:gd name="connsiteX76" fmla="*/ 6029 w 10000"/>
                  <a:gd name="connsiteY76" fmla="*/ 6686 h 10000"/>
                  <a:gd name="connsiteX77" fmla="*/ 6029 w 10000"/>
                  <a:gd name="connsiteY77" fmla="*/ 7038 h 10000"/>
                  <a:gd name="connsiteX78" fmla="*/ 6176 w 10000"/>
                  <a:gd name="connsiteY78" fmla="*/ 7067 h 10000"/>
                  <a:gd name="connsiteX79" fmla="*/ 6176 w 10000"/>
                  <a:gd name="connsiteY79" fmla="*/ 7419 h 10000"/>
                  <a:gd name="connsiteX80" fmla="*/ 6324 w 10000"/>
                  <a:gd name="connsiteY80" fmla="*/ 7449 h 10000"/>
                  <a:gd name="connsiteX81" fmla="*/ 6324 w 10000"/>
                  <a:gd name="connsiteY81" fmla="*/ 7771 h 10000"/>
                  <a:gd name="connsiteX82" fmla="*/ 6471 w 10000"/>
                  <a:gd name="connsiteY82" fmla="*/ 7801 h 10000"/>
                  <a:gd name="connsiteX83" fmla="*/ 6471 w 10000"/>
                  <a:gd name="connsiteY83" fmla="*/ 8123 h 10000"/>
                  <a:gd name="connsiteX84" fmla="*/ 6618 w 10000"/>
                  <a:gd name="connsiteY84" fmla="*/ 8152 h 10000"/>
                  <a:gd name="connsiteX85" fmla="*/ 6618 w 10000"/>
                  <a:gd name="connsiteY85" fmla="*/ 8446 h 10000"/>
                  <a:gd name="connsiteX86" fmla="*/ 6765 w 10000"/>
                  <a:gd name="connsiteY86" fmla="*/ 8475 h 10000"/>
                  <a:gd name="connsiteX87" fmla="*/ 6765 w 10000"/>
                  <a:gd name="connsiteY87" fmla="*/ 8710 h 10000"/>
                  <a:gd name="connsiteX88" fmla="*/ 6912 w 10000"/>
                  <a:gd name="connsiteY88" fmla="*/ 8739 h 10000"/>
                  <a:gd name="connsiteX89" fmla="*/ 6912 w 10000"/>
                  <a:gd name="connsiteY89" fmla="*/ 8974 h 10000"/>
                  <a:gd name="connsiteX90" fmla="*/ 7059 w 10000"/>
                  <a:gd name="connsiteY90" fmla="*/ 9003 h 10000"/>
                  <a:gd name="connsiteX91" fmla="*/ 7059 w 10000"/>
                  <a:gd name="connsiteY91" fmla="*/ 9238 h 10000"/>
                  <a:gd name="connsiteX92" fmla="*/ 7206 w 10000"/>
                  <a:gd name="connsiteY92" fmla="*/ 9267 h 10000"/>
                  <a:gd name="connsiteX93" fmla="*/ 7206 w 10000"/>
                  <a:gd name="connsiteY93" fmla="*/ 9443 h 10000"/>
                  <a:gd name="connsiteX94" fmla="*/ 7353 w 10000"/>
                  <a:gd name="connsiteY94" fmla="*/ 9472 h 10000"/>
                  <a:gd name="connsiteX95" fmla="*/ 7353 w 10000"/>
                  <a:gd name="connsiteY95" fmla="*/ 9619 h 10000"/>
                  <a:gd name="connsiteX96" fmla="*/ 7500 w 10000"/>
                  <a:gd name="connsiteY96" fmla="*/ 9648 h 10000"/>
                  <a:gd name="connsiteX97" fmla="*/ 7500 w 10000"/>
                  <a:gd name="connsiteY97" fmla="*/ 9765 h 10000"/>
                  <a:gd name="connsiteX98" fmla="*/ 7647 w 10000"/>
                  <a:gd name="connsiteY98" fmla="*/ 9795 h 10000"/>
                  <a:gd name="connsiteX99" fmla="*/ 7647 w 10000"/>
                  <a:gd name="connsiteY99" fmla="*/ 9883 h 10000"/>
                  <a:gd name="connsiteX100" fmla="*/ 7794 w 10000"/>
                  <a:gd name="connsiteY100" fmla="*/ 9912 h 10000"/>
                  <a:gd name="connsiteX101" fmla="*/ 7794 w 10000"/>
                  <a:gd name="connsiteY101" fmla="*/ 9941 h 10000"/>
                  <a:gd name="connsiteX102" fmla="*/ 8088 w 10000"/>
                  <a:gd name="connsiteY102" fmla="*/ 10000 h 10000"/>
                  <a:gd name="connsiteX103" fmla="*/ 7941 w 10000"/>
                  <a:gd name="connsiteY103" fmla="*/ 10000 h 10000"/>
                  <a:gd name="connsiteX104" fmla="*/ 8088 w 10000"/>
                  <a:gd name="connsiteY104" fmla="*/ 10000 h 10000"/>
                  <a:gd name="connsiteX105" fmla="*/ 8235 w 10000"/>
                  <a:gd name="connsiteY105" fmla="*/ 10000 h 10000"/>
                  <a:gd name="connsiteX106" fmla="*/ 8529 w 10000"/>
                  <a:gd name="connsiteY106" fmla="*/ 9941 h 10000"/>
                  <a:gd name="connsiteX107" fmla="*/ 8529 w 10000"/>
                  <a:gd name="connsiteY107" fmla="*/ 9853 h 10000"/>
                  <a:gd name="connsiteX108" fmla="*/ 8676 w 10000"/>
                  <a:gd name="connsiteY108" fmla="*/ 9824 h 10000"/>
                  <a:gd name="connsiteX109" fmla="*/ 8676 w 10000"/>
                  <a:gd name="connsiteY109" fmla="*/ 9736 h 10000"/>
                  <a:gd name="connsiteX110" fmla="*/ 8824 w 10000"/>
                  <a:gd name="connsiteY110" fmla="*/ 9707 h 10000"/>
                  <a:gd name="connsiteX111" fmla="*/ 8824 w 10000"/>
                  <a:gd name="connsiteY111" fmla="*/ 9589 h 10000"/>
                  <a:gd name="connsiteX112" fmla="*/ 8971 w 10000"/>
                  <a:gd name="connsiteY112" fmla="*/ 9560 h 10000"/>
                  <a:gd name="connsiteX113" fmla="*/ 8971 w 10000"/>
                  <a:gd name="connsiteY113" fmla="*/ 9384 h 10000"/>
                  <a:gd name="connsiteX114" fmla="*/ 9118 w 10000"/>
                  <a:gd name="connsiteY114" fmla="*/ 9355 h 10000"/>
                  <a:gd name="connsiteX115" fmla="*/ 9118 w 10000"/>
                  <a:gd name="connsiteY115" fmla="*/ 9179 h 10000"/>
                  <a:gd name="connsiteX116" fmla="*/ 9265 w 10000"/>
                  <a:gd name="connsiteY116" fmla="*/ 9150 h 10000"/>
                  <a:gd name="connsiteX117" fmla="*/ 9265 w 10000"/>
                  <a:gd name="connsiteY117" fmla="*/ 8944 h 10000"/>
                  <a:gd name="connsiteX118" fmla="*/ 9412 w 10000"/>
                  <a:gd name="connsiteY118" fmla="*/ 8915 h 10000"/>
                  <a:gd name="connsiteX119" fmla="*/ 9412 w 10000"/>
                  <a:gd name="connsiteY119" fmla="*/ 8651 h 10000"/>
                  <a:gd name="connsiteX120" fmla="*/ 9559 w 10000"/>
                  <a:gd name="connsiteY120" fmla="*/ 8622 h 10000"/>
                  <a:gd name="connsiteX121" fmla="*/ 9559 w 10000"/>
                  <a:gd name="connsiteY121" fmla="*/ 8358 h 10000"/>
                  <a:gd name="connsiteX122" fmla="*/ 9706 w 10000"/>
                  <a:gd name="connsiteY122" fmla="*/ 8328 h 10000"/>
                  <a:gd name="connsiteX123" fmla="*/ 9706 w 10000"/>
                  <a:gd name="connsiteY123" fmla="*/ 8035 h 10000"/>
                  <a:gd name="connsiteX124" fmla="*/ 9853 w 10000"/>
                  <a:gd name="connsiteY124" fmla="*/ 8006 h 10000"/>
                  <a:gd name="connsiteX125" fmla="*/ 9853 w 10000"/>
                  <a:gd name="connsiteY125" fmla="*/ 7713 h 10000"/>
                  <a:gd name="connsiteX126" fmla="*/ 10000 w 10000"/>
                  <a:gd name="connsiteY12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2941 w 10000"/>
                  <a:gd name="connsiteY36" fmla="*/ 147 h 10000"/>
                  <a:gd name="connsiteX37" fmla="*/ 3088 w 10000"/>
                  <a:gd name="connsiteY37" fmla="*/ 176 h 10000"/>
                  <a:gd name="connsiteX38" fmla="*/ 3235 w 10000"/>
                  <a:gd name="connsiteY38" fmla="*/ 293 h 10000"/>
                  <a:gd name="connsiteX39" fmla="*/ 3382 w 10000"/>
                  <a:gd name="connsiteY39" fmla="*/ 440 h 10000"/>
                  <a:gd name="connsiteX40" fmla="*/ 3382 w 10000"/>
                  <a:gd name="connsiteY40" fmla="*/ 616 h 10000"/>
                  <a:gd name="connsiteX41" fmla="*/ 3529 w 10000"/>
                  <a:gd name="connsiteY41" fmla="*/ 645 h 10000"/>
                  <a:gd name="connsiteX42" fmla="*/ 3529 w 10000"/>
                  <a:gd name="connsiteY42" fmla="*/ 821 h 10000"/>
                  <a:gd name="connsiteX43" fmla="*/ 3676 w 10000"/>
                  <a:gd name="connsiteY43" fmla="*/ 850 h 10000"/>
                  <a:gd name="connsiteX44" fmla="*/ 3676 w 10000"/>
                  <a:gd name="connsiteY44" fmla="*/ 1056 h 10000"/>
                  <a:gd name="connsiteX45" fmla="*/ 3824 w 10000"/>
                  <a:gd name="connsiteY45" fmla="*/ 1085 h 10000"/>
                  <a:gd name="connsiteX46" fmla="*/ 3824 w 10000"/>
                  <a:gd name="connsiteY46" fmla="*/ 1349 h 10000"/>
                  <a:gd name="connsiteX47" fmla="*/ 3971 w 10000"/>
                  <a:gd name="connsiteY47" fmla="*/ 1378 h 10000"/>
                  <a:gd name="connsiteX48" fmla="*/ 3971 w 10000"/>
                  <a:gd name="connsiteY48" fmla="*/ 1642 h 10000"/>
                  <a:gd name="connsiteX49" fmla="*/ 4118 w 10000"/>
                  <a:gd name="connsiteY49" fmla="*/ 1672 h 10000"/>
                  <a:gd name="connsiteX50" fmla="*/ 4118 w 10000"/>
                  <a:gd name="connsiteY50" fmla="*/ 1935 h 10000"/>
                  <a:gd name="connsiteX51" fmla="*/ 4265 w 10000"/>
                  <a:gd name="connsiteY51" fmla="*/ 1965 h 10000"/>
                  <a:gd name="connsiteX52" fmla="*/ 4265 w 10000"/>
                  <a:gd name="connsiteY52" fmla="*/ 2287 h 10000"/>
                  <a:gd name="connsiteX53" fmla="*/ 4412 w 10000"/>
                  <a:gd name="connsiteY53" fmla="*/ 2317 h 10000"/>
                  <a:gd name="connsiteX54" fmla="*/ 4412 w 10000"/>
                  <a:gd name="connsiteY54" fmla="*/ 2639 h 10000"/>
                  <a:gd name="connsiteX55" fmla="*/ 4559 w 10000"/>
                  <a:gd name="connsiteY55" fmla="*/ 2669 h 10000"/>
                  <a:gd name="connsiteX56" fmla="*/ 4559 w 10000"/>
                  <a:gd name="connsiteY56" fmla="*/ 3021 h 10000"/>
                  <a:gd name="connsiteX57" fmla="*/ 4706 w 10000"/>
                  <a:gd name="connsiteY57" fmla="*/ 3050 h 10000"/>
                  <a:gd name="connsiteX58" fmla="*/ 4706 w 10000"/>
                  <a:gd name="connsiteY58" fmla="*/ 3402 h 10000"/>
                  <a:gd name="connsiteX59" fmla="*/ 4853 w 10000"/>
                  <a:gd name="connsiteY59" fmla="*/ 3431 h 10000"/>
                  <a:gd name="connsiteX60" fmla="*/ 4853 w 10000"/>
                  <a:gd name="connsiteY60" fmla="*/ 3812 h 10000"/>
                  <a:gd name="connsiteX61" fmla="*/ 5000 w 10000"/>
                  <a:gd name="connsiteY61" fmla="*/ 3842 h 10000"/>
                  <a:gd name="connsiteX62" fmla="*/ 5000 w 10000"/>
                  <a:gd name="connsiteY62" fmla="*/ 4223 h 10000"/>
                  <a:gd name="connsiteX63" fmla="*/ 5147 w 10000"/>
                  <a:gd name="connsiteY63" fmla="*/ 4252 h 10000"/>
                  <a:gd name="connsiteX64" fmla="*/ 5147 w 10000"/>
                  <a:gd name="connsiteY64" fmla="*/ 4633 h 10000"/>
                  <a:gd name="connsiteX65" fmla="*/ 5294 w 10000"/>
                  <a:gd name="connsiteY65" fmla="*/ 4663 h 10000"/>
                  <a:gd name="connsiteX66" fmla="*/ 5294 w 10000"/>
                  <a:gd name="connsiteY66" fmla="*/ 5044 h 10000"/>
                  <a:gd name="connsiteX67" fmla="*/ 5441 w 10000"/>
                  <a:gd name="connsiteY67" fmla="*/ 5073 h 10000"/>
                  <a:gd name="connsiteX68" fmla="*/ 5441 w 10000"/>
                  <a:gd name="connsiteY68" fmla="*/ 5455 h 10000"/>
                  <a:gd name="connsiteX69" fmla="*/ 5588 w 10000"/>
                  <a:gd name="connsiteY69" fmla="*/ 5484 h 10000"/>
                  <a:gd name="connsiteX70" fmla="*/ 5588 w 10000"/>
                  <a:gd name="connsiteY70" fmla="*/ 5865 h 10000"/>
                  <a:gd name="connsiteX71" fmla="*/ 5735 w 10000"/>
                  <a:gd name="connsiteY71" fmla="*/ 5894 h 10000"/>
                  <a:gd name="connsiteX72" fmla="*/ 5735 w 10000"/>
                  <a:gd name="connsiteY72" fmla="*/ 6276 h 10000"/>
                  <a:gd name="connsiteX73" fmla="*/ 5882 w 10000"/>
                  <a:gd name="connsiteY73" fmla="*/ 6305 h 10000"/>
                  <a:gd name="connsiteX74" fmla="*/ 5882 w 10000"/>
                  <a:gd name="connsiteY74" fmla="*/ 6657 h 10000"/>
                  <a:gd name="connsiteX75" fmla="*/ 6029 w 10000"/>
                  <a:gd name="connsiteY75" fmla="*/ 6686 h 10000"/>
                  <a:gd name="connsiteX76" fmla="*/ 6029 w 10000"/>
                  <a:gd name="connsiteY76" fmla="*/ 7038 h 10000"/>
                  <a:gd name="connsiteX77" fmla="*/ 6176 w 10000"/>
                  <a:gd name="connsiteY77" fmla="*/ 7067 h 10000"/>
                  <a:gd name="connsiteX78" fmla="*/ 6176 w 10000"/>
                  <a:gd name="connsiteY78" fmla="*/ 7419 h 10000"/>
                  <a:gd name="connsiteX79" fmla="*/ 6324 w 10000"/>
                  <a:gd name="connsiteY79" fmla="*/ 7449 h 10000"/>
                  <a:gd name="connsiteX80" fmla="*/ 6324 w 10000"/>
                  <a:gd name="connsiteY80" fmla="*/ 7771 h 10000"/>
                  <a:gd name="connsiteX81" fmla="*/ 6471 w 10000"/>
                  <a:gd name="connsiteY81" fmla="*/ 7801 h 10000"/>
                  <a:gd name="connsiteX82" fmla="*/ 6471 w 10000"/>
                  <a:gd name="connsiteY82" fmla="*/ 8123 h 10000"/>
                  <a:gd name="connsiteX83" fmla="*/ 6618 w 10000"/>
                  <a:gd name="connsiteY83" fmla="*/ 8152 h 10000"/>
                  <a:gd name="connsiteX84" fmla="*/ 6618 w 10000"/>
                  <a:gd name="connsiteY84" fmla="*/ 8446 h 10000"/>
                  <a:gd name="connsiteX85" fmla="*/ 6765 w 10000"/>
                  <a:gd name="connsiteY85" fmla="*/ 8475 h 10000"/>
                  <a:gd name="connsiteX86" fmla="*/ 6765 w 10000"/>
                  <a:gd name="connsiteY86" fmla="*/ 8710 h 10000"/>
                  <a:gd name="connsiteX87" fmla="*/ 6912 w 10000"/>
                  <a:gd name="connsiteY87" fmla="*/ 8739 h 10000"/>
                  <a:gd name="connsiteX88" fmla="*/ 6912 w 10000"/>
                  <a:gd name="connsiteY88" fmla="*/ 8974 h 10000"/>
                  <a:gd name="connsiteX89" fmla="*/ 7059 w 10000"/>
                  <a:gd name="connsiteY89" fmla="*/ 9003 h 10000"/>
                  <a:gd name="connsiteX90" fmla="*/ 7059 w 10000"/>
                  <a:gd name="connsiteY90" fmla="*/ 9238 h 10000"/>
                  <a:gd name="connsiteX91" fmla="*/ 7206 w 10000"/>
                  <a:gd name="connsiteY91" fmla="*/ 9267 h 10000"/>
                  <a:gd name="connsiteX92" fmla="*/ 7206 w 10000"/>
                  <a:gd name="connsiteY92" fmla="*/ 9443 h 10000"/>
                  <a:gd name="connsiteX93" fmla="*/ 7353 w 10000"/>
                  <a:gd name="connsiteY93" fmla="*/ 9472 h 10000"/>
                  <a:gd name="connsiteX94" fmla="*/ 7353 w 10000"/>
                  <a:gd name="connsiteY94" fmla="*/ 9619 h 10000"/>
                  <a:gd name="connsiteX95" fmla="*/ 7500 w 10000"/>
                  <a:gd name="connsiteY95" fmla="*/ 9648 h 10000"/>
                  <a:gd name="connsiteX96" fmla="*/ 7500 w 10000"/>
                  <a:gd name="connsiteY96" fmla="*/ 9765 h 10000"/>
                  <a:gd name="connsiteX97" fmla="*/ 7647 w 10000"/>
                  <a:gd name="connsiteY97" fmla="*/ 9795 h 10000"/>
                  <a:gd name="connsiteX98" fmla="*/ 7647 w 10000"/>
                  <a:gd name="connsiteY98" fmla="*/ 9883 h 10000"/>
                  <a:gd name="connsiteX99" fmla="*/ 7794 w 10000"/>
                  <a:gd name="connsiteY99" fmla="*/ 9912 h 10000"/>
                  <a:gd name="connsiteX100" fmla="*/ 7794 w 10000"/>
                  <a:gd name="connsiteY100" fmla="*/ 9941 h 10000"/>
                  <a:gd name="connsiteX101" fmla="*/ 8088 w 10000"/>
                  <a:gd name="connsiteY101" fmla="*/ 10000 h 10000"/>
                  <a:gd name="connsiteX102" fmla="*/ 7941 w 10000"/>
                  <a:gd name="connsiteY102" fmla="*/ 10000 h 10000"/>
                  <a:gd name="connsiteX103" fmla="*/ 8088 w 10000"/>
                  <a:gd name="connsiteY103" fmla="*/ 10000 h 10000"/>
                  <a:gd name="connsiteX104" fmla="*/ 8235 w 10000"/>
                  <a:gd name="connsiteY104" fmla="*/ 10000 h 10000"/>
                  <a:gd name="connsiteX105" fmla="*/ 8529 w 10000"/>
                  <a:gd name="connsiteY105" fmla="*/ 9941 h 10000"/>
                  <a:gd name="connsiteX106" fmla="*/ 8529 w 10000"/>
                  <a:gd name="connsiteY106" fmla="*/ 9853 h 10000"/>
                  <a:gd name="connsiteX107" fmla="*/ 8676 w 10000"/>
                  <a:gd name="connsiteY107" fmla="*/ 9824 h 10000"/>
                  <a:gd name="connsiteX108" fmla="*/ 8676 w 10000"/>
                  <a:gd name="connsiteY108" fmla="*/ 9736 h 10000"/>
                  <a:gd name="connsiteX109" fmla="*/ 8824 w 10000"/>
                  <a:gd name="connsiteY109" fmla="*/ 9707 h 10000"/>
                  <a:gd name="connsiteX110" fmla="*/ 8824 w 10000"/>
                  <a:gd name="connsiteY110" fmla="*/ 9589 h 10000"/>
                  <a:gd name="connsiteX111" fmla="*/ 8971 w 10000"/>
                  <a:gd name="connsiteY111" fmla="*/ 9560 h 10000"/>
                  <a:gd name="connsiteX112" fmla="*/ 8971 w 10000"/>
                  <a:gd name="connsiteY112" fmla="*/ 9384 h 10000"/>
                  <a:gd name="connsiteX113" fmla="*/ 9118 w 10000"/>
                  <a:gd name="connsiteY113" fmla="*/ 9355 h 10000"/>
                  <a:gd name="connsiteX114" fmla="*/ 9118 w 10000"/>
                  <a:gd name="connsiteY114" fmla="*/ 9179 h 10000"/>
                  <a:gd name="connsiteX115" fmla="*/ 9265 w 10000"/>
                  <a:gd name="connsiteY115" fmla="*/ 9150 h 10000"/>
                  <a:gd name="connsiteX116" fmla="*/ 9265 w 10000"/>
                  <a:gd name="connsiteY116" fmla="*/ 8944 h 10000"/>
                  <a:gd name="connsiteX117" fmla="*/ 9412 w 10000"/>
                  <a:gd name="connsiteY117" fmla="*/ 8915 h 10000"/>
                  <a:gd name="connsiteX118" fmla="*/ 9412 w 10000"/>
                  <a:gd name="connsiteY118" fmla="*/ 8651 h 10000"/>
                  <a:gd name="connsiteX119" fmla="*/ 9559 w 10000"/>
                  <a:gd name="connsiteY119" fmla="*/ 8622 h 10000"/>
                  <a:gd name="connsiteX120" fmla="*/ 9559 w 10000"/>
                  <a:gd name="connsiteY120" fmla="*/ 8358 h 10000"/>
                  <a:gd name="connsiteX121" fmla="*/ 9706 w 10000"/>
                  <a:gd name="connsiteY121" fmla="*/ 8328 h 10000"/>
                  <a:gd name="connsiteX122" fmla="*/ 9706 w 10000"/>
                  <a:gd name="connsiteY122" fmla="*/ 8035 h 10000"/>
                  <a:gd name="connsiteX123" fmla="*/ 9853 w 10000"/>
                  <a:gd name="connsiteY123" fmla="*/ 8006 h 10000"/>
                  <a:gd name="connsiteX124" fmla="*/ 9853 w 10000"/>
                  <a:gd name="connsiteY124" fmla="*/ 7713 h 10000"/>
                  <a:gd name="connsiteX125" fmla="*/ 10000 w 10000"/>
                  <a:gd name="connsiteY12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382 w 10000"/>
                  <a:gd name="connsiteY39" fmla="*/ 616 h 10000"/>
                  <a:gd name="connsiteX40" fmla="*/ 3529 w 10000"/>
                  <a:gd name="connsiteY40" fmla="*/ 645 h 10000"/>
                  <a:gd name="connsiteX41" fmla="*/ 3529 w 10000"/>
                  <a:gd name="connsiteY41" fmla="*/ 821 h 10000"/>
                  <a:gd name="connsiteX42" fmla="*/ 3676 w 10000"/>
                  <a:gd name="connsiteY42" fmla="*/ 850 h 10000"/>
                  <a:gd name="connsiteX43" fmla="*/ 3676 w 10000"/>
                  <a:gd name="connsiteY43" fmla="*/ 1056 h 10000"/>
                  <a:gd name="connsiteX44" fmla="*/ 3824 w 10000"/>
                  <a:gd name="connsiteY44" fmla="*/ 1085 h 10000"/>
                  <a:gd name="connsiteX45" fmla="*/ 3824 w 10000"/>
                  <a:gd name="connsiteY45" fmla="*/ 1349 h 10000"/>
                  <a:gd name="connsiteX46" fmla="*/ 3971 w 10000"/>
                  <a:gd name="connsiteY46" fmla="*/ 1378 h 10000"/>
                  <a:gd name="connsiteX47" fmla="*/ 3971 w 10000"/>
                  <a:gd name="connsiteY47" fmla="*/ 1642 h 10000"/>
                  <a:gd name="connsiteX48" fmla="*/ 4118 w 10000"/>
                  <a:gd name="connsiteY48" fmla="*/ 1672 h 10000"/>
                  <a:gd name="connsiteX49" fmla="*/ 4118 w 10000"/>
                  <a:gd name="connsiteY49" fmla="*/ 1935 h 10000"/>
                  <a:gd name="connsiteX50" fmla="*/ 4265 w 10000"/>
                  <a:gd name="connsiteY50" fmla="*/ 1965 h 10000"/>
                  <a:gd name="connsiteX51" fmla="*/ 4265 w 10000"/>
                  <a:gd name="connsiteY51" fmla="*/ 2287 h 10000"/>
                  <a:gd name="connsiteX52" fmla="*/ 4412 w 10000"/>
                  <a:gd name="connsiteY52" fmla="*/ 2317 h 10000"/>
                  <a:gd name="connsiteX53" fmla="*/ 4412 w 10000"/>
                  <a:gd name="connsiteY53" fmla="*/ 2639 h 10000"/>
                  <a:gd name="connsiteX54" fmla="*/ 4559 w 10000"/>
                  <a:gd name="connsiteY54" fmla="*/ 2669 h 10000"/>
                  <a:gd name="connsiteX55" fmla="*/ 4559 w 10000"/>
                  <a:gd name="connsiteY55" fmla="*/ 3021 h 10000"/>
                  <a:gd name="connsiteX56" fmla="*/ 4706 w 10000"/>
                  <a:gd name="connsiteY56" fmla="*/ 3050 h 10000"/>
                  <a:gd name="connsiteX57" fmla="*/ 4706 w 10000"/>
                  <a:gd name="connsiteY57" fmla="*/ 3402 h 10000"/>
                  <a:gd name="connsiteX58" fmla="*/ 4853 w 10000"/>
                  <a:gd name="connsiteY58" fmla="*/ 3431 h 10000"/>
                  <a:gd name="connsiteX59" fmla="*/ 4853 w 10000"/>
                  <a:gd name="connsiteY59" fmla="*/ 3812 h 10000"/>
                  <a:gd name="connsiteX60" fmla="*/ 5000 w 10000"/>
                  <a:gd name="connsiteY60" fmla="*/ 3842 h 10000"/>
                  <a:gd name="connsiteX61" fmla="*/ 5000 w 10000"/>
                  <a:gd name="connsiteY61" fmla="*/ 4223 h 10000"/>
                  <a:gd name="connsiteX62" fmla="*/ 5147 w 10000"/>
                  <a:gd name="connsiteY62" fmla="*/ 4252 h 10000"/>
                  <a:gd name="connsiteX63" fmla="*/ 5147 w 10000"/>
                  <a:gd name="connsiteY63" fmla="*/ 4633 h 10000"/>
                  <a:gd name="connsiteX64" fmla="*/ 5294 w 10000"/>
                  <a:gd name="connsiteY64" fmla="*/ 4663 h 10000"/>
                  <a:gd name="connsiteX65" fmla="*/ 5294 w 10000"/>
                  <a:gd name="connsiteY65" fmla="*/ 5044 h 10000"/>
                  <a:gd name="connsiteX66" fmla="*/ 5441 w 10000"/>
                  <a:gd name="connsiteY66" fmla="*/ 5073 h 10000"/>
                  <a:gd name="connsiteX67" fmla="*/ 5441 w 10000"/>
                  <a:gd name="connsiteY67" fmla="*/ 5455 h 10000"/>
                  <a:gd name="connsiteX68" fmla="*/ 5588 w 10000"/>
                  <a:gd name="connsiteY68" fmla="*/ 5484 h 10000"/>
                  <a:gd name="connsiteX69" fmla="*/ 5588 w 10000"/>
                  <a:gd name="connsiteY69" fmla="*/ 5865 h 10000"/>
                  <a:gd name="connsiteX70" fmla="*/ 5735 w 10000"/>
                  <a:gd name="connsiteY70" fmla="*/ 5894 h 10000"/>
                  <a:gd name="connsiteX71" fmla="*/ 5735 w 10000"/>
                  <a:gd name="connsiteY71" fmla="*/ 6276 h 10000"/>
                  <a:gd name="connsiteX72" fmla="*/ 5882 w 10000"/>
                  <a:gd name="connsiteY72" fmla="*/ 6305 h 10000"/>
                  <a:gd name="connsiteX73" fmla="*/ 5882 w 10000"/>
                  <a:gd name="connsiteY73" fmla="*/ 6657 h 10000"/>
                  <a:gd name="connsiteX74" fmla="*/ 6029 w 10000"/>
                  <a:gd name="connsiteY74" fmla="*/ 6686 h 10000"/>
                  <a:gd name="connsiteX75" fmla="*/ 6029 w 10000"/>
                  <a:gd name="connsiteY75" fmla="*/ 7038 h 10000"/>
                  <a:gd name="connsiteX76" fmla="*/ 6176 w 10000"/>
                  <a:gd name="connsiteY76" fmla="*/ 7067 h 10000"/>
                  <a:gd name="connsiteX77" fmla="*/ 6176 w 10000"/>
                  <a:gd name="connsiteY77" fmla="*/ 7419 h 10000"/>
                  <a:gd name="connsiteX78" fmla="*/ 6324 w 10000"/>
                  <a:gd name="connsiteY78" fmla="*/ 7449 h 10000"/>
                  <a:gd name="connsiteX79" fmla="*/ 6324 w 10000"/>
                  <a:gd name="connsiteY79" fmla="*/ 7771 h 10000"/>
                  <a:gd name="connsiteX80" fmla="*/ 6471 w 10000"/>
                  <a:gd name="connsiteY80" fmla="*/ 7801 h 10000"/>
                  <a:gd name="connsiteX81" fmla="*/ 6471 w 10000"/>
                  <a:gd name="connsiteY81" fmla="*/ 8123 h 10000"/>
                  <a:gd name="connsiteX82" fmla="*/ 6618 w 10000"/>
                  <a:gd name="connsiteY82" fmla="*/ 8152 h 10000"/>
                  <a:gd name="connsiteX83" fmla="*/ 6618 w 10000"/>
                  <a:gd name="connsiteY83" fmla="*/ 8446 h 10000"/>
                  <a:gd name="connsiteX84" fmla="*/ 6765 w 10000"/>
                  <a:gd name="connsiteY84" fmla="*/ 8475 h 10000"/>
                  <a:gd name="connsiteX85" fmla="*/ 6765 w 10000"/>
                  <a:gd name="connsiteY85" fmla="*/ 8710 h 10000"/>
                  <a:gd name="connsiteX86" fmla="*/ 6912 w 10000"/>
                  <a:gd name="connsiteY86" fmla="*/ 8739 h 10000"/>
                  <a:gd name="connsiteX87" fmla="*/ 6912 w 10000"/>
                  <a:gd name="connsiteY87" fmla="*/ 8974 h 10000"/>
                  <a:gd name="connsiteX88" fmla="*/ 7059 w 10000"/>
                  <a:gd name="connsiteY88" fmla="*/ 9003 h 10000"/>
                  <a:gd name="connsiteX89" fmla="*/ 7059 w 10000"/>
                  <a:gd name="connsiteY89" fmla="*/ 9238 h 10000"/>
                  <a:gd name="connsiteX90" fmla="*/ 7206 w 10000"/>
                  <a:gd name="connsiteY90" fmla="*/ 9267 h 10000"/>
                  <a:gd name="connsiteX91" fmla="*/ 7206 w 10000"/>
                  <a:gd name="connsiteY91" fmla="*/ 9443 h 10000"/>
                  <a:gd name="connsiteX92" fmla="*/ 7353 w 10000"/>
                  <a:gd name="connsiteY92" fmla="*/ 9472 h 10000"/>
                  <a:gd name="connsiteX93" fmla="*/ 7353 w 10000"/>
                  <a:gd name="connsiteY93" fmla="*/ 9619 h 10000"/>
                  <a:gd name="connsiteX94" fmla="*/ 7500 w 10000"/>
                  <a:gd name="connsiteY94" fmla="*/ 9648 h 10000"/>
                  <a:gd name="connsiteX95" fmla="*/ 7500 w 10000"/>
                  <a:gd name="connsiteY95" fmla="*/ 9765 h 10000"/>
                  <a:gd name="connsiteX96" fmla="*/ 7647 w 10000"/>
                  <a:gd name="connsiteY96" fmla="*/ 9795 h 10000"/>
                  <a:gd name="connsiteX97" fmla="*/ 7647 w 10000"/>
                  <a:gd name="connsiteY97" fmla="*/ 9883 h 10000"/>
                  <a:gd name="connsiteX98" fmla="*/ 7794 w 10000"/>
                  <a:gd name="connsiteY98" fmla="*/ 9912 h 10000"/>
                  <a:gd name="connsiteX99" fmla="*/ 7794 w 10000"/>
                  <a:gd name="connsiteY99" fmla="*/ 9941 h 10000"/>
                  <a:gd name="connsiteX100" fmla="*/ 8088 w 10000"/>
                  <a:gd name="connsiteY100" fmla="*/ 10000 h 10000"/>
                  <a:gd name="connsiteX101" fmla="*/ 7941 w 10000"/>
                  <a:gd name="connsiteY101" fmla="*/ 10000 h 10000"/>
                  <a:gd name="connsiteX102" fmla="*/ 8088 w 10000"/>
                  <a:gd name="connsiteY102" fmla="*/ 10000 h 10000"/>
                  <a:gd name="connsiteX103" fmla="*/ 8235 w 10000"/>
                  <a:gd name="connsiteY103" fmla="*/ 10000 h 10000"/>
                  <a:gd name="connsiteX104" fmla="*/ 8529 w 10000"/>
                  <a:gd name="connsiteY104" fmla="*/ 9941 h 10000"/>
                  <a:gd name="connsiteX105" fmla="*/ 8529 w 10000"/>
                  <a:gd name="connsiteY105" fmla="*/ 9853 h 10000"/>
                  <a:gd name="connsiteX106" fmla="*/ 8676 w 10000"/>
                  <a:gd name="connsiteY106" fmla="*/ 9824 h 10000"/>
                  <a:gd name="connsiteX107" fmla="*/ 8676 w 10000"/>
                  <a:gd name="connsiteY107" fmla="*/ 9736 h 10000"/>
                  <a:gd name="connsiteX108" fmla="*/ 8824 w 10000"/>
                  <a:gd name="connsiteY108" fmla="*/ 9707 h 10000"/>
                  <a:gd name="connsiteX109" fmla="*/ 8824 w 10000"/>
                  <a:gd name="connsiteY109" fmla="*/ 9589 h 10000"/>
                  <a:gd name="connsiteX110" fmla="*/ 8971 w 10000"/>
                  <a:gd name="connsiteY110" fmla="*/ 9560 h 10000"/>
                  <a:gd name="connsiteX111" fmla="*/ 8971 w 10000"/>
                  <a:gd name="connsiteY111" fmla="*/ 9384 h 10000"/>
                  <a:gd name="connsiteX112" fmla="*/ 9118 w 10000"/>
                  <a:gd name="connsiteY112" fmla="*/ 9355 h 10000"/>
                  <a:gd name="connsiteX113" fmla="*/ 9118 w 10000"/>
                  <a:gd name="connsiteY113" fmla="*/ 9179 h 10000"/>
                  <a:gd name="connsiteX114" fmla="*/ 9265 w 10000"/>
                  <a:gd name="connsiteY114" fmla="*/ 9150 h 10000"/>
                  <a:gd name="connsiteX115" fmla="*/ 9265 w 10000"/>
                  <a:gd name="connsiteY115" fmla="*/ 8944 h 10000"/>
                  <a:gd name="connsiteX116" fmla="*/ 9412 w 10000"/>
                  <a:gd name="connsiteY116" fmla="*/ 8915 h 10000"/>
                  <a:gd name="connsiteX117" fmla="*/ 9412 w 10000"/>
                  <a:gd name="connsiteY117" fmla="*/ 8651 h 10000"/>
                  <a:gd name="connsiteX118" fmla="*/ 9559 w 10000"/>
                  <a:gd name="connsiteY118" fmla="*/ 8622 h 10000"/>
                  <a:gd name="connsiteX119" fmla="*/ 9559 w 10000"/>
                  <a:gd name="connsiteY119" fmla="*/ 8358 h 10000"/>
                  <a:gd name="connsiteX120" fmla="*/ 9706 w 10000"/>
                  <a:gd name="connsiteY120" fmla="*/ 8328 h 10000"/>
                  <a:gd name="connsiteX121" fmla="*/ 9706 w 10000"/>
                  <a:gd name="connsiteY121" fmla="*/ 8035 h 10000"/>
                  <a:gd name="connsiteX122" fmla="*/ 9853 w 10000"/>
                  <a:gd name="connsiteY122" fmla="*/ 8006 h 10000"/>
                  <a:gd name="connsiteX123" fmla="*/ 9853 w 10000"/>
                  <a:gd name="connsiteY123" fmla="*/ 7713 h 10000"/>
                  <a:gd name="connsiteX124" fmla="*/ 10000 w 10000"/>
                  <a:gd name="connsiteY12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529 w 10000"/>
                  <a:gd name="connsiteY40" fmla="*/ 821 h 10000"/>
                  <a:gd name="connsiteX41" fmla="*/ 3676 w 10000"/>
                  <a:gd name="connsiteY41" fmla="*/ 850 h 10000"/>
                  <a:gd name="connsiteX42" fmla="*/ 3676 w 10000"/>
                  <a:gd name="connsiteY42" fmla="*/ 1056 h 10000"/>
                  <a:gd name="connsiteX43" fmla="*/ 3824 w 10000"/>
                  <a:gd name="connsiteY43" fmla="*/ 1085 h 10000"/>
                  <a:gd name="connsiteX44" fmla="*/ 3824 w 10000"/>
                  <a:gd name="connsiteY44" fmla="*/ 1349 h 10000"/>
                  <a:gd name="connsiteX45" fmla="*/ 3971 w 10000"/>
                  <a:gd name="connsiteY45" fmla="*/ 1378 h 10000"/>
                  <a:gd name="connsiteX46" fmla="*/ 3971 w 10000"/>
                  <a:gd name="connsiteY46" fmla="*/ 1642 h 10000"/>
                  <a:gd name="connsiteX47" fmla="*/ 4118 w 10000"/>
                  <a:gd name="connsiteY47" fmla="*/ 1672 h 10000"/>
                  <a:gd name="connsiteX48" fmla="*/ 4118 w 10000"/>
                  <a:gd name="connsiteY48" fmla="*/ 1935 h 10000"/>
                  <a:gd name="connsiteX49" fmla="*/ 4265 w 10000"/>
                  <a:gd name="connsiteY49" fmla="*/ 1965 h 10000"/>
                  <a:gd name="connsiteX50" fmla="*/ 4265 w 10000"/>
                  <a:gd name="connsiteY50" fmla="*/ 2287 h 10000"/>
                  <a:gd name="connsiteX51" fmla="*/ 4412 w 10000"/>
                  <a:gd name="connsiteY51" fmla="*/ 2317 h 10000"/>
                  <a:gd name="connsiteX52" fmla="*/ 4412 w 10000"/>
                  <a:gd name="connsiteY52" fmla="*/ 2639 h 10000"/>
                  <a:gd name="connsiteX53" fmla="*/ 4559 w 10000"/>
                  <a:gd name="connsiteY53" fmla="*/ 2669 h 10000"/>
                  <a:gd name="connsiteX54" fmla="*/ 4559 w 10000"/>
                  <a:gd name="connsiteY54" fmla="*/ 3021 h 10000"/>
                  <a:gd name="connsiteX55" fmla="*/ 4706 w 10000"/>
                  <a:gd name="connsiteY55" fmla="*/ 3050 h 10000"/>
                  <a:gd name="connsiteX56" fmla="*/ 4706 w 10000"/>
                  <a:gd name="connsiteY56" fmla="*/ 3402 h 10000"/>
                  <a:gd name="connsiteX57" fmla="*/ 4853 w 10000"/>
                  <a:gd name="connsiteY57" fmla="*/ 3431 h 10000"/>
                  <a:gd name="connsiteX58" fmla="*/ 4853 w 10000"/>
                  <a:gd name="connsiteY58" fmla="*/ 3812 h 10000"/>
                  <a:gd name="connsiteX59" fmla="*/ 5000 w 10000"/>
                  <a:gd name="connsiteY59" fmla="*/ 3842 h 10000"/>
                  <a:gd name="connsiteX60" fmla="*/ 5000 w 10000"/>
                  <a:gd name="connsiteY60" fmla="*/ 4223 h 10000"/>
                  <a:gd name="connsiteX61" fmla="*/ 5147 w 10000"/>
                  <a:gd name="connsiteY61" fmla="*/ 4252 h 10000"/>
                  <a:gd name="connsiteX62" fmla="*/ 5147 w 10000"/>
                  <a:gd name="connsiteY62" fmla="*/ 4633 h 10000"/>
                  <a:gd name="connsiteX63" fmla="*/ 5294 w 10000"/>
                  <a:gd name="connsiteY63" fmla="*/ 4663 h 10000"/>
                  <a:gd name="connsiteX64" fmla="*/ 5294 w 10000"/>
                  <a:gd name="connsiteY64" fmla="*/ 5044 h 10000"/>
                  <a:gd name="connsiteX65" fmla="*/ 5441 w 10000"/>
                  <a:gd name="connsiteY65" fmla="*/ 5073 h 10000"/>
                  <a:gd name="connsiteX66" fmla="*/ 5441 w 10000"/>
                  <a:gd name="connsiteY66" fmla="*/ 5455 h 10000"/>
                  <a:gd name="connsiteX67" fmla="*/ 5588 w 10000"/>
                  <a:gd name="connsiteY67" fmla="*/ 5484 h 10000"/>
                  <a:gd name="connsiteX68" fmla="*/ 5588 w 10000"/>
                  <a:gd name="connsiteY68" fmla="*/ 5865 h 10000"/>
                  <a:gd name="connsiteX69" fmla="*/ 5735 w 10000"/>
                  <a:gd name="connsiteY69" fmla="*/ 5894 h 10000"/>
                  <a:gd name="connsiteX70" fmla="*/ 5735 w 10000"/>
                  <a:gd name="connsiteY70" fmla="*/ 6276 h 10000"/>
                  <a:gd name="connsiteX71" fmla="*/ 5882 w 10000"/>
                  <a:gd name="connsiteY71" fmla="*/ 6305 h 10000"/>
                  <a:gd name="connsiteX72" fmla="*/ 5882 w 10000"/>
                  <a:gd name="connsiteY72" fmla="*/ 6657 h 10000"/>
                  <a:gd name="connsiteX73" fmla="*/ 6029 w 10000"/>
                  <a:gd name="connsiteY73" fmla="*/ 6686 h 10000"/>
                  <a:gd name="connsiteX74" fmla="*/ 6029 w 10000"/>
                  <a:gd name="connsiteY74" fmla="*/ 7038 h 10000"/>
                  <a:gd name="connsiteX75" fmla="*/ 6176 w 10000"/>
                  <a:gd name="connsiteY75" fmla="*/ 7067 h 10000"/>
                  <a:gd name="connsiteX76" fmla="*/ 6176 w 10000"/>
                  <a:gd name="connsiteY76" fmla="*/ 7419 h 10000"/>
                  <a:gd name="connsiteX77" fmla="*/ 6324 w 10000"/>
                  <a:gd name="connsiteY77" fmla="*/ 7449 h 10000"/>
                  <a:gd name="connsiteX78" fmla="*/ 6324 w 10000"/>
                  <a:gd name="connsiteY78" fmla="*/ 7771 h 10000"/>
                  <a:gd name="connsiteX79" fmla="*/ 6471 w 10000"/>
                  <a:gd name="connsiteY79" fmla="*/ 7801 h 10000"/>
                  <a:gd name="connsiteX80" fmla="*/ 6471 w 10000"/>
                  <a:gd name="connsiteY80" fmla="*/ 8123 h 10000"/>
                  <a:gd name="connsiteX81" fmla="*/ 6618 w 10000"/>
                  <a:gd name="connsiteY81" fmla="*/ 8152 h 10000"/>
                  <a:gd name="connsiteX82" fmla="*/ 6618 w 10000"/>
                  <a:gd name="connsiteY82" fmla="*/ 8446 h 10000"/>
                  <a:gd name="connsiteX83" fmla="*/ 6765 w 10000"/>
                  <a:gd name="connsiteY83" fmla="*/ 8475 h 10000"/>
                  <a:gd name="connsiteX84" fmla="*/ 6765 w 10000"/>
                  <a:gd name="connsiteY84" fmla="*/ 8710 h 10000"/>
                  <a:gd name="connsiteX85" fmla="*/ 6912 w 10000"/>
                  <a:gd name="connsiteY85" fmla="*/ 8739 h 10000"/>
                  <a:gd name="connsiteX86" fmla="*/ 6912 w 10000"/>
                  <a:gd name="connsiteY86" fmla="*/ 8974 h 10000"/>
                  <a:gd name="connsiteX87" fmla="*/ 7059 w 10000"/>
                  <a:gd name="connsiteY87" fmla="*/ 9003 h 10000"/>
                  <a:gd name="connsiteX88" fmla="*/ 7059 w 10000"/>
                  <a:gd name="connsiteY88" fmla="*/ 9238 h 10000"/>
                  <a:gd name="connsiteX89" fmla="*/ 7206 w 10000"/>
                  <a:gd name="connsiteY89" fmla="*/ 9267 h 10000"/>
                  <a:gd name="connsiteX90" fmla="*/ 7206 w 10000"/>
                  <a:gd name="connsiteY90" fmla="*/ 9443 h 10000"/>
                  <a:gd name="connsiteX91" fmla="*/ 7353 w 10000"/>
                  <a:gd name="connsiteY91" fmla="*/ 9472 h 10000"/>
                  <a:gd name="connsiteX92" fmla="*/ 7353 w 10000"/>
                  <a:gd name="connsiteY92" fmla="*/ 9619 h 10000"/>
                  <a:gd name="connsiteX93" fmla="*/ 7500 w 10000"/>
                  <a:gd name="connsiteY93" fmla="*/ 9648 h 10000"/>
                  <a:gd name="connsiteX94" fmla="*/ 7500 w 10000"/>
                  <a:gd name="connsiteY94" fmla="*/ 9765 h 10000"/>
                  <a:gd name="connsiteX95" fmla="*/ 7647 w 10000"/>
                  <a:gd name="connsiteY95" fmla="*/ 9795 h 10000"/>
                  <a:gd name="connsiteX96" fmla="*/ 7647 w 10000"/>
                  <a:gd name="connsiteY96" fmla="*/ 9883 h 10000"/>
                  <a:gd name="connsiteX97" fmla="*/ 7794 w 10000"/>
                  <a:gd name="connsiteY97" fmla="*/ 9912 h 10000"/>
                  <a:gd name="connsiteX98" fmla="*/ 7794 w 10000"/>
                  <a:gd name="connsiteY98" fmla="*/ 9941 h 10000"/>
                  <a:gd name="connsiteX99" fmla="*/ 8088 w 10000"/>
                  <a:gd name="connsiteY99" fmla="*/ 10000 h 10000"/>
                  <a:gd name="connsiteX100" fmla="*/ 7941 w 10000"/>
                  <a:gd name="connsiteY100" fmla="*/ 10000 h 10000"/>
                  <a:gd name="connsiteX101" fmla="*/ 8088 w 10000"/>
                  <a:gd name="connsiteY101" fmla="*/ 10000 h 10000"/>
                  <a:gd name="connsiteX102" fmla="*/ 8235 w 10000"/>
                  <a:gd name="connsiteY102" fmla="*/ 10000 h 10000"/>
                  <a:gd name="connsiteX103" fmla="*/ 8529 w 10000"/>
                  <a:gd name="connsiteY103" fmla="*/ 9941 h 10000"/>
                  <a:gd name="connsiteX104" fmla="*/ 8529 w 10000"/>
                  <a:gd name="connsiteY104" fmla="*/ 9853 h 10000"/>
                  <a:gd name="connsiteX105" fmla="*/ 8676 w 10000"/>
                  <a:gd name="connsiteY105" fmla="*/ 9824 h 10000"/>
                  <a:gd name="connsiteX106" fmla="*/ 8676 w 10000"/>
                  <a:gd name="connsiteY106" fmla="*/ 9736 h 10000"/>
                  <a:gd name="connsiteX107" fmla="*/ 8824 w 10000"/>
                  <a:gd name="connsiteY107" fmla="*/ 9707 h 10000"/>
                  <a:gd name="connsiteX108" fmla="*/ 8824 w 10000"/>
                  <a:gd name="connsiteY108" fmla="*/ 9589 h 10000"/>
                  <a:gd name="connsiteX109" fmla="*/ 8971 w 10000"/>
                  <a:gd name="connsiteY109" fmla="*/ 9560 h 10000"/>
                  <a:gd name="connsiteX110" fmla="*/ 8971 w 10000"/>
                  <a:gd name="connsiteY110" fmla="*/ 9384 h 10000"/>
                  <a:gd name="connsiteX111" fmla="*/ 9118 w 10000"/>
                  <a:gd name="connsiteY111" fmla="*/ 9355 h 10000"/>
                  <a:gd name="connsiteX112" fmla="*/ 9118 w 10000"/>
                  <a:gd name="connsiteY112" fmla="*/ 9179 h 10000"/>
                  <a:gd name="connsiteX113" fmla="*/ 9265 w 10000"/>
                  <a:gd name="connsiteY113" fmla="*/ 9150 h 10000"/>
                  <a:gd name="connsiteX114" fmla="*/ 9265 w 10000"/>
                  <a:gd name="connsiteY114" fmla="*/ 8944 h 10000"/>
                  <a:gd name="connsiteX115" fmla="*/ 9412 w 10000"/>
                  <a:gd name="connsiteY115" fmla="*/ 8915 h 10000"/>
                  <a:gd name="connsiteX116" fmla="*/ 9412 w 10000"/>
                  <a:gd name="connsiteY116" fmla="*/ 8651 h 10000"/>
                  <a:gd name="connsiteX117" fmla="*/ 9559 w 10000"/>
                  <a:gd name="connsiteY117" fmla="*/ 8622 h 10000"/>
                  <a:gd name="connsiteX118" fmla="*/ 9559 w 10000"/>
                  <a:gd name="connsiteY118" fmla="*/ 8358 h 10000"/>
                  <a:gd name="connsiteX119" fmla="*/ 9706 w 10000"/>
                  <a:gd name="connsiteY119" fmla="*/ 8328 h 10000"/>
                  <a:gd name="connsiteX120" fmla="*/ 9706 w 10000"/>
                  <a:gd name="connsiteY120" fmla="*/ 8035 h 10000"/>
                  <a:gd name="connsiteX121" fmla="*/ 9853 w 10000"/>
                  <a:gd name="connsiteY121" fmla="*/ 8006 h 10000"/>
                  <a:gd name="connsiteX122" fmla="*/ 9853 w 10000"/>
                  <a:gd name="connsiteY122" fmla="*/ 7713 h 10000"/>
                  <a:gd name="connsiteX123" fmla="*/ 10000 w 10000"/>
                  <a:gd name="connsiteY12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676 w 10000"/>
                  <a:gd name="connsiteY41" fmla="*/ 1056 h 10000"/>
                  <a:gd name="connsiteX42" fmla="*/ 3824 w 10000"/>
                  <a:gd name="connsiteY42" fmla="*/ 1085 h 10000"/>
                  <a:gd name="connsiteX43" fmla="*/ 3824 w 10000"/>
                  <a:gd name="connsiteY43" fmla="*/ 1349 h 10000"/>
                  <a:gd name="connsiteX44" fmla="*/ 3971 w 10000"/>
                  <a:gd name="connsiteY44" fmla="*/ 1378 h 10000"/>
                  <a:gd name="connsiteX45" fmla="*/ 3971 w 10000"/>
                  <a:gd name="connsiteY45" fmla="*/ 1642 h 10000"/>
                  <a:gd name="connsiteX46" fmla="*/ 4118 w 10000"/>
                  <a:gd name="connsiteY46" fmla="*/ 1672 h 10000"/>
                  <a:gd name="connsiteX47" fmla="*/ 4118 w 10000"/>
                  <a:gd name="connsiteY47" fmla="*/ 1935 h 10000"/>
                  <a:gd name="connsiteX48" fmla="*/ 4265 w 10000"/>
                  <a:gd name="connsiteY48" fmla="*/ 1965 h 10000"/>
                  <a:gd name="connsiteX49" fmla="*/ 4265 w 10000"/>
                  <a:gd name="connsiteY49" fmla="*/ 2287 h 10000"/>
                  <a:gd name="connsiteX50" fmla="*/ 4412 w 10000"/>
                  <a:gd name="connsiteY50" fmla="*/ 2317 h 10000"/>
                  <a:gd name="connsiteX51" fmla="*/ 4412 w 10000"/>
                  <a:gd name="connsiteY51" fmla="*/ 2639 h 10000"/>
                  <a:gd name="connsiteX52" fmla="*/ 4559 w 10000"/>
                  <a:gd name="connsiteY52" fmla="*/ 2669 h 10000"/>
                  <a:gd name="connsiteX53" fmla="*/ 4559 w 10000"/>
                  <a:gd name="connsiteY53" fmla="*/ 3021 h 10000"/>
                  <a:gd name="connsiteX54" fmla="*/ 4706 w 10000"/>
                  <a:gd name="connsiteY54" fmla="*/ 3050 h 10000"/>
                  <a:gd name="connsiteX55" fmla="*/ 4706 w 10000"/>
                  <a:gd name="connsiteY55" fmla="*/ 3402 h 10000"/>
                  <a:gd name="connsiteX56" fmla="*/ 4853 w 10000"/>
                  <a:gd name="connsiteY56" fmla="*/ 3431 h 10000"/>
                  <a:gd name="connsiteX57" fmla="*/ 4853 w 10000"/>
                  <a:gd name="connsiteY57" fmla="*/ 3812 h 10000"/>
                  <a:gd name="connsiteX58" fmla="*/ 5000 w 10000"/>
                  <a:gd name="connsiteY58" fmla="*/ 3842 h 10000"/>
                  <a:gd name="connsiteX59" fmla="*/ 5000 w 10000"/>
                  <a:gd name="connsiteY59" fmla="*/ 4223 h 10000"/>
                  <a:gd name="connsiteX60" fmla="*/ 5147 w 10000"/>
                  <a:gd name="connsiteY60" fmla="*/ 4252 h 10000"/>
                  <a:gd name="connsiteX61" fmla="*/ 5147 w 10000"/>
                  <a:gd name="connsiteY61" fmla="*/ 4633 h 10000"/>
                  <a:gd name="connsiteX62" fmla="*/ 5294 w 10000"/>
                  <a:gd name="connsiteY62" fmla="*/ 4663 h 10000"/>
                  <a:gd name="connsiteX63" fmla="*/ 5294 w 10000"/>
                  <a:gd name="connsiteY63" fmla="*/ 5044 h 10000"/>
                  <a:gd name="connsiteX64" fmla="*/ 5441 w 10000"/>
                  <a:gd name="connsiteY64" fmla="*/ 5073 h 10000"/>
                  <a:gd name="connsiteX65" fmla="*/ 5441 w 10000"/>
                  <a:gd name="connsiteY65" fmla="*/ 5455 h 10000"/>
                  <a:gd name="connsiteX66" fmla="*/ 5588 w 10000"/>
                  <a:gd name="connsiteY66" fmla="*/ 5484 h 10000"/>
                  <a:gd name="connsiteX67" fmla="*/ 5588 w 10000"/>
                  <a:gd name="connsiteY67" fmla="*/ 5865 h 10000"/>
                  <a:gd name="connsiteX68" fmla="*/ 5735 w 10000"/>
                  <a:gd name="connsiteY68" fmla="*/ 5894 h 10000"/>
                  <a:gd name="connsiteX69" fmla="*/ 5735 w 10000"/>
                  <a:gd name="connsiteY69" fmla="*/ 6276 h 10000"/>
                  <a:gd name="connsiteX70" fmla="*/ 5882 w 10000"/>
                  <a:gd name="connsiteY70" fmla="*/ 6305 h 10000"/>
                  <a:gd name="connsiteX71" fmla="*/ 5882 w 10000"/>
                  <a:gd name="connsiteY71" fmla="*/ 6657 h 10000"/>
                  <a:gd name="connsiteX72" fmla="*/ 6029 w 10000"/>
                  <a:gd name="connsiteY72" fmla="*/ 6686 h 10000"/>
                  <a:gd name="connsiteX73" fmla="*/ 6029 w 10000"/>
                  <a:gd name="connsiteY73" fmla="*/ 7038 h 10000"/>
                  <a:gd name="connsiteX74" fmla="*/ 6176 w 10000"/>
                  <a:gd name="connsiteY74" fmla="*/ 7067 h 10000"/>
                  <a:gd name="connsiteX75" fmla="*/ 6176 w 10000"/>
                  <a:gd name="connsiteY75" fmla="*/ 7419 h 10000"/>
                  <a:gd name="connsiteX76" fmla="*/ 6324 w 10000"/>
                  <a:gd name="connsiteY76" fmla="*/ 7449 h 10000"/>
                  <a:gd name="connsiteX77" fmla="*/ 6324 w 10000"/>
                  <a:gd name="connsiteY77" fmla="*/ 7771 h 10000"/>
                  <a:gd name="connsiteX78" fmla="*/ 6471 w 10000"/>
                  <a:gd name="connsiteY78" fmla="*/ 7801 h 10000"/>
                  <a:gd name="connsiteX79" fmla="*/ 6471 w 10000"/>
                  <a:gd name="connsiteY79" fmla="*/ 8123 h 10000"/>
                  <a:gd name="connsiteX80" fmla="*/ 6618 w 10000"/>
                  <a:gd name="connsiteY80" fmla="*/ 8152 h 10000"/>
                  <a:gd name="connsiteX81" fmla="*/ 6618 w 10000"/>
                  <a:gd name="connsiteY81" fmla="*/ 8446 h 10000"/>
                  <a:gd name="connsiteX82" fmla="*/ 6765 w 10000"/>
                  <a:gd name="connsiteY82" fmla="*/ 8475 h 10000"/>
                  <a:gd name="connsiteX83" fmla="*/ 6765 w 10000"/>
                  <a:gd name="connsiteY83" fmla="*/ 8710 h 10000"/>
                  <a:gd name="connsiteX84" fmla="*/ 6912 w 10000"/>
                  <a:gd name="connsiteY84" fmla="*/ 8739 h 10000"/>
                  <a:gd name="connsiteX85" fmla="*/ 6912 w 10000"/>
                  <a:gd name="connsiteY85" fmla="*/ 8974 h 10000"/>
                  <a:gd name="connsiteX86" fmla="*/ 7059 w 10000"/>
                  <a:gd name="connsiteY86" fmla="*/ 9003 h 10000"/>
                  <a:gd name="connsiteX87" fmla="*/ 7059 w 10000"/>
                  <a:gd name="connsiteY87" fmla="*/ 9238 h 10000"/>
                  <a:gd name="connsiteX88" fmla="*/ 7206 w 10000"/>
                  <a:gd name="connsiteY88" fmla="*/ 9267 h 10000"/>
                  <a:gd name="connsiteX89" fmla="*/ 7206 w 10000"/>
                  <a:gd name="connsiteY89" fmla="*/ 9443 h 10000"/>
                  <a:gd name="connsiteX90" fmla="*/ 7353 w 10000"/>
                  <a:gd name="connsiteY90" fmla="*/ 9472 h 10000"/>
                  <a:gd name="connsiteX91" fmla="*/ 7353 w 10000"/>
                  <a:gd name="connsiteY91" fmla="*/ 9619 h 10000"/>
                  <a:gd name="connsiteX92" fmla="*/ 7500 w 10000"/>
                  <a:gd name="connsiteY92" fmla="*/ 9648 h 10000"/>
                  <a:gd name="connsiteX93" fmla="*/ 7500 w 10000"/>
                  <a:gd name="connsiteY93" fmla="*/ 9765 h 10000"/>
                  <a:gd name="connsiteX94" fmla="*/ 7647 w 10000"/>
                  <a:gd name="connsiteY94" fmla="*/ 9795 h 10000"/>
                  <a:gd name="connsiteX95" fmla="*/ 7647 w 10000"/>
                  <a:gd name="connsiteY95" fmla="*/ 9883 h 10000"/>
                  <a:gd name="connsiteX96" fmla="*/ 7794 w 10000"/>
                  <a:gd name="connsiteY96" fmla="*/ 9912 h 10000"/>
                  <a:gd name="connsiteX97" fmla="*/ 7794 w 10000"/>
                  <a:gd name="connsiteY97" fmla="*/ 9941 h 10000"/>
                  <a:gd name="connsiteX98" fmla="*/ 8088 w 10000"/>
                  <a:gd name="connsiteY98" fmla="*/ 10000 h 10000"/>
                  <a:gd name="connsiteX99" fmla="*/ 7941 w 10000"/>
                  <a:gd name="connsiteY99" fmla="*/ 10000 h 10000"/>
                  <a:gd name="connsiteX100" fmla="*/ 8088 w 10000"/>
                  <a:gd name="connsiteY100" fmla="*/ 10000 h 10000"/>
                  <a:gd name="connsiteX101" fmla="*/ 8235 w 10000"/>
                  <a:gd name="connsiteY101" fmla="*/ 10000 h 10000"/>
                  <a:gd name="connsiteX102" fmla="*/ 8529 w 10000"/>
                  <a:gd name="connsiteY102" fmla="*/ 9941 h 10000"/>
                  <a:gd name="connsiteX103" fmla="*/ 8529 w 10000"/>
                  <a:gd name="connsiteY103" fmla="*/ 9853 h 10000"/>
                  <a:gd name="connsiteX104" fmla="*/ 8676 w 10000"/>
                  <a:gd name="connsiteY104" fmla="*/ 9824 h 10000"/>
                  <a:gd name="connsiteX105" fmla="*/ 8676 w 10000"/>
                  <a:gd name="connsiteY105" fmla="*/ 9736 h 10000"/>
                  <a:gd name="connsiteX106" fmla="*/ 8824 w 10000"/>
                  <a:gd name="connsiteY106" fmla="*/ 9707 h 10000"/>
                  <a:gd name="connsiteX107" fmla="*/ 8824 w 10000"/>
                  <a:gd name="connsiteY107" fmla="*/ 9589 h 10000"/>
                  <a:gd name="connsiteX108" fmla="*/ 8971 w 10000"/>
                  <a:gd name="connsiteY108" fmla="*/ 9560 h 10000"/>
                  <a:gd name="connsiteX109" fmla="*/ 8971 w 10000"/>
                  <a:gd name="connsiteY109" fmla="*/ 9384 h 10000"/>
                  <a:gd name="connsiteX110" fmla="*/ 9118 w 10000"/>
                  <a:gd name="connsiteY110" fmla="*/ 9355 h 10000"/>
                  <a:gd name="connsiteX111" fmla="*/ 9118 w 10000"/>
                  <a:gd name="connsiteY111" fmla="*/ 9179 h 10000"/>
                  <a:gd name="connsiteX112" fmla="*/ 9265 w 10000"/>
                  <a:gd name="connsiteY112" fmla="*/ 9150 h 10000"/>
                  <a:gd name="connsiteX113" fmla="*/ 9265 w 10000"/>
                  <a:gd name="connsiteY113" fmla="*/ 8944 h 10000"/>
                  <a:gd name="connsiteX114" fmla="*/ 9412 w 10000"/>
                  <a:gd name="connsiteY114" fmla="*/ 8915 h 10000"/>
                  <a:gd name="connsiteX115" fmla="*/ 9412 w 10000"/>
                  <a:gd name="connsiteY115" fmla="*/ 8651 h 10000"/>
                  <a:gd name="connsiteX116" fmla="*/ 9559 w 10000"/>
                  <a:gd name="connsiteY116" fmla="*/ 8622 h 10000"/>
                  <a:gd name="connsiteX117" fmla="*/ 9559 w 10000"/>
                  <a:gd name="connsiteY117" fmla="*/ 8358 h 10000"/>
                  <a:gd name="connsiteX118" fmla="*/ 9706 w 10000"/>
                  <a:gd name="connsiteY118" fmla="*/ 8328 h 10000"/>
                  <a:gd name="connsiteX119" fmla="*/ 9706 w 10000"/>
                  <a:gd name="connsiteY119" fmla="*/ 8035 h 10000"/>
                  <a:gd name="connsiteX120" fmla="*/ 9853 w 10000"/>
                  <a:gd name="connsiteY120" fmla="*/ 8006 h 10000"/>
                  <a:gd name="connsiteX121" fmla="*/ 9853 w 10000"/>
                  <a:gd name="connsiteY121" fmla="*/ 7713 h 10000"/>
                  <a:gd name="connsiteX122" fmla="*/ 10000 w 10000"/>
                  <a:gd name="connsiteY12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824 w 10000"/>
                  <a:gd name="connsiteY42" fmla="*/ 1349 h 10000"/>
                  <a:gd name="connsiteX43" fmla="*/ 3971 w 10000"/>
                  <a:gd name="connsiteY43" fmla="*/ 1378 h 10000"/>
                  <a:gd name="connsiteX44" fmla="*/ 3971 w 10000"/>
                  <a:gd name="connsiteY44" fmla="*/ 1642 h 10000"/>
                  <a:gd name="connsiteX45" fmla="*/ 4118 w 10000"/>
                  <a:gd name="connsiteY45" fmla="*/ 1672 h 10000"/>
                  <a:gd name="connsiteX46" fmla="*/ 4118 w 10000"/>
                  <a:gd name="connsiteY46" fmla="*/ 1935 h 10000"/>
                  <a:gd name="connsiteX47" fmla="*/ 4265 w 10000"/>
                  <a:gd name="connsiteY47" fmla="*/ 1965 h 10000"/>
                  <a:gd name="connsiteX48" fmla="*/ 4265 w 10000"/>
                  <a:gd name="connsiteY48" fmla="*/ 2287 h 10000"/>
                  <a:gd name="connsiteX49" fmla="*/ 4412 w 10000"/>
                  <a:gd name="connsiteY49" fmla="*/ 2317 h 10000"/>
                  <a:gd name="connsiteX50" fmla="*/ 4412 w 10000"/>
                  <a:gd name="connsiteY50" fmla="*/ 2639 h 10000"/>
                  <a:gd name="connsiteX51" fmla="*/ 4559 w 10000"/>
                  <a:gd name="connsiteY51" fmla="*/ 2669 h 10000"/>
                  <a:gd name="connsiteX52" fmla="*/ 4559 w 10000"/>
                  <a:gd name="connsiteY52" fmla="*/ 3021 h 10000"/>
                  <a:gd name="connsiteX53" fmla="*/ 4706 w 10000"/>
                  <a:gd name="connsiteY53" fmla="*/ 3050 h 10000"/>
                  <a:gd name="connsiteX54" fmla="*/ 4706 w 10000"/>
                  <a:gd name="connsiteY54" fmla="*/ 3402 h 10000"/>
                  <a:gd name="connsiteX55" fmla="*/ 4853 w 10000"/>
                  <a:gd name="connsiteY55" fmla="*/ 3431 h 10000"/>
                  <a:gd name="connsiteX56" fmla="*/ 4853 w 10000"/>
                  <a:gd name="connsiteY56" fmla="*/ 3812 h 10000"/>
                  <a:gd name="connsiteX57" fmla="*/ 5000 w 10000"/>
                  <a:gd name="connsiteY57" fmla="*/ 3842 h 10000"/>
                  <a:gd name="connsiteX58" fmla="*/ 5000 w 10000"/>
                  <a:gd name="connsiteY58" fmla="*/ 4223 h 10000"/>
                  <a:gd name="connsiteX59" fmla="*/ 5147 w 10000"/>
                  <a:gd name="connsiteY59" fmla="*/ 4252 h 10000"/>
                  <a:gd name="connsiteX60" fmla="*/ 5147 w 10000"/>
                  <a:gd name="connsiteY60" fmla="*/ 4633 h 10000"/>
                  <a:gd name="connsiteX61" fmla="*/ 5294 w 10000"/>
                  <a:gd name="connsiteY61" fmla="*/ 4663 h 10000"/>
                  <a:gd name="connsiteX62" fmla="*/ 5294 w 10000"/>
                  <a:gd name="connsiteY62" fmla="*/ 5044 h 10000"/>
                  <a:gd name="connsiteX63" fmla="*/ 5441 w 10000"/>
                  <a:gd name="connsiteY63" fmla="*/ 5073 h 10000"/>
                  <a:gd name="connsiteX64" fmla="*/ 5441 w 10000"/>
                  <a:gd name="connsiteY64" fmla="*/ 5455 h 10000"/>
                  <a:gd name="connsiteX65" fmla="*/ 5588 w 10000"/>
                  <a:gd name="connsiteY65" fmla="*/ 5484 h 10000"/>
                  <a:gd name="connsiteX66" fmla="*/ 5588 w 10000"/>
                  <a:gd name="connsiteY66" fmla="*/ 5865 h 10000"/>
                  <a:gd name="connsiteX67" fmla="*/ 5735 w 10000"/>
                  <a:gd name="connsiteY67" fmla="*/ 5894 h 10000"/>
                  <a:gd name="connsiteX68" fmla="*/ 5735 w 10000"/>
                  <a:gd name="connsiteY68" fmla="*/ 6276 h 10000"/>
                  <a:gd name="connsiteX69" fmla="*/ 5882 w 10000"/>
                  <a:gd name="connsiteY69" fmla="*/ 6305 h 10000"/>
                  <a:gd name="connsiteX70" fmla="*/ 5882 w 10000"/>
                  <a:gd name="connsiteY70" fmla="*/ 6657 h 10000"/>
                  <a:gd name="connsiteX71" fmla="*/ 6029 w 10000"/>
                  <a:gd name="connsiteY71" fmla="*/ 6686 h 10000"/>
                  <a:gd name="connsiteX72" fmla="*/ 6029 w 10000"/>
                  <a:gd name="connsiteY72" fmla="*/ 7038 h 10000"/>
                  <a:gd name="connsiteX73" fmla="*/ 6176 w 10000"/>
                  <a:gd name="connsiteY73" fmla="*/ 7067 h 10000"/>
                  <a:gd name="connsiteX74" fmla="*/ 6176 w 10000"/>
                  <a:gd name="connsiteY74" fmla="*/ 7419 h 10000"/>
                  <a:gd name="connsiteX75" fmla="*/ 6324 w 10000"/>
                  <a:gd name="connsiteY75" fmla="*/ 7449 h 10000"/>
                  <a:gd name="connsiteX76" fmla="*/ 6324 w 10000"/>
                  <a:gd name="connsiteY76" fmla="*/ 7771 h 10000"/>
                  <a:gd name="connsiteX77" fmla="*/ 6471 w 10000"/>
                  <a:gd name="connsiteY77" fmla="*/ 7801 h 10000"/>
                  <a:gd name="connsiteX78" fmla="*/ 6471 w 10000"/>
                  <a:gd name="connsiteY78" fmla="*/ 8123 h 10000"/>
                  <a:gd name="connsiteX79" fmla="*/ 6618 w 10000"/>
                  <a:gd name="connsiteY79" fmla="*/ 8152 h 10000"/>
                  <a:gd name="connsiteX80" fmla="*/ 6618 w 10000"/>
                  <a:gd name="connsiteY80" fmla="*/ 8446 h 10000"/>
                  <a:gd name="connsiteX81" fmla="*/ 6765 w 10000"/>
                  <a:gd name="connsiteY81" fmla="*/ 8475 h 10000"/>
                  <a:gd name="connsiteX82" fmla="*/ 6765 w 10000"/>
                  <a:gd name="connsiteY82" fmla="*/ 8710 h 10000"/>
                  <a:gd name="connsiteX83" fmla="*/ 6912 w 10000"/>
                  <a:gd name="connsiteY83" fmla="*/ 8739 h 10000"/>
                  <a:gd name="connsiteX84" fmla="*/ 6912 w 10000"/>
                  <a:gd name="connsiteY84" fmla="*/ 8974 h 10000"/>
                  <a:gd name="connsiteX85" fmla="*/ 7059 w 10000"/>
                  <a:gd name="connsiteY85" fmla="*/ 9003 h 10000"/>
                  <a:gd name="connsiteX86" fmla="*/ 7059 w 10000"/>
                  <a:gd name="connsiteY86" fmla="*/ 9238 h 10000"/>
                  <a:gd name="connsiteX87" fmla="*/ 7206 w 10000"/>
                  <a:gd name="connsiteY87" fmla="*/ 9267 h 10000"/>
                  <a:gd name="connsiteX88" fmla="*/ 7206 w 10000"/>
                  <a:gd name="connsiteY88" fmla="*/ 9443 h 10000"/>
                  <a:gd name="connsiteX89" fmla="*/ 7353 w 10000"/>
                  <a:gd name="connsiteY89" fmla="*/ 9472 h 10000"/>
                  <a:gd name="connsiteX90" fmla="*/ 7353 w 10000"/>
                  <a:gd name="connsiteY90" fmla="*/ 9619 h 10000"/>
                  <a:gd name="connsiteX91" fmla="*/ 7500 w 10000"/>
                  <a:gd name="connsiteY91" fmla="*/ 9648 h 10000"/>
                  <a:gd name="connsiteX92" fmla="*/ 7500 w 10000"/>
                  <a:gd name="connsiteY92" fmla="*/ 9765 h 10000"/>
                  <a:gd name="connsiteX93" fmla="*/ 7647 w 10000"/>
                  <a:gd name="connsiteY93" fmla="*/ 9795 h 10000"/>
                  <a:gd name="connsiteX94" fmla="*/ 7647 w 10000"/>
                  <a:gd name="connsiteY94" fmla="*/ 9883 h 10000"/>
                  <a:gd name="connsiteX95" fmla="*/ 7794 w 10000"/>
                  <a:gd name="connsiteY95" fmla="*/ 9912 h 10000"/>
                  <a:gd name="connsiteX96" fmla="*/ 7794 w 10000"/>
                  <a:gd name="connsiteY96" fmla="*/ 9941 h 10000"/>
                  <a:gd name="connsiteX97" fmla="*/ 8088 w 10000"/>
                  <a:gd name="connsiteY97" fmla="*/ 10000 h 10000"/>
                  <a:gd name="connsiteX98" fmla="*/ 7941 w 10000"/>
                  <a:gd name="connsiteY98" fmla="*/ 10000 h 10000"/>
                  <a:gd name="connsiteX99" fmla="*/ 8088 w 10000"/>
                  <a:gd name="connsiteY99" fmla="*/ 10000 h 10000"/>
                  <a:gd name="connsiteX100" fmla="*/ 8235 w 10000"/>
                  <a:gd name="connsiteY100" fmla="*/ 10000 h 10000"/>
                  <a:gd name="connsiteX101" fmla="*/ 8529 w 10000"/>
                  <a:gd name="connsiteY101" fmla="*/ 9941 h 10000"/>
                  <a:gd name="connsiteX102" fmla="*/ 8529 w 10000"/>
                  <a:gd name="connsiteY102" fmla="*/ 9853 h 10000"/>
                  <a:gd name="connsiteX103" fmla="*/ 8676 w 10000"/>
                  <a:gd name="connsiteY103" fmla="*/ 9824 h 10000"/>
                  <a:gd name="connsiteX104" fmla="*/ 8676 w 10000"/>
                  <a:gd name="connsiteY104" fmla="*/ 9736 h 10000"/>
                  <a:gd name="connsiteX105" fmla="*/ 8824 w 10000"/>
                  <a:gd name="connsiteY105" fmla="*/ 9707 h 10000"/>
                  <a:gd name="connsiteX106" fmla="*/ 8824 w 10000"/>
                  <a:gd name="connsiteY106" fmla="*/ 9589 h 10000"/>
                  <a:gd name="connsiteX107" fmla="*/ 8971 w 10000"/>
                  <a:gd name="connsiteY107" fmla="*/ 9560 h 10000"/>
                  <a:gd name="connsiteX108" fmla="*/ 8971 w 10000"/>
                  <a:gd name="connsiteY108" fmla="*/ 9384 h 10000"/>
                  <a:gd name="connsiteX109" fmla="*/ 9118 w 10000"/>
                  <a:gd name="connsiteY109" fmla="*/ 9355 h 10000"/>
                  <a:gd name="connsiteX110" fmla="*/ 9118 w 10000"/>
                  <a:gd name="connsiteY110" fmla="*/ 9179 h 10000"/>
                  <a:gd name="connsiteX111" fmla="*/ 9265 w 10000"/>
                  <a:gd name="connsiteY111" fmla="*/ 9150 h 10000"/>
                  <a:gd name="connsiteX112" fmla="*/ 9265 w 10000"/>
                  <a:gd name="connsiteY112" fmla="*/ 8944 h 10000"/>
                  <a:gd name="connsiteX113" fmla="*/ 9412 w 10000"/>
                  <a:gd name="connsiteY113" fmla="*/ 8915 h 10000"/>
                  <a:gd name="connsiteX114" fmla="*/ 9412 w 10000"/>
                  <a:gd name="connsiteY114" fmla="*/ 8651 h 10000"/>
                  <a:gd name="connsiteX115" fmla="*/ 9559 w 10000"/>
                  <a:gd name="connsiteY115" fmla="*/ 8622 h 10000"/>
                  <a:gd name="connsiteX116" fmla="*/ 9559 w 10000"/>
                  <a:gd name="connsiteY116" fmla="*/ 8358 h 10000"/>
                  <a:gd name="connsiteX117" fmla="*/ 9706 w 10000"/>
                  <a:gd name="connsiteY117" fmla="*/ 8328 h 10000"/>
                  <a:gd name="connsiteX118" fmla="*/ 9706 w 10000"/>
                  <a:gd name="connsiteY118" fmla="*/ 8035 h 10000"/>
                  <a:gd name="connsiteX119" fmla="*/ 9853 w 10000"/>
                  <a:gd name="connsiteY119" fmla="*/ 8006 h 10000"/>
                  <a:gd name="connsiteX120" fmla="*/ 9853 w 10000"/>
                  <a:gd name="connsiteY120" fmla="*/ 7713 h 10000"/>
                  <a:gd name="connsiteX121" fmla="*/ 10000 w 10000"/>
                  <a:gd name="connsiteY12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3971 w 10000"/>
                  <a:gd name="connsiteY43" fmla="*/ 1642 h 10000"/>
                  <a:gd name="connsiteX44" fmla="*/ 4118 w 10000"/>
                  <a:gd name="connsiteY44" fmla="*/ 1672 h 10000"/>
                  <a:gd name="connsiteX45" fmla="*/ 4118 w 10000"/>
                  <a:gd name="connsiteY45" fmla="*/ 1935 h 10000"/>
                  <a:gd name="connsiteX46" fmla="*/ 4265 w 10000"/>
                  <a:gd name="connsiteY46" fmla="*/ 1965 h 10000"/>
                  <a:gd name="connsiteX47" fmla="*/ 4265 w 10000"/>
                  <a:gd name="connsiteY47" fmla="*/ 2287 h 10000"/>
                  <a:gd name="connsiteX48" fmla="*/ 4412 w 10000"/>
                  <a:gd name="connsiteY48" fmla="*/ 2317 h 10000"/>
                  <a:gd name="connsiteX49" fmla="*/ 4412 w 10000"/>
                  <a:gd name="connsiteY49" fmla="*/ 2639 h 10000"/>
                  <a:gd name="connsiteX50" fmla="*/ 4559 w 10000"/>
                  <a:gd name="connsiteY50" fmla="*/ 2669 h 10000"/>
                  <a:gd name="connsiteX51" fmla="*/ 4559 w 10000"/>
                  <a:gd name="connsiteY51" fmla="*/ 3021 h 10000"/>
                  <a:gd name="connsiteX52" fmla="*/ 4706 w 10000"/>
                  <a:gd name="connsiteY52" fmla="*/ 3050 h 10000"/>
                  <a:gd name="connsiteX53" fmla="*/ 4706 w 10000"/>
                  <a:gd name="connsiteY53" fmla="*/ 3402 h 10000"/>
                  <a:gd name="connsiteX54" fmla="*/ 4853 w 10000"/>
                  <a:gd name="connsiteY54" fmla="*/ 3431 h 10000"/>
                  <a:gd name="connsiteX55" fmla="*/ 4853 w 10000"/>
                  <a:gd name="connsiteY55" fmla="*/ 3812 h 10000"/>
                  <a:gd name="connsiteX56" fmla="*/ 5000 w 10000"/>
                  <a:gd name="connsiteY56" fmla="*/ 3842 h 10000"/>
                  <a:gd name="connsiteX57" fmla="*/ 5000 w 10000"/>
                  <a:gd name="connsiteY57" fmla="*/ 4223 h 10000"/>
                  <a:gd name="connsiteX58" fmla="*/ 5147 w 10000"/>
                  <a:gd name="connsiteY58" fmla="*/ 4252 h 10000"/>
                  <a:gd name="connsiteX59" fmla="*/ 5147 w 10000"/>
                  <a:gd name="connsiteY59" fmla="*/ 4633 h 10000"/>
                  <a:gd name="connsiteX60" fmla="*/ 5294 w 10000"/>
                  <a:gd name="connsiteY60" fmla="*/ 4663 h 10000"/>
                  <a:gd name="connsiteX61" fmla="*/ 5294 w 10000"/>
                  <a:gd name="connsiteY61" fmla="*/ 5044 h 10000"/>
                  <a:gd name="connsiteX62" fmla="*/ 5441 w 10000"/>
                  <a:gd name="connsiteY62" fmla="*/ 5073 h 10000"/>
                  <a:gd name="connsiteX63" fmla="*/ 5441 w 10000"/>
                  <a:gd name="connsiteY63" fmla="*/ 5455 h 10000"/>
                  <a:gd name="connsiteX64" fmla="*/ 5588 w 10000"/>
                  <a:gd name="connsiteY64" fmla="*/ 5484 h 10000"/>
                  <a:gd name="connsiteX65" fmla="*/ 5588 w 10000"/>
                  <a:gd name="connsiteY65" fmla="*/ 5865 h 10000"/>
                  <a:gd name="connsiteX66" fmla="*/ 5735 w 10000"/>
                  <a:gd name="connsiteY66" fmla="*/ 5894 h 10000"/>
                  <a:gd name="connsiteX67" fmla="*/ 5735 w 10000"/>
                  <a:gd name="connsiteY67" fmla="*/ 6276 h 10000"/>
                  <a:gd name="connsiteX68" fmla="*/ 5882 w 10000"/>
                  <a:gd name="connsiteY68" fmla="*/ 6305 h 10000"/>
                  <a:gd name="connsiteX69" fmla="*/ 5882 w 10000"/>
                  <a:gd name="connsiteY69" fmla="*/ 6657 h 10000"/>
                  <a:gd name="connsiteX70" fmla="*/ 6029 w 10000"/>
                  <a:gd name="connsiteY70" fmla="*/ 6686 h 10000"/>
                  <a:gd name="connsiteX71" fmla="*/ 6029 w 10000"/>
                  <a:gd name="connsiteY71" fmla="*/ 7038 h 10000"/>
                  <a:gd name="connsiteX72" fmla="*/ 6176 w 10000"/>
                  <a:gd name="connsiteY72" fmla="*/ 7067 h 10000"/>
                  <a:gd name="connsiteX73" fmla="*/ 6176 w 10000"/>
                  <a:gd name="connsiteY73" fmla="*/ 7419 h 10000"/>
                  <a:gd name="connsiteX74" fmla="*/ 6324 w 10000"/>
                  <a:gd name="connsiteY74" fmla="*/ 7449 h 10000"/>
                  <a:gd name="connsiteX75" fmla="*/ 6324 w 10000"/>
                  <a:gd name="connsiteY75" fmla="*/ 7771 h 10000"/>
                  <a:gd name="connsiteX76" fmla="*/ 6471 w 10000"/>
                  <a:gd name="connsiteY76" fmla="*/ 7801 h 10000"/>
                  <a:gd name="connsiteX77" fmla="*/ 6471 w 10000"/>
                  <a:gd name="connsiteY77" fmla="*/ 8123 h 10000"/>
                  <a:gd name="connsiteX78" fmla="*/ 6618 w 10000"/>
                  <a:gd name="connsiteY78" fmla="*/ 8152 h 10000"/>
                  <a:gd name="connsiteX79" fmla="*/ 6618 w 10000"/>
                  <a:gd name="connsiteY79" fmla="*/ 8446 h 10000"/>
                  <a:gd name="connsiteX80" fmla="*/ 6765 w 10000"/>
                  <a:gd name="connsiteY80" fmla="*/ 8475 h 10000"/>
                  <a:gd name="connsiteX81" fmla="*/ 6765 w 10000"/>
                  <a:gd name="connsiteY81" fmla="*/ 8710 h 10000"/>
                  <a:gd name="connsiteX82" fmla="*/ 6912 w 10000"/>
                  <a:gd name="connsiteY82" fmla="*/ 8739 h 10000"/>
                  <a:gd name="connsiteX83" fmla="*/ 6912 w 10000"/>
                  <a:gd name="connsiteY83" fmla="*/ 8974 h 10000"/>
                  <a:gd name="connsiteX84" fmla="*/ 7059 w 10000"/>
                  <a:gd name="connsiteY84" fmla="*/ 9003 h 10000"/>
                  <a:gd name="connsiteX85" fmla="*/ 7059 w 10000"/>
                  <a:gd name="connsiteY85" fmla="*/ 9238 h 10000"/>
                  <a:gd name="connsiteX86" fmla="*/ 7206 w 10000"/>
                  <a:gd name="connsiteY86" fmla="*/ 9267 h 10000"/>
                  <a:gd name="connsiteX87" fmla="*/ 7206 w 10000"/>
                  <a:gd name="connsiteY87" fmla="*/ 9443 h 10000"/>
                  <a:gd name="connsiteX88" fmla="*/ 7353 w 10000"/>
                  <a:gd name="connsiteY88" fmla="*/ 9472 h 10000"/>
                  <a:gd name="connsiteX89" fmla="*/ 7353 w 10000"/>
                  <a:gd name="connsiteY89" fmla="*/ 9619 h 10000"/>
                  <a:gd name="connsiteX90" fmla="*/ 7500 w 10000"/>
                  <a:gd name="connsiteY90" fmla="*/ 9648 h 10000"/>
                  <a:gd name="connsiteX91" fmla="*/ 7500 w 10000"/>
                  <a:gd name="connsiteY91" fmla="*/ 9765 h 10000"/>
                  <a:gd name="connsiteX92" fmla="*/ 7647 w 10000"/>
                  <a:gd name="connsiteY92" fmla="*/ 9795 h 10000"/>
                  <a:gd name="connsiteX93" fmla="*/ 7647 w 10000"/>
                  <a:gd name="connsiteY93" fmla="*/ 9883 h 10000"/>
                  <a:gd name="connsiteX94" fmla="*/ 7794 w 10000"/>
                  <a:gd name="connsiteY94" fmla="*/ 9912 h 10000"/>
                  <a:gd name="connsiteX95" fmla="*/ 7794 w 10000"/>
                  <a:gd name="connsiteY95" fmla="*/ 9941 h 10000"/>
                  <a:gd name="connsiteX96" fmla="*/ 8088 w 10000"/>
                  <a:gd name="connsiteY96" fmla="*/ 10000 h 10000"/>
                  <a:gd name="connsiteX97" fmla="*/ 7941 w 10000"/>
                  <a:gd name="connsiteY97" fmla="*/ 10000 h 10000"/>
                  <a:gd name="connsiteX98" fmla="*/ 8088 w 10000"/>
                  <a:gd name="connsiteY98" fmla="*/ 10000 h 10000"/>
                  <a:gd name="connsiteX99" fmla="*/ 8235 w 10000"/>
                  <a:gd name="connsiteY99" fmla="*/ 10000 h 10000"/>
                  <a:gd name="connsiteX100" fmla="*/ 8529 w 10000"/>
                  <a:gd name="connsiteY100" fmla="*/ 9941 h 10000"/>
                  <a:gd name="connsiteX101" fmla="*/ 8529 w 10000"/>
                  <a:gd name="connsiteY101" fmla="*/ 9853 h 10000"/>
                  <a:gd name="connsiteX102" fmla="*/ 8676 w 10000"/>
                  <a:gd name="connsiteY102" fmla="*/ 9824 h 10000"/>
                  <a:gd name="connsiteX103" fmla="*/ 8676 w 10000"/>
                  <a:gd name="connsiteY103" fmla="*/ 9736 h 10000"/>
                  <a:gd name="connsiteX104" fmla="*/ 8824 w 10000"/>
                  <a:gd name="connsiteY104" fmla="*/ 9707 h 10000"/>
                  <a:gd name="connsiteX105" fmla="*/ 8824 w 10000"/>
                  <a:gd name="connsiteY105" fmla="*/ 9589 h 10000"/>
                  <a:gd name="connsiteX106" fmla="*/ 8971 w 10000"/>
                  <a:gd name="connsiteY106" fmla="*/ 9560 h 10000"/>
                  <a:gd name="connsiteX107" fmla="*/ 8971 w 10000"/>
                  <a:gd name="connsiteY107" fmla="*/ 9384 h 10000"/>
                  <a:gd name="connsiteX108" fmla="*/ 9118 w 10000"/>
                  <a:gd name="connsiteY108" fmla="*/ 9355 h 10000"/>
                  <a:gd name="connsiteX109" fmla="*/ 9118 w 10000"/>
                  <a:gd name="connsiteY109" fmla="*/ 9179 h 10000"/>
                  <a:gd name="connsiteX110" fmla="*/ 9265 w 10000"/>
                  <a:gd name="connsiteY110" fmla="*/ 9150 h 10000"/>
                  <a:gd name="connsiteX111" fmla="*/ 9265 w 10000"/>
                  <a:gd name="connsiteY111" fmla="*/ 8944 h 10000"/>
                  <a:gd name="connsiteX112" fmla="*/ 9412 w 10000"/>
                  <a:gd name="connsiteY112" fmla="*/ 8915 h 10000"/>
                  <a:gd name="connsiteX113" fmla="*/ 9412 w 10000"/>
                  <a:gd name="connsiteY113" fmla="*/ 8651 h 10000"/>
                  <a:gd name="connsiteX114" fmla="*/ 9559 w 10000"/>
                  <a:gd name="connsiteY114" fmla="*/ 8622 h 10000"/>
                  <a:gd name="connsiteX115" fmla="*/ 9559 w 10000"/>
                  <a:gd name="connsiteY115" fmla="*/ 8358 h 10000"/>
                  <a:gd name="connsiteX116" fmla="*/ 9706 w 10000"/>
                  <a:gd name="connsiteY116" fmla="*/ 8328 h 10000"/>
                  <a:gd name="connsiteX117" fmla="*/ 9706 w 10000"/>
                  <a:gd name="connsiteY117" fmla="*/ 8035 h 10000"/>
                  <a:gd name="connsiteX118" fmla="*/ 9853 w 10000"/>
                  <a:gd name="connsiteY118" fmla="*/ 8006 h 10000"/>
                  <a:gd name="connsiteX119" fmla="*/ 9853 w 10000"/>
                  <a:gd name="connsiteY119" fmla="*/ 7713 h 10000"/>
                  <a:gd name="connsiteX120" fmla="*/ 10000 w 10000"/>
                  <a:gd name="connsiteY12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118 w 10000"/>
                  <a:gd name="connsiteY44" fmla="*/ 1935 h 10000"/>
                  <a:gd name="connsiteX45" fmla="*/ 4265 w 10000"/>
                  <a:gd name="connsiteY45" fmla="*/ 1965 h 10000"/>
                  <a:gd name="connsiteX46" fmla="*/ 4265 w 10000"/>
                  <a:gd name="connsiteY46" fmla="*/ 2287 h 10000"/>
                  <a:gd name="connsiteX47" fmla="*/ 4412 w 10000"/>
                  <a:gd name="connsiteY47" fmla="*/ 2317 h 10000"/>
                  <a:gd name="connsiteX48" fmla="*/ 4412 w 10000"/>
                  <a:gd name="connsiteY48" fmla="*/ 2639 h 10000"/>
                  <a:gd name="connsiteX49" fmla="*/ 4559 w 10000"/>
                  <a:gd name="connsiteY49" fmla="*/ 2669 h 10000"/>
                  <a:gd name="connsiteX50" fmla="*/ 4559 w 10000"/>
                  <a:gd name="connsiteY50" fmla="*/ 3021 h 10000"/>
                  <a:gd name="connsiteX51" fmla="*/ 4706 w 10000"/>
                  <a:gd name="connsiteY51" fmla="*/ 3050 h 10000"/>
                  <a:gd name="connsiteX52" fmla="*/ 4706 w 10000"/>
                  <a:gd name="connsiteY52" fmla="*/ 3402 h 10000"/>
                  <a:gd name="connsiteX53" fmla="*/ 4853 w 10000"/>
                  <a:gd name="connsiteY53" fmla="*/ 3431 h 10000"/>
                  <a:gd name="connsiteX54" fmla="*/ 4853 w 10000"/>
                  <a:gd name="connsiteY54" fmla="*/ 3812 h 10000"/>
                  <a:gd name="connsiteX55" fmla="*/ 5000 w 10000"/>
                  <a:gd name="connsiteY55" fmla="*/ 3842 h 10000"/>
                  <a:gd name="connsiteX56" fmla="*/ 5000 w 10000"/>
                  <a:gd name="connsiteY56" fmla="*/ 4223 h 10000"/>
                  <a:gd name="connsiteX57" fmla="*/ 5147 w 10000"/>
                  <a:gd name="connsiteY57" fmla="*/ 4252 h 10000"/>
                  <a:gd name="connsiteX58" fmla="*/ 5147 w 10000"/>
                  <a:gd name="connsiteY58" fmla="*/ 4633 h 10000"/>
                  <a:gd name="connsiteX59" fmla="*/ 5294 w 10000"/>
                  <a:gd name="connsiteY59" fmla="*/ 4663 h 10000"/>
                  <a:gd name="connsiteX60" fmla="*/ 5294 w 10000"/>
                  <a:gd name="connsiteY60" fmla="*/ 5044 h 10000"/>
                  <a:gd name="connsiteX61" fmla="*/ 5441 w 10000"/>
                  <a:gd name="connsiteY61" fmla="*/ 5073 h 10000"/>
                  <a:gd name="connsiteX62" fmla="*/ 5441 w 10000"/>
                  <a:gd name="connsiteY62" fmla="*/ 5455 h 10000"/>
                  <a:gd name="connsiteX63" fmla="*/ 5588 w 10000"/>
                  <a:gd name="connsiteY63" fmla="*/ 5484 h 10000"/>
                  <a:gd name="connsiteX64" fmla="*/ 5588 w 10000"/>
                  <a:gd name="connsiteY64" fmla="*/ 5865 h 10000"/>
                  <a:gd name="connsiteX65" fmla="*/ 5735 w 10000"/>
                  <a:gd name="connsiteY65" fmla="*/ 5894 h 10000"/>
                  <a:gd name="connsiteX66" fmla="*/ 5735 w 10000"/>
                  <a:gd name="connsiteY66" fmla="*/ 6276 h 10000"/>
                  <a:gd name="connsiteX67" fmla="*/ 5882 w 10000"/>
                  <a:gd name="connsiteY67" fmla="*/ 6305 h 10000"/>
                  <a:gd name="connsiteX68" fmla="*/ 5882 w 10000"/>
                  <a:gd name="connsiteY68" fmla="*/ 6657 h 10000"/>
                  <a:gd name="connsiteX69" fmla="*/ 6029 w 10000"/>
                  <a:gd name="connsiteY69" fmla="*/ 6686 h 10000"/>
                  <a:gd name="connsiteX70" fmla="*/ 6029 w 10000"/>
                  <a:gd name="connsiteY70" fmla="*/ 7038 h 10000"/>
                  <a:gd name="connsiteX71" fmla="*/ 6176 w 10000"/>
                  <a:gd name="connsiteY71" fmla="*/ 7067 h 10000"/>
                  <a:gd name="connsiteX72" fmla="*/ 6176 w 10000"/>
                  <a:gd name="connsiteY72" fmla="*/ 7419 h 10000"/>
                  <a:gd name="connsiteX73" fmla="*/ 6324 w 10000"/>
                  <a:gd name="connsiteY73" fmla="*/ 7449 h 10000"/>
                  <a:gd name="connsiteX74" fmla="*/ 6324 w 10000"/>
                  <a:gd name="connsiteY74" fmla="*/ 7771 h 10000"/>
                  <a:gd name="connsiteX75" fmla="*/ 6471 w 10000"/>
                  <a:gd name="connsiteY75" fmla="*/ 7801 h 10000"/>
                  <a:gd name="connsiteX76" fmla="*/ 6471 w 10000"/>
                  <a:gd name="connsiteY76" fmla="*/ 8123 h 10000"/>
                  <a:gd name="connsiteX77" fmla="*/ 6618 w 10000"/>
                  <a:gd name="connsiteY77" fmla="*/ 8152 h 10000"/>
                  <a:gd name="connsiteX78" fmla="*/ 6618 w 10000"/>
                  <a:gd name="connsiteY78" fmla="*/ 8446 h 10000"/>
                  <a:gd name="connsiteX79" fmla="*/ 6765 w 10000"/>
                  <a:gd name="connsiteY79" fmla="*/ 8475 h 10000"/>
                  <a:gd name="connsiteX80" fmla="*/ 6765 w 10000"/>
                  <a:gd name="connsiteY80" fmla="*/ 8710 h 10000"/>
                  <a:gd name="connsiteX81" fmla="*/ 6912 w 10000"/>
                  <a:gd name="connsiteY81" fmla="*/ 8739 h 10000"/>
                  <a:gd name="connsiteX82" fmla="*/ 6912 w 10000"/>
                  <a:gd name="connsiteY82" fmla="*/ 8974 h 10000"/>
                  <a:gd name="connsiteX83" fmla="*/ 7059 w 10000"/>
                  <a:gd name="connsiteY83" fmla="*/ 9003 h 10000"/>
                  <a:gd name="connsiteX84" fmla="*/ 7059 w 10000"/>
                  <a:gd name="connsiteY84" fmla="*/ 9238 h 10000"/>
                  <a:gd name="connsiteX85" fmla="*/ 7206 w 10000"/>
                  <a:gd name="connsiteY85" fmla="*/ 9267 h 10000"/>
                  <a:gd name="connsiteX86" fmla="*/ 7206 w 10000"/>
                  <a:gd name="connsiteY86" fmla="*/ 9443 h 10000"/>
                  <a:gd name="connsiteX87" fmla="*/ 7353 w 10000"/>
                  <a:gd name="connsiteY87" fmla="*/ 9472 h 10000"/>
                  <a:gd name="connsiteX88" fmla="*/ 7353 w 10000"/>
                  <a:gd name="connsiteY88" fmla="*/ 9619 h 10000"/>
                  <a:gd name="connsiteX89" fmla="*/ 7500 w 10000"/>
                  <a:gd name="connsiteY89" fmla="*/ 9648 h 10000"/>
                  <a:gd name="connsiteX90" fmla="*/ 7500 w 10000"/>
                  <a:gd name="connsiteY90" fmla="*/ 9765 h 10000"/>
                  <a:gd name="connsiteX91" fmla="*/ 7647 w 10000"/>
                  <a:gd name="connsiteY91" fmla="*/ 9795 h 10000"/>
                  <a:gd name="connsiteX92" fmla="*/ 7647 w 10000"/>
                  <a:gd name="connsiteY92" fmla="*/ 9883 h 10000"/>
                  <a:gd name="connsiteX93" fmla="*/ 7794 w 10000"/>
                  <a:gd name="connsiteY93" fmla="*/ 9912 h 10000"/>
                  <a:gd name="connsiteX94" fmla="*/ 7794 w 10000"/>
                  <a:gd name="connsiteY94" fmla="*/ 9941 h 10000"/>
                  <a:gd name="connsiteX95" fmla="*/ 8088 w 10000"/>
                  <a:gd name="connsiteY95" fmla="*/ 10000 h 10000"/>
                  <a:gd name="connsiteX96" fmla="*/ 7941 w 10000"/>
                  <a:gd name="connsiteY96" fmla="*/ 10000 h 10000"/>
                  <a:gd name="connsiteX97" fmla="*/ 8088 w 10000"/>
                  <a:gd name="connsiteY97" fmla="*/ 10000 h 10000"/>
                  <a:gd name="connsiteX98" fmla="*/ 8235 w 10000"/>
                  <a:gd name="connsiteY98" fmla="*/ 10000 h 10000"/>
                  <a:gd name="connsiteX99" fmla="*/ 8529 w 10000"/>
                  <a:gd name="connsiteY99" fmla="*/ 9941 h 10000"/>
                  <a:gd name="connsiteX100" fmla="*/ 8529 w 10000"/>
                  <a:gd name="connsiteY100" fmla="*/ 9853 h 10000"/>
                  <a:gd name="connsiteX101" fmla="*/ 8676 w 10000"/>
                  <a:gd name="connsiteY101" fmla="*/ 9824 h 10000"/>
                  <a:gd name="connsiteX102" fmla="*/ 8676 w 10000"/>
                  <a:gd name="connsiteY102" fmla="*/ 9736 h 10000"/>
                  <a:gd name="connsiteX103" fmla="*/ 8824 w 10000"/>
                  <a:gd name="connsiteY103" fmla="*/ 9707 h 10000"/>
                  <a:gd name="connsiteX104" fmla="*/ 8824 w 10000"/>
                  <a:gd name="connsiteY104" fmla="*/ 9589 h 10000"/>
                  <a:gd name="connsiteX105" fmla="*/ 8971 w 10000"/>
                  <a:gd name="connsiteY105" fmla="*/ 9560 h 10000"/>
                  <a:gd name="connsiteX106" fmla="*/ 8971 w 10000"/>
                  <a:gd name="connsiteY106" fmla="*/ 9384 h 10000"/>
                  <a:gd name="connsiteX107" fmla="*/ 9118 w 10000"/>
                  <a:gd name="connsiteY107" fmla="*/ 9355 h 10000"/>
                  <a:gd name="connsiteX108" fmla="*/ 9118 w 10000"/>
                  <a:gd name="connsiteY108" fmla="*/ 9179 h 10000"/>
                  <a:gd name="connsiteX109" fmla="*/ 9265 w 10000"/>
                  <a:gd name="connsiteY109" fmla="*/ 9150 h 10000"/>
                  <a:gd name="connsiteX110" fmla="*/ 9265 w 10000"/>
                  <a:gd name="connsiteY110" fmla="*/ 8944 h 10000"/>
                  <a:gd name="connsiteX111" fmla="*/ 9412 w 10000"/>
                  <a:gd name="connsiteY111" fmla="*/ 8915 h 10000"/>
                  <a:gd name="connsiteX112" fmla="*/ 9412 w 10000"/>
                  <a:gd name="connsiteY112" fmla="*/ 8651 h 10000"/>
                  <a:gd name="connsiteX113" fmla="*/ 9559 w 10000"/>
                  <a:gd name="connsiteY113" fmla="*/ 8622 h 10000"/>
                  <a:gd name="connsiteX114" fmla="*/ 9559 w 10000"/>
                  <a:gd name="connsiteY114" fmla="*/ 8358 h 10000"/>
                  <a:gd name="connsiteX115" fmla="*/ 9706 w 10000"/>
                  <a:gd name="connsiteY115" fmla="*/ 8328 h 10000"/>
                  <a:gd name="connsiteX116" fmla="*/ 9706 w 10000"/>
                  <a:gd name="connsiteY116" fmla="*/ 8035 h 10000"/>
                  <a:gd name="connsiteX117" fmla="*/ 9853 w 10000"/>
                  <a:gd name="connsiteY117" fmla="*/ 8006 h 10000"/>
                  <a:gd name="connsiteX118" fmla="*/ 9853 w 10000"/>
                  <a:gd name="connsiteY118" fmla="*/ 7713 h 10000"/>
                  <a:gd name="connsiteX119" fmla="*/ 10000 w 10000"/>
                  <a:gd name="connsiteY11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265 w 10000"/>
                  <a:gd name="connsiteY45" fmla="*/ 2287 h 10000"/>
                  <a:gd name="connsiteX46" fmla="*/ 4412 w 10000"/>
                  <a:gd name="connsiteY46" fmla="*/ 2317 h 10000"/>
                  <a:gd name="connsiteX47" fmla="*/ 4412 w 10000"/>
                  <a:gd name="connsiteY47" fmla="*/ 2639 h 10000"/>
                  <a:gd name="connsiteX48" fmla="*/ 4559 w 10000"/>
                  <a:gd name="connsiteY48" fmla="*/ 2669 h 10000"/>
                  <a:gd name="connsiteX49" fmla="*/ 4559 w 10000"/>
                  <a:gd name="connsiteY49" fmla="*/ 3021 h 10000"/>
                  <a:gd name="connsiteX50" fmla="*/ 4706 w 10000"/>
                  <a:gd name="connsiteY50" fmla="*/ 3050 h 10000"/>
                  <a:gd name="connsiteX51" fmla="*/ 4706 w 10000"/>
                  <a:gd name="connsiteY51" fmla="*/ 3402 h 10000"/>
                  <a:gd name="connsiteX52" fmla="*/ 4853 w 10000"/>
                  <a:gd name="connsiteY52" fmla="*/ 3431 h 10000"/>
                  <a:gd name="connsiteX53" fmla="*/ 4853 w 10000"/>
                  <a:gd name="connsiteY53" fmla="*/ 3812 h 10000"/>
                  <a:gd name="connsiteX54" fmla="*/ 5000 w 10000"/>
                  <a:gd name="connsiteY54" fmla="*/ 3842 h 10000"/>
                  <a:gd name="connsiteX55" fmla="*/ 5000 w 10000"/>
                  <a:gd name="connsiteY55" fmla="*/ 4223 h 10000"/>
                  <a:gd name="connsiteX56" fmla="*/ 5147 w 10000"/>
                  <a:gd name="connsiteY56" fmla="*/ 4252 h 10000"/>
                  <a:gd name="connsiteX57" fmla="*/ 5147 w 10000"/>
                  <a:gd name="connsiteY57" fmla="*/ 4633 h 10000"/>
                  <a:gd name="connsiteX58" fmla="*/ 5294 w 10000"/>
                  <a:gd name="connsiteY58" fmla="*/ 4663 h 10000"/>
                  <a:gd name="connsiteX59" fmla="*/ 5294 w 10000"/>
                  <a:gd name="connsiteY59" fmla="*/ 5044 h 10000"/>
                  <a:gd name="connsiteX60" fmla="*/ 5441 w 10000"/>
                  <a:gd name="connsiteY60" fmla="*/ 5073 h 10000"/>
                  <a:gd name="connsiteX61" fmla="*/ 5441 w 10000"/>
                  <a:gd name="connsiteY61" fmla="*/ 5455 h 10000"/>
                  <a:gd name="connsiteX62" fmla="*/ 5588 w 10000"/>
                  <a:gd name="connsiteY62" fmla="*/ 5484 h 10000"/>
                  <a:gd name="connsiteX63" fmla="*/ 5588 w 10000"/>
                  <a:gd name="connsiteY63" fmla="*/ 5865 h 10000"/>
                  <a:gd name="connsiteX64" fmla="*/ 5735 w 10000"/>
                  <a:gd name="connsiteY64" fmla="*/ 5894 h 10000"/>
                  <a:gd name="connsiteX65" fmla="*/ 5735 w 10000"/>
                  <a:gd name="connsiteY65" fmla="*/ 6276 h 10000"/>
                  <a:gd name="connsiteX66" fmla="*/ 5882 w 10000"/>
                  <a:gd name="connsiteY66" fmla="*/ 6305 h 10000"/>
                  <a:gd name="connsiteX67" fmla="*/ 5882 w 10000"/>
                  <a:gd name="connsiteY67" fmla="*/ 6657 h 10000"/>
                  <a:gd name="connsiteX68" fmla="*/ 6029 w 10000"/>
                  <a:gd name="connsiteY68" fmla="*/ 6686 h 10000"/>
                  <a:gd name="connsiteX69" fmla="*/ 6029 w 10000"/>
                  <a:gd name="connsiteY69" fmla="*/ 7038 h 10000"/>
                  <a:gd name="connsiteX70" fmla="*/ 6176 w 10000"/>
                  <a:gd name="connsiteY70" fmla="*/ 7067 h 10000"/>
                  <a:gd name="connsiteX71" fmla="*/ 6176 w 10000"/>
                  <a:gd name="connsiteY71" fmla="*/ 7419 h 10000"/>
                  <a:gd name="connsiteX72" fmla="*/ 6324 w 10000"/>
                  <a:gd name="connsiteY72" fmla="*/ 7449 h 10000"/>
                  <a:gd name="connsiteX73" fmla="*/ 6324 w 10000"/>
                  <a:gd name="connsiteY73" fmla="*/ 7771 h 10000"/>
                  <a:gd name="connsiteX74" fmla="*/ 6471 w 10000"/>
                  <a:gd name="connsiteY74" fmla="*/ 7801 h 10000"/>
                  <a:gd name="connsiteX75" fmla="*/ 6471 w 10000"/>
                  <a:gd name="connsiteY75" fmla="*/ 8123 h 10000"/>
                  <a:gd name="connsiteX76" fmla="*/ 6618 w 10000"/>
                  <a:gd name="connsiteY76" fmla="*/ 8152 h 10000"/>
                  <a:gd name="connsiteX77" fmla="*/ 6618 w 10000"/>
                  <a:gd name="connsiteY77" fmla="*/ 8446 h 10000"/>
                  <a:gd name="connsiteX78" fmla="*/ 6765 w 10000"/>
                  <a:gd name="connsiteY78" fmla="*/ 8475 h 10000"/>
                  <a:gd name="connsiteX79" fmla="*/ 6765 w 10000"/>
                  <a:gd name="connsiteY79" fmla="*/ 8710 h 10000"/>
                  <a:gd name="connsiteX80" fmla="*/ 6912 w 10000"/>
                  <a:gd name="connsiteY80" fmla="*/ 8739 h 10000"/>
                  <a:gd name="connsiteX81" fmla="*/ 6912 w 10000"/>
                  <a:gd name="connsiteY81" fmla="*/ 8974 h 10000"/>
                  <a:gd name="connsiteX82" fmla="*/ 7059 w 10000"/>
                  <a:gd name="connsiteY82" fmla="*/ 9003 h 10000"/>
                  <a:gd name="connsiteX83" fmla="*/ 7059 w 10000"/>
                  <a:gd name="connsiteY83" fmla="*/ 9238 h 10000"/>
                  <a:gd name="connsiteX84" fmla="*/ 7206 w 10000"/>
                  <a:gd name="connsiteY84" fmla="*/ 9267 h 10000"/>
                  <a:gd name="connsiteX85" fmla="*/ 7206 w 10000"/>
                  <a:gd name="connsiteY85" fmla="*/ 9443 h 10000"/>
                  <a:gd name="connsiteX86" fmla="*/ 7353 w 10000"/>
                  <a:gd name="connsiteY86" fmla="*/ 9472 h 10000"/>
                  <a:gd name="connsiteX87" fmla="*/ 7353 w 10000"/>
                  <a:gd name="connsiteY87" fmla="*/ 9619 h 10000"/>
                  <a:gd name="connsiteX88" fmla="*/ 7500 w 10000"/>
                  <a:gd name="connsiteY88" fmla="*/ 9648 h 10000"/>
                  <a:gd name="connsiteX89" fmla="*/ 7500 w 10000"/>
                  <a:gd name="connsiteY89" fmla="*/ 9765 h 10000"/>
                  <a:gd name="connsiteX90" fmla="*/ 7647 w 10000"/>
                  <a:gd name="connsiteY90" fmla="*/ 9795 h 10000"/>
                  <a:gd name="connsiteX91" fmla="*/ 7647 w 10000"/>
                  <a:gd name="connsiteY91" fmla="*/ 9883 h 10000"/>
                  <a:gd name="connsiteX92" fmla="*/ 7794 w 10000"/>
                  <a:gd name="connsiteY92" fmla="*/ 9912 h 10000"/>
                  <a:gd name="connsiteX93" fmla="*/ 7794 w 10000"/>
                  <a:gd name="connsiteY93" fmla="*/ 9941 h 10000"/>
                  <a:gd name="connsiteX94" fmla="*/ 8088 w 10000"/>
                  <a:gd name="connsiteY94" fmla="*/ 10000 h 10000"/>
                  <a:gd name="connsiteX95" fmla="*/ 7941 w 10000"/>
                  <a:gd name="connsiteY95" fmla="*/ 10000 h 10000"/>
                  <a:gd name="connsiteX96" fmla="*/ 8088 w 10000"/>
                  <a:gd name="connsiteY96" fmla="*/ 10000 h 10000"/>
                  <a:gd name="connsiteX97" fmla="*/ 8235 w 10000"/>
                  <a:gd name="connsiteY97" fmla="*/ 10000 h 10000"/>
                  <a:gd name="connsiteX98" fmla="*/ 8529 w 10000"/>
                  <a:gd name="connsiteY98" fmla="*/ 9941 h 10000"/>
                  <a:gd name="connsiteX99" fmla="*/ 8529 w 10000"/>
                  <a:gd name="connsiteY99" fmla="*/ 9853 h 10000"/>
                  <a:gd name="connsiteX100" fmla="*/ 8676 w 10000"/>
                  <a:gd name="connsiteY100" fmla="*/ 9824 h 10000"/>
                  <a:gd name="connsiteX101" fmla="*/ 8676 w 10000"/>
                  <a:gd name="connsiteY101" fmla="*/ 9736 h 10000"/>
                  <a:gd name="connsiteX102" fmla="*/ 8824 w 10000"/>
                  <a:gd name="connsiteY102" fmla="*/ 9707 h 10000"/>
                  <a:gd name="connsiteX103" fmla="*/ 8824 w 10000"/>
                  <a:gd name="connsiteY103" fmla="*/ 9589 h 10000"/>
                  <a:gd name="connsiteX104" fmla="*/ 8971 w 10000"/>
                  <a:gd name="connsiteY104" fmla="*/ 9560 h 10000"/>
                  <a:gd name="connsiteX105" fmla="*/ 8971 w 10000"/>
                  <a:gd name="connsiteY105" fmla="*/ 9384 h 10000"/>
                  <a:gd name="connsiteX106" fmla="*/ 9118 w 10000"/>
                  <a:gd name="connsiteY106" fmla="*/ 9355 h 10000"/>
                  <a:gd name="connsiteX107" fmla="*/ 9118 w 10000"/>
                  <a:gd name="connsiteY107" fmla="*/ 9179 h 10000"/>
                  <a:gd name="connsiteX108" fmla="*/ 9265 w 10000"/>
                  <a:gd name="connsiteY108" fmla="*/ 9150 h 10000"/>
                  <a:gd name="connsiteX109" fmla="*/ 9265 w 10000"/>
                  <a:gd name="connsiteY109" fmla="*/ 8944 h 10000"/>
                  <a:gd name="connsiteX110" fmla="*/ 9412 w 10000"/>
                  <a:gd name="connsiteY110" fmla="*/ 8915 h 10000"/>
                  <a:gd name="connsiteX111" fmla="*/ 9412 w 10000"/>
                  <a:gd name="connsiteY111" fmla="*/ 8651 h 10000"/>
                  <a:gd name="connsiteX112" fmla="*/ 9559 w 10000"/>
                  <a:gd name="connsiteY112" fmla="*/ 8622 h 10000"/>
                  <a:gd name="connsiteX113" fmla="*/ 9559 w 10000"/>
                  <a:gd name="connsiteY113" fmla="*/ 8358 h 10000"/>
                  <a:gd name="connsiteX114" fmla="*/ 9706 w 10000"/>
                  <a:gd name="connsiteY114" fmla="*/ 8328 h 10000"/>
                  <a:gd name="connsiteX115" fmla="*/ 9706 w 10000"/>
                  <a:gd name="connsiteY115" fmla="*/ 8035 h 10000"/>
                  <a:gd name="connsiteX116" fmla="*/ 9853 w 10000"/>
                  <a:gd name="connsiteY116" fmla="*/ 8006 h 10000"/>
                  <a:gd name="connsiteX117" fmla="*/ 9853 w 10000"/>
                  <a:gd name="connsiteY117" fmla="*/ 7713 h 10000"/>
                  <a:gd name="connsiteX118" fmla="*/ 10000 w 10000"/>
                  <a:gd name="connsiteY11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412 w 10000"/>
                  <a:gd name="connsiteY46" fmla="*/ 2639 h 10000"/>
                  <a:gd name="connsiteX47" fmla="*/ 4559 w 10000"/>
                  <a:gd name="connsiteY47" fmla="*/ 2669 h 10000"/>
                  <a:gd name="connsiteX48" fmla="*/ 4559 w 10000"/>
                  <a:gd name="connsiteY48" fmla="*/ 3021 h 10000"/>
                  <a:gd name="connsiteX49" fmla="*/ 4706 w 10000"/>
                  <a:gd name="connsiteY49" fmla="*/ 3050 h 10000"/>
                  <a:gd name="connsiteX50" fmla="*/ 4706 w 10000"/>
                  <a:gd name="connsiteY50" fmla="*/ 3402 h 10000"/>
                  <a:gd name="connsiteX51" fmla="*/ 4853 w 10000"/>
                  <a:gd name="connsiteY51" fmla="*/ 3431 h 10000"/>
                  <a:gd name="connsiteX52" fmla="*/ 4853 w 10000"/>
                  <a:gd name="connsiteY52" fmla="*/ 3812 h 10000"/>
                  <a:gd name="connsiteX53" fmla="*/ 5000 w 10000"/>
                  <a:gd name="connsiteY53" fmla="*/ 3842 h 10000"/>
                  <a:gd name="connsiteX54" fmla="*/ 5000 w 10000"/>
                  <a:gd name="connsiteY54" fmla="*/ 4223 h 10000"/>
                  <a:gd name="connsiteX55" fmla="*/ 5147 w 10000"/>
                  <a:gd name="connsiteY55" fmla="*/ 4252 h 10000"/>
                  <a:gd name="connsiteX56" fmla="*/ 5147 w 10000"/>
                  <a:gd name="connsiteY56" fmla="*/ 4633 h 10000"/>
                  <a:gd name="connsiteX57" fmla="*/ 5294 w 10000"/>
                  <a:gd name="connsiteY57" fmla="*/ 4663 h 10000"/>
                  <a:gd name="connsiteX58" fmla="*/ 5294 w 10000"/>
                  <a:gd name="connsiteY58" fmla="*/ 5044 h 10000"/>
                  <a:gd name="connsiteX59" fmla="*/ 5441 w 10000"/>
                  <a:gd name="connsiteY59" fmla="*/ 5073 h 10000"/>
                  <a:gd name="connsiteX60" fmla="*/ 5441 w 10000"/>
                  <a:gd name="connsiteY60" fmla="*/ 5455 h 10000"/>
                  <a:gd name="connsiteX61" fmla="*/ 5588 w 10000"/>
                  <a:gd name="connsiteY61" fmla="*/ 5484 h 10000"/>
                  <a:gd name="connsiteX62" fmla="*/ 5588 w 10000"/>
                  <a:gd name="connsiteY62" fmla="*/ 5865 h 10000"/>
                  <a:gd name="connsiteX63" fmla="*/ 5735 w 10000"/>
                  <a:gd name="connsiteY63" fmla="*/ 5894 h 10000"/>
                  <a:gd name="connsiteX64" fmla="*/ 5735 w 10000"/>
                  <a:gd name="connsiteY64" fmla="*/ 6276 h 10000"/>
                  <a:gd name="connsiteX65" fmla="*/ 5882 w 10000"/>
                  <a:gd name="connsiteY65" fmla="*/ 6305 h 10000"/>
                  <a:gd name="connsiteX66" fmla="*/ 5882 w 10000"/>
                  <a:gd name="connsiteY66" fmla="*/ 6657 h 10000"/>
                  <a:gd name="connsiteX67" fmla="*/ 6029 w 10000"/>
                  <a:gd name="connsiteY67" fmla="*/ 6686 h 10000"/>
                  <a:gd name="connsiteX68" fmla="*/ 6029 w 10000"/>
                  <a:gd name="connsiteY68" fmla="*/ 7038 h 10000"/>
                  <a:gd name="connsiteX69" fmla="*/ 6176 w 10000"/>
                  <a:gd name="connsiteY69" fmla="*/ 7067 h 10000"/>
                  <a:gd name="connsiteX70" fmla="*/ 6176 w 10000"/>
                  <a:gd name="connsiteY70" fmla="*/ 7419 h 10000"/>
                  <a:gd name="connsiteX71" fmla="*/ 6324 w 10000"/>
                  <a:gd name="connsiteY71" fmla="*/ 7449 h 10000"/>
                  <a:gd name="connsiteX72" fmla="*/ 6324 w 10000"/>
                  <a:gd name="connsiteY72" fmla="*/ 7771 h 10000"/>
                  <a:gd name="connsiteX73" fmla="*/ 6471 w 10000"/>
                  <a:gd name="connsiteY73" fmla="*/ 7801 h 10000"/>
                  <a:gd name="connsiteX74" fmla="*/ 6471 w 10000"/>
                  <a:gd name="connsiteY74" fmla="*/ 8123 h 10000"/>
                  <a:gd name="connsiteX75" fmla="*/ 6618 w 10000"/>
                  <a:gd name="connsiteY75" fmla="*/ 8152 h 10000"/>
                  <a:gd name="connsiteX76" fmla="*/ 6618 w 10000"/>
                  <a:gd name="connsiteY76" fmla="*/ 8446 h 10000"/>
                  <a:gd name="connsiteX77" fmla="*/ 6765 w 10000"/>
                  <a:gd name="connsiteY77" fmla="*/ 8475 h 10000"/>
                  <a:gd name="connsiteX78" fmla="*/ 6765 w 10000"/>
                  <a:gd name="connsiteY78" fmla="*/ 8710 h 10000"/>
                  <a:gd name="connsiteX79" fmla="*/ 6912 w 10000"/>
                  <a:gd name="connsiteY79" fmla="*/ 8739 h 10000"/>
                  <a:gd name="connsiteX80" fmla="*/ 6912 w 10000"/>
                  <a:gd name="connsiteY80" fmla="*/ 8974 h 10000"/>
                  <a:gd name="connsiteX81" fmla="*/ 7059 w 10000"/>
                  <a:gd name="connsiteY81" fmla="*/ 9003 h 10000"/>
                  <a:gd name="connsiteX82" fmla="*/ 7059 w 10000"/>
                  <a:gd name="connsiteY82" fmla="*/ 9238 h 10000"/>
                  <a:gd name="connsiteX83" fmla="*/ 7206 w 10000"/>
                  <a:gd name="connsiteY83" fmla="*/ 9267 h 10000"/>
                  <a:gd name="connsiteX84" fmla="*/ 7206 w 10000"/>
                  <a:gd name="connsiteY84" fmla="*/ 9443 h 10000"/>
                  <a:gd name="connsiteX85" fmla="*/ 7353 w 10000"/>
                  <a:gd name="connsiteY85" fmla="*/ 9472 h 10000"/>
                  <a:gd name="connsiteX86" fmla="*/ 7353 w 10000"/>
                  <a:gd name="connsiteY86" fmla="*/ 9619 h 10000"/>
                  <a:gd name="connsiteX87" fmla="*/ 7500 w 10000"/>
                  <a:gd name="connsiteY87" fmla="*/ 9648 h 10000"/>
                  <a:gd name="connsiteX88" fmla="*/ 7500 w 10000"/>
                  <a:gd name="connsiteY88" fmla="*/ 9765 h 10000"/>
                  <a:gd name="connsiteX89" fmla="*/ 7647 w 10000"/>
                  <a:gd name="connsiteY89" fmla="*/ 9795 h 10000"/>
                  <a:gd name="connsiteX90" fmla="*/ 7647 w 10000"/>
                  <a:gd name="connsiteY90" fmla="*/ 9883 h 10000"/>
                  <a:gd name="connsiteX91" fmla="*/ 7794 w 10000"/>
                  <a:gd name="connsiteY91" fmla="*/ 9912 h 10000"/>
                  <a:gd name="connsiteX92" fmla="*/ 7794 w 10000"/>
                  <a:gd name="connsiteY92" fmla="*/ 9941 h 10000"/>
                  <a:gd name="connsiteX93" fmla="*/ 8088 w 10000"/>
                  <a:gd name="connsiteY93" fmla="*/ 10000 h 10000"/>
                  <a:gd name="connsiteX94" fmla="*/ 7941 w 10000"/>
                  <a:gd name="connsiteY94" fmla="*/ 10000 h 10000"/>
                  <a:gd name="connsiteX95" fmla="*/ 8088 w 10000"/>
                  <a:gd name="connsiteY95" fmla="*/ 10000 h 10000"/>
                  <a:gd name="connsiteX96" fmla="*/ 8235 w 10000"/>
                  <a:gd name="connsiteY96" fmla="*/ 10000 h 10000"/>
                  <a:gd name="connsiteX97" fmla="*/ 8529 w 10000"/>
                  <a:gd name="connsiteY97" fmla="*/ 9941 h 10000"/>
                  <a:gd name="connsiteX98" fmla="*/ 8529 w 10000"/>
                  <a:gd name="connsiteY98" fmla="*/ 9853 h 10000"/>
                  <a:gd name="connsiteX99" fmla="*/ 8676 w 10000"/>
                  <a:gd name="connsiteY99" fmla="*/ 9824 h 10000"/>
                  <a:gd name="connsiteX100" fmla="*/ 8676 w 10000"/>
                  <a:gd name="connsiteY100" fmla="*/ 9736 h 10000"/>
                  <a:gd name="connsiteX101" fmla="*/ 8824 w 10000"/>
                  <a:gd name="connsiteY101" fmla="*/ 9707 h 10000"/>
                  <a:gd name="connsiteX102" fmla="*/ 8824 w 10000"/>
                  <a:gd name="connsiteY102" fmla="*/ 9589 h 10000"/>
                  <a:gd name="connsiteX103" fmla="*/ 8971 w 10000"/>
                  <a:gd name="connsiteY103" fmla="*/ 9560 h 10000"/>
                  <a:gd name="connsiteX104" fmla="*/ 8971 w 10000"/>
                  <a:gd name="connsiteY104" fmla="*/ 9384 h 10000"/>
                  <a:gd name="connsiteX105" fmla="*/ 9118 w 10000"/>
                  <a:gd name="connsiteY105" fmla="*/ 9355 h 10000"/>
                  <a:gd name="connsiteX106" fmla="*/ 9118 w 10000"/>
                  <a:gd name="connsiteY106" fmla="*/ 9179 h 10000"/>
                  <a:gd name="connsiteX107" fmla="*/ 9265 w 10000"/>
                  <a:gd name="connsiteY107" fmla="*/ 9150 h 10000"/>
                  <a:gd name="connsiteX108" fmla="*/ 9265 w 10000"/>
                  <a:gd name="connsiteY108" fmla="*/ 8944 h 10000"/>
                  <a:gd name="connsiteX109" fmla="*/ 9412 w 10000"/>
                  <a:gd name="connsiteY109" fmla="*/ 8915 h 10000"/>
                  <a:gd name="connsiteX110" fmla="*/ 9412 w 10000"/>
                  <a:gd name="connsiteY110" fmla="*/ 8651 h 10000"/>
                  <a:gd name="connsiteX111" fmla="*/ 9559 w 10000"/>
                  <a:gd name="connsiteY111" fmla="*/ 8622 h 10000"/>
                  <a:gd name="connsiteX112" fmla="*/ 9559 w 10000"/>
                  <a:gd name="connsiteY112" fmla="*/ 8358 h 10000"/>
                  <a:gd name="connsiteX113" fmla="*/ 9706 w 10000"/>
                  <a:gd name="connsiteY113" fmla="*/ 8328 h 10000"/>
                  <a:gd name="connsiteX114" fmla="*/ 9706 w 10000"/>
                  <a:gd name="connsiteY114" fmla="*/ 8035 h 10000"/>
                  <a:gd name="connsiteX115" fmla="*/ 9853 w 10000"/>
                  <a:gd name="connsiteY115" fmla="*/ 8006 h 10000"/>
                  <a:gd name="connsiteX116" fmla="*/ 9853 w 10000"/>
                  <a:gd name="connsiteY116" fmla="*/ 7713 h 10000"/>
                  <a:gd name="connsiteX117" fmla="*/ 10000 w 10000"/>
                  <a:gd name="connsiteY11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559 w 10000"/>
                  <a:gd name="connsiteY47" fmla="*/ 3021 h 10000"/>
                  <a:gd name="connsiteX48" fmla="*/ 4706 w 10000"/>
                  <a:gd name="connsiteY48" fmla="*/ 3050 h 10000"/>
                  <a:gd name="connsiteX49" fmla="*/ 4706 w 10000"/>
                  <a:gd name="connsiteY49" fmla="*/ 3402 h 10000"/>
                  <a:gd name="connsiteX50" fmla="*/ 4853 w 10000"/>
                  <a:gd name="connsiteY50" fmla="*/ 3431 h 10000"/>
                  <a:gd name="connsiteX51" fmla="*/ 4853 w 10000"/>
                  <a:gd name="connsiteY51" fmla="*/ 3812 h 10000"/>
                  <a:gd name="connsiteX52" fmla="*/ 5000 w 10000"/>
                  <a:gd name="connsiteY52" fmla="*/ 3842 h 10000"/>
                  <a:gd name="connsiteX53" fmla="*/ 5000 w 10000"/>
                  <a:gd name="connsiteY53" fmla="*/ 4223 h 10000"/>
                  <a:gd name="connsiteX54" fmla="*/ 5147 w 10000"/>
                  <a:gd name="connsiteY54" fmla="*/ 4252 h 10000"/>
                  <a:gd name="connsiteX55" fmla="*/ 5147 w 10000"/>
                  <a:gd name="connsiteY55" fmla="*/ 4633 h 10000"/>
                  <a:gd name="connsiteX56" fmla="*/ 5294 w 10000"/>
                  <a:gd name="connsiteY56" fmla="*/ 4663 h 10000"/>
                  <a:gd name="connsiteX57" fmla="*/ 5294 w 10000"/>
                  <a:gd name="connsiteY57" fmla="*/ 5044 h 10000"/>
                  <a:gd name="connsiteX58" fmla="*/ 5441 w 10000"/>
                  <a:gd name="connsiteY58" fmla="*/ 5073 h 10000"/>
                  <a:gd name="connsiteX59" fmla="*/ 5441 w 10000"/>
                  <a:gd name="connsiteY59" fmla="*/ 5455 h 10000"/>
                  <a:gd name="connsiteX60" fmla="*/ 5588 w 10000"/>
                  <a:gd name="connsiteY60" fmla="*/ 5484 h 10000"/>
                  <a:gd name="connsiteX61" fmla="*/ 5588 w 10000"/>
                  <a:gd name="connsiteY61" fmla="*/ 5865 h 10000"/>
                  <a:gd name="connsiteX62" fmla="*/ 5735 w 10000"/>
                  <a:gd name="connsiteY62" fmla="*/ 5894 h 10000"/>
                  <a:gd name="connsiteX63" fmla="*/ 5735 w 10000"/>
                  <a:gd name="connsiteY63" fmla="*/ 6276 h 10000"/>
                  <a:gd name="connsiteX64" fmla="*/ 5882 w 10000"/>
                  <a:gd name="connsiteY64" fmla="*/ 6305 h 10000"/>
                  <a:gd name="connsiteX65" fmla="*/ 5882 w 10000"/>
                  <a:gd name="connsiteY65" fmla="*/ 6657 h 10000"/>
                  <a:gd name="connsiteX66" fmla="*/ 6029 w 10000"/>
                  <a:gd name="connsiteY66" fmla="*/ 6686 h 10000"/>
                  <a:gd name="connsiteX67" fmla="*/ 6029 w 10000"/>
                  <a:gd name="connsiteY67" fmla="*/ 7038 h 10000"/>
                  <a:gd name="connsiteX68" fmla="*/ 6176 w 10000"/>
                  <a:gd name="connsiteY68" fmla="*/ 7067 h 10000"/>
                  <a:gd name="connsiteX69" fmla="*/ 6176 w 10000"/>
                  <a:gd name="connsiteY69" fmla="*/ 7419 h 10000"/>
                  <a:gd name="connsiteX70" fmla="*/ 6324 w 10000"/>
                  <a:gd name="connsiteY70" fmla="*/ 7449 h 10000"/>
                  <a:gd name="connsiteX71" fmla="*/ 6324 w 10000"/>
                  <a:gd name="connsiteY71" fmla="*/ 7771 h 10000"/>
                  <a:gd name="connsiteX72" fmla="*/ 6471 w 10000"/>
                  <a:gd name="connsiteY72" fmla="*/ 7801 h 10000"/>
                  <a:gd name="connsiteX73" fmla="*/ 6471 w 10000"/>
                  <a:gd name="connsiteY73" fmla="*/ 8123 h 10000"/>
                  <a:gd name="connsiteX74" fmla="*/ 6618 w 10000"/>
                  <a:gd name="connsiteY74" fmla="*/ 8152 h 10000"/>
                  <a:gd name="connsiteX75" fmla="*/ 6618 w 10000"/>
                  <a:gd name="connsiteY75" fmla="*/ 8446 h 10000"/>
                  <a:gd name="connsiteX76" fmla="*/ 6765 w 10000"/>
                  <a:gd name="connsiteY76" fmla="*/ 8475 h 10000"/>
                  <a:gd name="connsiteX77" fmla="*/ 6765 w 10000"/>
                  <a:gd name="connsiteY77" fmla="*/ 8710 h 10000"/>
                  <a:gd name="connsiteX78" fmla="*/ 6912 w 10000"/>
                  <a:gd name="connsiteY78" fmla="*/ 8739 h 10000"/>
                  <a:gd name="connsiteX79" fmla="*/ 6912 w 10000"/>
                  <a:gd name="connsiteY79" fmla="*/ 8974 h 10000"/>
                  <a:gd name="connsiteX80" fmla="*/ 7059 w 10000"/>
                  <a:gd name="connsiteY80" fmla="*/ 9003 h 10000"/>
                  <a:gd name="connsiteX81" fmla="*/ 7059 w 10000"/>
                  <a:gd name="connsiteY81" fmla="*/ 9238 h 10000"/>
                  <a:gd name="connsiteX82" fmla="*/ 7206 w 10000"/>
                  <a:gd name="connsiteY82" fmla="*/ 9267 h 10000"/>
                  <a:gd name="connsiteX83" fmla="*/ 7206 w 10000"/>
                  <a:gd name="connsiteY83" fmla="*/ 9443 h 10000"/>
                  <a:gd name="connsiteX84" fmla="*/ 7353 w 10000"/>
                  <a:gd name="connsiteY84" fmla="*/ 9472 h 10000"/>
                  <a:gd name="connsiteX85" fmla="*/ 7353 w 10000"/>
                  <a:gd name="connsiteY85" fmla="*/ 9619 h 10000"/>
                  <a:gd name="connsiteX86" fmla="*/ 7500 w 10000"/>
                  <a:gd name="connsiteY86" fmla="*/ 9648 h 10000"/>
                  <a:gd name="connsiteX87" fmla="*/ 7500 w 10000"/>
                  <a:gd name="connsiteY87" fmla="*/ 9765 h 10000"/>
                  <a:gd name="connsiteX88" fmla="*/ 7647 w 10000"/>
                  <a:gd name="connsiteY88" fmla="*/ 9795 h 10000"/>
                  <a:gd name="connsiteX89" fmla="*/ 7647 w 10000"/>
                  <a:gd name="connsiteY89" fmla="*/ 9883 h 10000"/>
                  <a:gd name="connsiteX90" fmla="*/ 7794 w 10000"/>
                  <a:gd name="connsiteY90" fmla="*/ 9912 h 10000"/>
                  <a:gd name="connsiteX91" fmla="*/ 7794 w 10000"/>
                  <a:gd name="connsiteY91" fmla="*/ 9941 h 10000"/>
                  <a:gd name="connsiteX92" fmla="*/ 8088 w 10000"/>
                  <a:gd name="connsiteY92" fmla="*/ 10000 h 10000"/>
                  <a:gd name="connsiteX93" fmla="*/ 7941 w 10000"/>
                  <a:gd name="connsiteY93" fmla="*/ 10000 h 10000"/>
                  <a:gd name="connsiteX94" fmla="*/ 8088 w 10000"/>
                  <a:gd name="connsiteY94" fmla="*/ 10000 h 10000"/>
                  <a:gd name="connsiteX95" fmla="*/ 8235 w 10000"/>
                  <a:gd name="connsiteY95" fmla="*/ 10000 h 10000"/>
                  <a:gd name="connsiteX96" fmla="*/ 8529 w 10000"/>
                  <a:gd name="connsiteY96" fmla="*/ 9941 h 10000"/>
                  <a:gd name="connsiteX97" fmla="*/ 8529 w 10000"/>
                  <a:gd name="connsiteY97" fmla="*/ 9853 h 10000"/>
                  <a:gd name="connsiteX98" fmla="*/ 8676 w 10000"/>
                  <a:gd name="connsiteY98" fmla="*/ 9824 h 10000"/>
                  <a:gd name="connsiteX99" fmla="*/ 8676 w 10000"/>
                  <a:gd name="connsiteY99" fmla="*/ 9736 h 10000"/>
                  <a:gd name="connsiteX100" fmla="*/ 8824 w 10000"/>
                  <a:gd name="connsiteY100" fmla="*/ 9707 h 10000"/>
                  <a:gd name="connsiteX101" fmla="*/ 8824 w 10000"/>
                  <a:gd name="connsiteY101" fmla="*/ 9589 h 10000"/>
                  <a:gd name="connsiteX102" fmla="*/ 8971 w 10000"/>
                  <a:gd name="connsiteY102" fmla="*/ 9560 h 10000"/>
                  <a:gd name="connsiteX103" fmla="*/ 8971 w 10000"/>
                  <a:gd name="connsiteY103" fmla="*/ 9384 h 10000"/>
                  <a:gd name="connsiteX104" fmla="*/ 9118 w 10000"/>
                  <a:gd name="connsiteY104" fmla="*/ 9355 h 10000"/>
                  <a:gd name="connsiteX105" fmla="*/ 9118 w 10000"/>
                  <a:gd name="connsiteY105" fmla="*/ 9179 h 10000"/>
                  <a:gd name="connsiteX106" fmla="*/ 9265 w 10000"/>
                  <a:gd name="connsiteY106" fmla="*/ 9150 h 10000"/>
                  <a:gd name="connsiteX107" fmla="*/ 9265 w 10000"/>
                  <a:gd name="connsiteY107" fmla="*/ 8944 h 10000"/>
                  <a:gd name="connsiteX108" fmla="*/ 9412 w 10000"/>
                  <a:gd name="connsiteY108" fmla="*/ 8915 h 10000"/>
                  <a:gd name="connsiteX109" fmla="*/ 9412 w 10000"/>
                  <a:gd name="connsiteY109" fmla="*/ 8651 h 10000"/>
                  <a:gd name="connsiteX110" fmla="*/ 9559 w 10000"/>
                  <a:gd name="connsiteY110" fmla="*/ 8622 h 10000"/>
                  <a:gd name="connsiteX111" fmla="*/ 9559 w 10000"/>
                  <a:gd name="connsiteY111" fmla="*/ 8358 h 10000"/>
                  <a:gd name="connsiteX112" fmla="*/ 9706 w 10000"/>
                  <a:gd name="connsiteY112" fmla="*/ 8328 h 10000"/>
                  <a:gd name="connsiteX113" fmla="*/ 9706 w 10000"/>
                  <a:gd name="connsiteY113" fmla="*/ 8035 h 10000"/>
                  <a:gd name="connsiteX114" fmla="*/ 9853 w 10000"/>
                  <a:gd name="connsiteY114" fmla="*/ 8006 h 10000"/>
                  <a:gd name="connsiteX115" fmla="*/ 9853 w 10000"/>
                  <a:gd name="connsiteY115" fmla="*/ 7713 h 10000"/>
                  <a:gd name="connsiteX116" fmla="*/ 10000 w 10000"/>
                  <a:gd name="connsiteY11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706 w 10000"/>
                  <a:gd name="connsiteY48" fmla="*/ 3402 h 10000"/>
                  <a:gd name="connsiteX49" fmla="*/ 4853 w 10000"/>
                  <a:gd name="connsiteY49" fmla="*/ 3431 h 10000"/>
                  <a:gd name="connsiteX50" fmla="*/ 4853 w 10000"/>
                  <a:gd name="connsiteY50" fmla="*/ 3812 h 10000"/>
                  <a:gd name="connsiteX51" fmla="*/ 5000 w 10000"/>
                  <a:gd name="connsiteY51" fmla="*/ 3842 h 10000"/>
                  <a:gd name="connsiteX52" fmla="*/ 5000 w 10000"/>
                  <a:gd name="connsiteY52" fmla="*/ 4223 h 10000"/>
                  <a:gd name="connsiteX53" fmla="*/ 5147 w 10000"/>
                  <a:gd name="connsiteY53" fmla="*/ 4252 h 10000"/>
                  <a:gd name="connsiteX54" fmla="*/ 5147 w 10000"/>
                  <a:gd name="connsiteY54" fmla="*/ 4633 h 10000"/>
                  <a:gd name="connsiteX55" fmla="*/ 5294 w 10000"/>
                  <a:gd name="connsiteY55" fmla="*/ 4663 h 10000"/>
                  <a:gd name="connsiteX56" fmla="*/ 5294 w 10000"/>
                  <a:gd name="connsiteY56" fmla="*/ 5044 h 10000"/>
                  <a:gd name="connsiteX57" fmla="*/ 5441 w 10000"/>
                  <a:gd name="connsiteY57" fmla="*/ 5073 h 10000"/>
                  <a:gd name="connsiteX58" fmla="*/ 5441 w 10000"/>
                  <a:gd name="connsiteY58" fmla="*/ 5455 h 10000"/>
                  <a:gd name="connsiteX59" fmla="*/ 5588 w 10000"/>
                  <a:gd name="connsiteY59" fmla="*/ 5484 h 10000"/>
                  <a:gd name="connsiteX60" fmla="*/ 5588 w 10000"/>
                  <a:gd name="connsiteY60" fmla="*/ 5865 h 10000"/>
                  <a:gd name="connsiteX61" fmla="*/ 5735 w 10000"/>
                  <a:gd name="connsiteY61" fmla="*/ 5894 h 10000"/>
                  <a:gd name="connsiteX62" fmla="*/ 5735 w 10000"/>
                  <a:gd name="connsiteY62" fmla="*/ 6276 h 10000"/>
                  <a:gd name="connsiteX63" fmla="*/ 5882 w 10000"/>
                  <a:gd name="connsiteY63" fmla="*/ 6305 h 10000"/>
                  <a:gd name="connsiteX64" fmla="*/ 5882 w 10000"/>
                  <a:gd name="connsiteY64" fmla="*/ 6657 h 10000"/>
                  <a:gd name="connsiteX65" fmla="*/ 6029 w 10000"/>
                  <a:gd name="connsiteY65" fmla="*/ 6686 h 10000"/>
                  <a:gd name="connsiteX66" fmla="*/ 6029 w 10000"/>
                  <a:gd name="connsiteY66" fmla="*/ 7038 h 10000"/>
                  <a:gd name="connsiteX67" fmla="*/ 6176 w 10000"/>
                  <a:gd name="connsiteY67" fmla="*/ 7067 h 10000"/>
                  <a:gd name="connsiteX68" fmla="*/ 6176 w 10000"/>
                  <a:gd name="connsiteY68" fmla="*/ 7419 h 10000"/>
                  <a:gd name="connsiteX69" fmla="*/ 6324 w 10000"/>
                  <a:gd name="connsiteY69" fmla="*/ 7449 h 10000"/>
                  <a:gd name="connsiteX70" fmla="*/ 6324 w 10000"/>
                  <a:gd name="connsiteY70" fmla="*/ 7771 h 10000"/>
                  <a:gd name="connsiteX71" fmla="*/ 6471 w 10000"/>
                  <a:gd name="connsiteY71" fmla="*/ 7801 h 10000"/>
                  <a:gd name="connsiteX72" fmla="*/ 6471 w 10000"/>
                  <a:gd name="connsiteY72" fmla="*/ 8123 h 10000"/>
                  <a:gd name="connsiteX73" fmla="*/ 6618 w 10000"/>
                  <a:gd name="connsiteY73" fmla="*/ 8152 h 10000"/>
                  <a:gd name="connsiteX74" fmla="*/ 6618 w 10000"/>
                  <a:gd name="connsiteY74" fmla="*/ 8446 h 10000"/>
                  <a:gd name="connsiteX75" fmla="*/ 6765 w 10000"/>
                  <a:gd name="connsiteY75" fmla="*/ 8475 h 10000"/>
                  <a:gd name="connsiteX76" fmla="*/ 6765 w 10000"/>
                  <a:gd name="connsiteY76" fmla="*/ 8710 h 10000"/>
                  <a:gd name="connsiteX77" fmla="*/ 6912 w 10000"/>
                  <a:gd name="connsiteY77" fmla="*/ 8739 h 10000"/>
                  <a:gd name="connsiteX78" fmla="*/ 6912 w 10000"/>
                  <a:gd name="connsiteY78" fmla="*/ 8974 h 10000"/>
                  <a:gd name="connsiteX79" fmla="*/ 7059 w 10000"/>
                  <a:gd name="connsiteY79" fmla="*/ 9003 h 10000"/>
                  <a:gd name="connsiteX80" fmla="*/ 7059 w 10000"/>
                  <a:gd name="connsiteY80" fmla="*/ 9238 h 10000"/>
                  <a:gd name="connsiteX81" fmla="*/ 7206 w 10000"/>
                  <a:gd name="connsiteY81" fmla="*/ 9267 h 10000"/>
                  <a:gd name="connsiteX82" fmla="*/ 7206 w 10000"/>
                  <a:gd name="connsiteY82" fmla="*/ 9443 h 10000"/>
                  <a:gd name="connsiteX83" fmla="*/ 7353 w 10000"/>
                  <a:gd name="connsiteY83" fmla="*/ 9472 h 10000"/>
                  <a:gd name="connsiteX84" fmla="*/ 7353 w 10000"/>
                  <a:gd name="connsiteY84" fmla="*/ 9619 h 10000"/>
                  <a:gd name="connsiteX85" fmla="*/ 7500 w 10000"/>
                  <a:gd name="connsiteY85" fmla="*/ 9648 h 10000"/>
                  <a:gd name="connsiteX86" fmla="*/ 7500 w 10000"/>
                  <a:gd name="connsiteY86" fmla="*/ 9765 h 10000"/>
                  <a:gd name="connsiteX87" fmla="*/ 7647 w 10000"/>
                  <a:gd name="connsiteY87" fmla="*/ 9795 h 10000"/>
                  <a:gd name="connsiteX88" fmla="*/ 7647 w 10000"/>
                  <a:gd name="connsiteY88" fmla="*/ 9883 h 10000"/>
                  <a:gd name="connsiteX89" fmla="*/ 7794 w 10000"/>
                  <a:gd name="connsiteY89" fmla="*/ 9912 h 10000"/>
                  <a:gd name="connsiteX90" fmla="*/ 7794 w 10000"/>
                  <a:gd name="connsiteY90" fmla="*/ 9941 h 10000"/>
                  <a:gd name="connsiteX91" fmla="*/ 8088 w 10000"/>
                  <a:gd name="connsiteY91" fmla="*/ 10000 h 10000"/>
                  <a:gd name="connsiteX92" fmla="*/ 7941 w 10000"/>
                  <a:gd name="connsiteY92" fmla="*/ 10000 h 10000"/>
                  <a:gd name="connsiteX93" fmla="*/ 8088 w 10000"/>
                  <a:gd name="connsiteY93" fmla="*/ 10000 h 10000"/>
                  <a:gd name="connsiteX94" fmla="*/ 8235 w 10000"/>
                  <a:gd name="connsiteY94" fmla="*/ 10000 h 10000"/>
                  <a:gd name="connsiteX95" fmla="*/ 8529 w 10000"/>
                  <a:gd name="connsiteY95" fmla="*/ 9941 h 10000"/>
                  <a:gd name="connsiteX96" fmla="*/ 8529 w 10000"/>
                  <a:gd name="connsiteY96" fmla="*/ 9853 h 10000"/>
                  <a:gd name="connsiteX97" fmla="*/ 8676 w 10000"/>
                  <a:gd name="connsiteY97" fmla="*/ 9824 h 10000"/>
                  <a:gd name="connsiteX98" fmla="*/ 8676 w 10000"/>
                  <a:gd name="connsiteY98" fmla="*/ 9736 h 10000"/>
                  <a:gd name="connsiteX99" fmla="*/ 8824 w 10000"/>
                  <a:gd name="connsiteY99" fmla="*/ 9707 h 10000"/>
                  <a:gd name="connsiteX100" fmla="*/ 8824 w 10000"/>
                  <a:gd name="connsiteY100" fmla="*/ 9589 h 10000"/>
                  <a:gd name="connsiteX101" fmla="*/ 8971 w 10000"/>
                  <a:gd name="connsiteY101" fmla="*/ 9560 h 10000"/>
                  <a:gd name="connsiteX102" fmla="*/ 8971 w 10000"/>
                  <a:gd name="connsiteY102" fmla="*/ 9384 h 10000"/>
                  <a:gd name="connsiteX103" fmla="*/ 9118 w 10000"/>
                  <a:gd name="connsiteY103" fmla="*/ 9355 h 10000"/>
                  <a:gd name="connsiteX104" fmla="*/ 9118 w 10000"/>
                  <a:gd name="connsiteY104" fmla="*/ 9179 h 10000"/>
                  <a:gd name="connsiteX105" fmla="*/ 9265 w 10000"/>
                  <a:gd name="connsiteY105" fmla="*/ 9150 h 10000"/>
                  <a:gd name="connsiteX106" fmla="*/ 9265 w 10000"/>
                  <a:gd name="connsiteY106" fmla="*/ 8944 h 10000"/>
                  <a:gd name="connsiteX107" fmla="*/ 9412 w 10000"/>
                  <a:gd name="connsiteY107" fmla="*/ 8915 h 10000"/>
                  <a:gd name="connsiteX108" fmla="*/ 9412 w 10000"/>
                  <a:gd name="connsiteY108" fmla="*/ 8651 h 10000"/>
                  <a:gd name="connsiteX109" fmla="*/ 9559 w 10000"/>
                  <a:gd name="connsiteY109" fmla="*/ 8622 h 10000"/>
                  <a:gd name="connsiteX110" fmla="*/ 9559 w 10000"/>
                  <a:gd name="connsiteY110" fmla="*/ 8358 h 10000"/>
                  <a:gd name="connsiteX111" fmla="*/ 9706 w 10000"/>
                  <a:gd name="connsiteY111" fmla="*/ 8328 h 10000"/>
                  <a:gd name="connsiteX112" fmla="*/ 9706 w 10000"/>
                  <a:gd name="connsiteY112" fmla="*/ 8035 h 10000"/>
                  <a:gd name="connsiteX113" fmla="*/ 9853 w 10000"/>
                  <a:gd name="connsiteY113" fmla="*/ 8006 h 10000"/>
                  <a:gd name="connsiteX114" fmla="*/ 9853 w 10000"/>
                  <a:gd name="connsiteY114" fmla="*/ 7713 h 10000"/>
                  <a:gd name="connsiteX115" fmla="*/ 10000 w 10000"/>
                  <a:gd name="connsiteY11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4853 w 10000"/>
                  <a:gd name="connsiteY49" fmla="*/ 3812 h 10000"/>
                  <a:gd name="connsiteX50" fmla="*/ 5000 w 10000"/>
                  <a:gd name="connsiteY50" fmla="*/ 3842 h 10000"/>
                  <a:gd name="connsiteX51" fmla="*/ 5000 w 10000"/>
                  <a:gd name="connsiteY51" fmla="*/ 4223 h 10000"/>
                  <a:gd name="connsiteX52" fmla="*/ 5147 w 10000"/>
                  <a:gd name="connsiteY52" fmla="*/ 4252 h 10000"/>
                  <a:gd name="connsiteX53" fmla="*/ 5147 w 10000"/>
                  <a:gd name="connsiteY53" fmla="*/ 4633 h 10000"/>
                  <a:gd name="connsiteX54" fmla="*/ 5294 w 10000"/>
                  <a:gd name="connsiteY54" fmla="*/ 4663 h 10000"/>
                  <a:gd name="connsiteX55" fmla="*/ 5294 w 10000"/>
                  <a:gd name="connsiteY55" fmla="*/ 5044 h 10000"/>
                  <a:gd name="connsiteX56" fmla="*/ 5441 w 10000"/>
                  <a:gd name="connsiteY56" fmla="*/ 5073 h 10000"/>
                  <a:gd name="connsiteX57" fmla="*/ 5441 w 10000"/>
                  <a:gd name="connsiteY57" fmla="*/ 5455 h 10000"/>
                  <a:gd name="connsiteX58" fmla="*/ 5588 w 10000"/>
                  <a:gd name="connsiteY58" fmla="*/ 5484 h 10000"/>
                  <a:gd name="connsiteX59" fmla="*/ 5588 w 10000"/>
                  <a:gd name="connsiteY59" fmla="*/ 5865 h 10000"/>
                  <a:gd name="connsiteX60" fmla="*/ 5735 w 10000"/>
                  <a:gd name="connsiteY60" fmla="*/ 5894 h 10000"/>
                  <a:gd name="connsiteX61" fmla="*/ 5735 w 10000"/>
                  <a:gd name="connsiteY61" fmla="*/ 6276 h 10000"/>
                  <a:gd name="connsiteX62" fmla="*/ 5882 w 10000"/>
                  <a:gd name="connsiteY62" fmla="*/ 6305 h 10000"/>
                  <a:gd name="connsiteX63" fmla="*/ 5882 w 10000"/>
                  <a:gd name="connsiteY63" fmla="*/ 6657 h 10000"/>
                  <a:gd name="connsiteX64" fmla="*/ 6029 w 10000"/>
                  <a:gd name="connsiteY64" fmla="*/ 6686 h 10000"/>
                  <a:gd name="connsiteX65" fmla="*/ 6029 w 10000"/>
                  <a:gd name="connsiteY65" fmla="*/ 7038 h 10000"/>
                  <a:gd name="connsiteX66" fmla="*/ 6176 w 10000"/>
                  <a:gd name="connsiteY66" fmla="*/ 7067 h 10000"/>
                  <a:gd name="connsiteX67" fmla="*/ 6176 w 10000"/>
                  <a:gd name="connsiteY67" fmla="*/ 7419 h 10000"/>
                  <a:gd name="connsiteX68" fmla="*/ 6324 w 10000"/>
                  <a:gd name="connsiteY68" fmla="*/ 7449 h 10000"/>
                  <a:gd name="connsiteX69" fmla="*/ 6324 w 10000"/>
                  <a:gd name="connsiteY69" fmla="*/ 7771 h 10000"/>
                  <a:gd name="connsiteX70" fmla="*/ 6471 w 10000"/>
                  <a:gd name="connsiteY70" fmla="*/ 7801 h 10000"/>
                  <a:gd name="connsiteX71" fmla="*/ 6471 w 10000"/>
                  <a:gd name="connsiteY71" fmla="*/ 8123 h 10000"/>
                  <a:gd name="connsiteX72" fmla="*/ 6618 w 10000"/>
                  <a:gd name="connsiteY72" fmla="*/ 8152 h 10000"/>
                  <a:gd name="connsiteX73" fmla="*/ 6618 w 10000"/>
                  <a:gd name="connsiteY73" fmla="*/ 8446 h 10000"/>
                  <a:gd name="connsiteX74" fmla="*/ 6765 w 10000"/>
                  <a:gd name="connsiteY74" fmla="*/ 8475 h 10000"/>
                  <a:gd name="connsiteX75" fmla="*/ 6765 w 10000"/>
                  <a:gd name="connsiteY75" fmla="*/ 8710 h 10000"/>
                  <a:gd name="connsiteX76" fmla="*/ 6912 w 10000"/>
                  <a:gd name="connsiteY76" fmla="*/ 8739 h 10000"/>
                  <a:gd name="connsiteX77" fmla="*/ 6912 w 10000"/>
                  <a:gd name="connsiteY77" fmla="*/ 8974 h 10000"/>
                  <a:gd name="connsiteX78" fmla="*/ 7059 w 10000"/>
                  <a:gd name="connsiteY78" fmla="*/ 9003 h 10000"/>
                  <a:gd name="connsiteX79" fmla="*/ 7059 w 10000"/>
                  <a:gd name="connsiteY79" fmla="*/ 9238 h 10000"/>
                  <a:gd name="connsiteX80" fmla="*/ 7206 w 10000"/>
                  <a:gd name="connsiteY80" fmla="*/ 9267 h 10000"/>
                  <a:gd name="connsiteX81" fmla="*/ 7206 w 10000"/>
                  <a:gd name="connsiteY81" fmla="*/ 9443 h 10000"/>
                  <a:gd name="connsiteX82" fmla="*/ 7353 w 10000"/>
                  <a:gd name="connsiteY82" fmla="*/ 9472 h 10000"/>
                  <a:gd name="connsiteX83" fmla="*/ 7353 w 10000"/>
                  <a:gd name="connsiteY83" fmla="*/ 9619 h 10000"/>
                  <a:gd name="connsiteX84" fmla="*/ 7500 w 10000"/>
                  <a:gd name="connsiteY84" fmla="*/ 9648 h 10000"/>
                  <a:gd name="connsiteX85" fmla="*/ 7500 w 10000"/>
                  <a:gd name="connsiteY85" fmla="*/ 9765 h 10000"/>
                  <a:gd name="connsiteX86" fmla="*/ 7647 w 10000"/>
                  <a:gd name="connsiteY86" fmla="*/ 9795 h 10000"/>
                  <a:gd name="connsiteX87" fmla="*/ 7647 w 10000"/>
                  <a:gd name="connsiteY87" fmla="*/ 9883 h 10000"/>
                  <a:gd name="connsiteX88" fmla="*/ 7794 w 10000"/>
                  <a:gd name="connsiteY88" fmla="*/ 9912 h 10000"/>
                  <a:gd name="connsiteX89" fmla="*/ 7794 w 10000"/>
                  <a:gd name="connsiteY89" fmla="*/ 9941 h 10000"/>
                  <a:gd name="connsiteX90" fmla="*/ 8088 w 10000"/>
                  <a:gd name="connsiteY90" fmla="*/ 10000 h 10000"/>
                  <a:gd name="connsiteX91" fmla="*/ 7941 w 10000"/>
                  <a:gd name="connsiteY91" fmla="*/ 10000 h 10000"/>
                  <a:gd name="connsiteX92" fmla="*/ 8088 w 10000"/>
                  <a:gd name="connsiteY92" fmla="*/ 10000 h 10000"/>
                  <a:gd name="connsiteX93" fmla="*/ 8235 w 10000"/>
                  <a:gd name="connsiteY93" fmla="*/ 10000 h 10000"/>
                  <a:gd name="connsiteX94" fmla="*/ 8529 w 10000"/>
                  <a:gd name="connsiteY94" fmla="*/ 9941 h 10000"/>
                  <a:gd name="connsiteX95" fmla="*/ 8529 w 10000"/>
                  <a:gd name="connsiteY95" fmla="*/ 9853 h 10000"/>
                  <a:gd name="connsiteX96" fmla="*/ 8676 w 10000"/>
                  <a:gd name="connsiteY96" fmla="*/ 9824 h 10000"/>
                  <a:gd name="connsiteX97" fmla="*/ 8676 w 10000"/>
                  <a:gd name="connsiteY97" fmla="*/ 9736 h 10000"/>
                  <a:gd name="connsiteX98" fmla="*/ 8824 w 10000"/>
                  <a:gd name="connsiteY98" fmla="*/ 9707 h 10000"/>
                  <a:gd name="connsiteX99" fmla="*/ 8824 w 10000"/>
                  <a:gd name="connsiteY99" fmla="*/ 9589 h 10000"/>
                  <a:gd name="connsiteX100" fmla="*/ 8971 w 10000"/>
                  <a:gd name="connsiteY100" fmla="*/ 9560 h 10000"/>
                  <a:gd name="connsiteX101" fmla="*/ 8971 w 10000"/>
                  <a:gd name="connsiteY101" fmla="*/ 9384 h 10000"/>
                  <a:gd name="connsiteX102" fmla="*/ 9118 w 10000"/>
                  <a:gd name="connsiteY102" fmla="*/ 9355 h 10000"/>
                  <a:gd name="connsiteX103" fmla="*/ 9118 w 10000"/>
                  <a:gd name="connsiteY103" fmla="*/ 9179 h 10000"/>
                  <a:gd name="connsiteX104" fmla="*/ 9265 w 10000"/>
                  <a:gd name="connsiteY104" fmla="*/ 9150 h 10000"/>
                  <a:gd name="connsiteX105" fmla="*/ 9265 w 10000"/>
                  <a:gd name="connsiteY105" fmla="*/ 8944 h 10000"/>
                  <a:gd name="connsiteX106" fmla="*/ 9412 w 10000"/>
                  <a:gd name="connsiteY106" fmla="*/ 8915 h 10000"/>
                  <a:gd name="connsiteX107" fmla="*/ 9412 w 10000"/>
                  <a:gd name="connsiteY107" fmla="*/ 8651 h 10000"/>
                  <a:gd name="connsiteX108" fmla="*/ 9559 w 10000"/>
                  <a:gd name="connsiteY108" fmla="*/ 8622 h 10000"/>
                  <a:gd name="connsiteX109" fmla="*/ 9559 w 10000"/>
                  <a:gd name="connsiteY109" fmla="*/ 8358 h 10000"/>
                  <a:gd name="connsiteX110" fmla="*/ 9706 w 10000"/>
                  <a:gd name="connsiteY110" fmla="*/ 8328 h 10000"/>
                  <a:gd name="connsiteX111" fmla="*/ 9706 w 10000"/>
                  <a:gd name="connsiteY111" fmla="*/ 8035 h 10000"/>
                  <a:gd name="connsiteX112" fmla="*/ 9853 w 10000"/>
                  <a:gd name="connsiteY112" fmla="*/ 8006 h 10000"/>
                  <a:gd name="connsiteX113" fmla="*/ 9853 w 10000"/>
                  <a:gd name="connsiteY113" fmla="*/ 7713 h 10000"/>
                  <a:gd name="connsiteX114" fmla="*/ 10000 w 10000"/>
                  <a:gd name="connsiteY11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000 w 10000"/>
                  <a:gd name="connsiteY50" fmla="*/ 4223 h 10000"/>
                  <a:gd name="connsiteX51" fmla="*/ 5147 w 10000"/>
                  <a:gd name="connsiteY51" fmla="*/ 4252 h 10000"/>
                  <a:gd name="connsiteX52" fmla="*/ 5147 w 10000"/>
                  <a:gd name="connsiteY52" fmla="*/ 4633 h 10000"/>
                  <a:gd name="connsiteX53" fmla="*/ 5294 w 10000"/>
                  <a:gd name="connsiteY53" fmla="*/ 4663 h 10000"/>
                  <a:gd name="connsiteX54" fmla="*/ 5294 w 10000"/>
                  <a:gd name="connsiteY54" fmla="*/ 5044 h 10000"/>
                  <a:gd name="connsiteX55" fmla="*/ 5441 w 10000"/>
                  <a:gd name="connsiteY55" fmla="*/ 5073 h 10000"/>
                  <a:gd name="connsiteX56" fmla="*/ 5441 w 10000"/>
                  <a:gd name="connsiteY56" fmla="*/ 5455 h 10000"/>
                  <a:gd name="connsiteX57" fmla="*/ 5588 w 10000"/>
                  <a:gd name="connsiteY57" fmla="*/ 5484 h 10000"/>
                  <a:gd name="connsiteX58" fmla="*/ 5588 w 10000"/>
                  <a:gd name="connsiteY58" fmla="*/ 5865 h 10000"/>
                  <a:gd name="connsiteX59" fmla="*/ 5735 w 10000"/>
                  <a:gd name="connsiteY59" fmla="*/ 5894 h 10000"/>
                  <a:gd name="connsiteX60" fmla="*/ 5735 w 10000"/>
                  <a:gd name="connsiteY60" fmla="*/ 6276 h 10000"/>
                  <a:gd name="connsiteX61" fmla="*/ 5882 w 10000"/>
                  <a:gd name="connsiteY61" fmla="*/ 6305 h 10000"/>
                  <a:gd name="connsiteX62" fmla="*/ 5882 w 10000"/>
                  <a:gd name="connsiteY62" fmla="*/ 6657 h 10000"/>
                  <a:gd name="connsiteX63" fmla="*/ 6029 w 10000"/>
                  <a:gd name="connsiteY63" fmla="*/ 6686 h 10000"/>
                  <a:gd name="connsiteX64" fmla="*/ 6029 w 10000"/>
                  <a:gd name="connsiteY64" fmla="*/ 7038 h 10000"/>
                  <a:gd name="connsiteX65" fmla="*/ 6176 w 10000"/>
                  <a:gd name="connsiteY65" fmla="*/ 7067 h 10000"/>
                  <a:gd name="connsiteX66" fmla="*/ 6176 w 10000"/>
                  <a:gd name="connsiteY66" fmla="*/ 7419 h 10000"/>
                  <a:gd name="connsiteX67" fmla="*/ 6324 w 10000"/>
                  <a:gd name="connsiteY67" fmla="*/ 7449 h 10000"/>
                  <a:gd name="connsiteX68" fmla="*/ 6324 w 10000"/>
                  <a:gd name="connsiteY68" fmla="*/ 7771 h 10000"/>
                  <a:gd name="connsiteX69" fmla="*/ 6471 w 10000"/>
                  <a:gd name="connsiteY69" fmla="*/ 7801 h 10000"/>
                  <a:gd name="connsiteX70" fmla="*/ 6471 w 10000"/>
                  <a:gd name="connsiteY70" fmla="*/ 8123 h 10000"/>
                  <a:gd name="connsiteX71" fmla="*/ 6618 w 10000"/>
                  <a:gd name="connsiteY71" fmla="*/ 8152 h 10000"/>
                  <a:gd name="connsiteX72" fmla="*/ 6618 w 10000"/>
                  <a:gd name="connsiteY72" fmla="*/ 8446 h 10000"/>
                  <a:gd name="connsiteX73" fmla="*/ 6765 w 10000"/>
                  <a:gd name="connsiteY73" fmla="*/ 8475 h 10000"/>
                  <a:gd name="connsiteX74" fmla="*/ 6765 w 10000"/>
                  <a:gd name="connsiteY74" fmla="*/ 8710 h 10000"/>
                  <a:gd name="connsiteX75" fmla="*/ 6912 w 10000"/>
                  <a:gd name="connsiteY75" fmla="*/ 8739 h 10000"/>
                  <a:gd name="connsiteX76" fmla="*/ 6912 w 10000"/>
                  <a:gd name="connsiteY76" fmla="*/ 8974 h 10000"/>
                  <a:gd name="connsiteX77" fmla="*/ 7059 w 10000"/>
                  <a:gd name="connsiteY77" fmla="*/ 9003 h 10000"/>
                  <a:gd name="connsiteX78" fmla="*/ 7059 w 10000"/>
                  <a:gd name="connsiteY78" fmla="*/ 9238 h 10000"/>
                  <a:gd name="connsiteX79" fmla="*/ 7206 w 10000"/>
                  <a:gd name="connsiteY79" fmla="*/ 9267 h 10000"/>
                  <a:gd name="connsiteX80" fmla="*/ 7206 w 10000"/>
                  <a:gd name="connsiteY80" fmla="*/ 9443 h 10000"/>
                  <a:gd name="connsiteX81" fmla="*/ 7353 w 10000"/>
                  <a:gd name="connsiteY81" fmla="*/ 9472 h 10000"/>
                  <a:gd name="connsiteX82" fmla="*/ 7353 w 10000"/>
                  <a:gd name="connsiteY82" fmla="*/ 9619 h 10000"/>
                  <a:gd name="connsiteX83" fmla="*/ 7500 w 10000"/>
                  <a:gd name="connsiteY83" fmla="*/ 9648 h 10000"/>
                  <a:gd name="connsiteX84" fmla="*/ 7500 w 10000"/>
                  <a:gd name="connsiteY84" fmla="*/ 9765 h 10000"/>
                  <a:gd name="connsiteX85" fmla="*/ 7647 w 10000"/>
                  <a:gd name="connsiteY85" fmla="*/ 9795 h 10000"/>
                  <a:gd name="connsiteX86" fmla="*/ 7647 w 10000"/>
                  <a:gd name="connsiteY86" fmla="*/ 9883 h 10000"/>
                  <a:gd name="connsiteX87" fmla="*/ 7794 w 10000"/>
                  <a:gd name="connsiteY87" fmla="*/ 9912 h 10000"/>
                  <a:gd name="connsiteX88" fmla="*/ 7794 w 10000"/>
                  <a:gd name="connsiteY88" fmla="*/ 9941 h 10000"/>
                  <a:gd name="connsiteX89" fmla="*/ 8088 w 10000"/>
                  <a:gd name="connsiteY89" fmla="*/ 10000 h 10000"/>
                  <a:gd name="connsiteX90" fmla="*/ 7941 w 10000"/>
                  <a:gd name="connsiteY90" fmla="*/ 10000 h 10000"/>
                  <a:gd name="connsiteX91" fmla="*/ 8088 w 10000"/>
                  <a:gd name="connsiteY91" fmla="*/ 10000 h 10000"/>
                  <a:gd name="connsiteX92" fmla="*/ 8235 w 10000"/>
                  <a:gd name="connsiteY92" fmla="*/ 10000 h 10000"/>
                  <a:gd name="connsiteX93" fmla="*/ 8529 w 10000"/>
                  <a:gd name="connsiteY93" fmla="*/ 9941 h 10000"/>
                  <a:gd name="connsiteX94" fmla="*/ 8529 w 10000"/>
                  <a:gd name="connsiteY94" fmla="*/ 9853 h 10000"/>
                  <a:gd name="connsiteX95" fmla="*/ 8676 w 10000"/>
                  <a:gd name="connsiteY95" fmla="*/ 9824 h 10000"/>
                  <a:gd name="connsiteX96" fmla="*/ 8676 w 10000"/>
                  <a:gd name="connsiteY96" fmla="*/ 9736 h 10000"/>
                  <a:gd name="connsiteX97" fmla="*/ 8824 w 10000"/>
                  <a:gd name="connsiteY97" fmla="*/ 9707 h 10000"/>
                  <a:gd name="connsiteX98" fmla="*/ 8824 w 10000"/>
                  <a:gd name="connsiteY98" fmla="*/ 9589 h 10000"/>
                  <a:gd name="connsiteX99" fmla="*/ 8971 w 10000"/>
                  <a:gd name="connsiteY99" fmla="*/ 9560 h 10000"/>
                  <a:gd name="connsiteX100" fmla="*/ 8971 w 10000"/>
                  <a:gd name="connsiteY100" fmla="*/ 9384 h 10000"/>
                  <a:gd name="connsiteX101" fmla="*/ 9118 w 10000"/>
                  <a:gd name="connsiteY101" fmla="*/ 9355 h 10000"/>
                  <a:gd name="connsiteX102" fmla="*/ 9118 w 10000"/>
                  <a:gd name="connsiteY102" fmla="*/ 9179 h 10000"/>
                  <a:gd name="connsiteX103" fmla="*/ 9265 w 10000"/>
                  <a:gd name="connsiteY103" fmla="*/ 9150 h 10000"/>
                  <a:gd name="connsiteX104" fmla="*/ 9265 w 10000"/>
                  <a:gd name="connsiteY104" fmla="*/ 8944 h 10000"/>
                  <a:gd name="connsiteX105" fmla="*/ 9412 w 10000"/>
                  <a:gd name="connsiteY105" fmla="*/ 8915 h 10000"/>
                  <a:gd name="connsiteX106" fmla="*/ 9412 w 10000"/>
                  <a:gd name="connsiteY106" fmla="*/ 8651 h 10000"/>
                  <a:gd name="connsiteX107" fmla="*/ 9559 w 10000"/>
                  <a:gd name="connsiteY107" fmla="*/ 8622 h 10000"/>
                  <a:gd name="connsiteX108" fmla="*/ 9559 w 10000"/>
                  <a:gd name="connsiteY108" fmla="*/ 8358 h 10000"/>
                  <a:gd name="connsiteX109" fmla="*/ 9706 w 10000"/>
                  <a:gd name="connsiteY109" fmla="*/ 8328 h 10000"/>
                  <a:gd name="connsiteX110" fmla="*/ 9706 w 10000"/>
                  <a:gd name="connsiteY110" fmla="*/ 8035 h 10000"/>
                  <a:gd name="connsiteX111" fmla="*/ 9853 w 10000"/>
                  <a:gd name="connsiteY111" fmla="*/ 8006 h 10000"/>
                  <a:gd name="connsiteX112" fmla="*/ 9853 w 10000"/>
                  <a:gd name="connsiteY112" fmla="*/ 7713 h 10000"/>
                  <a:gd name="connsiteX113" fmla="*/ 10000 w 10000"/>
                  <a:gd name="connsiteY11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147 w 10000"/>
                  <a:gd name="connsiteY51" fmla="*/ 4633 h 10000"/>
                  <a:gd name="connsiteX52" fmla="*/ 5294 w 10000"/>
                  <a:gd name="connsiteY52" fmla="*/ 4663 h 10000"/>
                  <a:gd name="connsiteX53" fmla="*/ 5294 w 10000"/>
                  <a:gd name="connsiteY53" fmla="*/ 5044 h 10000"/>
                  <a:gd name="connsiteX54" fmla="*/ 5441 w 10000"/>
                  <a:gd name="connsiteY54" fmla="*/ 5073 h 10000"/>
                  <a:gd name="connsiteX55" fmla="*/ 5441 w 10000"/>
                  <a:gd name="connsiteY55" fmla="*/ 5455 h 10000"/>
                  <a:gd name="connsiteX56" fmla="*/ 5588 w 10000"/>
                  <a:gd name="connsiteY56" fmla="*/ 5484 h 10000"/>
                  <a:gd name="connsiteX57" fmla="*/ 5588 w 10000"/>
                  <a:gd name="connsiteY57" fmla="*/ 5865 h 10000"/>
                  <a:gd name="connsiteX58" fmla="*/ 5735 w 10000"/>
                  <a:gd name="connsiteY58" fmla="*/ 5894 h 10000"/>
                  <a:gd name="connsiteX59" fmla="*/ 5735 w 10000"/>
                  <a:gd name="connsiteY59" fmla="*/ 6276 h 10000"/>
                  <a:gd name="connsiteX60" fmla="*/ 5882 w 10000"/>
                  <a:gd name="connsiteY60" fmla="*/ 6305 h 10000"/>
                  <a:gd name="connsiteX61" fmla="*/ 5882 w 10000"/>
                  <a:gd name="connsiteY61" fmla="*/ 6657 h 10000"/>
                  <a:gd name="connsiteX62" fmla="*/ 6029 w 10000"/>
                  <a:gd name="connsiteY62" fmla="*/ 6686 h 10000"/>
                  <a:gd name="connsiteX63" fmla="*/ 6029 w 10000"/>
                  <a:gd name="connsiteY63" fmla="*/ 7038 h 10000"/>
                  <a:gd name="connsiteX64" fmla="*/ 6176 w 10000"/>
                  <a:gd name="connsiteY64" fmla="*/ 7067 h 10000"/>
                  <a:gd name="connsiteX65" fmla="*/ 6176 w 10000"/>
                  <a:gd name="connsiteY65" fmla="*/ 7419 h 10000"/>
                  <a:gd name="connsiteX66" fmla="*/ 6324 w 10000"/>
                  <a:gd name="connsiteY66" fmla="*/ 7449 h 10000"/>
                  <a:gd name="connsiteX67" fmla="*/ 6324 w 10000"/>
                  <a:gd name="connsiteY67" fmla="*/ 7771 h 10000"/>
                  <a:gd name="connsiteX68" fmla="*/ 6471 w 10000"/>
                  <a:gd name="connsiteY68" fmla="*/ 7801 h 10000"/>
                  <a:gd name="connsiteX69" fmla="*/ 6471 w 10000"/>
                  <a:gd name="connsiteY69" fmla="*/ 8123 h 10000"/>
                  <a:gd name="connsiteX70" fmla="*/ 6618 w 10000"/>
                  <a:gd name="connsiteY70" fmla="*/ 8152 h 10000"/>
                  <a:gd name="connsiteX71" fmla="*/ 6618 w 10000"/>
                  <a:gd name="connsiteY71" fmla="*/ 8446 h 10000"/>
                  <a:gd name="connsiteX72" fmla="*/ 6765 w 10000"/>
                  <a:gd name="connsiteY72" fmla="*/ 8475 h 10000"/>
                  <a:gd name="connsiteX73" fmla="*/ 6765 w 10000"/>
                  <a:gd name="connsiteY73" fmla="*/ 8710 h 10000"/>
                  <a:gd name="connsiteX74" fmla="*/ 6912 w 10000"/>
                  <a:gd name="connsiteY74" fmla="*/ 8739 h 10000"/>
                  <a:gd name="connsiteX75" fmla="*/ 6912 w 10000"/>
                  <a:gd name="connsiteY75" fmla="*/ 8974 h 10000"/>
                  <a:gd name="connsiteX76" fmla="*/ 7059 w 10000"/>
                  <a:gd name="connsiteY76" fmla="*/ 9003 h 10000"/>
                  <a:gd name="connsiteX77" fmla="*/ 7059 w 10000"/>
                  <a:gd name="connsiteY77" fmla="*/ 9238 h 10000"/>
                  <a:gd name="connsiteX78" fmla="*/ 7206 w 10000"/>
                  <a:gd name="connsiteY78" fmla="*/ 9267 h 10000"/>
                  <a:gd name="connsiteX79" fmla="*/ 7206 w 10000"/>
                  <a:gd name="connsiteY79" fmla="*/ 9443 h 10000"/>
                  <a:gd name="connsiteX80" fmla="*/ 7353 w 10000"/>
                  <a:gd name="connsiteY80" fmla="*/ 9472 h 10000"/>
                  <a:gd name="connsiteX81" fmla="*/ 7353 w 10000"/>
                  <a:gd name="connsiteY81" fmla="*/ 9619 h 10000"/>
                  <a:gd name="connsiteX82" fmla="*/ 7500 w 10000"/>
                  <a:gd name="connsiteY82" fmla="*/ 9648 h 10000"/>
                  <a:gd name="connsiteX83" fmla="*/ 7500 w 10000"/>
                  <a:gd name="connsiteY83" fmla="*/ 9765 h 10000"/>
                  <a:gd name="connsiteX84" fmla="*/ 7647 w 10000"/>
                  <a:gd name="connsiteY84" fmla="*/ 9795 h 10000"/>
                  <a:gd name="connsiteX85" fmla="*/ 7647 w 10000"/>
                  <a:gd name="connsiteY85" fmla="*/ 9883 h 10000"/>
                  <a:gd name="connsiteX86" fmla="*/ 7794 w 10000"/>
                  <a:gd name="connsiteY86" fmla="*/ 9912 h 10000"/>
                  <a:gd name="connsiteX87" fmla="*/ 7794 w 10000"/>
                  <a:gd name="connsiteY87" fmla="*/ 9941 h 10000"/>
                  <a:gd name="connsiteX88" fmla="*/ 8088 w 10000"/>
                  <a:gd name="connsiteY88" fmla="*/ 10000 h 10000"/>
                  <a:gd name="connsiteX89" fmla="*/ 7941 w 10000"/>
                  <a:gd name="connsiteY89" fmla="*/ 10000 h 10000"/>
                  <a:gd name="connsiteX90" fmla="*/ 8088 w 10000"/>
                  <a:gd name="connsiteY90" fmla="*/ 10000 h 10000"/>
                  <a:gd name="connsiteX91" fmla="*/ 8235 w 10000"/>
                  <a:gd name="connsiteY91" fmla="*/ 10000 h 10000"/>
                  <a:gd name="connsiteX92" fmla="*/ 8529 w 10000"/>
                  <a:gd name="connsiteY92" fmla="*/ 9941 h 10000"/>
                  <a:gd name="connsiteX93" fmla="*/ 8529 w 10000"/>
                  <a:gd name="connsiteY93" fmla="*/ 9853 h 10000"/>
                  <a:gd name="connsiteX94" fmla="*/ 8676 w 10000"/>
                  <a:gd name="connsiteY94" fmla="*/ 9824 h 10000"/>
                  <a:gd name="connsiteX95" fmla="*/ 8676 w 10000"/>
                  <a:gd name="connsiteY95" fmla="*/ 9736 h 10000"/>
                  <a:gd name="connsiteX96" fmla="*/ 8824 w 10000"/>
                  <a:gd name="connsiteY96" fmla="*/ 9707 h 10000"/>
                  <a:gd name="connsiteX97" fmla="*/ 8824 w 10000"/>
                  <a:gd name="connsiteY97" fmla="*/ 9589 h 10000"/>
                  <a:gd name="connsiteX98" fmla="*/ 8971 w 10000"/>
                  <a:gd name="connsiteY98" fmla="*/ 9560 h 10000"/>
                  <a:gd name="connsiteX99" fmla="*/ 8971 w 10000"/>
                  <a:gd name="connsiteY99" fmla="*/ 9384 h 10000"/>
                  <a:gd name="connsiteX100" fmla="*/ 9118 w 10000"/>
                  <a:gd name="connsiteY100" fmla="*/ 9355 h 10000"/>
                  <a:gd name="connsiteX101" fmla="*/ 9118 w 10000"/>
                  <a:gd name="connsiteY101" fmla="*/ 9179 h 10000"/>
                  <a:gd name="connsiteX102" fmla="*/ 9265 w 10000"/>
                  <a:gd name="connsiteY102" fmla="*/ 9150 h 10000"/>
                  <a:gd name="connsiteX103" fmla="*/ 9265 w 10000"/>
                  <a:gd name="connsiteY103" fmla="*/ 8944 h 10000"/>
                  <a:gd name="connsiteX104" fmla="*/ 9412 w 10000"/>
                  <a:gd name="connsiteY104" fmla="*/ 8915 h 10000"/>
                  <a:gd name="connsiteX105" fmla="*/ 9412 w 10000"/>
                  <a:gd name="connsiteY105" fmla="*/ 8651 h 10000"/>
                  <a:gd name="connsiteX106" fmla="*/ 9559 w 10000"/>
                  <a:gd name="connsiteY106" fmla="*/ 8622 h 10000"/>
                  <a:gd name="connsiteX107" fmla="*/ 9559 w 10000"/>
                  <a:gd name="connsiteY107" fmla="*/ 8358 h 10000"/>
                  <a:gd name="connsiteX108" fmla="*/ 9706 w 10000"/>
                  <a:gd name="connsiteY108" fmla="*/ 8328 h 10000"/>
                  <a:gd name="connsiteX109" fmla="*/ 9706 w 10000"/>
                  <a:gd name="connsiteY109" fmla="*/ 8035 h 10000"/>
                  <a:gd name="connsiteX110" fmla="*/ 9853 w 10000"/>
                  <a:gd name="connsiteY110" fmla="*/ 8006 h 10000"/>
                  <a:gd name="connsiteX111" fmla="*/ 9853 w 10000"/>
                  <a:gd name="connsiteY111" fmla="*/ 7713 h 10000"/>
                  <a:gd name="connsiteX112" fmla="*/ 10000 w 10000"/>
                  <a:gd name="connsiteY11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294 w 10000"/>
                  <a:gd name="connsiteY52" fmla="*/ 5044 h 10000"/>
                  <a:gd name="connsiteX53" fmla="*/ 5441 w 10000"/>
                  <a:gd name="connsiteY53" fmla="*/ 5073 h 10000"/>
                  <a:gd name="connsiteX54" fmla="*/ 5441 w 10000"/>
                  <a:gd name="connsiteY54" fmla="*/ 5455 h 10000"/>
                  <a:gd name="connsiteX55" fmla="*/ 5588 w 10000"/>
                  <a:gd name="connsiteY55" fmla="*/ 5484 h 10000"/>
                  <a:gd name="connsiteX56" fmla="*/ 5588 w 10000"/>
                  <a:gd name="connsiteY56" fmla="*/ 5865 h 10000"/>
                  <a:gd name="connsiteX57" fmla="*/ 5735 w 10000"/>
                  <a:gd name="connsiteY57" fmla="*/ 5894 h 10000"/>
                  <a:gd name="connsiteX58" fmla="*/ 5735 w 10000"/>
                  <a:gd name="connsiteY58" fmla="*/ 6276 h 10000"/>
                  <a:gd name="connsiteX59" fmla="*/ 5882 w 10000"/>
                  <a:gd name="connsiteY59" fmla="*/ 6305 h 10000"/>
                  <a:gd name="connsiteX60" fmla="*/ 5882 w 10000"/>
                  <a:gd name="connsiteY60" fmla="*/ 6657 h 10000"/>
                  <a:gd name="connsiteX61" fmla="*/ 6029 w 10000"/>
                  <a:gd name="connsiteY61" fmla="*/ 6686 h 10000"/>
                  <a:gd name="connsiteX62" fmla="*/ 6029 w 10000"/>
                  <a:gd name="connsiteY62" fmla="*/ 7038 h 10000"/>
                  <a:gd name="connsiteX63" fmla="*/ 6176 w 10000"/>
                  <a:gd name="connsiteY63" fmla="*/ 7067 h 10000"/>
                  <a:gd name="connsiteX64" fmla="*/ 6176 w 10000"/>
                  <a:gd name="connsiteY64" fmla="*/ 7419 h 10000"/>
                  <a:gd name="connsiteX65" fmla="*/ 6324 w 10000"/>
                  <a:gd name="connsiteY65" fmla="*/ 7449 h 10000"/>
                  <a:gd name="connsiteX66" fmla="*/ 6324 w 10000"/>
                  <a:gd name="connsiteY66" fmla="*/ 7771 h 10000"/>
                  <a:gd name="connsiteX67" fmla="*/ 6471 w 10000"/>
                  <a:gd name="connsiteY67" fmla="*/ 7801 h 10000"/>
                  <a:gd name="connsiteX68" fmla="*/ 6471 w 10000"/>
                  <a:gd name="connsiteY68" fmla="*/ 8123 h 10000"/>
                  <a:gd name="connsiteX69" fmla="*/ 6618 w 10000"/>
                  <a:gd name="connsiteY69" fmla="*/ 8152 h 10000"/>
                  <a:gd name="connsiteX70" fmla="*/ 6618 w 10000"/>
                  <a:gd name="connsiteY70" fmla="*/ 8446 h 10000"/>
                  <a:gd name="connsiteX71" fmla="*/ 6765 w 10000"/>
                  <a:gd name="connsiteY71" fmla="*/ 8475 h 10000"/>
                  <a:gd name="connsiteX72" fmla="*/ 6765 w 10000"/>
                  <a:gd name="connsiteY72" fmla="*/ 8710 h 10000"/>
                  <a:gd name="connsiteX73" fmla="*/ 6912 w 10000"/>
                  <a:gd name="connsiteY73" fmla="*/ 8739 h 10000"/>
                  <a:gd name="connsiteX74" fmla="*/ 6912 w 10000"/>
                  <a:gd name="connsiteY74" fmla="*/ 8974 h 10000"/>
                  <a:gd name="connsiteX75" fmla="*/ 7059 w 10000"/>
                  <a:gd name="connsiteY75" fmla="*/ 9003 h 10000"/>
                  <a:gd name="connsiteX76" fmla="*/ 7059 w 10000"/>
                  <a:gd name="connsiteY76" fmla="*/ 9238 h 10000"/>
                  <a:gd name="connsiteX77" fmla="*/ 7206 w 10000"/>
                  <a:gd name="connsiteY77" fmla="*/ 9267 h 10000"/>
                  <a:gd name="connsiteX78" fmla="*/ 7206 w 10000"/>
                  <a:gd name="connsiteY78" fmla="*/ 9443 h 10000"/>
                  <a:gd name="connsiteX79" fmla="*/ 7353 w 10000"/>
                  <a:gd name="connsiteY79" fmla="*/ 9472 h 10000"/>
                  <a:gd name="connsiteX80" fmla="*/ 7353 w 10000"/>
                  <a:gd name="connsiteY80" fmla="*/ 9619 h 10000"/>
                  <a:gd name="connsiteX81" fmla="*/ 7500 w 10000"/>
                  <a:gd name="connsiteY81" fmla="*/ 9648 h 10000"/>
                  <a:gd name="connsiteX82" fmla="*/ 7500 w 10000"/>
                  <a:gd name="connsiteY82" fmla="*/ 9765 h 10000"/>
                  <a:gd name="connsiteX83" fmla="*/ 7647 w 10000"/>
                  <a:gd name="connsiteY83" fmla="*/ 9795 h 10000"/>
                  <a:gd name="connsiteX84" fmla="*/ 7647 w 10000"/>
                  <a:gd name="connsiteY84" fmla="*/ 9883 h 10000"/>
                  <a:gd name="connsiteX85" fmla="*/ 7794 w 10000"/>
                  <a:gd name="connsiteY85" fmla="*/ 9912 h 10000"/>
                  <a:gd name="connsiteX86" fmla="*/ 7794 w 10000"/>
                  <a:gd name="connsiteY86" fmla="*/ 9941 h 10000"/>
                  <a:gd name="connsiteX87" fmla="*/ 8088 w 10000"/>
                  <a:gd name="connsiteY87" fmla="*/ 10000 h 10000"/>
                  <a:gd name="connsiteX88" fmla="*/ 7941 w 10000"/>
                  <a:gd name="connsiteY88" fmla="*/ 10000 h 10000"/>
                  <a:gd name="connsiteX89" fmla="*/ 8088 w 10000"/>
                  <a:gd name="connsiteY89" fmla="*/ 10000 h 10000"/>
                  <a:gd name="connsiteX90" fmla="*/ 8235 w 10000"/>
                  <a:gd name="connsiteY90" fmla="*/ 10000 h 10000"/>
                  <a:gd name="connsiteX91" fmla="*/ 8529 w 10000"/>
                  <a:gd name="connsiteY91" fmla="*/ 9941 h 10000"/>
                  <a:gd name="connsiteX92" fmla="*/ 8529 w 10000"/>
                  <a:gd name="connsiteY92" fmla="*/ 9853 h 10000"/>
                  <a:gd name="connsiteX93" fmla="*/ 8676 w 10000"/>
                  <a:gd name="connsiteY93" fmla="*/ 9824 h 10000"/>
                  <a:gd name="connsiteX94" fmla="*/ 8676 w 10000"/>
                  <a:gd name="connsiteY94" fmla="*/ 9736 h 10000"/>
                  <a:gd name="connsiteX95" fmla="*/ 8824 w 10000"/>
                  <a:gd name="connsiteY95" fmla="*/ 9707 h 10000"/>
                  <a:gd name="connsiteX96" fmla="*/ 8824 w 10000"/>
                  <a:gd name="connsiteY96" fmla="*/ 9589 h 10000"/>
                  <a:gd name="connsiteX97" fmla="*/ 8971 w 10000"/>
                  <a:gd name="connsiteY97" fmla="*/ 9560 h 10000"/>
                  <a:gd name="connsiteX98" fmla="*/ 8971 w 10000"/>
                  <a:gd name="connsiteY98" fmla="*/ 9384 h 10000"/>
                  <a:gd name="connsiteX99" fmla="*/ 9118 w 10000"/>
                  <a:gd name="connsiteY99" fmla="*/ 9355 h 10000"/>
                  <a:gd name="connsiteX100" fmla="*/ 9118 w 10000"/>
                  <a:gd name="connsiteY100" fmla="*/ 9179 h 10000"/>
                  <a:gd name="connsiteX101" fmla="*/ 9265 w 10000"/>
                  <a:gd name="connsiteY101" fmla="*/ 9150 h 10000"/>
                  <a:gd name="connsiteX102" fmla="*/ 9265 w 10000"/>
                  <a:gd name="connsiteY102" fmla="*/ 8944 h 10000"/>
                  <a:gd name="connsiteX103" fmla="*/ 9412 w 10000"/>
                  <a:gd name="connsiteY103" fmla="*/ 8915 h 10000"/>
                  <a:gd name="connsiteX104" fmla="*/ 9412 w 10000"/>
                  <a:gd name="connsiteY104" fmla="*/ 8651 h 10000"/>
                  <a:gd name="connsiteX105" fmla="*/ 9559 w 10000"/>
                  <a:gd name="connsiteY105" fmla="*/ 8622 h 10000"/>
                  <a:gd name="connsiteX106" fmla="*/ 9559 w 10000"/>
                  <a:gd name="connsiteY106" fmla="*/ 8358 h 10000"/>
                  <a:gd name="connsiteX107" fmla="*/ 9706 w 10000"/>
                  <a:gd name="connsiteY107" fmla="*/ 8328 h 10000"/>
                  <a:gd name="connsiteX108" fmla="*/ 9706 w 10000"/>
                  <a:gd name="connsiteY108" fmla="*/ 8035 h 10000"/>
                  <a:gd name="connsiteX109" fmla="*/ 9853 w 10000"/>
                  <a:gd name="connsiteY109" fmla="*/ 8006 h 10000"/>
                  <a:gd name="connsiteX110" fmla="*/ 9853 w 10000"/>
                  <a:gd name="connsiteY110" fmla="*/ 7713 h 10000"/>
                  <a:gd name="connsiteX111" fmla="*/ 10000 w 10000"/>
                  <a:gd name="connsiteY11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441 w 10000"/>
                  <a:gd name="connsiteY53" fmla="*/ 5455 h 10000"/>
                  <a:gd name="connsiteX54" fmla="*/ 5588 w 10000"/>
                  <a:gd name="connsiteY54" fmla="*/ 5484 h 10000"/>
                  <a:gd name="connsiteX55" fmla="*/ 5588 w 10000"/>
                  <a:gd name="connsiteY55" fmla="*/ 5865 h 10000"/>
                  <a:gd name="connsiteX56" fmla="*/ 5735 w 10000"/>
                  <a:gd name="connsiteY56" fmla="*/ 5894 h 10000"/>
                  <a:gd name="connsiteX57" fmla="*/ 5735 w 10000"/>
                  <a:gd name="connsiteY57" fmla="*/ 6276 h 10000"/>
                  <a:gd name="connsiteX58" fmla="*/ 5882 w 10000"/>
                  <a:gd name="connsiteY58" fmla="*/ 6305 h 10000"/>
                  <a:gd name="connsiteX59" fmla="*/ 5882 w 10000"/>
                  <a:gd name="connsiteY59" fmla="*/ 6657 h 10000"/>
                  <a:gd name="connsiteX60" fmla="*/ 6029 w 10000"/>
                  <a:gd name="connsiteY60" fmla="*/ 6686 h 10000"/>
                  <a:gd name="connsiteX61" fmla="*/ 6029 w 10000"/>
                  <a:gd name="connsiteY61" fmla="*/ 7038 h 10000"/>
                  <a:gd name="connsiteX62" fmla="*/ 6176 w 10000"/>
                  <a:gd name="connsiteY62" fmla="*/ 7067 h 10000"/>
                  <a:gd name="connsiteX63" fmla="*/ 6176 w 10000"/>
                  <a:gd name="connsiteY63" fmla="*/ 7419 h 10000"/>
                  <a:gd name="connsiteX64" fmla="*/ 6324 w 10000"/>
                  <a:gd name="connsiteY64" fmla="*/ 7449 h 10000"/>
                  <a:gd name="connsiteX65" fmla="*/ 6324 w 10000"/>
                  <a:gd name="connsiteY65" fmla="*/ 7771 h 10000"/>
                  <a:gd name="connsiteX66" fmla="*/ 6471 w 10000"/>
                  <a:gd name="connsiteY66" fmla="*/ 7801 h 10000"/>
                  <a:gd name="connsiteX67" fmla="*/ 6471 w 10000"/>
                  <a:gd name="connsiteY67" fmla="*/ 8123 h 10000"/>
                  <a:gd name="connsiteX68" fmla="*/ 6618 w 10000"/>
                  <a:gd name="connsiteY68" fmla="*/ 8152 h 10000"/>
                  <a:gd name="connsiteX69" fmla="*/ 6618 w 10000"/>
                  <a:gd name="connsiteY69" fmla="*/ 8446 h 10000"/>
                  <a:gd name="connsiteX70" fmla="*/ 6765 w 10000"/>
                  <a:gd name="connsiteY70" fmla="*/ 8475 h 10000"/>
                  <a:gd name="connsiteX71" fmla="*/ 6765 w 10000"/>
                  <a:gd name="connsiteY71" fmla="*/ 8710 h 10000"/>
                  <a:gd name="connsiteX72" fmla="*/ 6912 w 10000"/>
                  <a:gd name="connsiteY72" fmla="*/ 8739 h 10000"/>
                  <a:gd name="connsiteX73" fmla="*/ 6912 w 10000"/>
                  <a:gd name="connsiteY73" fmla="*/ 8974 h 10000"/>
                  <a:gd name="connsiteX74" fmla="*/ 7059 w 10000"/>
                  <a:gd name="connsiteY74" fmla="*/ 9003 h 10000"/>
                  <a:gd name="connsiteX75" fmla="*/ 7059 w 10000"/>
                  <a:gd name="connsiteY75" fmla="*/ 9238 h 10000"/>
                  <a:gd name="connsiteX76" fmla="*/ 7206 w 10000"/>
                  <a:gd name="connsiteY76" fmla="*/ 9267 h 10000"/>
                  <a:gd name="connsiteX77" fmla="*/ 7206 w 10000"/>
                  <a:gd name="connsiteY77" fmla="*/ 9443 h 10000"/>
                  <a:gd name="connsiteX78" fmla="*/ 7353 w 10000"/>
                  <a:gd name="connsiteY78" fmla="*/ 9472 h 10000"/>
                  <a:gd name="connsiteX79" fmla="*/ 7353 w 10000"/>
                  <a:gd name="connsiteY79" fmla="*/ 9619 h 10000"/>
                  <a:gd name="connsiteX80" fmla="*/ 7500 w 10000"/>
                  <a:gd name="connsiteY80" fmla="*/ 9648 h 10000"/>
                  <a:gd name="connsiteX81" fmla="*/ 7500 w 10000"/>
                  <a:gd name="connsiteY81" fmla="*/ 9765 h 10000"/>
                  <a:gd name="connsiteX82" fmla="*/ 7647 w 10000"/>
                  <a:gd name="connsiteY82" fmla="*/ 9795 h 10000"/>
                  <a:gd name="connsiteX83" fmla="*/ 7647 w 10000"/>
                  <a:gd name="connsiteY83" fmla="*/ 9883 h 10000"/>
                  <a:gd name="connsiteX84" fmla="*/ 7794 w 10000"/>
                  <a:gd name="connsiteY84" fmla="*/ 9912 h 10000"/>
                  <a:gd name="connsiteX85" fmla="*/ 7794 w 10000"/>
                  <a:gd name="connsiteY85" fmla="*/ 9941 h 10000"/>
                  <a:gd name="connsiteX86" fmla="*/ 8088 w 10000"/>
                  <a:gd name="connsiteY86" fmla="*/ 10000 h 10000"/>
                  <a:gd name="connsiteX87" fmla="*/ 7941 w 10000"/>
                  <a:gd name="connsiteY87" fmla="*/ 10000 h 10000"/>
                  <a:gd name="connsiteX88" fmla="*/ 8088 w 10000"/>
                  <a:gd name="connsiteY88" fmla="*/ 10000 h 10000"/>
                  <a:gd name="connsiteX89" fmla="*/ 8235 w 10000"/>
                  <a:gd name="connsiteY89" fmla="*/ 10000 h 10000"/>
                  <a:gd name="connsiteX90" fmla="*/ 8529 w 10000"/>
                  <a:gd name="connsiteY90" fmla="*/ 9941 h 10000"/>
                  <a:gd name="connsiteX91" fmla="*/ 8529 w 10000"/>
                  <a:gd name="connsiteY91" fmla="*/ 9853 h 10000"/>
                  <a:gd name="connsiteX92" fmla="*/ 8676 w 10000"/>
                  <a:gd name="connsiteY92" fmla="*/ 9824 h 10000"/>
                  <a:gd name="connsiteX93" fmla="*/ 8676 w 10000"/>
                  <a:gd name="connsiteY93" fmla="*/ 9736 h 10000"/>
                  <a:gd name="connsiteX94" fmla="*/ 8824 w 10000"/>
                  <a:gd name="connsiteY94" fmla="*/ 9707 h 10000"/>
                  <a:gd name="connsiteX95" fmla="*/ 8824 w 10000"/>
                  <a:gd name="connsiteY95" fmla="*/ 9589 h 10000"/>
                  <a:gd name="connsiteX96" fmla="*/ 8971 w 10000"/>
                  <a:gd name="connsiteY96" fmla="*/ 9560 h 10000"/>
                  <a:gd name="connsiteX97" fmla="*/ 8971 w 10000"/>
                  <a:gd name="connsiteY97" fmla="*/ 9384 h 10000"/>
                  <a:gd name="connsiteX98" fmla="*/ 9118 w 10000"/>
                  <a:gd name="connsiteY98" fmla="*/ 9355 h 10000"/>
                  <a:gd name="connsiteX99" fmla="*/ 9118 w 10000"/>
                  <a:gd name="connsiteY99" fmla="*/ 9179 h 10000"/>
                  <a:gd name="connsiteX100" fmla="*/ 9265 w 10000"/>
                  <a:gd name="connsiteY100" fmla="*/ 9150 h 10000"/>
                  <a:gd name="connsiteX101" fmla="*/ 9265 w 10000"/>
                  <a:gd name="connsiteY101" fmla="*/ 8944 h 10000"/>
                  <a:gd name="connsiteX102" fmla="*/ 9412 w 10000"/>
                  <a:gd name="connsiteY102" fmla="*/ 8915 h 10000"/>
                  <a:gd name="connsiteX103" fmla="*/ 9412 w 10000"/>
                  <a:gd name="connsiteY103" fmla="*/ 8651 h 10000"/>
                  <a:gd name="connsiteX104" fmla="*/ 9559 w 10000"/>
                  <a:gd name="connsiteY104" fmla="*/ 8622 h 10000"/>
                  <a:gd name="connsiteX105" fmla="*/ 9559 w 10000"/>
                  <a:gd name="connsiteY105" fmla="*/ 8358 h 10000"/>
                  <a:gd name="connsiteX106" fmla="*/ 9706 w 10000"/>
                  <a:gd name="connsiteY106" fmla="*/ 8328 h 10000"/>
                  <a:gd name="connsiteX107" fmla="*/ 9706 w 10000"/>
                  <a:gd name="connsiteY107" fmla="*/ 8035 h 10000"/>
                  <a:gd name="connsiteX108" fmla="*/ 9853 w 10000"/>
                  <a:gd name="connsiteY108" fmla="*/ 8006 h 10000"/>
                  <a:gd name="connsiteX109" fmla="*/ 9853 w 10000"/>
                  <a:gd name="connsiteY109" fmla="*/ 7713 h 10000"/>
                  <a:gd name="connsiteX110" fmla="*/ 10000 w 10000"/>
                  <a:gd name="connsiteY11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588 w 10000"/>
                  <a:gd name="connsiteY54" fmla="*/ 5865 h 10000"/>
                  <a:gd name="connsiteX55" fmla="*/ 5735 w 10000"/>
                  <a:gd name="connsiteY55" fmla="*/ 5894 h 10000"/>
                  <a:gd name="connsiteX56" fmla="*/ 5735 w 10000"/>
                  <a:gd name="connsiteY56" fmla="*/ 6276 h 10000"/>
                  <a:gd name="connsiteX57" fmla="*/ 5882 w 10000"/>
                  <a:gd name="connsiteY57" fmla="*/ 6305 h 10000"/>
                  <a:gd name="connsiteX58" fmla="*/ 5882 w 10000"/>
                  <a:gd name="connsiteY58" fmla="*/ 6657 h 10000"/>
                  <a:gd name="connsiteX59" fmla="*/ 6029 w 10000"/>
                  <a:gd name="connsiteY59" fmla="*/ 6686 h 10000"/>
                  <a:gd name="connsiteX60" fmla="*/ 6029 w 10000"/>
                  <a:gd name="connsiteY60" fmla="*/ 7038 h 10000"/>
                  <a:gd name="connsiteX61" fmla="*/ 6176 w 10000"/>
                  <a:gd name="connsiteY61" fmla="*/ 7067 h 10000"/>
                  <a:gd name="connsiteX62" fmla="*/ 6176 w 10000"/>
                  <a:gd name="connsiteY62" fmla="*/ 7419 h 10000"/>
                  <a:gd name="connsiteX63" fmla="*/ 6324 w 10000"/>
                  <a:gd name="connsiteY63" fmla="*/ 7449 h 10000"/>
                  <a:gd name="connsiteX64" fmla="*/ 6324 w 10000"/>
                  <a:gd name="connsiteY64" fmla="*/ 7771 h 10000"/>
                  <a:gd name="connsiteX65" fmla="*/ 6471 w 10000"/>
                  <a:gd name="connsiteY65" fmla="*/ 7801 h 10000"/>
                  <a:gd name="connsiteX66" fmla="*/ 6471 w 10000"/>
                  <a:gd name="connsiteY66" fmla="*/ 8123 h 10000"/>
                  <a:gd name="connsiteX67" fmla="*/ 6618 w 10000"/>
                  <a:gd name="connsiteY67" fmla="*/ 8152 h 10000"/>
                  <a:gd name="connsiteX68" fmla="*/ 6618 w 10000"/>
                  <a:gd name="connsiteY68" fmla="*/ 8446 h 10000"/>
                  <a:gd name="connsiteX69" fmla="*/ 6765 w 10000"/>
                  <a:gd name="connsiteY69" fmla="*/ 8475 h 10000"/>
                  <a:gd name="connsiteX70" fmla="*/ 6765 w 10000"/>
                  <a:gd name="connsiteY70" fmla="*/ 8710 h 10000"/>
                  <a:gd name="connsiteX71" fmla="*/ 6912 w 10000"/>
                  <a:gd name="connsiteY71" fmla="*/ 8739 h 10000"/>
                  <a:gd name="connsiteX72" fmla="*/ 6912 w 10000"/>
                  <a:gd name="connsiteY72" fmla="*/ 8974 h 10000"/>
                  <a:gd name="connsiteX73" fmla="*/ 7059 w 10000"/>
                  <a:gd name="connsiteY73" fmla="*/ 9003 h 10000"/>
                  <a:gd name="connsiteX74" fmla="*/ 7059 w 10000"/>
                  <a:gd name="connsiteY74" fmla="*/ 9238 h 10000"/>
                  <a:gd name="connsiteX75" fmla="*/ 7206 w 10000"/>
                  <a:gd name="connsiteY75" fmla="*/ 9267 h 10000"/>
                  <a:gd name="connsiteX76" fmla="*/ 7206 w 10000"/>
                  <a:gd name="connsiteY76" fmla="*/ 9443 h 10000"/>
                  <a:gd name="connsiteX77" fmla="*/ 7353 w 10000"/>
                  <a:gd name="connsiteY77" fmla="*/ 9472 h 10000"/>
                  <a:gd name="connsiteX78" fmla="*/ 7353 w 10000"/>
                  <a:gd name="connsiteY78" fmla="*/ 9619 h 10000"/>
                  <a:gd name="connsiteX79" fmla="*/ 7500 w 10000"/>
                  <a:gd name="connsiteY79" fmla="*/ 9648 h 10000"/>
                  <a:gd name="connsiteX80" fmla="*/ 7500 w 10000"/>
                  <a:gd name="connsiteY80" fmla="*/ 9765 h 10000"/>
                  <a:gd name="connsiteX81" fmla="*/ 7647 w 10000"/>
                  <a:gd name="connsiteY81" fmla="*/ 9795 h 10000"/>
                  <a:gd name="connsiteX82" fmla="*/ 7647 w 10000"/>
                  <a:gd name="connsiteY82" fmla="*/ 9883 h 10000"/>
                  <a:gd name="connsiteX83" fmla="*/ 7794 w 10000"/>
                  <a:gd name="connsiteY83" fmla="*/ 9912 h 10000"/>
                  <a:gd name="connsiteX84" fmla="*/ 7794 w 10000"/>
                  <a:gd name="connsiteY84" fmla="*/ 9941 h 10000"/>
                  <a:gd name="connsiteX85" fmla="*/ 8088 w 10000"/>
                  <a:gd name="connsiteY85" fmla="*/ 10000 h 10000"/>
                  <a:gd name="connsiteX86" fmla="*/ 7941 w 10000"/>
                  <a:gd name="connsiteY86" fmla="*/ 10000 h 10000"/>
                  <a:gd name="connsiteX87" fmla="*/ 8088 w 10000"/>
                  <a:gd name="connsiteY87" fmla="*/ 10000 h 10000"/>
                  <a:gd name="connsiteX88" fmla="*/ 8235 w 10000"/>
                  <a:gd name="connsiteY88" fmla="*/ 10000 h 10000"/>
                  <a:gd name="connsiteX89" fmla="*/ 8529 w 10000"/>
                  <a:gd name="connsiteY89" fmla="*/ 9941 h 10000"/>
                  <a:gd name="connsiteX90" fmla="*/ 8529 w 10000"/>
                  <a:gd name="connsiteY90" fmla="*/ 9853 h 10000"/>
                  <a:gd name="connsiteX91" fmla="*/ 8676 w 10000"/>
                  <a:gd name="connsiteY91" fmla="*/ 9824 h 10000"/>
                  <a:gd name="connsiteX92" fmla="*/ 8676 w 10000"/>
                  <a:gd name="connsiteY92" fmla="*/ 9736 h 10000"/>
                  <a:gd name="connsiteX93" fmla="*/ 8824 w 10000"/>
                  <a:gd name="connsiteY93" fmla="*/ 9707 h 10000"/>
                  <a:gd name="connsiteX94" fmla="*/ 8824 w 10000"/>
                  <a:gd name="connsiteY94" fmla="*/ 9589 h 10000"/>
                  <a:gd name="connsiteX95" fmla="*/ 8971 w 10000"/>
                  <a:gd name="connsiteY95" fmla="*/ 9560 h 10000"/>
                  <a:gd name="connsiteX96" fmla="*/ 8971 w 10000"/>
                  <a:gd name="connsiteY96" fmla="*/ 9384 h 10000"/>
                  <a:gd name="connsiteX97" fmla="*/ 9118 w 10000"/>
                  <a:gd name="connsiteY97" fmla="*/ 9355 h 10000"/>
                  <a:gd name="connsiteX98" fmla="*/ 9118 w 10000"/>
                  <a:gd name="connsiteY98" fmla="*/ 9179 h 10000"/>
                  <a:gd name="connsiteX99" fmla="*/ 9265 w 10000"/>
                  <a:gd name="connsiteY99" fmla="*/ 9150 h 10000"/>
                  <a:gd name="connsiteX100" fmla="*/ 9265 w 10000"/>
                  <a:gd name="connsiteY100" fmla="*/ 8944 h 10000"/>
                  <a:gd name="connsiteX101" fmla="*/ 9412 w 10000"/>
                  <a:gd name="connsiteY101" fmla="*/ 8915 h 10000"/>
                  <a:gd name="connsiteX102" fmla="*/ 9412 w 10000"/>
                  <a:gd name="connsiteY102" fmla="*/ 8651 h 10000"/>
                  <a:gd name="connsiteX103" fmla="*/ 9559 w 10000"/>
                  <a:gd name="connsiteY103" fmla="*/ 8622 h 10000"/>
                  <a:gd name="connsiteX104" fmla="*/ 9559 w 10000"/>
                  <a:gd name="connsiteY104" fmla="*/ 8358 h 10000"/>
                  <a:gd name="connsiteX105" fmla="*/ 9706 w 10000"/>
                  <a:gd name="connsiteY105" fmla="*/ 8328 h 10000"/>
                  <a:gd name="connsiteX106" fmla="*/ 9706 w 10000"/>
                  <a:gd name="connsiteY106" fmla="*/ 8035 h 10000"/>
                  <a:gd name="connsiteX107" fmla="*/ 9853 w 10000"/>
                  <a:gd name="connsiteY107" fmla="*/ 8006 h 10000"/>
                  <a:gd name="connsiteX108" fmla="*/ 9853 w 10000"/>
                  <a:gd name="connsiteY108" fmla="*/ 7713 h 10000"/>
                  <a:gd name="connsiteX109" fmla="*/ 10000 w 10000"/>
                  <a:gd name="connsiteY10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735 w 10000"/>
                  <a:gd name="connsiteY55" fmla="*/ 6276 h 10000"/>
                  <a:gd name="connsiteX56" fmla="*/ 5882 w 10000"/>
                  <a:gd name="connsiteY56" fmla="*/ 6305 h 10000"/>
                  <a:gd name="connsiteX57" fmla="*/ 5882 w 10000"/>
                  <a:gd name="connsiteY57" fmla="*/ 6657 h 10000"/>
                  <a:gd name="connsiteX58" fmla="*/ 6029 w 10000"/>
                  <a:gd name="connsiteY58" fmla="*/ 6686 h 10000"/>
                  <a:gd name="connsiteX59" fmla="*/ 6029 w 10000"/>
                  <a:gd name="connsiteY59" fmla="*/ 7038 h 10000"/>
                  <a:gd name="connsiteX60" fmla="*/ 6176 w 10000"/>
                  <a:gd name="connsiteY60" fmla="*/ 7067 h 10000"/>
                  <a:gd name="connsiteX61" fmla="*/ 6176 w 10000"/>
                  <a:gd name="connsiteY61" fmla="*/ 7419 h 10000"/>
                  <a:gd name="connsiteX62" fmla="*/ 6324 w 10000"/>
                  <a:gd name="connsiteY62" fmla="*/ 7449 h 10000"/>
                  <a:gd name="connsiteX63" fmla="*/ 6324 w 10000"/>
                  <a:gd name="connsiteY63" fmla="*/ 7771 h 10000"/>
                  <a:gd name="connsiteX64" fmla="*/ 6471 w 10000"/>
                  <a:gd name="connsiteY64" fmla="*/ 7801 h 10000"/>
                  <a:gd name="connsiteX65" fmla="*/ 6471 w 10000"/>
                  <a:gd name="connsiteY65" fmla="*/ 8123 h 10000"/>
                  <a:gd name="connsiteX66" fmla="*/ 6618 w 10000"/>
                  <a:gd name="connsiteY66" fmla="*/ 8152 h 10000"/>
                  <a:gd name="connsiteX67" fmla="*/ 6618 w 10000"/>
                  <a:gd name="connsiteY67" fmla="*/ 8446 h 10000"/>
                  <a:gd name="connsiteX68" fmla="*/ 6765 w 10000"/>
                  <a:gd name="connsiteY68" fmla="*/ 8475 h 10000"/>
                  <a:gd name="connsiteX69" fmla="*/ 6765 w 10000"/>
                  <a:gd name="connsiteY69" fmla="*/ 8710 h 10000"/>
                  <a:gd name="connsiteX70" fmla="*/ 6912 w 10000"/>
                  <a:gd name="connsiteY70" fmla="*/ 8739 h 10000"/>
                  <a:gd name="connsiteX71" fmla="*/ 6912 w 10000"/>
                  <a:gd name="connsiteY71" fmla="*/ 8974 h 10000"/>
                  <a:gd name="connsiteX72" fmla="*/ 7059 w 10000"/>
                  <a:gd name="connsiteY72" fmla="*/ 9003 h 10000"/>
                  <a:gd name="connsiteX73" fmla="*/ 7059 w 10000"/>
                  <a:gd name="connsiteY73" fmla="*/ 9238 h 10000"/>
                  <a:gd name="connsiteX74" fmla="*/ 7206 w 10000"/>
                  <a:gd name="connsiteY74" fmla="*/ 9267 h 10000"/>
                  <a:gd name="connsiteX75" fmla="*/ 7206 w 10000"/>
                  <a:gd name="connsiteY75" fmla="*/ 9443 h 10000"/>
                  <a:gd name="connsiteX76" fmla="*/ 7353 w 10000"/>
                  <a:gd name="connsiteY76" fmla="*/ 9472 h 10000"/>
                  <a:gd name="connsiteX77" fmla="*/ 7353 w 10000"/>
                  <a:gd name="connsiteY77" fmla="*/ 9619 h 10000"/>
                  <a:gd name="connsiteX78" fmla="*/ 7500 w 10000"/>
                  <a:gd name="connsiteY78" fmla="*/ 9648 h 10000"/>
                  <a:gd name="connsiteX79" fmla="*/ 7500 w 10000"/>
                  <a:gd name="connsiteY79" fmla="*/ 9765 h 10000"/>
                  <a:gd name="connsiteX80" fmla="*/ 7647 w 10000"/>
                  <a:gd name="connsiteY80" fmla="*/ 9795 h 10000"/>
                  <a:gd name="connsiteX81" fmla="*/ 7647 w 10000"/>
                  <a:gd name="connsiteY81" fmla="*/ 9883 h 10000"/>
                  <a:gd name="connsiteX82" fmla="*/ 7794 w 10000"/>
                  <a:gd name="connsiteY82" fmla="*/ 9912 h 10000"/>
                  <a:gd name="connsiteX83" fmla="*/ 7794 w 10000"/>
                  <a:gd name="connsiteY83" fmla="*/ 9941 h 10000"/>
                  <a:gd name="connsiteX84" fmla="*/ 8088 w 10000"/>
                  <a:gd name="connsiteY84" fmla="*/ 10000 h 10000"/>
                  <a:gd name="connsiteX85" fmla="*/ 7941 w 10000"/>
                  <a:gd name="connsiteY85" fmla="*/ 10000 h 10000"/>
                  <a:gd name="connsiteX86" fmla="*/ 8088 w 10000"/>
                  <a:gd name="connsiteY86" fmla="*/ 10000 h 10000"/>
                  <a:gd name="connsiteX87" fmla="*/ 8235 w 10000"/>
                  <a:gd name="connsiteY87" fmla="*/ 10000 h 10000"/>
                  <a:gd name="connsiteX88" fmla="*/ 8529 w 10000"/>
                  <a:gd name="connsiteY88" fmla="*/ 9941 h 10000"/>
                  <a:gd name="connsiteX89" fmla="*/ 8529 w 10000"/>
                  <a:gd name="connsiteY89" fmla="*/ 9853 h 10000"/>
                  <a:gd name="connsiteX90" fmla="*/ 8676 w 10000"/>
                  <a:gd name="connsiteY90" fmla="*/ 9824 h 10000"/>
                  <a:gd name="connsiteX91" fmla="*/ 8676 w 10000"/>
                  <a:gd name="connsiteY91" fmla="*/ 9736 h 10000"/>
                  <a:gd name="connsiteX92" fmla="*/ 8824 w 10000"/>
                  <a:gd name="connsiteY92" fmla="*/ 9707 h 10000"/>
                  <a:gd name="connsiteX93" fmla="*/ 8824 w 10000"/>
                  <a:gd name="connsiteY93" fmla="*/ 9589 h 10000"/>
                  <a:gd name="connsiteX94" fmla="*/ 8971 w 10000"/>
                  <a:gd name="connsiteY94" fmla="*/ 9560 h 10000"/>
                  <a:gd name="connsiteX95" fmla="*/ 8971 w 10000"/>
                  <a:gd name="connsiteY95" fmla="*/ 9384 h 10000"/>
                  <a:gd name="connsiteX96" fmla="*/ 9118 w 10000"/>
                  <a:gd name="connsiteY96" fmla="*/ 9355 h 10000"/>
                  <a:gd name="connsiteX97" fmla="*/ 9118 w 10000"/>
                  <a:gd name="connsiteY97" fmla="*/ 9179 h 10000"/>
                  <a:gd name="connsiteX98" fmla="*/ 9265 w 10000"/>
                  <a:gd name="connsiteY98" fmla="*/ 9150 h 10000"/>
                  <a:gd name="connsiteX99" fmla="*/ 9265 w 10000"/>
                  <a:gd name="connsiteY99" fmla="*/ 8944 h 10000"/>
                  <a:gd name="connsiteX100" fmla="*/ 9412 w 10000"/>
                  <a:gd name="connsiteY100" fmla="*/ 8915 h 10000"/>
                  <a:gd name="connsiteX101" fmla="*/ 9412 w 10000"/>
                  <a:gd name="connsiteY101" fmla="*/ 8651 h 10000"/>
                  <a:gd name="connsiteX102" fmla="*/ 9559 w 10000"/>
                  <a:gd name="connsiteY102" fmla="*/ 8622 h 10000"/>
                  <a:gd name="connsiteX103" fmla="*/ 9559 w 10000"/>
                  <a:gd name="connsiteY103" fmla="*/ 8358 h 10000"/>
                  <a:gd name="connsiteX104" fmla="*/ 9706 w 10000"/>
                  <a:gd name="connsiteY104" fmla="*/ 8328 h 10000"/>
                  <a:gd name="connsiteX105" fmla="*/ 9706 w 10000"/>
                  <a:gd name="connsiteY105" fmla="*/ 8035 h 10000"/>
                  <a:gd name="connsiteX106" fmla="*/ 9853 w 10000"/>
                  <a:gd name="connsiteY106" fmla="*/ 8006 h 10000"/>
                  <a:gd name="connsiteX107" fmla="*/ 9853 w 10000"/>
                  <a:gd name="connsiteY107" fmla="*/ 7713 h 10000"/>
                  <a:gd name="connsiteX108" fmla="*/ 10000 w 10000"/>
                  <a:gd name="connsiteY10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5882 w 10000"/>
                  <a:gd name="connsiteY56" fmla="*/ 6657 h 10000"/>
                  <a:gd name="connsiteX57" fmla="*/ 6029 w 10000"/>
                  <a:gd name="connsiteY57" fmla="*/ 6686 h 10000"/>
                  <a:gd name="connsiteX58" fmla="*/ 6029 w 10000"/>
                  <a:gd name="connsiteY58" fmla="*/ 7038 h 10000"/>
                  <a:gd name="connsiteX59" fmla="*/ 6176 w 10000"/>
                  <a:gd name="connsiteY59" fmla="*/ 7067 h 10000"/>
                  <a:gd name="connsiteX60" fmla="*/ 6176 w 10000"/>
                  <a:gd name="connsiteY60" fmla="*/ 7419 h 10000"/>
                  <a:gd name="connsiteX61" fmla="*/ 6324 w 10000"/>
                  <a:gd name="connsiteY61" fmla="*/ 7449 h 10000"/>
                  <a:gd name="connsiteX62" fmla="*/ 6324 w 10000"/>
                  <a:gd name="connsiteY62" fmla="*/ 7771 h 10000"/>
                  <a:gd name="connsiteX63" fmla="*/ 6471 w 10000"/>
                  <a:gd name="connsiteY63" fmla="*/ 7801 h 10000"/>
                  <a:gd name="connsiteX64" fmla="*/ 6471 w 10000"/>
                  <a:gd name="connsiteY64" fmla="*/ 8123 h 10000"/>
                  <a:gd name="connsiteX65" fmla="*/ 6618 w 10000"/>
                  <a:gd name="connsiteY65" fmla="*/ 8152 h 10000"/>
                  <a:gd name="connsiteX66" fmla="*/ 6618 w 10000"/>
                  <a:gd name="connsiteY66" fmla="*/ 8446 h 10000"/>
                  <a:gd name="connsiteX67" fmla="*/ 6765 w 10000"/>
                  <a:gd name="connsiteY67" fmla="*/ 8475 h 10000"/>
                  <a:gd name="connsiteX68" fmla="*/ 6765 w 10000"/>
                  <a:gd name="connsiteY68" fmla="*/ 8710 h 10000"/>
                  <a:gd name="connsiteX69" fmla="*/ 6912 w 10000"/>
                  <a:gd name="connsiteY69" fmla="*/ 8739 h 10000"/>
                  <a:gd name="connsiteX70" fmla="*/ 6912 w 10000"/>
                  <a:gd name="connsiteY70" fmla="*/ 8974 h 10000"/>
                  <a:gd name="connsiteX71" fmla="*/ 7059 w 10000"/>
                  <a:gd name="connsiteY71" fmla="*/ 9003 h 10000"/>
                  <a:gd name="connsiteX72" fmla="*/ 7059 w 10000"/>
                  <a:gd name="connsiteY72" fmla="*/ 9238 h 10000"/>
                  <a:gd name="connsiteX73" fmla="*/ 7206 w 10000"/>
                  <a:gd name="connsiteY73" fmla="*/ 9267 h 10000"/>
                  <a:gd name="connsiteX74" fmla="*/ 7206 w 10000"/>
                  <a:gd name="connsiteY74" fmla="*/ 9443 h 10000"/>
                  <a:gd name="connsiteX75" fmla="*/ 7353 w 10000"/>
                  <a:gd name="connsiteY75" fmla="*/ 9472 h 10000"/>
                  <a:gd name="connsiteX76" fmla="*/ 7353 w 10000"/>
                  <a:gd name="connsiteY76" fmla="*/ 9619 h 10000"/>
                  <a:gd name="connsiteX77" fmla="*/ 7500 w 10000"/>
                  <a:gd name="connsiteY77" fmla="*/ 9648 h 10000"/>
                  <a:gd name="connsiteX78" fmla="*/ 7500 w 10000"/>
                  <a:gd name="connsiteY78" fmla="*/ 9765 h 10000"/>
                  <a:gd name="connsiteX79" fmla="*/ 7647 w 10000"/>
                  <a:gd name="connsiteY79" fmla="*/ 9795 h 10000"/>
                  <a:gd name="connsiteX80" fmla="*/ 7647 w 10000"/>
                  <a:gd name="connsiteY80" fmla="*/ 9883 h 10000"/>
                  <a:gd name="connsiteX81" fmla="*/ 7794 w 10000"/>
                  <a:gd name="connsiteY81" fmla="*/ 9912 h 10000"/>
                  <a:gd name="connsiteX82" fmla="*/ 7794 w 10000"/>
                  <a:gd name="connsiteY82" fmla="*/ 9941 h 10000"/>
                  <a:gd name="connsiteX83" fmla="*/ 8088 w 10000"/>
                  <a:gd name="connsiteY83" fmla="*/ 10000 h 10000"/>
                  <a:gd name="connsiteX84" fmla="*/ 7941 w 10000"/>
                  <a:gd name="connsiteY84" fmla="*/ 10000 h 10000"/>
                  <a:gd name="connsiteX85" fmla="*/ 8088 w 10000"/>
                  <a:gd name="connsiteY85" fmla="*/ 10000 h 10000"/>
                  <a:gd name="connsiteX86" fmla="*/ 8235 w 10000"/>
                  <a:gd name="connsiteY86" fmla="*/ 10000 h 10000"/>
                  <a:gd name="connsiteX87" fmla="*/ 8529 w 10000"/>
                  <a:gd name="connsiteY87" fmla="*/ 9941 h 10000"/>
                  <a:gd name="connsiteX88" fmla="*/ 8529 w 10000"/>
                  <a:gd name="connsiteY88" fmla="*/ 9853 h 10000"/>
                  <a:gd name="connsiteX89" fmla="*/ 8676 w 10000"/>
                  <a:gd name="connsiteY89" fmla="*/ 9824 h 10000"/>
                  <a:gd name="connsiteX90" fmla="*/ 8676 w 10000"/>
                  <a:gd name="connsiteY90" fmla="*/ 9736 h 10000"/>
                  <a:gd name="connsiteX91" fmla="*/ 8824 w 10000"/>
                  <a:gd name="connsiteY91" fmla="*/ 9707 h 10000"/>
                  <a:gd name="connsiteX92" fmla="*/ 8824 w 10000"/>
                  <a:gd name="connsiteY92" fmla="*/ 9589 h 10000"/>
                  <a:gd name="connsiteX93" fmla="*/ 8971 w 10000"/>
                  <a:gd name="connsiteY93" fmla="*/ 9560 h 10000"/>
                  <a:gd name="connsiteX94" fmla="*/ 8971 w 10000"/>
                  <a:gd name="connsiteY94" fmla="*/ 9384 h 10000"/>
                  <a:gd name="connsiteX95" fmla="*/ 9118 w 10000"/>
                  <a:gd name="connsiteY95" fmla="*/ 9355 h 10000"/>
                  <a:gd name="connsiteX96" fmla="*/ 9118 w 10000"/>
                  <a:gd name="connsiteY96" fmla="*/ 9179 h 10000"/>
                  <a:gd name="connsiteX97" fmla="*/ 9265 w 10000"/>
                  <a:gd name="connsiteY97" fmla="*/ 9150 h 10000"/>
                  <a:gd name="connsiteX98" fmla="*/ 9265 w 10000"/>
                  <a:gd name="connsiteY98" fmla="*/ 8944 h 10000"/>
                  <a:gd name="connsiteX99" fmla="*/ 9412 w 10000"/>
                  <a:gd name="connsiteY99" fmla="*/ 8915 h 10000"/>
                  <a:gd name="connsiteX100" fmla="*/ 9412 w 10000"/>
                  <a:gd name="connsiteY100" fmla="*/ 8651 h 10000"/>
                  <a:gd name="connsiteX101" fmla="*/ 9559 w 10000"/>
                  <a:gd name="connsiteY101" fmla="*/ 8622 h 10000"/>
                  <a:gd name="connsiteX102" fmla="*/ 9559 w 10000"/>
                  <a:gd name="connsiteY102" fmla="*/ 8358 h 10000"/>
                  <a:gd name="connsiteX103" fmla="*/ 9706 w 10000"/>
                  <a:gd name="connsiteY103" fmla="*/ 8328 h 10000"/>
                  <a:gd name="connsiteX104" fmla="*/ 9706 w 10000"/>
                  <a:gd name="connsiteY104" fmla="*/ 8035 h 10000"/>
                  <a:gd name="connsiteX105" fmla="*/ 9853 w 10000"/>
                  <a:gd name="connsiteY105" fmla="*/ 8006 h 10000"/>
                  <a:gd name="connsiteX106" fmla="*/ 9853 w 10000"/>
                  <a:gd name="connsiteY106" fmla="*/ 7713 h 10000"/>
                  <a:gd name="connsiteX107" fmla="*/ 10000 w 10000"/>
                  <a:gd name="connsiteY10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029 w 10000"/>
                  <a:gd name="connsiteY57" fmla="*/ 7038 h 10000"/>
                  <a:gd name="connsiteX58" fmla="*/ 6176 w 10000"/>
                  <a:gd name="connsiteY58" fmla="*/ 7067 h 10000"/>
                  <a:gd name="connsiteX59" fmla="*/ 6176 w 10000"/>
                  <a:gd name="connsiteY59" fmla="*/ 7419 h 10000"/>
                  <a:gd name="connsiteX60" fmla="*/ 6324 w 10000"/>
                  <a:gd name="connsiteY60" fmla="*/ 7449 h 10000"/>
                  <a:gd name="connsiteX61" fmla="*/ 6324 w 10000"/>
                  <a:gd name="connsiteY61" fmla="*/ 7771 h 10000"/>
                  <a:gd name="connsiteX62" fmla="*/ 6471 w 10000"/>
                  <a:gd name="connsiteY62" fmla="*/ 7801 h 10000"/>
                  <a:gd name="connsiteX63" fmla="*/ 6471 w 10000"/>
                  <a:gd name="connsiteY63" fmla="*/ 8123 h 10000"/>
                  <a:gd name="connsiteX64" fmla="*/ 6618 w 10000"/>
                  <a:gd name="connsiteY64" fmla="*/ 8152 h 10000"/>
                  <a:gd name="connsiteX65" fmla="*/ 6618 w 10000"/>
                  <a:gd name="connsiteY65" fmla="*/ 8446 h 10000"/>
                  <a:gd name="connsiteX66" fmla="*/ 6765 w 10000"/>
                  <a:gd name="connsiteY66" fmla="*/ 8475 h 10000"/>
                  <a:gd name="connsiteX67" fmla="*/ 6765 w 10000"/>
                  <a:gd name="connsiteY67" fmla="*/ 8710 h 10000"/>
                  <a:gd name="connsiteX68" fmla="*/ 6912 w 10000"/>
                  <a:gd name="connsiteY68" fmla="*/ 8739 h 10000"/>
                  <a:gd name="connsiteX69" fmla="*/ 6912 w 10000"/>
                  <a:gd name="connsiteY69" fmla="*/ 8974 h 10000"/>
                  <a:gd name="connsiteX70" fmla="*/ 7059 w 10000"/>
                  <a:gd name="connsiteY70" fmla="*/ 9003 h 10000"/>
                  <a:gd name="connsiteX71" fmla="*/ 7059 w 10000"/>
                  <a:gd name="connsiteY71" fmla="*/ 9238 h 10000"/>
                  <a:gd name="connsiteX72" fmla="*/ 7206 w 10000"/>
                  <a:gd name="connsiteY72" fmla="*/ 9267 h 10000"/>
                  <a:gd name="connsiteX73" fmla="*/ 7206 w 10000"/>
                  <a:gd name="connsiteY73" fmla="*/ 9443 h 10000"/>
                  <a:gd name="connsiteX74" fmla="*/ 7353 w 10000"/>
                  <a:gd name="connsiteY74" fmla="*/ 9472 h 10000"/>
                  <a:gd name="connsiteX75" fmla="*/ 7353 w 10000"/>
                  <a:gd name="connsiteY75" fmla="*/ 9619 h 10000"/>
                  <a:gd name="connsiteX76" fmla="*/ 7500 w 10000"/>
                  <a:gd name="connsiteY76" fmla="*/ 9648 h 10000"/>
                  <a:gd name="connsiteX77" fmla="*/ 7500 w 10000"/>
                  <a:gd name="connsiteY77" fmla="*/ 9765 h 10000"/>
                  <a:gd name="connsiteX78" fmla="*/ 7647 w 10000"/>
                  <a:gd name="connsiteY78" fmla="*/ 9795 h 10000"/>
                  <a:gd name="connsiteX79" fmla="*/ 7647 w 10000"/>
                  <a:gd name="connsiteY79" fmla="*/ 9883 h 10000"/>
                  <a:gd name="connsiteX80" fmla="*/ 7794 w 10000"/>
                  <a:gd name="connsiteY80" fmla="*/ 9912 h 10000"/>
                  <a:gd name="connsiteX81" fmla="*/ 7794 w 10000"/>
                  <a:gd name="connsiteY81" fmla="*/ 9941 h 10000"/>
                  <a:gd name="connsiteX82" fmla="*/ 8088 w 10000"/>
                  <a:gd name="connsiteY82" fmla="*/ 10000 h 10000"/>
                  <a:gd name="connsiteX83" fmla="*/ 7941 w 10000"/>
                  <a:gd name="connsiteY83" fmla="*/ 10000 h 10000"/>
                  <a:gd name="connsiteX84" fmla="*/ 8088 w 10000"/>
                  <a:gd name="connsiteY84" fmla="*/ 10000 h 10000"/>
                  <a:gd name="connsiteX85" fmla="*/ 8235 w 10000"/>
                  <a:gd name="connsiteY85" fmla="*/ 10000 h 10000"/>
                  <a:gd name="connsiteX86" fmla="*/ 8529 w 10000"/>
                  <a:gd name="connsiteY86" fmla="*/ 9941 h 10000"/>
                  <a:gd name="connsiteX87" fmla="*/ 8529 w 10000"/>
                  <a:gd name="connsiteY87" fmla="*/ 9853 h 10000"/>
                  <a:gd name="connsiteX88" fmla="*/ 8676 w 10000"/>
                  <a:gd name="connsiteY88" fmla="*/ 9824 h 10000"/>
                  <a:gd name="connsiteX89" fmla="*/ 8676 w 10000"/>
                  <a:gd name="connsiteY89" fmla="*/ 9736 h 10000"/>
                  <a:gd name="connsiteX90" fmla="*/ 8824 w 10000"/>
                  <a:gd name="connsiteY90" fmla="*/ 9707 h 10000"/>
                  <a:gd name="connsiteX91" fmla="*/ 8824 w 10000"/>
                  <a:gd name="connsiteY91" fmla="*/ 9589 h 10000"/>
                  <a:gd name="connsiteX92" fmla="*/ 8971 w 10000"/>
                  <a:gd name="connsiteY92" fmla="*/ 9560 h 10000"/>
                  <a:gd name="connsiteX93" fmla="*/ 8971 w 10000"/>
                  <a:gd name="connsiteY93" fmla="*/ 9384 h 10000"/>
                  <a:gd name="connsiteX94" fmla="*/ 9118 w 10000"/>
                  <a:gd name="connsiteY94" fmla="*/ 9355 h 10000"/>
                  <a:gd name="connsiteX95" fmla="*/ 9118 w 10000"/>
                  <a:gd name="connsiteY95" fmla="*/ 9179 h 10000"/>
                  <a:gd name="connsiteX96" fmla="*/ 9265 w 10000"/>
                  <a:gd name="connsiteY96" fmla="*/ 9150 h 10000"/>
                  <a:gd name="connsiteX97" fmla="*/ 9265 w 10000"/>
                  <a:gd name="connsiteY97" fmla="*/ 8944 h 10000"/>
                  <a:gd name="connsiteX98" fmla="*/ 9412 w 10000"/>
                  <a:gd name="connsiteY98" fmla="*/ 8915 h 10000"/>
                  <a:gd name="connsiteX99" fmla="*/ 9412 w 10000"/>
                  <a:gd name="connsiteY99" fmla="*/ 8651 h 10000"/>
                  <a:gd name="connsiteX100" fmla="*/ 9559 w 10000"/>
                  <a:gd name="connsiteY100" fmla="*/ 8622 h 10000"/>
                  <a:gd name="connsiteX101" fmla="*/ 9559 w 10000"/>
                  <a:gd name="connsiteY101" fmla="*/ 8358 h 10000"/>
                  <a:gd name="connsiteX102" fmla="*/ 9706 w 10000"/>
                  <a:gd name="connsiteY102" fmla="*/ 8328 h 10000"/>
                  <a:gd name="connsiteX103" fmla="*/ 9706 w 10000"/>
                  <a:gd name="connsiteY103" fmla="*/ 8035 h 10000"/>
                  <a:gd name="connsiteX104" fmla="*/ 9853 w 10000"/>
                  <a:gd name="connsiteY104" fmla="*/ 8006 h 10000"/>
                  <a:gd name="connsiteX105" fmla="*/ 9853 w 10000"/>
                  <a:gd name="connsiteY105" fmla="*/ 7713 h 10000"/>
                  <a:gd name="connsiteX106" fmla="*/ 10000 w 10000"/>
                  <a:gd name="connsiteY10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176 w 10000"/>
                  <a:gd name="connsiteY58" fmla="*/ 7419 h 10000"/>
                  <a:gd name="connsiteX59" fmla="*/ 6324 w 10000"/>
                  <a:gd name="connsiteY59" fmla="*/ 7449 h 10000"/>
                  <a:gd name="connsiteX60" fmla="*/ 6324 w 10000"/>
                  <a:gd name="connsiteY60" fmla="*/ 7771 h 10000"/>
                  <a:gd name="connsiteX61" fmla="*/ 6471 w 10000"/>
                  <a:gd name="connsiteY61" fmla="*/ 7801 h 10000"/>
                  <a:gd name="connsiteX62" fmla="*/ 6471 w 10000"/>
                  <a:gd name="connsiteY62" fmla="*/ 8123 h 10000"/>
                  <a:gd name="connsiteX63" fmla="*/ 6618 w 10000"/>
                  <a:gd name="connsiteY63" fmla="*/ 8152 h 10000"/>
                  <a:gd name="connsiteX64" fmla="*/ 6618 w 10000"/>
                  <a:gd name="connsiteY64" fmla="*/ 8446 h 10000"/>
                  <a:gd name="connsiteX65" fmla="*/ 6765 w 10000"/>
                  <a:gd name="connsiteY65" fmla="*/ 8475 h 10000"/>
                  <a:gd name="connsiteX66" fmla="*/ 6765 w 10000"/>
                  <a:gd name="connsiteY66" fmla="*/ 8710 h 10000"/>
                  <a:gd name="connsiteX67" fmla="*/ 6912 w 10000"/>
                  <a:gd name="connsiteY67" fmla="*/ 8739 h 10000"/>
                  <a:gd name="connsiteX68" fmla="*/ 6912 w 10000"/>
                  <a:gd name="connsiteY68" fmla="*/ 8974 h 10000"/>
                  <a:gd name="connsiteX69" fmla="*/ 7059 w 10000"/>
                  <a:gd name="connsiteY69" fmla="*/ 9003 h 10000"/>
                  <a:gd name="connsiteX70" fmla="*/ 7059 w 10000"/>
                  <a:gd name="connsiteY70" fmla="*/ 9238 h 10000"/>
                  <a:gd name="connsiteX71" fmla="*/ 7206 w 10000"/>
                  <a:gd name="connsiteY71" fmla="*/ 9267 h 10000"/>
                  <a:gd name="connsiteX72" fmla="*/ 7206 w 10000"/>
                  <a:gd name="connsiteY72" fmla="*/ 9443 h 10000"/>
                  <a:gd name="connsiteX73" fmla="*/ 7353 w 10000"/>
                  <a:gd name="connsiteY73" fmla="*/ 9472 h 10000"/>
                  <a:gd name="connsiteX74" fmla="*/ 7353 w 10000"/>
                  <a:gd name="connsiteY74" fmla="*/ 9619 h 10000"/>
                  <a:gd name="connsiteX75" fmla="*/ 7500 w 10000"/>
                  <a:gd name="connsiteY75" fmla="*/ 9648 h 10000"/>
                  <a:gd name="connsiteX76" fmla="*/ 7500 w 10000"/>
                  <a:gd name="connsiteY76" fmla="*/ 9765 h 10000"/>
                  <a:gd name="connsiteX77" fmla="*/ 7647 w 10000"/>
                  <a:gd name="connsiteY77" fmla="*/ 9795 h 10000"/>
                  <a:gd name="connsiteX78" fmla="*/ 7647 w 10000"/>
                  <a:gd name="connsiteY78" fmla="*/ 9883 h 10000"/>
                  <a:gd name="connsiteX79" fmla="*/ 7794 w 10000"/>
                  <a:gd name="connsiteY79" fmla="*/ 9912 h 10000"/>
                  <a:gd name="connsiteX80" fmla="*/ 7794 w 10000"/>
                  <a:gd name="connsiteY80" fmla="*/ 9941 h 10000"/>
                  <a:gd name="connsiteX81" fmla="*/ 8088 w 10000"/>
                  <a:gd name="connsiteY81" fmla="*/ 10000 h 10000"/>
                  <a:gd name="connsiteX82" fmla="*/ 7941 w 10000"/>
                  <a:gd name="connsiteY82" fmla="*/ 10000 h 10000"/>
                  <a:gd name="connsiteX83" fmla="*/ 8088 w 10000"/>
                  <a:gd name="connsiteY83" fmla="*/ 10000 h 10000"/>
                  <a:gd name="connsiteX84" fmla="*/ 8235 w 10000"/>
                  <a:gd name="connsiteY84" fmla="*/ 10000 h 10000"/>
                  <a:gd name="connsiteX85" fmla="*/ 8529 w 10000"/>
                  <a:gd name="connsiteY85" fmla="*/ 9941 h 10000"/>
                  <a:gd name="connsiteX86" fmla="*/ 8529 w 10000"/>
                  <a:gd name="connsiteY86" fmla="*/ 9853 h 10000"/>
                  <a:gd name="connsiteX87" fmla="*/ 8676 w 10000"/>
                  <a:gd name="connsiteY87" fmla="*/ 9824 h 10000"/>
                  <a:gd name="connsiteX88" fmla="*/ 8676 w 10000"/>
                  <a:gd name="connsiteY88" fmla="*/ 9736 h 10000"/>
                  <a:gd name="connsiteX89" fmla="*/ 8824 w 10000"/>
                  <a:gd name="connsiteY89" fmla="*/ 9707 h 10000"/>
                  <a:gd name="connsiteX90" fmla="*/ 8824 w 10000"/>
                  <a:gd name="connsiteY90" fmla="*/ 9589 h 10000"/>
                  <a:gd name="connsiteX91" fmla="*/ 8971 w 10000"/>
                  <a:gd name="connsiteY91" fmla="*/ 9560 h 10000"/>
                  <a:gd name="connsiteX92" fmla="*/ 8971 w 10000"/>
                  <a:gd name="connsiteY92" fmla="*/ 9384 h 10000"/>
                  <a:gd name="connsiteX93" fmla="*/ 9118 w 10000"/>
                  <a:gd name="connsiteY93" fmla="*/ 9355 h 10000"/>
                  <a:gd name="connsiteX94" fmla="*/ 9118 w 10000"/>
                  <a:gd name="connsiteY94" fmla="*/ 9179 h 10000"/>
                  <a:gd name="connsiteX95" fmla="*/ 9265 w 10000"/>
                  <a:gd name="connsiteY95" fmla="*/ 9150 h 10000"/>
                  <a:gd name="connsiteX96" fmla="*/ 9265 w 10000"/>
                  <a:gd name="connsiteY96" fmla="*/ 8944 h 10000"/>
                  <a:gd name="connsiteX97" fmla="*/ 9412 w 10000"/>
                  <a:gd name="connsiteY97" fmla="*/ 8915 h 10000"/>
                  <a:gd name="connsiteX98" fmla="*/ 9412 w 10000"/>
                  <a:gd name="connsiteY98" fmla="*/ 8651 h 10000"/>
                  <a:gd name="connsiteX99" fmla="*/ 9559 w 10000"/>
                  <a:gd name="connsiteY99" fmla="*/ 8622 h 10000"/>
                  <a:gd name="connsiteX100" fmla="*/ 9559 w 10000"/>
                  <a:gd name="connsiteY100" fmla="*/ 8358 h 10000"/>
                  <a:gd name="connsiteX101" fmla="*/ 9706 w 10000"/>
                  <a:gd name="connsiteY101" fmla="*/ 8328 h 10000"/>
                  <a:gd name="connsiteX102" fmla="*/ 9706 w 10000"/>
                  <a:gd name="connsiteY102" fmla="*/ 8035 h 10000"/>
                  <a:gd name="connsiteX103" fmla="*/ 9853 w 10000"/>
                  <a:gd name="connsiteY103" fmla="*/ 8006 h 10000"/>
                  <a:gd name="connsiteX104" fmla="*/ 9853 w 10000"/>
                  <a:gd name="connsiteY104" fmla="*/ 7713 h 10000"/>
                  <a:gd name="connsiteX105" fmla="*/ 10000 w 10000"/>
                  <a:gd name="connsiteY10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324 w 10000"/>
                  <a:gd name="connsiteY59" fmla="*/ 7771 h 10000"/>
                  <a:gd name="connsiteX60" fmla="*/ 6471 w 10000"/>
                  <a:gd name="connsiteY60" fmla="*/ 7801 h 10000"/>
                  <a:gd name="connsiteX61" fmla="*/ 6471 w 10000"/>
                  <a:gd name="connsiteY61" fmla="*/ 8123 h 10000"/>
                  <a:gd name="connsiteX62" fmla="*/ 6618 w 10000"/>
                  <a:gd name="connsiteY62" fmla="*/ 8152 h 10000"/>
                  <a:gd name="connsiteX63" fmla="*/ 6618 w 10000"/>
                  <a:gd name="connsiteY63" fmla="*/ 8446 h 10000"/>
                  <a:gd name="connsiteX64" fmla="*/ 6765 w 10000"/>
                  <a:gd name="connsiteY64" fmla="*/ 8475 h 10000"/>
                  <a:gd name="connsiteX65" fmla="*/ 6765 w 10000"/>
                  <a:gd name="connsiteY65" fmla="*/ 8710 h 10000"/>
                  <a:gd name="connsiteX66" fmla="*/ 6912 w 10000"/>
                  <a:gd name="connsiteY66" fmla="*/ 8739 h 10000"/>
                  <a:gd name="connsiteX67" fmla="*/ 6912 w 10000"/>
                  <a:gd name="connsiteY67" fmla="*/ 8974 h 10000"/>
                  <a:gd name="connsiteX68" fmla="*/ 7059 w 10000"/>
                  <a:gd name="connsiteY68" fmla="*/ 9003 h 10000"/>
                  <a:gd name="connsiteX69" fmla="*/ 7059 w 10000"/>
                  <a:gd name="connsiteY69" fmla="*/ 9238 h 10000"/>
                  <a:gd name="connsiteX70" fmla="*/ 7206 w 10000"/>
                  <a:gd name="connsiteY70" fmla="*/ 9267 h 10000"/>
                  <a:gd name="connsiteX71" fmla="*/ 7206 w 10000"/>
                  <a:gd name="connsiteY71" fmla="*/ 9443 h 10000"/>
                  <a:gd name="connsiteX72" fmla="*/ 7353 w 10000"/>
                  <a:gd name="connsiteY72" fmla="*/ 9472 h 10000"/>
                  <a:gd name="connsiteX73" fmla="*/ 7353 w 10000"/>
                  <a:gd name="connsiteY73" fmla="*/ 9619 h 10000"/>
                  <a:gd name="connsiteX74" fmla="*/ 7500 w 10000"/>
                  <a:gd name="connsiteY74" fmla="*/ 9648 h 10000"/>
                  <a:gd name="connsiteX75" fmla="*/ 7500 w 10000"/>
                  <a:gd name="connsiteY75" fmla="*/ 9765 h 10000"/>
                  <a:gd name="connsiteX76" fmla="*/ 7647 w 10000"/>
                  <a:gd name="connsiteY76" fmla="*/ 9795 h 10000"/>
                  <a:gd name="connsiteX77" fmla="*/ 7647 w 10000"/>
                  <a:gd name="connsiteY77" fmla="*/ 9883 h 10000"/>
                  <a:gd name="connsiteX78" fmla="*/ 7794 w 10000"/>
                  <a:gd name="connsiteY78" fmla="*/ 9912 h 10000"/>
                  <a:gd name="connsiteX79" fmla="*/ 7794 w 10000"/>
                  <a:gd name="connsiteY79" fmla="*/ 9941 h 10000"/>
                  <a:gd name="connsiteX80" fmla="*/ 8088 w 10000"/>
                  <a:gd name="connsiteY80" fmla="*/ 10000 h 10000"/>
                  <a:gd name="connsiteX81" fmla="*/ 7941 w 10000"/>
                  <a:gd name="connsiteY81" fmla="*/ 10000 h 10000"/>
                  <a:gd name="connsiteX82" fmla="*/ 8088 w 10000"/>
                  <a:gd name="connsiteY82" fmla="*/ 10000 h 10000"/>
                  <a:gd name="connsiteX83" fmla="*/ 8235 w 10000"/>
                  <a:gd name="connsiteY83" fmla="*/ 10000 h 10000"/>
                  <a:gd name="connsiteX84" fmla="*/ 8529 w 10000"/>
                  <a:gd name="connsiteY84" fmla="*/ 9941 h 10000"/>
                  <a:gd name="connsiteX85" fmla="*/ 8529 w 10000"/>
                  <a:gd name="connsiteY85" fmla="*/ 9853 h 10000"/>
                  <a:gd name="connsiteX86" fmla="*/ 8676 w 10000"/>
                  <a:gd name="connsiteY86" fmla="*/ 9824 h 10000"/>
                  <a:gd name="connsiteX87" fmla="*/ 8676 w 10000"/>
                  <a:gd name="connsiteY87" fmla="*/ 9736 h 10000"/>
                  <a:gd name="connsiteX88" fmla="*/ 8824 w 10000"/>
                  <a:gd name="connsiteY88" fmla="*/ 9707 h 10000"/>
                  <a:gd name="connsiteX89" fmla="*/ 8824 w 10000"/>
                  <a:gd name="connsiteY89" fmla="*/ 9589 h 10000"/>
                  <a:gd name="connsiteX90" fmla="*/ 8971 w 10000"/>
                  <a:gd name="connsiteY90" fmla="*/ 9560 h 10000"/>
                  <a:gd name="connsiteX91" fmla="*/ 8971 w 10000"/>
                  <a:gd name="connsiteY91" fmla="*/ 9384 h 10000"/>
                  <a:gd name="connsiteX92" fmla="*/ 9118 w 10000"/>
                  <a:gd name="connsiteY92" fmla="*/ 9355 h 10000"/>
                  <a:gd name="connsiteX93" fmla="*/ 9118 w 10000"/>
                  <a:gd name="connsiteY93" fmla="*/ 9179 h 10000"/>
                  <a:gd name="connsiteX94" fmla="*/ 9265 w 10000"/>
                  <a:gd name="connsiteY94" fmla="*/ 9150 h 10000"/>
                  <a:gd name="connsiteX95" fmla="*/ 9265 w 10000"/>
                  <a:gd name="connsiteY95" fmla="*/ 8944 h 10000"/>
                  <a:gd name="connsiteX96" fmla="*/ 9412 w 10000"/>
                  <a:gd name="connsiteY96" fmla="*/ 8915 h 10000"/>
                  <a:gd name="connsiteX97" fmla="*/ 9412 w 10000"/>
                  <a:gd name="connsiteY97" fmla="*/ 8651 h 10000"/>
                  <a:gd name="connsiteX98" fmla="*/ 9559 w 10000"/>
                  <a:gd name="connsiteY98" fmla="*/ 8622 h 10000"/>
                  <a:gd name="connsiteX99" fmla="*/ 9559 w 10000"/>
                  <a:gd name="connsiteY99" fmla="*/ 8358 h 10000"/>
                  <a:gd name="connsiteX100" fmla="*/ 9706 w 10000"/>
                  <a:gd name="connsiteY100" fmla="*/ 8328 h 10000"/>
                  <a:gd name="connsiteX101" fmla="*/ 9706 w 10000"/>
                  <a:gd name="connsiteY101" fmla="*/ 8035 h 10000"/>
                  <a:gd name="connsiteX102" fmla="*/ 9853 w 10000"/>
                  <a:gd name="connsiteY102" fmla="*/ 8006 h 10000"/>
                  <a:gd name="connsiteX103" fmla="*/ 9853 w 10000"/>
                  <a:gd name="connsiteY103" fmla="*/ 7713 h 10000"/>
                  <a:gd name="connsiteX104" fmla="*/ 10000 w 10000"/>
                  <a:gd name="connsiteY10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471 w 10000"/>
                  <a:gd name="connsiteY60" fmla="*/ 8123 h 10000"/>
                  <a:gd name="connsiteX61" fmla="*/ 6618 w 10000"/>
                  <a:gd name="connsiteY61" fmla="*/ 8152 h 10000"/>
                  <a:gd name="connsiteX62" fmla="*/ 6618 w 10000"/>
                  <a:gd name="connsiteY62" fmla="*/ 8446 h 10000"/>
                  <a:gd name="connsiteX63" fmla="*/ 6765 w 10000"/>
                  <a:gd name="connsiteY63" fmla="*/ 8475 h 10000"/>
                  <a:gd name="connsiteX64" fmla="*/ 6765 w 10000"/>
                  <a:gd name="connsiteY64" fmla="*/ 8710 h 10000"/>
                  <a:gd name="connsiteX65" fmla="*/ 6912 w 10000"/>
                  <a:gd name="connsiteY65" fmla="*/ 8739 h 10000"/>
                  <a:gd name="connsiteX66" fmla="*/ 6912 w 10000"/>
                  <a:gd name="connsiteY66" fmla="*/ 8974 h 10000"/>
                  <a:gd name="connsiteX67" fmla="*/ 7059 w 10000"/>
                  <a:gd name="connsiteY67" fmla="*/ 9003 h 10000"/>
                  <a:gd name="connsiteX68" fmla="*/ 7059 w 10000"/>
                  <a:gd name="connsiteY68" fmla="*/ 9238 h 10000"/>
                  <a:gd name="connsiteX69" fmla="*/ 7206 w 10000"/>
                  <a:gd name="connsiteY69" fmla="*/ 9267 h 10000"/>
                  <a:gd name="connsiteX70" fmla="*/ 7206 w 10000"/>
                  <a:gd name="connsiteY70" fmla="*/ 9443 h 10000"/>
                  <a:gd name="connsiteX71" fmla="*/ 7353 w 10000"/>
                  <a:gd name="connsiteY71" fmla="*/ 9472 h 10000"/>
                  <a:gd name="connsiteX72" fmla="*/ 7353 w 10000"/>
                  <a:gd name="connsiteY72" fmla="*/ 9619 h 10000"/>
                  <a:gd name="connsiteX73" fmla="*/ 7500 w 10000"/>
                  <a:gd name="connsiteY73" fmla="*/ 9648 h 10000"/>
                  <a:gd name="connsiteX74" fmla="*/ 7500 w 10000"/>
                  <a:gd name="connsiteY74" fmla="*/ 9765 h 10000"/>
                  <a:gd name="connsiteX75" fmla="*/ 7647 w 10000"/>
                  <a:gd name="connsiteY75" fmla="*/ 9795 h 10000"/>
                  <a:gd name="connsiteX76" fmla="*/ 7647 w 10000"/>
                  <a:gd name="connsiteY76" fmla="*/ 9883 h 10000"/>
                  <a:gd name="connsiteX77" fmla="*/ 7794 w 10000"/>
                  <a:gd name="connsiteY77" fmla="*/ 9912 h 10000"/>
                  <a:gd name="connsiteX78" fmla="*/ 7794 w 10000"/>
                  <a:gd name="connsiteY78" fmla="*/ 9941 h 10000"/>
                  <a:gd name="connsiteX79" fmla="*/ 8088 w 10000"/>
                  <a:gd name="connsiteY79" fmla="*/ 10000 h 10000"/>
                  <a:gd name="connsiteX80" fmla="*/ 7941 w 10000"/>
                  <a:gd name="connsiteY80" fmla="*/ 10000 h 10000"/>
                  <a:gd name="connsiteX81" fmla="*/ 8088 w 10000"/>
                  <a:gd name="connsiteY81" fmla="*/ 10000 h 10000"/>
                  <a:gd name="connsiteX82" fmla="*/ 8235 w 10000"/>
                  <a:gd name="connsiteY82" fmla="*/ 10000 h 10000"/>
                  <a:gd name="connsiteX83" fmla="*/ 8529 w 10000"/>
                  <a:gd name="connsiteY83" fmla="*/ 9941 h 10000"/>
                  <a:gd name="connsiteX84" fmla="*/ 8529 w 10000"/>
                  <a:gd name="connsiteY84" fmla="*/ 9853 h 10000"/>
                  <a:gd name="connsiteX85" fmla="*/ 8676 w 10000"/>
                  <a:gd name="connsiteY85" fmla="*/ 9824 h 10000"/>
                  <a:gd name="connsiteX86" fmla="*/ 8676 w 10000"/>
                  <a:gd name="connsiteY86" fmla="*/ 9736 h 10000"/>
                  <a:gd name="connsiteX87" fmla="*/ 8824 w 10000"/>
                  <a:gd name="connsiteY87" fmla="*/ 9707 h 10000"/>
                  <a:gd name="connsiteX88" fmla="*/ 8824 w 10000"/>
                  <a:gd name="connsiteY88" fmla="*/ 9589 h 10000"/>
                  <a:gd name="connsiteX89" fmla="*/ 8971 w 10000"/>
                  <a:gd name="connsiteY89" fmla="*/ 9560 h 10000"/>
                  <a:gd name="connsiteX90" fmla="*/ 8971 w 10000"/>
                  <a:gd name="connsiteY90" fmla="*/ 9384 h 10000"/>
                  <a:gd name="connsiteX91" fmla="*/ 9118 w 10000"/>
                  <a:gd name="connsiteY91" fmla="*/ 9355 h 10000"/>
                  <a:gd name="connsiteX92" fmla="*/ 9118 w 10000"/>
                  <a:gd name="connsiteY92" fmla="*/ 9179 h 10000"/>
                  <a:gd name="connsiteX93" fmla="*/ 9265 w 10000"/>
                  <a:gd name="connsiteY93" fmla="*/ 9150 h 10000"/>
                  <a:gd name="connsiteX94" fmla="*/ 9265 w 10000"/>
                  <a:gd name="connsiteY94" fmla="*/ 8944 h 10000"/>
                  <a:gd name="connsiteX95" fmla="*/ 9412 w 10000"/>
                  <a:gd name="connsiteY95" fmla="*/ 8915 h 10000"/>
                  <a:gd name="connsiteX96" fmla="*/ 9412 w 10000"/>
                  <a:gd name="connsiteY96" fmla="*/ 8651 h 10000"/>
                  <a:gd name="connsiteX97" fmla="*/ 9559 w 10000"/>
                  <a:gd name="connsiteY97" fmla="*/ 8622 h 10000"/>
                  <a:gd name="connsiteX98" fmla="*/ 9559 w 10000"/>
                  <a:gd name="connsiteY98" fmla="*/ 8358 h 10000"/>
                  <a:gd name="connsiteX99" fmla="*/ 9706 w 10000"/>
                  <a:gd name="connsiteY99" fmla="*/ 8328 h 10000"/>
                  <a:gd name="connsiteX100" fmla="*/ 9706 w 10000"/>
                  <a:gd name="connsiteY100" fmla="*/ 8035 h 10000"/>
                  <a:gd name="connsiteX101" fmla="*/ 9853 w 10000"/>
                  <a:gd name="connsiteY101" fmla="*/ 8006 h 10000"/>
                  <a:gd name="connsiteX102" fmla="*/ 9853 w 10000"/>
                  <a:gd name="connsiteY102" fmla="*/ 7713 h 10000"/>
                  <a:gd name="connsiteX103" fmla="*/ 10000 w 10000"/>
                  <a:gd name="connsiteY10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618 w 10000"/>
                  <a:gd name="connsiteY61" fmla="*/ 8446 h 10000"/>
                  <a:gd name="connsiteX62" fmla="*/ 6765 w 10000"/>
                  <a:gd name="connsiteY62" fmla="*/ 8475 h 10000"/>
                  <a:gd name="connsiteX63" fmla="*/ 6765 w 10000"/>
                  <a:gd name="connsiteY63" fmla="*/ 8710 h 10000"/>
                  <a:gd name="connsiteX64" fmla="*/ 6912 w 10000"/>
                  <a:gd name="connsiteY64" fmla="*/ 8739 h 10000"/>
                  <a:gd name="connsiteX65" fmla="*/ 6912 w 10000"/>
                  <a:gd name="connsiteY65" fmla="*/ 8974 h 10000"/>
                  <a:gd name="connsiteX66" fmla="*/ 7059 w 10000"/>
                  <a:gd name="connsiteY66" fmla="*/ 9003 h 10000"/>
                  <a:gd name="connsiteX67" fmla="*/ 7059 w 10000"/>
                  <a:gd name="connsiteY67" fmla="*/ 9238 h 10000"/>
                  <a:gd name="connsiteX68" fmla="*/ 7206 w 10000"/>
                  <a:gd name="connsiteY68" fmla="*/ 9267 h 10000"/>
                  <a:gd name="connsiteX69" fmla="*/ 7206 w 10000"/>
                  <a:gd name="connsiteY69" fmla="*/ 9443 h 10000"/>
                  <a:gd name="connsiteX70" fmla="*/ 7353 w 10000"/>
                  <a:gd name="connsiteY70" fmla="*/ 9472 h 10000"/>
                  <a:gd name="connsiteX71" fmla="*/ 7353 w 10000"/>
                  <a:gd name="connsiteY71" fmla="*/ 9619 h 10000"/>
                  <a:gd name="connsiteX72" fmla="*/ 7500 w 10000"/>
                  <a:gd name="connsiteY72" fmla="*/ 9648 h 10000"/>
                  <a:gd name="connsiteX73" fmla="*/ 7500 w 10000"/>
                  <a:gd name="connsiteY73" fmla="*/ 9765 h 10000"/>
                  <a:gd name="connsiteX74" fmla="*/ 7647 w 10000"/>
                  <a:gd name="connsiteY74" fmla="*/ 9795 h 10000"/>
                  <a:gd name="connsiteX75" fmla="*/ 7647 w 10000"/>
                  <a:gd name="connsiteY75" fmla="*/ 9883 h 10000"/>
                  <a:gd name="connsiteX76" fmla="*/ 7794 w 10000"/>
                  <a:gd name="connsiteY76" fmla="*/ 9912 h 10000"/>
                  <a:gd name="connsiteX77" fmla="*/ 7794 w 10000"/>
                  <a:gd name="connsiteY77" fmla="*/ 9941 h 10000"/>
                  <a:gd name="connsiteX78" fmla="*/ 8088 w 10000"/>
                  <a:gd name="connsiteY78" fmla="*/ 10000 h 10000"/>
                  <a:gd name="connsiteX79" fmla="*/ 7941 w 10000"/>
                  <a:gd name="connsiteY79" fmla="*/ 10000 h 10000"/>
                  <a:gd name="connsiteX80" fmla="*/ 8088 w 10000"/>
                  <a:gd name="connsiteY80" fmla="*/ 10000 h 10000"/>
                  <a:gd name="connsiteX81" fmla="*/ 8235 w 10000"/>
                  <a:gd name="connsiteY81" fmla="*/ 10000 h 10000"/>
                  <a:gd name="connsiteX82" fmla="*/ 8529 w 10000"/>
                  <a:gd name="connsiteY82" fmla="*/ 9941 h 10000"/>
                  <a:gd name="connsiteX83" fmla="*/ 8529 w 10000"/>
                  <a:gd name="connsiteY83" fmla="*/ 9853 h 10000"/>
                  <a:gd name="connsiteX84" fmla="*/ 8676 w 10000"/>
                  <a:gd name="connsiteY84" fmla="*/ 9824 h 10000"/>
                  <a:gd name="connsiteX85" fmla="*/ 8676 w 10000"/>
                  <a:gd name="connsiteY85" fmla="*/ 9736 h 10000"/>
                  <a:gd name="connsiteX86" fmla="*/ 8824 w 10000"/>
                  <a:gd name="connsiteY86" fmla="*/ 9707 h 10000"/>
                  <a:gd name="connsiteX87" fmla="*/ 8824 w 10000"/>
                  <a:gd name="connsiteY87" fmla="*/ 9589 h 10000"/>
                  <a:gd name="connsiteX88" fmla="*/ 8971 w 10000"/>
                  <a:gd name="connsiteY88" fmla="*/ 9560 h 10000"/>
                  <a:gd name="connsiteX89" fmla="*/ 8971 w 10000"/>
                  <a:gd name="connsiteY89" fmla="*/ 9384 h 10000"/>
                  <a:gd name="connsiteX90" fmla="*/ 9118 w 10000"/>
                  <a:gd name="connsiteY90" fmla="*/ 9355 h 10000"/>
                  <a:gd name="connsiteX91" fmla="*/ 9118 w 10000"/>
                  <a:gd name="connsiteY91" fmla="*/ 9179 h 10000"/>
                  <a:gd name="connsiteX92" fmla="*/ 9265 w 10000"/>
                  <a:gd name="connsiteY92" fmla="*/ 9150 h 10000"/>
                  <a:gd name="connsiteX93" fmla="*/ 9265 w 10000"/>
                  <a:gd name="connsiteY93" fmla="*/ 8944 h 10000"/>
                  <a:gd name="connsiteX94" fmla="*/ 9412 w 10000"/>
                  <a:gd name="connsiteY94" fmla="*/ 8915 h 10000"/>
                  <a:gd name="connsiteX95" fmla="*/ 9412 w 10000"/>
                  <a:gd name="connsiteY95" fmla="*/ 8651 h 10000"/>
                  <a:gd name="connsiteX96" fmla="*/ 9559 w 10000"/>
                  <a:gd name="connsiteY96" fmla="*/ 8622 h 10000"/>
                  <a:gd name="connsiteX97" fmla="*/ 9559 w 10000"/>
                  <a:gd name="connsiteY97" fmla="*/ 8358 h 10000"/>
                  <a:gd name="connsiteX98" fmla="*/ 9706 w 10000"/>
                  <a:gd name="connsiteY98" fmla="*/ 8328 h 10000"/>
                  <a:gd name="connsiteX99" fmla="*/ 9706 w 10000"/>
                  <a:gd name="connsiteY99" fmla="*/ 8035 h 10000"/>
                  <a:gd name="connsiteX100" fmla="*/ 9853 w 10000"/>
                  <a:gd name="connsiteY100" fmla="*/ 8006 h 10000"/>
                  <a:gd name="connsiteX101" fmla="*/ 9853 w 10000"/>
                  <a:gd name="connsiteY101" fmla="*/ 7713 h 10000"/>
                  <a:gd name="connsiteX102" fmla="*/ 10000 w 10000"/>
                  <a:gd name="connsiteY10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765 w 10000"/>
                  <a:gd name="connsiteY62" fmla="*/ 8710 h 10000"/>
                  <a:gd name="connsiteX63" fmla="*/ 6912 w 10000"/>
                  <a:gd name="connsiteY63" fmla="*/ 8739 h 10000"/>
                  <a:gd name="connsiteX64" fmla="*/ 6912 w 10000"/>
                  <a:gd name="connsiteY64" fmla="*/ 8974 h 10000"/>
                  <a:gd name="connsiteX65" fmla="*/ 7059 w 10000"/>
                  <a:gd name="connsiteY65" fmla="*/ 9003 h 10000"/>
                  <a:gd name="connsiteX66" fmla="*/ 7059 w 10000"/>
                  <a:gd name="connsiteY66" fmla="*/ 9238 h 10000"/>
                  <a:gd name="connsiteX67" fmla="*/ 7206 w 10000"/>
                  <a:gd name="connsiteY67" fmla="*/ 9267 h 10000"/>
                  <a:gd name="connsiteX68" fmla="*/ 7206 w 10000"/>
                  <a:gd name="connsiteY68" fmla="*/ 9443 h 10000"/>
                  <a:gd name="connsiteX69" fmla="*/ 7353 w 10000"/>
                  <a:gd name="connsiteY69" fmla="*/ 9472 h 10000"/>
                  <a:gd name="connsiteX70" fmla="*/ 7353 w 10000"/>
                  <a:gd name="connsiteY70" fmla="*/ 9619 h 10000"/>
                  <a:gd name="connsiteX71" fmla="*/ 7500 w 10000"/>
                  <a:gd name="connsiteY71" fmla="*/ 9648 h 10000"/>
                  <a:gd name="connsiteX72" fmla="*/ 7500 w 10000"/>
                  <a:gd name="connsiteY72" fmla="*/ 9765 h 10000"/>
                  <a:gd name="connsiteX73" fmla="*/ 7647 w 10000"/>
                  <a:gd name="connsiteY73" fmla="*/ 9795 h 10000"/>
                  <a:gd name="connsiteX74" fmla="*/ 7647 w 10000"/>
                  <a:gd name="connsiteY74" fmla="*/ 9883 h 10000"/>
                  <a:gd name="connsiteX75" fmla="*/ 7794 w 10000"/>
                  <a:gd name="connsiteY75" fmla="*/ 9912 h 10000"/>
                  <a:gd name="connsiteX76" fmla="*/ 7794 w 10000"/>
                  <a:gd name="connsiteY76" fmla="*/ 9941 h 10000"/>
                  <a:gd name="connsiteX77" fmla="*/ 8088 w 10000"/>
                  <a:gd name="connsiteY77" fmla="*/ 10000 h 10000"/>
                  <a:gd name="connsiteX78" fmla="*/ 7941 w 10000"/>
                  <a:gd name="connsiteY78" fmla="*/ 10000 h 10000"/>
                  <a:gd name="connsiteX79" fmla="*/ 8088 w 10000"/>
                  <a:gd name="connsiteY79" fmla="*/ 10000 h 10000"/>
                  <a:gd name="connsiteX80" fmla="*/ 8235 w 10000"/>
                  <a:gd name="connsiteY80" fmla="*/ 10000 h 10000"/>
                  <a:gd name="connsiteX81" fmla="*/ 8529 w 10000"/>
                  <a:gd name="connsiteY81" fmla="*/ 9941 h 10000"/>
                  <a:gd name="connsiteX82" fmla="*/ 8529 w 10000"/>
                  <a:gd name="connsiteY82" fmla="*/ 9853 h 10000"/>
                  <a:gd name="connsiteX83" fmla="*/ 8676 w 10000"/>
                  <a:gd name="connsiteY83" fmla="*/ 9824 h 10000"/>
                  <a:gd name="connsiteX84" fmla="*/ 8676 w 10000"/>
                  <a:gd name="connsiteY84" fmla="*/ 9736 h 10000"/>
                  <a:gd name="connsiteX85" fmla="*/ 8824 w 10000"/>
                  <a:gd name="connsiteY85" fmla="*/ 9707 h 10000"/>
                  <a:gd name="connsiteX86" fmla="*/ 8824 w 10000"/>
                  <a:gd name="connsiteY86" fmla="*/ 9589 h 10000"/>
                  <a:gd name="connsiteX87" fmla="*/ 8971 w 10000"/>
                  <a:gd name="connsiteY87" fmla="*/ 9560 h 10000"/>
                  <a:gd name="connsiteX88" fmla="*/ 8971 w 10000"/>
                  <a:gd name="connsiteY88" fmla="*/ 9384 h 10000"/>
                  <a:gd name="connsiteX89" fmla="*/ 9118 w 10000"/>
                  <a:gd name="connsiteY89" fmla="*/ 9355 h 10000"/>
                  <a:gd name="connsiteX90" fmla="*/ 9118 w 10000"/>
                  <a:gd name="connsiteY90" fmla="*/ 9179 h 10000"/>
                  <a:gd name="connsiteX91" fmla="*/ 9265 w 10000"/>
                  <a:gd name="connsiteY91" fmla="*/ 9150 h 10000"/>
                  <a:gd name="connsiteX92" fmla="*/ 9265 w 10000"/>
                  <a:gd name="connsiteY92" fmla="*/ 8944 h 10000"/>
                  <a:gd name="connsiteX93" fmla="*/ 9412 w 10000"/>
                  <a:gd name="connsiteY93" fmla="*/ 8915 h 10000"/>
                  <a:gd name="connsiteX94" fmla="*/ 9412 w 10000"/>
                  <a:gd name="connsiteY94" fmla="*/ 8651 h 10000"/>
                  <a:gd name="connsiteX95" fmla="*/ 9559 w 10000"/>
                  <a:gd name="connsiteY95" fmla="*/ 8622 h 10000"/>
                  <a:gd name="connsiteX96" fmla="*/ 9559 w 10000"/>
                  <a:gd name="connsiteY96" fmla="*/ 8358 h 10000"/>
                  <a:gd name="connsiteX97" fmla="*/ 9706 w 10000"/>
                  <a:gd name="connsiteY97" fmla="*/ 8328 h 10000"/>
                  <a:gd name="connsiteX98" fmla="*/ 9706 w 10000"/>
                  <a:gd name="connsiteY98" fmla="*/ 8035 h 10000"/>
                  <a:gd name="connsiteX99" fmla="*/ 9853 w 10000"/>
                  <a:gd name="connsiteY99" fmla="*/ 8006 h 10000"/>
                  <a:gd name="connsiteX100" fmla="*/ 9853 w 10000"/>
                  <a:gd name="connsiteY100" fmla="*/ 7713 h 10000"/>
                  <a:gd name="connsiteX101" fmla="*/ 10000 w 10000"/>
                  <a:gd name="connsiteY10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6912 w 10000"/>
                  <a:gd name="connsiteY63" fmla="*/ 8974 h 10000"/>
                  <a:gd name="connsiteX64" fmla="*/ 7059 w 10000"/>
                  <a:gd name="connsiteY64" fmla="*/ 9003 h 10000"/>
                  <a:gd name="connsiteX65" fmla="*/ 7059 w 10000"/>
                  <a:gd name="connsiteY65" fmla="*/ 9238 h 10000"/>
                  <a:gd name="connsiteX66" fmla="*/ 7206 w 10000"/>
                  <a:gd name="connsiteY66" fmla="*/ 9267 h 10000"/>
                  <a:gd name="connsiteX67" fmla="*/ 7206 w 10000"/>
                  <a:gd name="connsiteY67" fmla="*/ 9443 h 10000"/>
                  <a:gd name="connsiteX68" fmla="*/ 7353 w 10000"/>
                  <a:gd name="connsiteY68" fmla="*/ 9472 h 10000"/>
                  <a:gd name="connsiteX69" fmla="*/ 7353 w 10000"/>
                  <a:gd name="connsiteY69" fmla="*/ 9619 h 10000"/>
                  <a:gd name="connsiteX70" fmla="*/ 7500 w 10000"/>
                  <a:gd name="connsiteY70" fmla="*/ 9648 h 10000"/>
                  <a:gd name="connsiteX71" fmla="*/ 7500 w 10000"/>
                  <a:gd name="connsiteY71" fmla="*/ 9765 h 10000"/>
                  <a:gd name="connsiteX72" fmla="*/ 7647 w 10000"/>
                  <a:gd name="connsiteY72" fmla="*/ 9795 h 10000"/>
                  <a:gd name="connsiteX73" fmla="*/ 7647 w 10000"/>
                  <a:gd name="connsiteY73" fmla="*/ 9883 h 10000"/>
                  <a:gd name="connsiteX74" fmla="*/ 7794 w 10000"/>
                  <a:gd name="connsiteY74" fmla="*/ 9912 h 10000"/>
                  <a:gd name="connsiteX75" fmla="*/ 7794 w 10000"/>
                  <a:gd name="connsiteY75" fmla="*/ 9941 h 10000"/>
                  <a:gd name="connsiteX76" fmla="*/ 8088 w 10000"/>
                  <a:gd name="connsiteY76" fmla="*/ 10000 h 10000"/>
                  <a:gd name="connsiteX77" fmla="*/ 7941 w 10000"/>
                  <a:gd name="connsiteY77" fmla="*/ 10000 h 10000"/>
                  <a:gd name="connsiteX78" fmla="*/ 8088 w 10000"/>
                  <a:gd name="connsiteY78" fmla="*/ 10000 h 10000"/>
                  <a:gd name="connsiteX79" fmla="*/ 8235 w 10000"/>
                  <a:gd name="connsiteY79" fmla="*/ 10000 h 10000"/>
                  <a:gd name="connsiteX80" fmla="*/ 8529 w 10000"/>
                  <a:gd name="connsiteY80" fmla="*/ 9941 h 10000"/>
                  <a:gd name="connsiteX81" fmla="*/ 8529 w 10000"/>
                  <a:gd name="connsiteY81" fmla="*/ 9853 h 10000"/>
                  <a:gd name="connsiteX82" fmla="*/ 8676 w 10000"/>
                  <a:gd name="connsiteY82" fmla="*/ 9824 h 10000"/>
                  <a:gd name="connsiteX83" fmla="*/ 8676 w 10000"/>
                  <a:gd name="connsiteY83" fmla="*/ 9736 h 10000"/>
                  <a:gd name="connsiteX84" fmla="*/ 8824 w 10000"/>
                  <a:gd name="connsiteY84" fmla="*/ 9707 h 10000"/>
                  <a:gd name="connsiteX85" fmla="*/ 8824 w 10000"/>
                  <a:gd name="connsiteY85" fmla="*/ 9589 h 10000"/>
                  <a:gd name="connsiteX86" fmla="*/ 8971 w 10000"/>
                  <a:gd name="connsiteY86" fmla="*/ 9560 h 10000"/>
                  <a:gd name="connsiteX87" fmla="*/ 8971 w 10000"/>
                  <a:gd name="connsiteY87" fmla="*/ 9384 h 10000"/>
                  <a:gd name="connsiteX88" fmla="*/ 9118 w 10000"/>
                  <a:gd name="connsiteY88" fmla="*/ 9355 h 10000"/>
                  <a:gd name="connsiteX89" fmla="*/ 9118 w 10000"/>
                  <a:gd name="connsiteY89" fmla="*/ 9179 h 10000"/>
                  <a:gd name="connsiteX90" fmla="*/ 9265 w 10000"/>
                  <a:gd name="connsiteY90" fmla="*/ 9150 h 10000"/>
                  <a:gd name="connsiteX91" fmla="*/ 9265 w 10000"/>
                  <a:gd name="connsiteY91" fmla="*/ 8944 h 10000"/>
                  <a:gd name="connsiteX92" fmla="*/ 9412 w 10000"/>
                  <a:gd name="connsiteY92" fmla="*/ 8915 h 10000"/>
                  <a:gd name="connsiteX93" fmla="*/ 9412 w 10000"/>
                  <a:gd name="connsiteY93" fmla="*/ 8651 h 10000"/>
                  <a:gd name="connsiteX94" fmla="*/ 9559 w 10000"/>
                  <a:gd name="connsiteY94" fmla="*/ 8622 h 10000"/>
                  <a:gd name="connsiteX95" fmla="*/ 9559 w 10000"/>
                  <a:gd name="connsiteY95" fmla="*/ 8358 h 10000"/>
                  <a:gd name="connsiteX96" fmla="*/ 9706 w 10000"/>
                  <a:gd name="connsiteY96" fmla="*/ 8328 h 10000"/>
                  <a:gd name="connsiteX97" fmla="*/ 9706 w 10000"/>
                  <a:gd name="connsiteY97" fmla="*/ 8035 h 10000"/>
                  <a:gd name="connsiteX98" fmla="*/ 9853 w 10000"/>
                  <a:gd name="connsiteY98" fmla="*/ 8006 h 10000"/>
                  <a:gd name="connsiteX99" fmla="*/ 9853 w 10000"/>
                  <a:gd name="connsiteY99" fmla="*/ 7713 h 10000"/>
                  <a:gd name="connsiteX100" fmla="*/ 10000 w 10000"/>
                  <a:gd name="connsiteY10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059 w 10000"/>
                  <a:gd name="connsiteY64" fmla="*/ 9238 h 10000"/>
                  <a:gd name="connsiteX65" fmla="*/ 7206 w 10000"/>
                  <a:gd name="connsiteY65" fmla="*/ 9267 h 10000"/>
                  <a:gd name="connsiteX66" fmla="*/ 7206 w 10000"/>
                  <a:gd name="connsiteY66" fmla="*/ 9443 h 10000"/>
                  <a:gd name="connsiteX67" fmla="*/ 7353 w 10000"/>
                  <a:gd name="connsiteY67" fmla="*/ 9472 h 10000"/>
                  <a:gd name="connsiteX68" fmla="*/ 7353 w 10000"/>
                  <a:gd name="connsiteY68" fmla="*/ 9619 h 10000"/>
                  <a:gd name="connsiteX69" fmla="*/ 7500 w 10000"/>
                  <a:gd name="connsiteY69" fmla="*/ 9648 h 10000"/>
                  <a:gd name="connsiteX70" fmla="*/ 7500 w 10000"/>
                  <a:gd name="connsiteY70" fmla="*/ 9765 h 10000"/>
                  <a:gd name="connsiteX71" fmla="*/ 7647 w 10000"/>
                  <a:gd name="connsiteY71" fmla="*/ 9795 h 10000"/>
                  <a:gd name="connsiteX72" fmla="*/ 7647 w 10000"/>
                  <a:gd name="connsiteY72" fmla="*/ 9883 h 10000"/>
                  <a:gd name="connsiteX73" fmla="*/ 7794 w 10000"/>
                  <a:gd name="connsiteY73" fmla="*/ 9912 h 10000"/>
                  <a:gd name="connsiteX74" fmla="*/ 7794 w 10000"/>
                  <a:gd name="connsiteY74" fmla="*/ 9941 h 10000"/>
                  <a:gd name="connsiteX75" fmla="*/ 8088 w 10000"/>
                  <a:gd name="connsiteY75" fmla="*/ 10000 h 10000"/>
                  <a:gd name="connsiteX76" fmla="*/ 7941 w 10000"/>
                  <a:gd name="connsiteY76" fmla="*/ 10000 h 10000"/>
                  <a:gd name="connsiteX77" fmla="*/ 8088 w 10000"/>
                  <a:gd name="connsiteY77" fmla="*/ 10000 h 10000"/>
                  <a:gd name="connsiteX78" fmla="*/ 8235 w 10000"/>
                  <a:gd name="connsiteY78" fmla="*/ 10000 h 10000"/>
                  <a:gd name="connsiteX79" fmla="*/ 8529 w 10000"/>
                  <a:gd name="connsiteY79" fmla="*/ 9941 h 10000"/>
                  <a:gd name="connsiteX80" fmla="*/ 8529 w 10000"/>
                  <a:gd name="connsiteY80" fmla="*/ 9853 h 10000"/>
                  <a:gd name="connsiteX81" fmla="*/ 8676 w 10000"/>
                  <a:gd name="connsiteY81" fmla="*/ 9824 h 10000"/>
                  <a:gd name="connsiteX82" fmla="*/ 8676 w 10000"/>
                  <a:gd name="connsiteY82" fmla="*/ 9736 h 10000"/>
                  <a:gd name="connsiteX83" fmla="*/ 8824 w 10000"/>
                  <a:gd name="connsiteY83" fmla="*/ 9707 h 10000"/>
                  <a:gd name="connsiteX84" fmla="*/ 8824 w 10000"/>
                  <a:gd name="connsiteY84" fmla="*/ 9589 h 10000"/>
                  <a:gd name="connsiteX85" fmla="*/ 8971 w 10000"/>
                  <a:gd name="connsiteY85" fmla="*/ 9560 h 10000"/>
                  <a:gd name="connsiteX86" fmla="*/ 8971 w 10000"/>
                  <a:gd name="connsiteY86" fmla="*/ 9384 h 10000"/>
                  <a:gd name="connsiteX87" fmla="*/ 9118 w 10000"/>
                  <a:gd name="connsiteY87" fmla="*/ 9355 h 10000"/>
                  <a:gd name="connsiteX88" fmla="*/ 9118 w 10000"/>
                  <a:gd name="connsiteY88" fmla="*/ 9179 h 10000"/>
                  <a:gd name="connsiteX89" fmla="*/ 9265 w 10000"/>
                  <a:gd name="connsiteY89" fmla="*/ 9150 h 10000"/>
                  <a:gd name="connsiteX90" fmla="*/ 9265 w 10000"/>
                  <a:gd name="connsiteY90" fmla="*/ 8944 h 10000"/>
                  <a:gd name="connsiteX91" fmla="*/ 9412 w 10000"/>
                  <a:gd name="connsiteY91" fmla="*/ 8915 h 10000"/>
                  <a:gd name="connsiteX92" fmla="*/ 9412 w 10000"/>
                  <a:gd name="connsiteY92" fmla="*/ 8651 h 10000"/>
                  <a:gd name="connsiteX93" fmla="*/ 9559 w 10000"/>
                  <a:gd name="connsiteY93" fmla="*/ 8622 h 10000"/>
                  <a:gd name="connsiteX94" fmla="*/ 9559 w 10000"/>
                  <a:gd name="connsiteY94" fmla="*/ 8358 h 10000"/>
                  <a:gd name="connsiteX95" fmla="*/ 9706 w 10000"/>
                  <a:gd name="connsiteY95" fmla="*/ 8328 h 10000"/>
                  <a:gd name="connsiteX96" fmla="*/ 9706 w 10000"/>
                  <a:gd name="connsiteY96" fmla="*/ 8035 h 10000"/>
                  <a:gd name="connsiteX97" fmla="*/ 9853 w 10000"/>
                  <a:gd name="connsiteY97" fmla="*/ 8006 h 10000"/>
                  <a:gd name="connsiteX98" fmla="*/ 9853 w 10000"/>
                  <a:gd name="connsiteY98" fmla="*/ 7713 h 10000"/>
                  <a:gd name="connsiteX99" fmla="*/ 10000 w 10000"/>
                  <a:gd name="connsiteY9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206 w 10000"/>
                  <a:gd name="connsiteY65" fmla="*/ 9443 h 10000"/>
                  <a:gd name="connsiteX66" fmla="*/ 7353 w 10000"/>
                  <a:gd name="connsiteY66" fmla="*/ 9472 h 10000"/>
                  <a:gd name="connsiteX67" fmla="*/ 7353 w 10000"/>
                  <a:gd name="connsiteY67" fmla="*/ 9619 h 10000"/>
                  <a:gd name="connsiteX68" fmla="*/ 7500 w 10000"/>
                  <a:gd name="connsiteY68" fmla="*/ 9648 h 10000"/>
                  <a:gd name="connsiteX69" fmla="*/ 7500 w 10000"/>
                  <a:gd name="connsiteY69" fmla="*/ 9765 h 10000"/>
                  <a:gd name="connsiteX70" fmla="*/ 7647 w 10000"/>
                  <a:gd name="connsiteY70" fmla="*/ 9795 h 10000"/>
                  <a:gd name="connsiteX71" fmla="*/ 7647 w 10000"/>
                  <a:gd name="connsiteY71" fmla="*/ 9883 h 10000"/>
                  <a:gd name="connsiteX72" fmla="*/ 7794 w 10000"/>
                  <a:gd name="connsiteY72" fmla="*/ 9912 h 10000"/>
                  <a:gd name="connsiteX73" fmla="*/ 7794 w 10000"/>
                  <a:gd name="connsiteY73" fmla="*/ 9941 h 10000"/>
                  <a:gd name="connsiteX74" fmla="*/ 8088 w 10000"/>
                  <a:gd name="connsiteY74" fmla="*/ 10000 h 10000"/>
                  <a:gd name="connsiteX75" fmla="*/ 7941 w 10000"/>
                  <a:gd name="connsiteY75" fmla="*/ 10000 h 10000"/>
                  <a:gd name="connsiteX76" fmla="*/ 8088 w 10000"/>
                  <a:gd name="connsiteY76" fmla="*/ 10000 h 10000"/>
                  <a:gd name="connsiteX77" fmla="*/ 8235 w 10000"/>
                  <a:gd name="connsiteY77" fmla="*/ 10000 h 10000"/>
                  <a:gd name="connsiteX78" fmla="*/ 8529 w 10000"/>
                  <a:gd name="connsiteY78" fmla="*/ 9941 h 10000"/>
                  <a:gd name="connsiteX79" fmla="*/ 8529 w 10000"/>
                  <a:gd name="connsiteY79" fmla="*/ 9853 h 10000"/>
                  <a:gd name="connsiteX80" fmla="*/ 8676 w 10000"/>
                  <a:gd name="connsiteY80" fmla="*/ 9824 h 10000"/>
                  <a:gd name="connsiteX81" fmla="*/ 8676 w 10000"/>
                  <a:gd name="connsiteY81" fmla="*/ 9736 h 10000"/>
                  <a:gd name="connsiteX82" fmla="*/ 8824 w 10000"/>
                  <a:gd name="connsiteY82" fmla="*/ 9707 h 10000"/>
                  <a:gd name="connsiteX83" fmla="*/ 8824 w 10000"/>
                  <a:gd name="connsiteY83" fmla="*/ 9589 h 10000"/>
                  <a:gd name="connsiteX84" fmla="*/ 8971 w 10000"/>
                  <a:gd name="connsiteY84" fmla="*/ 9560 h 10000"/>
                  <a:gd name="connsiteX85" fmla="*/ 8971 w 10000"/>
                  <a:gd name="connsiteY85" fmla="*/ 9384 h 10000"/>
                  <a:gd name="connsiteX86" fmla="*/ 9118 w 10000"/>
                  <a:gd name="connsiteY86" fmla="*/ 9355 h 10000"/>
                  <a:gd name="connsiteX87" fmla="*/ 9118 w 10000"/>
                  <a:gd name="connsiteY87" fmla="*/ 9179 h 10000"/>
                  <a:gd name="connsiteX88" fmla="*/ 9265 w 10000"/>
                  <a:gd name="connsiteY88" fmla="*/ 9150 h 10000"/>
                  <a:gd name="connsiteX89" fmla="*/ 9265 w 10000"/>
                  <a:gd name="connsiteY89" fmla="*/ 8944 h 10000"/>
                  <a:gd name="connsiteX90" fmla="*/ 9412 w 10000"/>
                  <a:gd name="connsiteY90" fmla="*/ 8915 h 10000"/>
                  <a:gd name="connsiteX91" fmla="*/ 9412 w 10000"/>
                  <a:gd name="connsiteY91" fmla="*/ 8651 h 10000"/>
                  <a:gd name="connsiteX92" fmla="*/ 9559 w 10000"/>
                  <a:gd name="connsiteY92" fmla="*/ 8622 h 10000"/>
                  <a:gd name="connsiteX93" fmla="*/ 9559 w 10000"/>
                  <a:gd name="connsiteY93" fmla="*/ 8358 h 10000"/>
                  <a:gd name="connsiteX94" fmla="*/ 9706 w 10000"/>
                  <a:gd name="connsiteY94" fmla="*/ 8328 h 10000"/>
                  <a:gd name="connsiteX95" fmla="*/ 9706 w 10000"/>
                  <a:gd name="connsiteY95" fmla="*/ 8035 h 10000"/>
                  <a:gd name="connsiteX96" fmla="*/ 9853 w 10000"/>
                  <a:gd name="connsiteY96" fmla="*/ 8006 h 10000"/>
                  <a:gd name="connsiteX97" fmla="*/ 9853 w 10000"/>
                  <a:gd name="connsiteY97" fmla="*/ 7713 h 10000"/>
                  <a:gd name="connsiteX98" fmla="*/ 10000 w 10000"/>
                  <a:gd name="connsiteY9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353 w 10000"/>
                  <a:gd name="connsiteY66" fmla="*/ 9619 h 10000"/>
                  <a:gd name="connsiteX67" fmla="*/ 7500 w 10000"/>
                  <a:gd name="connsiteY67" fmla="*/ 9648 h 10000"/>
                  <a:gd name="connsiteX68" fmla="*/ 7500 w 10000"/>
                  <a:gd name="connsiteY68" fmla="*/ 9765 h 10000"/>
                  <a:gd name="connsiteX69" fmla="*/ 7647 w 10000"/>
                  <a:gd name="connsiteY69" fmla="*/ 9795 h 10000"/>
                  <a:gd name="connsiteX70" fmla="*/ 7647 w 10000"/>
                  <a:gd name="connsiteY70" fmla="*/ 9883 h 10000"/>
                  <a:gd name="connsiteX71" fmla="*/ 7794 w 10000"/>
                  <a:gd name="connsiteY71" fmla="*/ 9912 h 10000"/>
                  <a:gd name="connsiteX72" fmla="*/ 7794 w 10000"/>
                  <a:gd name="connsiteY72" fmla="*/ 9941 h 10000"/>
                  <a:gd name="connsiteX73" fmla="*/ 8088 w 10000"/>
                  <a:gd name="connsiteY73" fmla="*/ 10000 h 10000"/>
                  <a:gd name="connsiteX74" fmla="*/ 7941 w 10000"/>
                  <a:gd name="connsiteY74" fmla="*/ 10000 h 10000"/>
                  <a:gd name="connsiteX75" fmla="*/ 8088 w 10000"/>
                  <a:gd name="connsiteY75" fmla="*/ 10000 h 10000"/>
                  <a:gd name="connsiteX76" fmla="*/ 8235 w 10000"/>
                  <a:gd name="connsiteY76" fmla="*/ 10000 h 10000"/>
                  <a:gd name="connsiteX77" fmla="*/ 8529 w 10000"/>
                  <a:gd name="connsiteY77" fmla="*/ 9941 h 10000"/>
                  <a:gd name="connsiteX78" fmla="*/ 8529 w 10000"/>
                  <a:gd name="connsiteY78" fmla="*/ 9853 h 10000"/>
                  <a:gd name="connsiteX79" fmla="*/ 8676 w 10000"/>
                  <a:gd name="connsiteY79" fmla="*/ 9824 h 10000"/>
                  <a:gd name="connsiteX80" fmla="*/ 8676 w 10000"/>
                  <a:gd name="connsiteY80" fmla="*/ 9736 h 10000"/>
                  <a:gd name="connsiteX81" fmla="*/ 8824 w 10000"/>
                  <a:gd name="connsiteY81" fmla="*/ 9707 h 10000"/>
                  <a:gd name="connsiteX82" fmla="*/ 8824 w 10000"/>
                  <a:gd name="connsiteY82" fmla="*/ 9589 h 10000"/>
                  <a:gd name="connsiteX83" fmla="*/ 8971 w 10000"/>
                  <a:gd name="connsiteY83" fmla="*/ 9560 h 10000"/>
                  <a:gd name="connsiteX84" fmla="*/ 8971 w 10000"/>
                  <a:gd name="connsiteY84" fmla="*/ 9384 h 10000"/>
                  <a:gd name="connsiteX85" fmla="*/ 9118 w 10000"/>
                  <a:gd name="connsiteY85" fmla="*/ 9355 h 10000"/>
                  <a:gd name="connsiteX86" fmla="*/ 9118 w 10000"/>
                  <a:gd name="connsiteY86" fmla="*/ 9179 h 10000"/>
                  <a:gd name="connsiteX87" fmla="*/ 9265 w 10000"/>
                  <a:gd name="connsiteY87" fmla="*/ 9150 h 10000"/>
                  <a:gd name="connsiteX88" fmla="*/ 9265 w 10000"/>
                  <a:gd name="connsiteY88" fmla="*/ 8944 h 10000"/>
                  <a:gd name="connsiteX89" fmla="*/ 9412 w 10000"/>
                  <a:gd name="connsiteY89" fmla="*/ 8915 h 10000"/>
                  <a:gd name="connsiteX90" fmla="*/ 9412 w 10000"/>
                  <a:gd name="connsiteY90" fmla="*/ 8651 h 10000"/>
                  <a:gd name="connsiteX91" fmla="*/ 9559 w 10000"/>
                  <a:gd name="connsiteY91" fmla="*/ 8622 h 10000"/>
                  <a:gd name="connsiteX92" fmla="*/ 9559 w 10000"/>
                  <a:gd name="connsiteY92" fmla="*/ 8358 h 10000"/>
                  <a:gd name="connsiteX93" fmla="*/ 9706 w 10000"/>
                  <a:gd name="connsiteY93" fmla="*/ 8328 h 10000"/>
                  <a:gd name="connsiteX94" fmla="*/ 9706 w 10000"/>
                  <a:gd name="connsiteY94" fmla="*/ 8035 h 10000"/>
                  <a:gd name="connsiteX95" fmla="*/ 9853 w 10000"/>
                  <a:gd name="connsiteY95" fmla="*/ 8006 h 10000"/>
                  <a:gd name="connsiteX96" fmla="*/ 9853 w 10000"/>
                  <a:gd name="connsiteY96" fmla="*/ 7713 h 10000"/>
                  <a:gd name="connsiteX97" fmla="*/ 10000 w 10000"/>
                  <a:gd name="connsiteY9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500 w 10000"/>
                  <a:gd name="connsiteY67" fmla="*/ 9765 h 10000"/>
                  <a:gd name="connsiteX68" fmla="*/ 7647 w 10000"/>
                  <a:gd name="connsiteY68" fmla="*/ 9795 h 10000"/>
                  <a:gd name="connsiteX69" fmla="*/ 7647 w 10000"/>
                  <a:gd name="connsiteY69" fmla="*/ 9883 h 10000"/>
                  <a:gd name="connsiteX70" fmla="*/ 7794 w 10000"/>
                  <a:gd name="connsiteY70" fmla="*/ 9912 h 10000"/>
                  <a:gd name="connsiteX71" fmla="*/ 7794 w 10000"/>
                  <a:gd name="connsiteY71" fmla="*/ 9941 h 10000"/>
                  <a:gd name="connsiteX72" fmla="*/ 8088 w 10000"/>
                  <a:gd name="connsiteY72" fmla="*/ 10000 h 10000"/>
                  <a:gd name="connsiteX73" fmla="*/ 7941 w 10000"/>
                  <a:gd name="connsiteY73" fmla="*/ 10000 h 10000"/>
                  <a:gd name="connsiteX74" fmla="*/ 8088 w 10000"/>
                  <a:gd name="connsiteY74" fmla="*/ 10000 h 10000"/>
                  <a:gd name="connsiteX75" fmla="*/ 8235 w 10000"/>
                  <a:gd name="connsiteY75" fmla="*/ 10000 h 10000"/>
                  <a:gd name="connsiteX76" fmla="*/ 8529 w 10000"/>
                  <a:gd name="connsiteY76" fmla="*/ 9941 h 10000"/>
                  <a:gd name="connsiteX77" fmla="*/ 8529 w 10000"/>
                  <a:gd name="connsiteY77" fmla="*/ 9853 h 10000"/>
                  <a:gd name="connsiteX78" fmla="*/ 8676 w 10000"/>
                  <a:gd name="connsiteY78" fmla="*/ 9824 h 10000"/>
                  <a:gd name="connsiteX79" fmla="*/ 8676 w 10000"/>
                  <a:gd name="connsiteY79" fmla="*/ 9736 h 10000"/>
                  <a:gd name="connsiteX80" fmla="*/ 8824 w 10000"/>
                  <a:gd name="connsiteY80" fmla="*/ 9707 h 10000"/>
                  <a:gd name="connsiteX81" fmla="*/ 8824 w 10000"/>
                  <a:gd name="connsiteY81" fmla="*/ 9589 h 10000"/>
                  <a:gd name="connsiteX82" fmla="*/ 8971 w 10000"/>
                  <a:gd name="connsiteY82" fmla="*/ 9560 h 10000"/>
                  <a:gd name="connsiteX83" fmla="*/ 8971 w 10000"/>
                  <a:gd name="connsiteY83" fmla="*/ 9384 h 10000"/>
                  <a:gd name="connsiteX84" fmla="*/ 9118 w 10000"/>
                  <a:gd name="connsiteY84" fmla="*/ 9355 h 10000"/>
                  <a:gd name="connsiteX85" fmla="*/ 9118 w 10000"/>
                  <a:gd name="connsiteY85" fmla="*/ 9179 h 10000"/>
                  <a:gd name="connsiteX86" fmla="*/ 9265 w 10000"/>
                  <a:gd name="connsiteY86" fmla="*/ 9150 h 10000"/>
                  <a:gd name="connsiteX87" fmla="*/ 9265 w 10000"/>
                  <a:gd name="connsiteY87" fmla="*/ 8944 h 10000"/>
                  <a:gd name="connsiteX88" fmla="*/ 9412 w 10000"/>
                  <a:gd name="connsiteY88" fmla="*/ 8915 h 10000"/>
                  <a:gd name="connsiteX89" fmla="*/ 9412 w 10000"/>
                  <a:gd name="connsiteY89" fmla="*/ 8651 h 10000"/>
                  <a:gd name="connsiteX90" fmla="*/ 9559 w 10000"/>
                  <a:gd name="connsiteY90" fmla="*/ 8622 h 10000"/>
                  <a:gd name="connsiteX91" fmla="*/ 9559 w 10000"/>
                  <a:gd name="connsiteY91" fmla="*/ 8358 h 10000"/>
                  <a:gd name="connsiteX92" fmla="*/ 9706 w 10000"/>
                  <a:gd name="connsiteY92" fmla="*/ 8328 h 10000"/>
                  <a:gd name="connsiteX93" fmla="*/ 9706 w 10000"/>
                  <a:gd name="connsiteY93" fmla="*/ 8035 h 10000"/>
                  <a:gd name="connsiteX94" fmla="*/ 9853 w 10000"/>
                  <a:gd name="connsiteY94" fmla="*/ 8006 h 10000"/>
                  <a:gd name="connsiteX95" fmla="*/ 9853 w 10000"/>
                  <a:gd name="connsiteY95" fmla="*/ 7713 h 10000"/>
                  <a:gd name="connsiteX96" fmla="*/ 10000 w 10000"/>
                  <a:gd name="connsiteY9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647 w 10000"/>
                  <a:gd name="connsiteY68" fmla="*/ 9883 h 10000"/>
                  <a:gd name="connsiteX69" fmla="*/ 7794 w 10000"/>
                  <a:gd name="connsiteY69" fmla="*/ 9912 h 10000"/>
                  <a:gd name="connsiteX70" fmla="*/ 7794 w 10000"/>
                  <a:gd name="connsiteY70" fmla="*/ 9941 h 10000"/>
                  <a:gd name="connsiteX71" fmla="*/ 8088 w 10000"/>
                  <a:gd name="connsiteY71" fmla="*/ 10000 h 10000"/>
                  <a:gd name="connsiteX72" fmla="*/ 7941 w 10000"/>
                  <a:gd name="connsiteY72" fmla="*/ 10000 h 10000"/>
                  <a:gd name="connsiteX73" fmla="*/ 8088 w 10000"/>
                  <a:gd name="connsiteY73" fmla="*/ 10000 h 10000"/>
                  <a:gd name="connsiteX74" fmla="*/ 8235 w 10000"/>
                  <a:gd name="connsiteY74" fmla="*/ 10000 h 10000"/>
                  <a:gd name="connsiteX75" fmla="*/ 8529 w 10000"/>
                  <a:gd name="connsiteY75" fmla="*/ 9941 h 10000"/>
                  <a:gd name="connsiteX76" fmla="*/ 8529 w 10000"/>
                  <a:gd name="connsiteY76" fmla="*/ 9853 h 10000"/>
                  <a:gd name="connsiteX77" fmla="*/ 8676 w 10000"/>
                  <a:gd name="connsiteY77" fmla="*/ 9824 h 10000"/>
                  <a:gd name="connsiteX78" fmla="*/ 8676 w 10000"/>
                  <a:gd name="connsiteY78" fmla="*/ 9736 h 10000"/>
                  <a:gd name="connsiteX79" fmla="*/ 8824 w 10000"/>
                  <a:gd name="connsiteY79" fmla="*/ 9707 h 10000"/>
                  <a:gd name="connsiteX80" fmla="*/ 8824 w 10000"/>
                  <a:gd name="connsiteY80" fmla="*/ 9589 h 10000"/>
                  <a:gd name="connsiteX81" fmla="*/ 8971 w 10000"/>
                  <a:gd name="connsiteY81" fmla="*/ 9560 h 10000"/>
                  <a:gd name="connsiteX82" fmla="*/ 8971 w 10000"/>
                  <a:gd name="connsiteY82" fmla="*/ 9384 h 10000"/>
                  <a:gd name="connsiteX83" fmla="*/ 9118 w 10000"/>
                  <a:gd name="connsiteY83" fmla="*/ 9355 h 10000"/>
                  <a:gd name="connsiteX84" fmla="*/ 9118 w 10000"/>
                  <a:gd name="connsiteY84" fmla="*/ 9179 h 10000"/>
                  <a:gd name="connsiteX85" fmla="*/ 9265 w 10000"/>
                  <a:gd name="connsiteY85" fmla="*/ 9150 h 10000"/>
                  <a:gd name="connsiteX86" fmla="*/ 9265 w 10000"/>
                  <a:gd name="connsiteY86" fmla="*/ 8944 h 10000"/>
                  <a:gd name="connsiteX87" fmla="*/ 9412 w 10000"/>
                  <a:gd name="connsiteY87" fmla="*/ 8915 h 10000"/>
                  <a:gd name="connsiteX88" fmla="*/ 9412 w 10000"/>
                  <a:gd name="connsiteY88" fmla="*/ 8651 h 10000"/>
                  <a:gd name="connsiteX89" fmla="*/ 9559 w 10000"/>
                  <a:gd name="connsiteY89" fmla="*/ 8622 h 10000"/>
                  <a:gd name="connsiteX90" fmla="*/ 9559 w 10000"/>
                  <a:gd name="connsiteY90" fmla="*/ 8358 h 10000"/>
                  <a:gd name="connsiteX91" fmla="*/ 9706 w 10000"/>
                  <a:gd name="connsiteY91" fmla="*/ 8328 h 10000"/>
                  <a:gd name="connsiteX92" fmla="*/ 9706 w 10000"/>
                  <a:gd name="connsiteY92" fmla="*/ 8035 h 10000"/>
                  <a:gd name="connsiteX93" fmla="*/ 9853 w 10000"/>
                  <a:gd name="connsiteY93" fmla="*/ 8006 h 10000"/>
                  <a:gd name="connsiteX94" fmla="*/ 9853 w 10000"/>
                  <a:gd name="connsiteY94" fmla="*/ 7713 h 10000"/>
                  <a:gd name="connsiteX95" fmla="*/ 10000 w 10000"/>
                  <a:gd name="connsiteY9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7794 w 10000"/>
                  <a:gd name="connsiteY69" fmla="*/ 9941 h 10000"/>
                  <a:gd name="connsiteX70" fmla="*/ 8088 w 10000"/>
                  <a:gd name="connsiteY70" fmla="*/ 10000 h 10000"/>
                  <a:gd name="connsiteX71" fmla="*/ 7941 w 10000"/>
                  <a:gd name="connsiteY71" fmla="*/ 10000 h 10000"/>
                  <a:gd name="connsiteX72" fmla="*/ 8088 w 10000"/>
                  <a:gd name="connsiteY72" fmla="*/ 10000 h 10000"/>
                  <a:gd name="connsiteX73" fmla="*/ 8235 w 10000"/>
                  <a:gd name="connsiteY73" fmla="*/ 10000 h 10000"/>
                  <a:gd name="connsiteX74" fmla="*/ 8529 w 10000"/>
                  <a:gd name="connsiteY74" fmla="*/ 9941 h 10000"/>
                  <a:gd name="connsiteX75" fmla="*/ 8529 w 10000"/>
                  <a:gd name="connsiteY75" fmla="*/ 9853 h 10000"/>
                  <a:gd name="connsiteX76" fmla="*/ 8676 w 10000"/>
                  <a:gd name="connsiteY76" fmla="*/ 9824 h 10000"/>
                  <a:gd name="connsiteX77" fmla="*/ 8676 w 10000"/>
                  <a:gd name="connsiteY77" fmla="*/ 9736 h 10000"/>
                  <a:gd name="connsiteX78" fmla="*/ 8824 w 10000"/>
                  <a:gd name="connsiteY78" fmla="*/ 9707 h 10000"/>
                  <a:gd name="connsiteX79" fmla="*/ 8824 w 10000"/>
                  <a:gd name="connsiteY79" fmla="*/ 9589 h 10000"/>
                  <a:gd name="connsiteX80" fmla="*/ 8971 w 10000"/>
                  <a:gd name="connsiteY80" fmla="*/ 9560 h 10000"/>
                  <a:gd name="connsiteX81" fmla="*/ 8971 w 10000"/>
                  <a:gd name="connsiteY81" fmla="*/ 9384 h 10000"/>
                  <a:gd name="connsiteX82" fmla="*/ 9118 w 10000"/>
                  <a:gd name="connsiteY82" fmla="*/ 9355 h 10000"/>
                  <a:gd name="connsiteX83" fmla="*/ 9118 w 10000"/>
                  <a:gd name="connsiteY83" fmla="*/ 9179 h 10000"/>
                  <a:gd name="connsiteX84" fmla="*/ 9265 w 10000"/>
                  <a:gd name="connsiteY84" fmla="*/ 9150 h 10000"/>
                  <a:gd name="connsiteX85" fmla="*/ 9265 w 10000"/>
                  <a:gd name="connsiteY85" fmla="*/ 8944 h 10000"/>
                  <a:gd name="connsiteX86" fmla="*/ 9412 w 10000"/>
                  <a:gd name="connsiteY86" fmla="*/ 8915 h 10000"/>
                  <a:gd name="connsiteX87" fmla="*/ 9412 w 10000"/>
                  <a:gd name="connsiteY87" fmla="*/ 8651 h 10000"/>
                  <a:gd name="connsiteX88" fmla="*/ 9559 w 10000"/>
                  <a:gd name="connsiteY88" fmla="*/ 8622 h 10000"/>
                  <a:gd name="connsiteX89" fmla="*/ 9559 w 10000"/>
                  <a:gd name="connsiteY89" fmla="*/ 8358 h 10000"/>
                  <a:gd name="connsiteX90" fmla="*/ 9706 w 10000"/>
                  <a:gd name="connsiteY90" fmla="*/ 8328 h 10000"/>
                  <a:gd name="connsiteX91" fmla="*/ 9706 w 10000"/>
                  <a:gd name="connsiteY91" fmla="*/ 8035 h 10000"/>
                  <a:gd name="connsiteX92" fmla="*/ 9853 w 10000"/>
                  <a:gd name="connsiteY92" fmla="*/ 8006 h 10000"/>
                  <a:gd name="connsiteX93" fmla="*/ 9853 w 10000"/>
                  <a:gd name="connsiteY93" fmla="*/ 7713 h 10000"/>
                  <a:gd name="connsiteX94" fmla="*/ 10000 w 10000"/>
                  <a:gd name="connsiteY9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7941 w 10000"/>
                  <a:gd name="connsiteY70" fmla="*/ 10000 h 10000"/>
                  <a:gd name="connsiteX71" fmla="*/ 8088 w 10000"/>
                  <a:gd name="connsiteY71" fmla="*/ 10000 h 10000"/>
                  <a:gd name="connsiteX72" fmla="*/ 8235 w 10000"/>
                  <a:gd name="connsiteY72" fmla="*/ 10000 h 10000"/>
                  <a:gd name="connsiteX73" fmla="*/ 8529 w 10000"/>
                  <a:gd name="connsiteY73" fmla="*/ 9941 h 10000"/>
                  <a:gd name="connsiteX74" fmla="*/ 8529 w 10000"/>
                  <a:gd name="connsiteY74" fmla="*/ 9853 h 10000"/>
                  <a:gd name="connsiteX75" fmla="*/ 8676 w 10000"/>
                  <a:gd name="connsiteY75" fmla="*/ 9824 h 10000"/>
                  <a:gd name="connsiteX76" fmla="*/ 8676 w 10000"/>
                  <a:gd name="connsiteY76" fmla="*/ 9736 h 10000"/>
                  <a:gd name="connsiteX77" fmla="*/ 8824 w 10000"/>
                  <a:gd name="connsiteY77" fmla="*/ 9707 h 10000"/>
                  <a:gd name="connsiteX78" fmla="*/ 8824 w 10000"/>
                  <a:gd name="connsiteY78" fmla="*/ 9589 h 10000"/>
                  <a:gd name="connsiteX79" fmla="*/ 8971 w 10000"/>
                  <a:gd name="connsiteY79" fmla="*/ 9560 h 10000"/>
                  <a:gd name="connsiteX80" fmla="*/ 8971 w 10000"/>
                  <a:gd name="connsiteY80" fmla="*/ 9384 h 10000"/>
                  <a:gd name="connsiteX81" fmla="*/ 9118 w 10000"/>
                  <a:gd name="connsiteY81" fmla="*/ 9355 h 10000"/>
                  <a:gd name="connsiteX82" fmla="*/ 9118 w 10000"/>
                  <a:gd name="connsiteY82" fmla="*/ 9179 h 10000"/>
                  <a:gd name="connsiteX83" fmla="*/ 9265 w 10000"/>
                  <a:gd name="connsiteY83" fmla="*/ 9150 h 10000"/>
                  <a:gd name="connsiteX84" fmla="*/ 9265 w 10000"/>
                  <a:gd name="connsiteY84" fmla="*/ 8944 h 10000"/>
                  <a:gd name="connsiteX85" fmla="*/ 9412 w 10000"/>
                  <a:gd name="connsiteY85" fmla="*/ 8915 h 10000"/>
                  <a:gd name="connsiteX86" fmla="*/ 9412 w 10000"/>
                  <a:gd name="connsiteY86" fmla="*/ 8651 h 10000"/>
                  <a:gd name="connsiteX87" fmla="*/ 9559 w 10000"/>
                  <a:gd name="connsiteY87" fmla="*/ 8622 h 10000"/>
                  <a:gd name="connsiteX88" fmla="*/ 9559 w 10000"/>
                  <a:gd name="connsiteY88" fmla="*/ 8358 h 10000"/>
                  <a:gd name="connsiteX89" fmla="*/ 9706 w 10000"/>
                  <a:gd name="connsiteY89" fmla="*/ 8328 h 10000"/>
                  <a:gd name="connsiteX90" fmla="*/ 9706 w 10000"/>
                  <a:gd name="connsiteY90" fmla="*/ 8035 h 10000"/>
                  <a:gd name="connsiteX91" fmla="*/ 9853 w 10000"/>
                  <a:gd name="connsiteY91" fmla="*/ 8006 h 10000"/>
                  <a:gd name="connsiteX92" fmla="*/ 9853 w 10000"/>
                  <a:gd name="connsiteY92" fmla="*/ 7713 h 10000"/>
                  <a:gd name="connsiteX93" fmla="*/ 10000 w 10000"/>
                  <a:gd name="connsiteY9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529 w 10000"/>
                  <a:gd name="connsiteY73" fmla="*/ 9853 h 10000"/>
                  <a:gd name="connsiteX74" fmla="*/ 8676 w 10000"/>
                  <a:gd name="connsiteY74" fmla="*/ 9824 h 10000"/>
                  <a:gd name="connsiteX75" fmla="*/ 8676 w 10000"/>
                  <a:gd name="connsiteY75" fmla="*/ 9736 h 10000"/>
                  <a:gd name="connsiteX76" fmla="*/ 8824 w 10000"/>
                  <a:gd name="connsiteY76" fmla="*/ 9707 h 10000"/>
                  <a:gd name="connsiteX77" fmla="*/ 8824 w 10000"/>
                  <a:gd name="connsiteY77" fmla="*/ 9589 h 10000"/>
                  <a:gd name="connsiteX78" fmla="*/ 8971 w 10000"/>
                  <a:gd name="connsiteY78" fmla="*/ 9560 h 10000"/>
                  <a:gd name="connsiteX79" fmla="*/ 8971 w 10000"/>
                  <a:gd name="connsiteY79" fmla="*/ 9384 h 10000"/>
                  <a:gd name="connsiteX80" fmla="*/ 9118 w 10000"/>
                  <a:gd name="connsiteY80" fmla="*/ 9355 h 10000"/>
                  <a:gd name="connsiteX81" fmla="*/ 9118 w 10000"/>
                  <a:gd name="connsiteY81" fmla="*/ 9179 h 10000"/>
                  <a:gd name="connsiteX82" fmla="*/ 9265 w 10000"/>
                  <a:gd name="connsiteY82" fmla="*/ 9150 h 10000"/>
                  <a:gd name="connsiteX83" fmla="*/ 9265 w 10000"/>
                  <a:gd name="connsiteY83" fmla="*/ 8944 h 10000"/>
                  <a:gd name="connsiteX84" fmla="*/ 9412 w 10000"/>
                  <a:gd name="connsiteY84" fmla="*/ 8915 h 10000"/>
                  <a:gd name="connsiteX85" fmla="*/ 9412 w 10000"/>
                  <a:gd name="connsiteY85" fmla="*/ 8651 h 10000"/>
                  <a:gd name="connsiteX86" fmla="*/ 9559 w 10000"/>
                  <a:gd name="connsiteY86" fmla="*/ 8622 h 10000"/>
                  <a:gd name="connsiteX87" fmla="*/ 9559 w 10000"/>
                  <a:gd name="connsiteY87" fmla="*/ 8358 h 10000"/>
                  <a:gd name="connsiteX88" fmla="*/ 9706 w 10000"/>
                  <a:gd name="connsiteY88" fmla="*/ 8328 h 10000"/>
                  <a:gd name="connsiteX89" fmla="*/ 9706 w 10000"/>
                  <a:gd name="connsiteY89" fmla="*/ 8035 h 10000"/>
                  <a:gd name="connsiteX90" fmla="*/ 9853 w 10000"/>
                  <a:gd name="connsiteY90" fmla="*/ 8006 h 10000"/>
                  <a:gd name="connsiteX91" fmla="*/ 9853 w 10000"/>
                  <a:gd name="connsiteY91" fmla="*/ 7713 h 10000"/>
                  <a:gd name="connsiteX92" fmla="*/ 10000 w 10000"/>
                  <a:gd name="connsiteY9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676 w 10000"/>
                  <a:gd name="connsiteY74" fmla="*/ 9736 h 10000"/>
                  <a:gd name="connsiteX75" fmla="*/ 8824 w 10000"/>
                  <a:gd name="connsiteY75" fmla="*/ 9707 h 10000"/>
                  <a:gd name="connsiteX76" fmla="*/ 8824 w 10000"/>
                  <a:gd name="connsiteY76" fmla="*/ 9589 h 10000"/>
                  <a:gd name="connsiteX77" fmla="*/ 8971 w 10000"/>
                  <a:gd name="connsiteY77" fmla="*/ 9560 h 10000"/>
                  <a:gd name="connsiteX78" fmla="*/ 8971 w 10000"/>
                  <a:gd name="connsiteY78" fmla="*/ 9384 h 10000"/>
                  <a:gd name="connsiteX79" fmla="*/ 9118 w 10000"/>
                  <a:gd name="connsiteY79" fmla="*/ 9355 h 10000"/>
                  <a:gd name="connsiteX80" fmla="*/ 9118 w 10000"/>
                  <a:gd name="connsiteY80" fmla="*/ 9179 h 10000"/>
                  <a:gd name="connsiteX81" fmla="*/ 9265 w 10000"/>
                  <a:gd name="connsiteY81" fmla="*/ 9150 h 10000"/>
                  <a:gd name="connsiteX82" fmla="*/ 9265 w 10000"/>
                  <a:gd name="connsiteY82" fmla="*/ 8944 h 10000"/>
                  <a:gd name="connsiteX83" fmla="*/ 9412 w 10000"/>
                  <a:gd name="connsiteY83" fmla="*/ 8915 h 10000"/>
                  <a:gd name="connsiteX84" fmla="*/ 9412 w 10000"/>
                  <a:gd name="connsiteY84" fmla="*/ 8651 h 10000"/>
                  <a:gd name="connsiteX85" fmla="*/ 9559 w 10000"/>
                  <a:gd name="connsiteY85" fmla="*/ 8622 h 10000"/>
                  <a:gd name="connsiteX86" fmla="*/ 9559 w 10000"/>
                  <a:gd name="connsiteY86" fmla="*/ 8358 h 10000"/>
                  <a:gd name="connsiteX87" fmla="*/ 9706 w 10000"/>
                  <a:gd name="connsiteY87" fmla="*/ 8328 h 10000"/>
                  <a:gd name="connsiteX88" fmla="*/ 9706 w 10000"/>
                  <a:gd name="connsiteY88" fmla="*/ 8035 h 10000"/>
                  <a:gd name="connsiteX89" fmla="*/ 9853 w 10000"/>
                  <a:gd name="connsiteY89" fmla="*/ 8006 h 10000"/>
                  <a:gd name="connsiteX90" fmla="*/ 9853 w 10000"/>
                  <a:gd name="connsiteY90" fmla="*/ 7713 h 10000"/>
                  <a:gd name="connsiteX91" fmla="*/ 10000 w 10000"/>
                  <a:gd name="connsiteY9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824 w 10000"/>
                  <a:gd name="connsiteY75" fmla="*/ 9589 h 10000"/>
                  <a:gd name="connsiteX76" fmla="*/ 8971 w 10000"/>
                  <a:gd name="connsiteY76" fmla="*/ 9560 h 10000"/>
                  <a:gd name="connsiteX77" fmla="*/ 8971 w 10000"/>
                  <a:gd name="connsiteY77" fmla="*/ 9384 h 10000"/>
                  <a:gd name="connsiteX78" fmla="*/ 9118 w 10000"/>
                  <a:gd name="connsiteY78" fmla="*/ 9355 h 10000"/>
                  <a:gd name="connsiteX79" fmla="*/ 9118 w 10000"/>
                  <a:gd name="connsiteY79" fmla="*/ 9179 h 10000"/>
                  <a:gd name="connsiteX80" fmla="*/ 9265 w 10000"/>
                  <a:gd name="connsiteY80" fmla="*/ 9150 h 10000"/>
                  <a:gd name="connsiteX81" fmla="*/ 9265 w 10000"/>
                  <a:gd name="connsiteY81" fmla="*/ 8944 h 10000"/>
                  <a:gd name="connsiteX82" fmla="*/ 9412 w 10000"/>
                  <a:gd name="connsiteY82" fmla="*/ 8915 h 10000"/>
                  <a:gd name="connsiteX83" fmla="*/ 9412 w 10000"/>
                  <a:gd name="connsiteY83" fmla="*/ 8651 h 10000"/>
                  <a:gd name="connsiteX84" fmla="*/ 9559 w 10000"/>
                  <a:gd name="connsiteY84" fmla="*/ 8622 h 10000"/>
                  <a:gd name="connsiteX85" fmla="*/ 9559 w 10000"/>
                  <a:gd name="connsiteY85" fmla="*/ 8358 h 10000"/>
                  <a:gd name="connsiteX86" fmla="*/ 9706 w 10000"/>
                  <a:gd name="connsiteY86" fmla="*/ 8328 h 10000"/>
                  <a:gd name="connsiteX87" fmla="*/ 9706 w 10000"/>
                  <a:gd name="connsiteY87" fmla="*/ 8035 h 10000"/>
                  <a:gd name="connsiteX88" fmla="*/ 9853 w 10000"/>
                  <a:gd name="connsiteY88" fmla="*/ 8006 h 10000"/>
                  <a:gd name="connsiteX89" fmla="*/ 9853 w 10000"/>
                  <a:gd name="connsiteY89" fmla="*/ 7713 h 10000"/>
                  <a:gd name="connsiteX90" fmla="*/ 10000 w 10000"/>
                  <a:gd name="connsiteY9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8971 w 10000"/>
                  <a:gd name="connsiteY76" fmla="*/ 9384 h 10000"/>
                  <a:gd name="connsiteX77" fmla="*/ 9118 w 10000"/>
                  <a:gd name="connsiteY77" fmla="*/ 9355 h 10000"/>
                  <a:gd name="connsiteX78" fmla="*/ 9118 w 10000"/>
                  <a:gd name="connsiteY78" fmla="*/ 9179 h 10000"/>
                  <a:gd name="connsiteX79" fmla="*/ 9265 w 10000"/>
                  <a:gd name="connsiteY79" fmla="*/ 9150 h 10000"/>
                  <a:gd name="connsiteX80" fmla="*/ 9265 w 10000"/>
                  <a:gd name="connsiteY80" fmla="*/ 8944 h 10000"/>
                  <a:gd name="connsiteX81" fmla="*/ 9412 w 10000"/>
                  <a:gd name="connsiteY81" fmla="*/ 8915 h 10000"/>
                  <a:gd name="connsiteX82" fmla="*/ 9412 w 10000"/>
                  <a:gd name="connsiteY82" fmla="*/ 8651 h 10000"/>
                  <a:gd name="connsiteX83" fmla="*/ 9559 w 10000"/>
                  <a:gd name="connsiteY83" fmla="*/ 8622 h 10000"/>
                  <a:gd name="connsiteX84" fmla="*/ 9559 w 10000"/>
                  <a:gd name="connsiteY84" fmla="*/ 8358 h 10000"/>
                  <a:gd name="connsiteX85" fmla="*/ 9706 w 10000"/>
                  <a:gd name="connsiteY85" fmla="*/ 8328 h 10000"/>
                  <a:gd name="connsiteX86" fmla="*/ 9706 w 10000"/>
                  <a:gd name="connsiteY86" fmla="*/ 8035 h 10000"/>
                  <a:gd name="connsiteX87" fmla="*/ 9853 w 10000"/>
                  <a:gd name="connsiteY87" fmla="*/ 8006 h 10000"/>
                  <a:gd name="connsiteX88" fmla="*/ 9853 w 10000"/>
                  <a:gd name="connsiteY88" fmla="*/ 7713 h 10000"/>
                  <a:gd name="connsiteX89" fmla="*/ 10000 w 10000"/>
                  <a:gd name="connsiteY8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118 w 10000"/>
                  <a:gd name="connsiteY77" fmla="*/ 9179 h 10000"/>
                  <a:gd name="connsiteX78" fmla="*/ 9265 w 10000"/>
                  <a:gd name="connsiteY78" fmla="*/ 9150 h 10000"/>
                  <a:gd name="connsiteX79" fmla="*/ 9265 w 10000"/>
                  <a:gd name="connsiteY79" fmla="*/ 8944 h 10000"/>
                  <a:gd name="connsiteX80" fmla="*/ 9412 w 10000"/>
                  <a:gd name="connsiteY80" fmla="*/ 8915 h 10000"/>
                  <a:gd name="connsiteX81" fmla="*/ 9412 w 10000"/>
                  <a:gd name="connsiteY81" fmla="*/ 8651 h 10000"/>
                  <a:gd name="connsiteX82" fmla="*/ 9559 w 10000"/>
                  <a:gd name="connsiteY82" fmla="*/ 8622 h 10000"/>
                  <a:gd name="connsiteX83" fmla="*/ 9559 w 10000"/>
                  <a:gd name="connsiteY83" fmla="*/ 8358 h 10000"/>
                  <a:gd name="connsiteX84" fmla="*/ 9706 w 10000"/>
                  <a:gd name="connsiteY84" fmla="*/ 8328 h 10000"/>
                  <a:gd name="connsiteX85" fmla="*/ 9706 w 10000"/>
                  <a:gd name="connsiteY85" fmla="*/ 8035 h 10000"/>
                  <a:gd name="connsiteX86" fmla="*/ 9853 w 10000"/>
                  <a:gd name="connsiteY86" fmla="*/ 8006 h 10000"/>
                  <a:gd name="connsiteX87" fmla="*/ 9853 w 10000"/>
                  <a:gd name="connsiteY87" fmla="*/ 7713 h 10000"/>
                  <a:gd name="connsiteX88" fmla="*/ 10000 w 10000"/>
                  <a:gd name="connsiteY8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265 w 10000"/>
                  <a:gd name="connsiteY78" fmla="*/ 8944 h 10000"/>
                  <a:gd name="connsiteX79" fmla="*/ 9412 w 10000"/>
                  <a:gd name="connsiteY79" fmla="*/ 8915 h 10000"/>
                  <a:gd name="connsiteX80" fmla="*/ 9412 w 10000"/>
                  <a:gd name="connsiteY80" fmla="*/ 8651 h 10000"/>
                  <a:gd name="connsiteX81" fmla="*/ 9559 w 10000"/>
                  <a:gd name="connsiteY81" fmla="*/ 8622 h 10000"/>
                  <a:gd name="connsiteX82" fmla="*/ 9559 w 10000"/>
                  <a:gd name="connsiteY82" fmla="*/ 8358 h 10000"/>
                  <a:gd name="connsiteX83" fmla="*/ 9706 w 10000"/>
                  <a:gd name="connsiteY83" fmla="*/ 8328 h 10000"/>
                  <a:gd name="connsiteX84" fmla="*/ 9706 w 10000"/>
                  <a:gd name="connsiteY84" fmla="*/ 8035 h 10000"/>
                  <a:gd name="connsiteX85" fmla="*/ 9853 w 10000"/>
                  <a:gd name="connsiteY85" fmla="*/ 8006 h 10000"/>
                  <a:gd name="connsiteX86" fmla="*/ 9853 w 10000"/>
                  <a:gd name="connsiteY86" fmla="*/ 7713 h 10000"/>
                  <a:gd name="connsiteX87" fmla="*/ 10000 w 10000"/>
                  <a:gd name="connsiteY8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412 w 10000"/>
                  <a:gd name="connsiteY79" fmla="*/ 8651 h 10000"/>
                  <a:gd name="connsiteX80" fmla="*/ 9559 w 10000"/>
                  <a:gd name="connsiteY80" fmla="*/ 8622 h 10000"/>
                  <a:gd name="connsiteX81" fmla="*/ 9559 w 10000"/>
                  <a:gd name="connsiteY81" fmla="*/ 8358 h 10000"/>
                  <a:gd name="connsiteX82" fmla="*/ 9706 w 10000"/>
                  <a:gd name="connsiteY82" fmla="*/ 8328 h 10000"/>
                  <a:gd name="connsiteX83" fmla="*/ 9706 w 10000"/>
                  <a:gd name="connsiteY83" fmla="*/ 8035 h 10000"/>
                  <a:gd name="connsiteX84" fmla="*/ 9853 w 10000"/>
                  <a:gd name="connsiteY84" fmla="*/ 8006 h 10000"/>
                  <a:gd name="connsiteX85" fmla="*/ 9853 w 10000"/>
                  <a:gd name="connsiteY85" fmla="*/ 7713 h 10000"/>
                  <a:gd name="connsiteX86" fmla="*/ 10000 w 10000"/>
                  <a:gd name="connsiteY8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559 w 10000"/>
                  <a:gd name="connsiteY80" fmla="*/ 8358 h 10000"/>
                  <a:gd name="connsiteX81" fmla="*/ 9706 w 10000"/>
                  <a:gd name="connsiteY81" fmla="*/ 8328 h 10000"/>
                  <a:gd name="connsiteX82" fmla="*/ 9706 w 10000"/>
                  <a:gd name="connsiteY82" fmla="*/ 8035 h 10000"/>
                  <a:gd name="connsiteX83" fmla="*/ 9853 w 10000"/>
                  <a:gd name="connsiteY83" fmla="*/ 8006 h 10000"/>
                  <a:gd name="connsiteX84" fmla="*/ 9853 w 10000"/>
                  <a:gd name="connsiteY84" fmla="*/ 7713 h 10000"/>
                  <a:gd name="connsiteX85" fmla="*/ 10000 w 10000"/>
                  <a:gd name="connsiteY8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706 w 10000"/>
                  <a:gd name="connsiteY81" fmla="*/ 8035 h 10000"/>
                  <a:gd name="connsiteX82" fmla="*/ 9853 w 10000"/>
                  <a:gd name="connsiteY82" fmla="*/ 8006 h 10000"/>
                  <a:gd name="connsiteX83" fmla="*/ 9853 w 10000"/>
                  <a:gd name="connsiteY83" fmla="*/ 7713 h 10000"/>
                  <a:gd name="connsiteX84" fmla="*/ 10000 w 10000"/>
                  <a:gd name="connsiteY8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9853 w 10000"/>
                  <a:gd name="connsiteY82" fmla="*/ 7713 h 10000"/>
                  <a:gd name="connsiteX83" fmla="*/ 10000 w 10000"/>
                  <a:gd name="connsiteY8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117 h 10000"/>
                  <a:gd name="connsiteX30" fmla="*/ 2206 w 10000"/>
                  <a:gd name="connsiteY30" fmla="*/ 59 h 10000"/>
                  <a:gd name="connsiteX31" fmla="*/ 2500 w 10000"/>
                  <a:gd name="connsiteY31" fmla="*/ 0 h 10000"/>
                  <a:gd name="connsiteX32" fmla="*/ 2353 w 10000"/>
                  <a:gd name="connsiteY32" fmla="*/ 0 h 10000"/>
                  <a:gd name="connsiteX33" fmla="*/ 2500 w 10000"/>
                  <a:gd name="connsiteY33" fmla="*/ 0 h 10000"/>
                  <a:gd name="connsiteX34" fmla="*/ 2647 w 10000"/>
                  <a:gd name="connsiteY34" fmla="*/ 0 h 10000"/>
                  <a:gd name="connsiteX35" fmla="*/ 2941 w 10000"/>
                  <a:gd name="connsiteY35" fmla="*/ 59 h 10000"/>
                  <a:gd name="connsiteX36" fmla="*/ 3088 w 10000"/>
                  <a:gd name="connsiteY36" fmla="*/ 176 h 10000"/>
                  <a:gd name="connsiteX37" fmla="*/ 3235 w 10000"/>
                  <a:gd name="connsiteY37" fmla="*/ 293 h 10000"/>
                  <a:gd name="connsiteX38" fmla="*/ 3382 w 10000"/>
                  <a:gd name="connsiteY38" fmla="*/ 440 h 10000"/>
                  <a:gd name="connsiteX39" fmla="*/ 3529 w 10000"/>
                  <a:gd name="connsiteY39" fmla="*/ 645 h 10000"/>
                  <a:gd name="connsiteX40" fmla="*/ 3676 w 10000"/>
                  <a:gd name="connsiteY40" fmla="*/ 850 h 10000"/>
                  <a:gd name="connsiteX41" fmla="*/ 3824 w 10000"/>
                  <a:gd name="connsiteY41" fmla="*/ 1085 h 10000"/>
                  <a:gd name="connsiteX42" fmla="*/ 3971 w 10000"/>
                  <a:gd name="connsiteY42" fmla="*/ 1378 h 10000"/>
                  <a:gd name="connsiteX43" fmla="*/ 4118 w 10000"/>
                  <a:gd name="connsiteY43" fmla="*/ 1672 h 10000"/>
                  <a:gd name="connsiteX44" fmla="*/ 4265 w 10000"/>
                  <a:gd name="connsiteY44" fmla="*/ 1965 h 10000"/>
                  <a:gd name="connsiteX45" fmla="*/ 4412 w 10000"/>
                  <a:gd name="connsiteY45" fmla="*/ 2317 h 10000"/>
                  <a:gd name="connsiteX46" fmla="*/ 4559 w 10000"/>
                  <a:gd name="connsiteY46" fmla="*/ 2669 h 10000"/>
                  <a:gd name="connsiteX47" fmla="*/ 4706 w 10000"/>
                  <a:gd name="connsiteY47" fmla="*/ 3050 h 10000"/>
                  <a:gd name="connsiteX48" fmla="*/ 4853 w 10000"/>
                  <a:gd name="connsiteY48" fmla="*/ 3431 h 10000"/>
                  <a:gd name="connsiteX49" fmla="*/ 5000 w 10000"/>
                  <a:gd name="connsiteY49" fmla="*/ 3842 h 10000"/>
                  <a:gd name="connsiteX50" fmla="*/ 5147 w 10000"/>
                  <a:gd name="connsiteY50" fmla="*/ 4252 h 10000"/>
                  <a:gd name="connsiteX51" fmla="*/ 5294 w 10000"/>
                  <a:gd name="connsiteY51" fmla="*/ 4663 h 10000"/>
                  <a:gd name="connsiteX52" fmla="*/ 5441 w 10000"/>
                  <a:gd name="connsiteY52" fmla="*/ 5073 h 10000"/>
                  <a:gd name="connsiteX53" fmla="*/ 5588 w 10000"/>
                  <a:gd name="connsiteY53" fmla="*/ 5484 h 10000"/>
                  <a:gd name="connsiteX54" fmla="*/ 5735 w 10000"/>
                  <a:gd name="connsiteY54" fmla="*/ 5894 h 10000"/>
                  <a:gd name="connsiteX55" fmla="*/ 5882 w 10000"/>
                  <a:gd name="connsiteY55" fmla="*/ 6305 h 10000"/>
                  <a:gd name="connsiteX56" fmla="*/ 6029 w 10000"/>
                  <a:gd name="connsiteY56" fmla="*/ 6686 h 10000"/>
                  <a:gd name="connsiteX57" fmla="*/ 6176 w 10000"/>
                  <a:gd name="connsiteY57" fmla="*/ 7067 h 10000"/>
                  <a:gd name="connsiteX58" fmla="*/ 6324 w 10000"/>
                  <a:gd name="connsiteY58" fmla="*/ 7449 h 10000"/>
                  <a:gd name="connsiteX59" fmla="*/ 6471 w 10000"/>
                  <a:gd name="connsiteY59" fmla="*/ 7801 h 10000"/>
                  <a:gd name="connsiteX60" fmla="*/ 6618 w 10000"/>
                  <a:gd name="connsiteY60" fmla="*/ 8152 h 10000"/>
                  <a:gd name="connsiteX61" fmla="*/ 6765 w 10000"/>
                  <a:gd name="connsiteY61" fmla="*/ 8475 h 10000"/>
                  <a:gd name="connsiteX62" fmla="*/ 6912 w 10000"/>
                  <a:gd name="connsiteY62" fmla="*/ 8739 h 10000"/>
                  <a:gd name="connsiteX63" fmla="*/ 7059 w 10000"/>
                  <a:gd name="connsiteY63" fmla="*/ 9003 h 10000"/>
                  <a:gd name="connsiteX64" fmla="*/ 7206 w 10000"/>
                  <a:gd name="connsiteY64" fmla="*/ 9267 h 10000"/>
                  <a:gd name="connsiteX65" fmla="*/ 7353 w 10000"/>
                  <a:gd name="connsiteY65" fmla="*/ 9472 h 10000"/>
                  <a:gd name="connsiteX66" fmla="*/ 7500 w 10000"/>
                  <a:gd name="connsiteY66" fmla="*/ 9648 h 10000"/>
                  <a:gd name="connsiteX67" fmla="*/ 7647 w 10000"/>
                  <a:gd name="connsiteY67" fmla="*/ 9795 h 10000"/>
                  <a:gd name="connsiteX68" fmla="*/ 7794 w 10000"/>
                  <a:gd name="connsiteY68" fmla="*/ 9912 h 10000"/>
                  <a:gd name="connsiteX69" fmla="*/ 8088 w 10000"/>
                  <a:gd name="connsiteY69" fmla="*/ 10000 h 10000"/>
                  <a:gd name="connsiteX70" fmla="*/ 8088 w 10000"/>
                  <a:gd name="connsiteY70" fmla="*/ 10000 h 10000"/>
                  <a:gd name="connsiteX71" fmla="*/ 8235 w 10000"/>
                  <a:gd name="connsiteY71" fmla="*/ 10000 h 10000"/>
                  <a:gd name="connsiteX72" fmla="*/ 8529 w 10000"/>
                  <a:gd name="connsiteY72" fmla="*/ 9941 h 10000"/>
                  <a:gd name="connsiteX73" fmla="*/ 8676 w 10000"/>
                  <a:gd name="connsiteY73" fmla="*/ 9824 h 10000"/>
                  <a:gd name="connsiteX74" fmla="*/ 8824 w 10000"/>
                  <a:gd name="connsiteY74" fmla="*/ 9707 h 10000"/>
                  <a:gd name="connsiteX75" fmla="*/ 8971 w 10000"/>
                  <a:gd name="connsiteY75" fmla="*/ 9560 h 10000"/>
                  <a:gd name="connsiteX76" fmla="*/ 9118 w 10000"/>
                  <a:gd name="connsiteY76" fmla="*/ 9355 h 10000"/>
                  <a:gd name="connsiteX77" fmla="*/ 9265 w 10000"/>
                  <a:gd name="connsiteY77" fmla="*/ 9150 h 10000"/>
                  <a:gd name="connsiteX78" fmla="*/ 9412 w 10000"/>
                  <a:gd name="connsiteY78" fmla="*/ 8915 h 10000"/>
                  <a:gd name="connsiteX79" fmla="*/ 9559 w 10000"/>
                  <a:gd name="connsiteY79" fmla="*/ 8622 h 10000"/>
                  <a:gd name="connsiteX80" fmla="*/ 9706 w 10000"/>
                  <a:gd name="connsiteY80" fmla="*/ 8328 h 10000"/>
                  <a:gd name="connsiteX81" fmla="*/ 9853 w 10000"/>
                  <a:gd name="connsiteY81" fmla="*/ 8006 h 10000"/>
                  <a:gd name="connsiteX82" fmla="*/ 10000 w 10000"/>
                  <a:gd name="connsiteY8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205 h 10000"/>
                  <a:gd name="connsiteX28" fmla="*/ 2059 w 10000"/>
                  <a:gd name="connsiteY28" fmla="*/ 147 h 10000"/>
                  <a:gd name="connsiteX29" fmla="*/ 2206 w 10000"/>
                  <a:gd name="connsiteY29" fmla="*/ 59 h 10000"/>
                  <a:gd name="connsiteX30" fmla="*/ 2500 w 10000"/>
                  <a:gd name="connsiteY30" fmla="*/ 0 h 10000"/>
                  <a:gd name="connsiteX31" fmla="*/ 2353 w 10000"/>
                  <a:gd name="connsiteY31" fmla="*/ 0 h 10000"/>
                  <a:gd name="connsiteX32" fmla="*/ 2500 w 10000"/>
                  <a:gd name="connsiteY32" fmla="*/ 0 h 10000"/>
                  <a:gd name="connsiteX33" fmla="*/ 2647 w 10000"/>
                  <a:gd name="connsiteY33" fmla="*/ 0 h 10000"/>
                  <a:gd name="connsiteX34" fmla="*/ 2941 w 10000"/>
                  <a:gd name="connsiteY34" fmla="*/ 59 h 10000"/>
                  <a:gd name="connsiteX35" fmla="*/ 3088 w 10000"/>
                  <a:gd name="connsiteY35" fmla="*/ 176 h 10000"/>
                  <a:gd name="connsiteX36" fmla="*/ 3235 w 10000"/>
                  <a:gd name="connsiteY36" fmla="*/ 293 h 10000"/>
                  <a:gd name="connsiteX37" fmla="*/ 3382 w 10000"/>
                  <a:gd name="connsiteY37" fmla="*/ 440 h 10000"/>
                  <a:gd name="connsiteX38" fmla="*/ 3529 w 10000"/>
                  <a:gd name="connsiteY38" fmla="*/ 645 h 10000"/>
                  <a:gd name="connsiteX39" fmla="*/ 3676 w 10000"/>
                  <a:gd name="connsiteY39" fmla="*/ 850 h 10000"/>
                  <a:gd name="connsiteX40" fmla="*/ 3824 w 10000"/>
                  <a:gd name="connsiteY40" fmla="*/ 1085 h 10000"/>
                  <a:gd name="connsiteX41" fmla="*/ 3971 w 10000"/>
                  <a:gd name="connsiteY41" fmla="*/ 1378 h 10000"/>
                  <a:gd name="connsiteX42" fmla="*/ 4118 w 10000"/>
                  <a:gd name="connsiteY42" fmla="*/ 1672 h 10000"/>
                  <a:gd name="connsiteX43" fmla="*/ 4265 w 10000"/>
                  <a:gd name="connsiteY43" fmla="*/ 1965 h 10000"/>
                  <a:gd name="connsiteX44" fmla="*/ 4412 w 10000"/>
                  <a:gd name="connsiteY44" fmla="*/ 2317 h 10000"/>
                  <a:gd name="connsiteX45" fmla="*/ 4559 w 10000"/>
                  <a:gd name="connsiteY45" fmla="*/ 2669 h 10000"/>
                  <a:gd name="connsiteX46" fmla="*/ 4706 w 10000"/>
                  <a:gd name="connsiteY46" fmla="*/ 3050 h 10000"/>
                  <a:gd name="connsiteX47" fmla="*/ 4853 w 10000"/>
                  <a:gd name="connsiteY47" fmla="*/ 3431 h 10000"/>
                  <a:gd name="connsiteX48" fmla="*/ 5000 w 10000"/>
                  <a:gd name="connsiteY48" fmla="*/ 3842 h 10000"/>
                  <a:gd name="connsiteX49" fmla="*/ 5147 w 10000"/>
                  <a:gd name="connsiteY49" fmla="*/ 4252 h 10000"/>
                  <a:gd name="connsiteX50" fmla="*/ 5294 w 10000"/>
                  <a:gd name="connsiteY50" fmla="*/ 4663 h 10000"/>
                  <a:gd name="connsiteX51" fmla="*/ 5441 w 10000"/>
                  <a:gd name="connsiteY51" fmla="*/ 5073 h 10000"/>
                  <a:gd name="connsiteX52" fmla="*/ 5588 w 10000"/>
                  <a:gd name="connsiteY52" fmla="*/ 5484 h 10000"/>
                  <a:gd name="connsiteX53" fmla="*/ 5735 w 10000"/>
                  <a:gd name="connsiteY53" fmla="*/ 5894 h 10000"/>
                  <a:gd name="connsiteX54" fmla="*/ 5882 w 10000"/>
                  <a:gd name="connsiteY54" fmla="*/ 6305 h 10000"/>
                  <a:gd name="connsiteX55" fmla="*/ 6029 w 10000"/>
                  <a:gd name="connsiteY55" fmla="*/ 6686 h 10000"/>
                  <a:gd name="connsiteX56" fmla="*/ 6176 w 10000"/>
                  <a:gd name="connsiteY56" fmla="*/ 7067 h 10000"/>
                  <a:gd name="connsiteX57" fmla="*/ 6324 w 10000"/>
                  <a:gd name="connsiteY57" fmla="*/ 7449 h 10000"/>
                  <a:gd name="connsiteX58" fmla="*/ 6471 w 10000"/>
                  <a:gd name="connsiteY58" fmla="*/ 7801 h 10000"/>
                  <a:gd name="connsiteX59" fmla="*/ 6618 w 10000"/>
                  <a:gd name="connsiteY59" fmla="*/ 8152 h 10000"/>
                  <a:gd name="connsiteX60" fmla="*/ 6765 w 10000"/>
                  <a:gd name="connsiteY60" fmla="*/ 8475 h 10000"/>
                  <a:gd name="connsiteX61" fmla="*/ 6912 w 10000"/>
                  <a:gd name="connsiteY61" fmla="*/ 8739 h 10000"/>
                  <a:gd name="connsiteX62" fmla="*/ 7059 w 10000"/>
                  <a:gd name="connsiteY62" fmla="*/ 9003 h 10000"/>
                  <a:gd name="connsiteX63" fmla="*/ 7206 w 10000"/>
                  <a:gd name="connsiteY63" fmla="*/ 9267 h 10000"/>
                  <a:gd name="connsiteX64" fmla="*/ 7353 w 10000"/>
                  <a:gd name="connsiteY64" fmla="*/ 9472 h 10000"/>
                  <a:gd name="connsiteX65" fmla="*/ 7500 w 10000"/>
                  <a:gd name="connsiteY65" fmla="*/ 9648 h 10000"/>
                  <a:gd name="connsiteX66" fmla="*/ 7647 w 10000"/>
                  <a:gd name="connsiteY66" fmla="*/ 9795 h 10000"/>
                  <a:gd name="connsiteX67" fmla="*/ 7794 w 10000"/>
                  <a:gd name="connsiteY67" fmla="*/ 9912 h 10000"/>
                  <a:gd name="connsiteX68" fmla="*/ 8088 w 10000"/>
                  <a:gd name="connsiteY68" fmla="*/ 10000 h 10000"/>
                  <a:gd name="connsiteX69" fmla="*/ 8088 w 10000"/>
                  <a:gd name="connsiteY69" fmla="*/ 10000 h 10000"/>
                  <a:gd name="connsiteX70" fmla="*/ 8235 w 10000"/>
                  <a:gd name="connsiteY70" fmla="*/ 10000 h 10000"/>
                  <a:gd name="connsiteX71" fmla="*/ 8529 w 10000"/>
                  <a:gd name="connsiteY71" fmla="*/ 9941 h 10000"/>
                  <a:gd name="connsiteX72" fmla="*/ 8676 w 10000"/>
                  <a:gd name="connsiteY72" fmla="*/ 9824 h 10000"/>
                  <a:gd name="connsiteX73" fmla="*/ 8824 w 10000"/>
                  <a:gd name="connsiteY73" fmla="*/ 9707 h 10000"/>
                  <a:gd name="connsiteX74" fmla="*/ 8971 w 10000"/>
                  <a:gd name="connsiteY74" fmla="*/ 9560 h 10000"/>
                  <a:gd name="connsiteX75" fmla="*/ 9118 w 10000"/>
                  <a:gd name="connsiteY75" fmla="*/ 9355 h 10000"/>
                  <a:gd name="connsiteX76" fmla="*/ 9265 w 10000"/>
                  <a:gd name="connsiteY76" fmla="*/ 9150 h 10000"/>
                  <a:gd name="connsiteX77" fmla="*/ 9412 w 10000"/>
                  <a:gd name="connsiteY77" fmla="*/ 8915 h 10000"/>
                  <a:gd name="connsiteX78" fmla="*/ 9559 w 10000"/>
                  <a:gd name="connsiteY78" fmla="*/ 8622 h 10000"/>
                  <a:gd name="connsiteX79" fmla="*/ 9706 w 10000"/>
                  <a:gd name="connsiteY79" fmla="*/ 8328 h 10000"/>
                  <a:gd name="connsiteX80" fmla="*/ 9853 w 10000"/>
                  <a:gd name="connsiteY80" fmla="*/ 8006 h 10000"/>
                  <a:gd name="connsiteX81" fmla="*/ 10000 w 10000"/>
                  <a:gd name="connsiteY8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381 h 10000"/>
                  <a:gd name="connsiteX26" fmla="*/ 1912 w 10000"/>
                  <a:gd name="connsiteY26" fmla="*/ 235 h 10000"/>
                  <a:gd name="connsiteX27" fmla="*/ 2059 w 10000"/>
                  <a:gd name="connsiteY27" fmla="*/ 147 h 10000"/>
                  <a:gd name="connsiteX28" fmla="*/ 2206 w 10000"/>
                  <a:gd name="connsiteY28" fmla="*/ 59 h 10000"/>
                  <a:gd name="connsiteX29" fmla="*/ 2500 w 10000"/>
                  <a:gd name="connsiteY29" fmla="*/ 0 h 10000"/>
                  <a:gd name="connsiteX30" fmla="*/ 2353 w 10000"/>
                  <a:gd name="connsiteY30" fmla="*/ 0 h 10000"/>
                  <a:gd name="connsiteX31" fmla="*/ 2500 w 10000"/>
                  <a:gd name="connsiteY31" fmla="*/ 0 h 10000"/>
                  <a:gd name="connsiteX32" fmla="*/ 2647 w 10000"/>
                  <a:gd name="connsiteY32" fmla="*/ 0 h 10000"/>
                  <a:gd name="connsiteX33" fmla="*/ 2941 w 10000"/>
                  <a:gd name="connsiteY33" fmla="*/ 59 h 10000"/>
                  <a:gd name="connsiteX34" fmla="*/ 3088 w 10000"/>
                  <a:gd name="connsiteY34" fmla="*/ 176 h 10000"/>
                  <a:gd name="connsiteX35" fmla="*/ 3235 w 10000"/>
                  <a:gd name="connsiteY35" fmla="*/ 293 h 10000"/>
                  <a:gd name="connsiteX36" fmla="*/ 3382 w 10000"/>
                  <a:gd name="connsiteY36" fmla="*/ 440 h 10000"/>
                  <a:gd name="connsiteX37" fmla="*/ 3529 w 10000"/>
                  <a:gd name="connsiteY37" fmla="*/ 645 h 10000"/>
                  <a:gd name="connsiteX38" fmla="*/ 3676 w 10000"/>
                  <a:gd name="connsiteY38" fmla="*/ 850 h 10000"/>
                  <a:gd name="connsiteX39" fmla="*/ 3824 w 10000"/>
                  <a:gd name="connsiteY39" fmla="*/ 1085 h 10000"/>
                  <a:gd name="connsiteX40" fmla="*/ 3971 w 10000"/>
                  <a:gd name="connsiteY40" fmla="*/ 1378 h 10000"/>
                  <a:gd name="connsiteX41" fmla="*/ 4118 w 10000"/>
                  <a:gd name="connsiteY41" fmla="*/ 1672 h 10000"/>
                  <a:gd name="connsiteX42" fmla="*/ 4265 w 10000"/>
                  <a:gd name="connsiteY42" fmla="*/ 1965 h 10000"/>
                  <a:gd name="connsiteX43" fmla="*/ 4412 w 10000"/>
                  <a:gd name="connsiteY43" fmla="*/ 2317 h 10000"/>
                  <a:gd name="connsiteX44" fmla="*/ 4559 w 10000"/>
                  <a:gd name="connsiteY44" fmla="*/ 2669 h 10000"/>
                  <a:gd name="connsiteX45" fmla="*/ 4706 w 10000"/>
                  <a:gd name="connsiteY45" fmla="*/ 3050 h 10000"/>
                  <a:gd name="connsiteX46" fmla="*/ 4853 w 10000"/>
                  <a:gd name="connsiteY46" fmla="*/ 3431 h 10000"/>
                  <a:gd name="connsiteX47" fmla="*/ 5000 w 10000"/>
                  <a:gd name="connsiteY47" fmla="*/ 3842 h 10000"/>
                  <a:gd name="connsiteX48" fmla="*/ 5147 w 10000"/>
                  <a:gd name="connsiteY48" fmla="*/ 4252 h 10000"/>
                  <a:gd name="connsiteX49" fmla="*/ 5294 w 10000"/>
                  <a:gd name="connsiteY49" fmla="*/ 4663 h 10000"/>
                  <a:gd name="connsiteX50" fmla="*/ 5441 w 10000"/>
                  <a:gd name="connsiteY50" fmla="*/ 5073 h 10000"/>
                  <a:gd name="connsiteX51" fmla="*/ 5588 w 10000"/>
                  <a:gd name="connsiteY51" fmla="*/ 5484 h 10000"/>
                  <a:gd name="connsiteX52" fmla="*/ 5735 w 10000"/>
                  <a:gd name="connsiteY52" fmla="*/ 5894 h 10000"/>
                  <a:gd name="connsiteX53" fmla="*/ 5882 w 10000"/>
                  <a:gd name="connsiteY53" fmla="*/ 6305 h 10000"/>
                  <a:gd name="connsiteX54" fmla="*/ 6029 w 10000"/>
                  <a:gd name="connsiteY54" fmla="*/ 6686 h 10000"/>
                  <a:gd name="connsiteX55" fmla="*/ 6176 w 10000"/>
                  <a:gd name="connsiteY55" fmla="*/ 7067 h 10000"/>
                  <a:gd name="connsiteX56" fmla="*/ 6324 w 10000"/>
                  <a:gd name="connsiteY56" fmla="*/ 7449 h 10000"/>
                  <a:gd name="connsiteX57" fmla="*/ 6471 w 10000"/>
                  <a:gd name="connsiteY57" fmla="*/ 7801 h 10000"/>
                  <a:gd name="connsiteX58" fmla="*/ 6618 w 10000"/>
                  <a:gd name="connsiteY58" fmla="*/ 8152 h 10000"/>
                  <a:gd name="connsiteX59" fmla="*/ 6765 w 10000"/>
                  <a:gd name="connsiteY59" fmla="*/ 8475 h 10000"/>
                  <a:gd name="connsiteX60" fmla="*/ 6912 w 10000"/>
                  <a:gd name="connsiteY60" fmla="*/ 8739 h 10000"/>
                  <a:gd name="connsiteX61" fmla="*/ 7059 w 10000"/>
                  <a:gd name="connsiteY61" fmla="*/ 9003 h 10000"/>
                  <a:gd name="connsiteX62" fmla="*/ 7206 w 10000"/>
                  <a:gd name="connsiteY62" fmla="*/ 9267 h 10000"/>
                  <a:gd name="connsiteX63" fmla="*/ 7353 w 10000"/>
                  <a:gd name="connsiteY63" fmla="*/ 9472 h 10000"/>
                  <a:gd name="connsiteX64" fmla="*/ 7500 w 10000"/>
                  <a:gd name="connsiteY64" fmla="*/ 9648 h 10000"/>
                  <a:gd name="connsiteX65" fmla="*/ 7647 w 10000"/>
                  <a:gd name="connsiteY65" fmla="*/ 9795 h 10000"/>
                  <a:gd name="connsiteX66" fmla="*/ 7794 w 10000"/>
                  <a:gd name="connsiteY66" fmla="*/ 9912 h 10000"/>
                  <a:gd name="connsiteX67" fmla="*/ 8088 w 10000"/>
                  <a:gd name="connsiteY67" fmla="*/ 10000 h 10000"/>
                  <a:gd name="connsiteX68" fmla="*/ 8088 w 10000"/>
                  <a:gd name="connsiteY68" fmla="*/ 10000 h 10000"/>
                  <a:gd name="connsiteX69" fmla="*/ 8235 w 10000"/>
                  <a:gd name="connsiteY69" fmla="*/ 10000 h 10000"/>
                  <a:gd name="connsiteX70" fmla="*/ 8529 w 10000"/>
                  <a:gd name="connsiteY70" fmla="*/ 9941 h 10000"/>
                  <a:gd name="connsiteX71" fmla="*/ 8676 w 10000"/>
                  <a:gd name="connsiteY71" fmla="*/ 9824 h 10000"/>
                  <a:gd name="connsiteX72" fmla="*/ 8824 w 10000"/>
                  <a:gd name="connsiteY72" fmla="*/ 9707 h 10000"/>
                  <a:gd name="connsiteX73" fmla="*/ 8971 w 10000"/>
                  <a:gd name="connsiteY73" fmla="*/ 9560 h 10000"/>
                  <a:gd name="connsiteX74" fmla="*/ 9118 w 10000"/>
                  <a:gd name="connsiteY74" fmla="*/ 9355 h 10000"/>
                  <a:gd name="connsiteX75" fmla="*/ 9265 w 10000"/>
                  <a:gd name="connsiteY75" fmla="*/ 9150 h 10000"/>
                  <a:gd name="connsiteX76" fmla="*/ 9412 w 10000"/>
                  <a:gd name="connsiteY76" fmla="*/ 8915 h 10000"/>
                  <a:gd name="connsiteX77" fmla="*/ 9559 w 10000"/>
                  <a:gd name="connsiteY77" fmla="*/ 8622 h 10000"/>
                  <a:gd name="connsiteX78" fmla="*/ 9706 w 10000"/>
                  <a:gd name="connsiteY78" fmla="*/ 8328 h 10000"/>
                  <a:gd name="connsiteX79" fmla="*/ 9853 w 10000"/>
                  <a:gd name="connsiteY79" fmla="*/ 8006 h 10000"/>
                  <a:gd name="connsiteX80" fmla="*/ 10000 w 10000"/>
                  <a:gd name="connsiteY8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557 h 10000"/>
                  <a:gd name="connsiteX24" fmla="*/ 1765 w 10000"/>
                  <a:gd name="connsiteY24" fmla="*/ 411 h 10000"/>
                  <a:gd name="connsiteX25" fmla="*/ 1912 w 10000"/>
                  <a:gd name="connsiteY25" fmla="*/ 235 h 10000"/>
                  <a:gd name="connsiteX26" fmla="*/ 2059 w 10000"/>
                  <a:gd name="connsiteY26" fmla="*/ 147 h 10000"/>
                  <a:gd name="connsiteX27" fmla="*/ 2206 w 10000"/>
                  <a:gd name="connsiteY27" fmla="*/ 59 h 10000"/>
                  <a:gd name="connsiteX28" fmla="*/ 2500 w 10000"/>
                  <a:gd name="connsiteY28" fmla="*/ 0 h 10000"/>
                  <a:gd name="connsiteX29" fmla="*/ 2353 w 10000"/>
                  <a:gd name="connsiteY29" fmla="*/ 0 h 10000"/>
                  <a:gd name="connsiteX30" fmla="*/ 2500 w 10000"/>
                  <a:gd name="connsiteY30" fmla="*/ 0 h 10000"/>
                  <a:gd name="connsiteX31" fmla="*/ 2647 w 10000"/>
                  <a:gd name="connsiteY31" fmla="*/ 0 h 10000"/>
                  <a:gd name="connsiteX32" fmla="*/ 2941 w 10000"/>
                  <a:gd name="connsiteY32" fmla="*/ 59 h 10000"/>
                  <a:gd name="connsiteX33" fmla="*/ 3088 w 10000"/>
                  <a:gd name="connsiteY33" fmla="*/ 176 h 10000"/>
                  <a:gd name="connsiteX34" fmla="*/ 3235 w 10000"/>
                  <a:gd name="connsiteY34" fmla="*/ 293 h 10000"/>
                  <a:gd name="connsiteX35" fmla="*/ 3382 w 10000"/>
                  <a:gd name="connsiteY35" fmla="*/ 440 h 10000"/>
                  <a:gd name="connsiteX36" fmla="*/ 3529 w 10000"/>
                  <a:gd name="connsiteY36" fmla="*/ 645 h 10000"/>
                  <a:gd name="connsiteX37" fmla="*/ 3676 w 10000"/>
                  <a:gd name="connsiteY37" fmla="*/ 850 h 10000"/>
                  <a:gd name="connsiteX38" fmla="*/ 3824 w 10000"/>
                  <a:gd name="connsiteY38" fmla="*/ 1085 h 10000"/>
                  <a:gd name="connsiteX39" fmla="*/ 3971 w 10000"/>
                  <a:gd name="connsiteY39" fmla="*/ 1378 h 10000"/>
                  <a:gd name="connsiteX40" fmla="*/ 4118 w 10000"/>
                  <a:gd name="connsiteY40" fmla="*/ 1672 h 10000"/>
                  <a:gd name="connsiteX41" fmla="*/ 4265 w 10000"/>
                  <a:gd name="connsiteY41" fmla="*/ 1965 h 10000"/>
                  <a:gd name="connsiteX42" fmla="*/ 4412 w 10000"/>
                  <a:gd name="connsiteY42" fmla="*/ 2317 h 10000"/>
                  <a:gd name="connsiteX43" fmla="*/ 4559 w 10000"/>
                  <a:gd name="connsiteY43" fmla="*/ 2669 h 10000"/>
                  <a:gd name="connsiteX44" fmla="*/ 4706 w 10000"/>
                  <a:gd name="connsiteY44" fmla="*/ 3050 h 10000"/>
                  <a:gd name="connsiteX45" fmla="*/ 4853 w 10000"/>
                  <a:gd name="connsiteY45" fmla="*/ 3431 h 10000"/>
                  <a:gd name="connsiteX46" fmla="*/ 5000 w 10000"/>
                  <a:gd name="connsiteY46" fmla="*/ 3842 h 10000"/>
                  <a:gd name="connsiteX47" fmla="*/ 5147 w 10000"/>
                  <a:gd name="connsiteY47" fmla="*/ 4252 h 10000"/>
                  <a:gd name="connsiteX48" fmla="*/ 5294 w 10000"/>
                  <a:gd name="connsiteY48" fmla="*/ 4663 h 10000"/>
                  <a:gd name="connsiteX49" fmla="*/ 5441 w 10000"/>
                  <a:gd name="connsiteY49" fmla="*/ 5073 h 10000"/>
                  <a:gd name="connsiteX50" fmla="*/ 5588 w 10000"/>
                  <a:gd name="connsiteY50" fmla="*/ 5484 h 10000"/>
                  <a:gd name="connsiteX51" fmla="*/ 5735 w 10000"/>
                  <a:gd name="connsiteY51" fmla="*/ 5894 h 10000"/>
                  <a:gd name="connsiteX52" fmla="*/ 5882 w 10000"/>
                  <a:gd name="connsiteY52" fmla="*/ 6305 h 10000"/>
                  <a:gd name="connsiteX53" fmla="*/ 6029 w 10000"/>
                  <a:gd name="connsiteY53" fmla="*/ 6686 h 10000"/>
                  <a:gd name="connsiteX54" fmla="*/ 6176 w 10000"/>
                  <a:gd name="connsiteY54" fmla="*/ 7067 h 10000"/>
                  <a:gd name="connsiteX55" fmla="*/ 6324 w 10000"/>
                  <a:gd name="connsiteY55" fmla="*/ 7449 h 10000"/>
                  <a:gd name="connsiteX56" fmla="*/ 6471 w 10000"/>
                  <a:gd name="connsiteY56" fmla="*/ 7801 h 10000"/>
                  <a:gd name="connsiteX57" fmla="*/ 6618 w 10000"/>
                  <a:gd name="connsiteY57" fmla="*/ 8152 h 10000"/>
                  <a:gd name="connsiteX58" fmla="*/ 6765 w 10000"/>
                  <a:gd name="connsiteY58" fmla="*/ 8475 h 10000"/>
                  <a:gd name="connsiteX59" fmla="*/ 6912 w 10000"/>
                  <a:gd name="connsiteY59" fmla="*/ 8739 h 10000"/>
                  <a:gd name="connsiteX60" fmla="*/ 7059 w 10000"/>
                  <a:gd name="connsiteY60" fmla="*/ 9003 h 10000"/>
                  <a:gd name="connsiteX61" fmla="*/ 7206 w 10000"/>
                  <a:gd name="connsiteY61" fmla="*/ 9267 h 10000"/>
                  <a:gd name="connsiteX62" fmla="*/ 7353 w 10000"/>
                  <a:gd name="connsiteY62" fmla="*/ 9472 h 10000"/>
                  <a:gd name="connsiteX63" fmla="*/ 7500 w 10000"/>
                  <a:gd name="connsiteY63" fmla="*/ 9648 h 10000"/>
                  <a:gd name="connsiteX64" fmla="*/ 7647 w 10000"/>
                  <a:gd name="connsiteY64" fmla="*/ 9795 h 10000"/>
                  <a:gd name="connsiteX65" fmla="*/ 7794 w 10000"/>
                  <a:gd name="connsiteY65" fmla="*/ 9912 h 10000"/>
                  <a:gd name="connsiteX66" fmla="*/ 8088 w 10000"/>
                  <a:gd name="connsiteY66" fmla="*/ 10000 h 10000"/>
                  <a:gd name="connsiteX67" fmla="*/ 8088 w 10000"/>
                  <a:gd name="connsiteY67" fmla="*/ 10000 h 10000"/>
                  <a:gd name="connsiteX68" fmla="*/ 8235 w 10000"/>
                  <a:gd name="connsiteY68" fmla="*/ 10000 h 10000"/>
                  <a:gd name="connsiteX69" fmla="*/ 8529 w 10000"/>
                  <a:gd name="connsiteY69" fmla="*/ 9941 h 10000"/>
                  <a:gd name="connsiteX70" fmla="*/ 8676 w 10000"/>
                  <a:gd name="connsiteY70" fmla="*/ 9824 h 10000"/>
                  <a:gd name="connsiteX71" fmla="*/ 8824 w 10000"/>
                  <a:gd name="connsiteY71" fmla="*/ 9707 h 10000"/>
                  <a:gd name="connsiteX72" fmla="*/ 8971 w 10000"/>
                  <a:gd name="connsiteY72" fmla="*/ 9560 h 10000"/>
                  <a:gd name="connsiteX73" fmla="*/ 9118 w 10000"/>
                  <a:gd name="connsiteY73" fmla="*/ 9355 h 10000"/>
                  <a:gd name="connsiteX74" fmla="*/ 9265 w 10000"/>
                  <a:gd name="connsiteY74" fmla="*/ 9150 h 10000"/>
                  <a:gd name="connsiteX75" fmla="*/ 9412 w 10000"/>
                  <a:gd name="connsiteY75" fmla="*/ 8915 h 10000"/>
                  <a:gd name="connsiteX76" fmla="*/ 9559 w 10000"/>
                  <a:gd name="connsiteY76" fmla="*/ 8622 h 10000"/>
                  <a:gd name="connsiteX77" fmla="*/ 9706 w 10000"/>
                  <a:gd name="connsiteY77" fmla="*/ 8328 h 10000"/>
                  <a:gd name="connsiteX78" fmla="*/ 9853 w 10000"/>
                  <a:gd name="connsiteY78" fmla="*/ 8006 h 10000"/>
                  <a:gd name="connsiteX79" fmla="*/ 10000 w 10000"/>
                  <a:gd name="connsiteY7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762 h 10000"/>
                  <a:gd name="connsiteX22" fmla="*/ 1618 w 10000"/>
                  <a:gd name="connsiteY22" fmla="*/ 587 h 10000"/>
                  <a:gd name="connsiteX23" fmla="*/ 1765 w 10000"/>
                  <a:gd name="connsiteY23" fmla="*/ 411 h 10000"/>
                  <a:gd name="connsiteX24" fmla="*/ 1912 w 10000"/>
                  <a:gd name="connsiteY24" fmla="*/ 235 h 10000"/>
                  <a:gd name="connsiteX25" fmla="*/ 2059 w 10000"/>
                  <a:gd name="connsiteY25" fmla="*/ 147 h 10000"/>
                  <a:gd name="connsiteX26" fmla="*/ 2206 w 10000"/>
                  <a:gd name="connsiteY26" fmla="*/ 59 h 10000"/>
                  <a:gd name="connsiteX27" fmla="*/ 2500 w 10000"/>
                  <a:gd name="connsiteY27" fmla="*/ 0 h 10000"/>
                  <a:gd name="connsiteX28" fmla="*/ 2353 w 10000"/>
                  <a:gd name="connsiteY28" fmla="*/ 0 h 10000"/>
                  <a:gd name="connsiteX29" fmla="*/ 2500 w 10000"/>
                  <a:gd name="connsiteY29" fmla="*/ 0 h 10000"/>
                  <a:gd name="connsiteX30" fmla="*/ 2647 w 10000"/>
                  <a:gd name="connsiteY30" fmla="*/ 0 h 10000"/>
                  <a:gd name="connsiteX31" fmla="*/ 2941 w 10000"/>
                  <a:gd name="connsiteY31" fmla="*/ 59 h 10000"/>
                  <a:gd name="connsiteX32" fmla="*/ 3088 w 10000"/>
                  <a:gd name="connsiteY32" fmla="*/ 176 h 10000"/>
                  <a:gd name="connsiteX33" fmla="*/ 3235 w 10000"/>
                  <a:gd name="connsiteY33" fmla="*/ 293 h 10000"/>
                  <a:gd name="connsiteX34" fmla="*/ 3382 w 10000"/>
                  <a:gd name="connsiteY34" fmla="*/ 440 h 10000"/>
                  <a:gd name="connsiteX35" fmla="*/ 3529 w 10000"/>
                  <a:gd name="connsiteY35" fmla="*/ 645 h 10000"/>
                  <a:gd name="connsiteX36" fmla="*/ 3676 w 10000"/>
                  <a:gd name="connsiteY36" fmla="*/ 850 h 10000"/>
                  <a:gd name="connsiteX37" fmla="*/ 3824 w 10000"/>
                  <a:gd name="connsiteY37" fmla="*/ 1085 h 10000"/>
                  <a:gd name="connsiteX38" fmla="*/ 3971 w 10000"/>
                  <a:gd name="connsiteY38" fmla="*/ 1378 h 10000"/>
                  <a:gd name="connsiteX39" fmla="*/ 4118 w 10000"/>
                  <a:gd name="connsiteY39" fmla="*/ 1672 h 10000"/>
                  <a:gd name="connsiteX40" fmla="*/ 4265 w 10000"/>
                  <a:gd name="connsiteY40" fmla="*/ 1965 h 10000"/>
                  <a:gd name="connsiteX41" fmla="*/ 4412 w 10000"/>
                  <a:gd name="connsiteY41" fmla="*/ 2317 h 10000"/>
                  <a:gd name="connsiteX42" fmla="*/ 4559 w 10000"/>
                  <a:gd name="connsiteY42" fmla="*/ 2669 h 10000"/>
                  <a:gd name="connsiteX43" fmla="*/ 4706 w 10000"/>
                  <a:gd name="connsiteY43" fmla="*/ 3050 h 10000"/>
                  <a:gd name="connsiteX44" fmla="*/ 4853 w 10000"/>
                  <a:gd name="connsiteY44" fmla="*/ 3431 h 10000"/>
                  <a:gd name="connsiteX45" fmla="*/ 5000 w 10000"/>
                  <a:gd name="connsiteY45" fmla="*/ 3842 h 10000"/>
                  <a:gd name="connsiteX46" fmla="*/ 5147 w 10000"/>
                  <a:gd name="connsiteY46" fmla="*/ 4252 h 10000"/>
                  <a:gd name="connsiteX47" fmla="*/ 5294 w 10000"/>
                  <a:gd name="connsiteY47" fmla="*/ 4663 h 10000"/>
                  <a:gd name="connsiteX48" fmla="*/ 5441 w 10000"/>
                  <a:gd name="connsiteY48" fmla="*/ 5073 h 10000"/>
                  <a:gd name="connsiteX49" fmla="*/ 5588 w 10000"/>
                  <a:gd name="connsiteY49" fmla="*/ 5484 h 10000"/>
                  <a:gd name="connsiteX50" fmla="*/ 5735 w 10000"/>
                  <a:gd name="connsiteY50" fmla="*/ 5894 h 10000"/>
                  <a:gd name="connsiteX51" fmla="*/ 5882 w 10000"/>
                  <a:gd name="connsiteY51" fmla="*/ 6305 h 10000"/>
                  <a:gd name="connsiteX52" fmla="*/ 6029 w 10000"/>
                  <a:gd name="connsiteY52" fmla="*/ 6686 h 10000"/>
                  <a:gd name="connsiteX53" fmla="*/ 6176 w 10000"/>
                  <a:gd name="connsiteY53" fmla="*/ 7067 h 10000"/>
                  <a:gd name="connsiteX54" fmla="*/ 6324 w 10000"/>
                  <a:gd name="connsiteY54" fmla="*/ 7449 h 10000"/>
                  <a:gd name="connsiteX55" fmla="*/ 6471 w 10000"/>
                  <a:gd name="connsiteY55" fmla="*/ 7801 h 10000"/>
                  <a:gd name="connsiteX56" fmla="*/ 6618 w 10000"/>
                  <a:gd name="connsiteY56" fmla="*/ 8152 h 10000"/>
                  <a:gd name="connsiteX57" fmla="*/ 6765 w 10000"/>
                  <a:gd name="connsiteY57" fmla="*/ 8475 h 10000"/>
                  <a:gd name="connsiteX58" fmla="*/ 6912 w 10000"/>
                  <a:gd name="connsiteY58" fmla="*/ 8739 h 10000"/>
                  <a:gd name="connsiteX59" fmla="*/ 7059 w 10000"/>
                  <a:gd name="connsiteY59" fmla="*/ 9003 h 10000"/>
                  <a:gd name="connsiteX60" fmla="*/ 7206 w 10000"/>
                  <a:gd name="connsiteY60" fmla="*/ 9267 h 10000"/>
                  <a:gd name="connsiteX61" fmla="*/ 7353 w 10000"/>
                  <a:gd name="connsiteY61" fmla="*/ 9472 h 10000"/>
                  <a:gd name="connsiteX62" fmla="*/ 7500 w 10000"/>
                  <a:gd name="connsiteY62" fmla="*/ 9648 h 10000"/>
                  <a:gd name="connsiteX63" fmla="*/ 7647 w 10000"/>
                  <a:gd name="connsiteY63" fmla="*/ 9795 h 10000"/>
                  <a:gd name="connsiteX64" fmla="*/ 7794 w 10000"/>
                  <a:gd name="connsiteY64" fmla="*/ 9912 h 10000"/>
                  <a:gd name="connsiteX65" fmla="*/ 8088 w 10000"/>
                  <a:gd name="connsiteY65" fmla="*/ 10000 h 10000"/>
                  <a:gd name="connsiteX66" fmla="*/ 8088 w 10000"/>
                  <a:gd name="connsiteY66" fmla="*/ 10000 h 10000"/>
                  <a:gd name="connsiteX67" fmla="*/ 8235 w 10000"/>
                  <a:gd name="connsiteY67" fmla="*/ 10000 h 10000"/>
                  <a:gd name="connsiteX68" fmla="*/ 8529 w 10000"/>
                  <a:gd name="connsiteY68" fmla="*/ 9941 h 10000"/>
                  <a:gd name="connsiteX69" fmla="*/ 8676 w 10000"/>
                  <a:gd name="connsiteY69" fmla="*/ 9824 h 10000"/>
                  <a:gd name="connsiteX70" fmla="*/ 8824 w 10000"/>
                  <a:gd name="connsiteY70" fmla="*/ 9707 h 10000"/>
                  <a:gd name="connsiteX71" fmla="*/ 8971 w 10000"/>
                  <a:gd name="connsiteY71" fmla="*/ 9560 h 10000"/>
                  <a:gd name="connsiteX72" fmla="*/ 9118 w 10000"/>
                  <a:gd name="connsiteY72" fmla="*/ 9355 h 10000"/>
                  <a:gd name="connsiteX73" fmla="*/ 9265 w 10000"/>
                  <a:gd name="connsiteY73" fmla="*/ 9150 h 10000"/>
                  <a:gd name="connsiteX74" fmla="*/ 9412 w 10000"/>
                  <a:gd name="connsiteY74" fmla="*/ 8915 h 10000"/>
                  <a:gd name="connsiteX75" fmla="*/ 9559 w 10000"/>
                  <a:gd name="connsiteY75" fmla="*/ 8622 h 10000"/>
                  <a:gd name="connsiteX76" fmla="*/ 9706 w 10000"/>
                  <a:gd name="connsiteY76" fmla="*/ 8328 h 10000"/>
                  <a:gd name="connsiteX77" fmla="*/ 9853 w 10000"/>
                  <a:gd name="connsiteY77" fmla="*/ 8006 h 10000"/>
                  <a:gd name="connsiteX78" fmla="*/ 10000 w 10000"/>
                  <a:gd name="connsiteY78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997 h 10000"/>
                  <a:gd name="connsiteX20" fmla="*/ 1471 w 10000"/>
                  <a:gd name="connsiteY20" fmla="*/ 792 h 10000"/>
                  <a:gd name="connsiteX21" fmla="*/ 1618 w 10000"/>
                  <a:gd name="connsiteY21" fmla="*/ 587 h 10000"/>
                  <a:gd name="connsiteX22" fmla="*/ 1765 w 10000"/>
                  <a:gd name="connsiteY22" fmla="*/ 411 h 10000"/>
                  <a:gd name="connsiteX23" fmla="*/ 1912 w 10000"/>
                  <a:gd name="connsiteY23" fmla="*/ 235 h 10000"/>
                  <a:gd name="connsiteX24" fmla="*/ 2059 w 10000"/>
                  <a:gd name="connsiteY24" fmla="*/ 147 h 10000"/>
                  <a:gd name="connsiteX25" fmla="*/ 2206 w 10000"/>
                  <a:gd name="connsiteY25" fmla="*/ 59 h 10000"/>
                  <a:gd name="connsiteX26" fmla="*/ 2500 w 10000"/>
                  <a:gd name="connsiteY26" fmla="*/ 0 h 10000"/>
                  <a:gd name="connsiteX27" fmla="*/ 2353 w 10000"/>
                  <a:gd name="connsiteY27" fmla="*/ 0 h 10000"/>
                  <a:gd name="connsiteX28" fmla="*/ 2500 w 10000"/>
                  <a:gd name="connsiteY28" fmla="*/ 0 h 10000"/>
                  <a:gd name="connsiteX29" fmla="*/ 2647 w 10000"/>
                  <a:gd name="connsiteY29" fmla="*/ 0 h 10000"/>
                  <a:gd name="connsiteX30" fmla="*/ 2941 w 10000"/>
                  <a:gd name="connsiteY30" fmla="*/ 59 h 10000"/>
                  <a:gd name="connsiteX31" fmla="*/ 3088 w 10000"/>
                  <a:gd name="connsiteY31" fmla="*/ 176 h 10000"/>
                  <a:gd name="connsiteX32" fmla="*/ 3235 w 10000"/>
                  <a:gd name="connsiteY32" fmla="*/ 293 h 10000"/>
                  <a:gd name="connsiteX33" fmla="*/ 3382 w 10000"/>
                  <a:gd name="connsiteY33" fmla="*/ 440 h 10000"/>
                  <a:gd name="connsiteX34" fmla="*/ 3529 w 10000"/>
                  <a:gd name="connsiteY34" fmla="*/ 645 h 10000"/>
                  <a:gd name="connsiteX35" fmla="*/ 3676 w 10000"/>
                  <a:gd name="connsiteY35" fmla="*/ 850 h 10000"/>
                  <a:gd name="connsiteX36" fmla="*/ 3824 w 10000"/>
                  <a:gd name="connsiteY36" fmla="*/ 1085 h 10000"/>
                  <a:gd name="connsiteX37" fmla="*/ 3971 w 10000"/>
                  <a:gd name="connsiteY37" fmla="*/ 1378 h 10000"/>
                  <a:gd name="connsiteX38" fmla="*/ 4118 w 10000"/>
                  <a:gd name="connsiteY38" fmla="*/ 1672 h 10000"/>
                  <a:gd name="connsiteX39" fmla="*/ 4265 w 10000"/>
                  <a:gd name="connsiteY39" fmla="*/ 1965 h 10000"/>
                  <a:gd name="connsiteX40" fmla="*/ 4412 w 10000"/>
                  <a:gd name="connsiteY40" fmla="*/ 2317 h 10000"/>
                  <a:gd name="connsiteX41" fmla="*/ 4559 w 10000"/>
                  <a:gd name="connsiteY41" fmla="*/ 2669 h 10000"/>
                  <a:gd name="connsiteX42" fmla="*/ 4706 w 10000"/>
                  <a:gd name="connsiteY42" fmla="*/ 3050 h 10000"/>
                  <a:gd name="connsiteX43" fmla="*/ 4853 w 10000"/>
                  <a:gd name="connsiteY43" fmla="*/ 3431 h 10000"/>
                  <a:gd name="connsiteX44" fmla="*/ 5000 w 10000"/>
                  <a:gd name="connsiteY44" fmla="*/ 3842 h 10000"/>
                  <a:gd name="connsiteX45" fmla="*/ 5147 w 10000"/>
                  <a:gd name="connsiteY45" fmla="*/ 4252 h 10000"/>
                  <a:gd name="connsiteX46" fmla="*/ 5294 w 10000"/>
                  <a:gd name="connsiteY46" fmla="*/ 4663 h 10000"/>
                  <a:gd name="connsiteX47" fmla="*/ 5441 w 10000"/>
                  <a:gd name="connsiteY47" fmla="*/ 5073 h 10000"/>
                  <a:gd name="connsiteX48" fmla="*/ 5588 w 10000"/>
                  <a:gd name="connsiteY48" fmla="*/ 5484 h 10000"/>
                  <a:gd name="connsiteX49" fmla="*/ 5735 w 10000"/>
                  <a:gd name="connsiteY49" fmla="*/ 5894 h 10000"/>
                  <a:gd name="connsiteX50" fmla="*/ 5882 w 10000"/>
                  <a:gd name="connsiteY50" fmla="*/ 6305 h 10000"/>
                  <a:gd name="connsiteX51" fmla="*/ 6029 w 10000"/>
                  <a:gd name="connsiteY51" fmla="*/ 6686 h 10000"/>
                  <a:gd name="connsiteX52" fmla="*/ 6176 w 10000"/>
                  <a:gd name="connsiteY52" fmla="*/ 7067 h 10000"/>
                  <a:gd name="connsiteX53" fmla="*/ 6324 w 10000"/>
                  <a:gd name="connsiteY53" fmla="*/ 7449 h 10000"/>
                  <a:gd name="connsiteX54" fmla="*/ 6471 w 10000"/>
                  <a:gd name="connsiteY54" fmla="*/ 7801 h 10000"/>
                  <a:gd name="connsiteX55" fmla="*/ 6618 w 10000"/>
                  <a:gd name="connsiteY55" fmla="*/ 8152 h 10000"/>
                  <a:gd name="connsiteX56" fmla="*/ 6765 w 10000"/>
                  <a:gd name="connsiteY56" fmla="*/ 8475 h 10000"/>
                  <a:gd name="connsiteX57" fmla="*/ 6912 w 10000"/>
                  <a:gd name="connsiteY57" fmla="*/ 8739 h 10000"/>
                  <a:gd name="connsiteX58" fmla="*/ 7059 w 10000"/>
                  <a:gd name="connsiteY58" fmla="*/ 9003 h 10000"/>
                  <a:gd name="connsiteX59" fmla="*/ 7206 w 10000"/>
                  <a:gd name="connsiteY59" fmla="*/ 9267 h 10000"/>
                  <a:gd name="connsiteX60" fmla="*/ 7353 w 10000"/>
                  <a:gd name="connsiteY60" fmla="*/ 9472 h 10000"/>
                  <a:gd name="connsiteX61" fmla="*/ 7500 w 10000"/>
                  <a:gd name="connsiteY61" fmla="*/ 9648 h 10000"/>
                  <a:gd name="connsiteX62" fmla="*/ 7647 w 10000"/>
                  <a:gd name="connsiteY62" fmla="*/ 9795 h 10000"/>
                  <a:gd name="connsiteX63" fmla="*/ 7794 w 10000"/>
                  <a:gd name="connsiteY63" fmla="*/ 9912 h 10000"/>
                  <a:gd name="connsiteX64" fmla="*/ 8088 w 10000"/>
                  <a:gd name="connsiteY64" fmla="*/ 10000 h 10000"/>
                  <a:gd name="connsiteX65" fmla="*/ 8088 w 10000"/>
                  <a:gd name="connsiteY65" fmla="*/ 10000 h 10000"/>
                  <a:gd name="connsiteX66" fmla="*/ 8235 w 10000"/>
                  <a:gd name="connsiteY66" fmla="*/ 10000 h 10000"/>
                  <a:gd name="connsiteX67" fmla="*/ 8529 w 10000"/>
                  <a:gd name="connsiteY67" fmla="*/ 9941 h 10000"/>
                  <a:gd name="connsiteX68" fmla="*/ 8676 w 10000"/>
                  <a:gd name="connsiteY68" fmla="*/ 9824 h 10000"/>
                  <a:gd name="connsiteX69" fmla="*/ 8824 w 10000"/>
                  <a:gd name="connsiteY69" fmla="*/ 9707 h 10000"/>
                  <a:gd name="connsiteX70" fmla="*/ 8971 w 10000"/>
                  <a:gd name="connsiteY70" fmla="*/ 9560 h 10000"/>
                  <a:gd name="connsiteX71" fmla="*/ 9118 w 10000"/>
                  <a:gd name="connsiteY71" fmla="*/ 9355 h 10000"/>
                  <a:gd name="connsiteX72" fmla="*/ 9265 w 10000"/>
                  <a:gd name="connsiteY72" fmla="*/ 9150 h 10000"/>
                  <a:gd name="connsiteX73" fmla="*/ 9412 w 10000"/>
                  <a:gd name="connsiteY73" fmla="*/ 8915 h 10000"/>
                  <a:gd name="connsiteX74" fmla="*/ 9559 w 10000"/>
                  <a:gd name="connsiteY74" fmla="*/ 8622 h 10000"/>
                  <a:gd name="connsiteX75" fmla="*/ 9706 w 10000"/>
                  <a:gd name="connsiteY75" fmla="*/ 8328 h 10000"/>
                  <a:gd name="connsiteX76" fmla="*/ 9853 w 10000"/>
                  <a:gd name="connsiteY76" fmla="*/ 8006 h 10000"/>
                  <a:gd name="connsiteX77" fmla="*/ 10000 w 10000"/>
                  <a:gd name="connsiteY77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261 h 10000"/>
                  <a:gd name="connsiteX18" fmla="*/ 1324 w 10000"/>
                  <a:gd name="connsiteY18" fmla="*/ 1026 h 10000"/>
                  <a:gd name="connsiteX19" fmla="*/ 1471 w 10000"/>
                  <a:gd name="connsiteY19" fmla="*/ 792 h 10000"/>
                  <a:gd name="connsiteX20" fmla="*/ 1618 w 10000"/>
                  <a:gd name="connsiteY20" fmla="*/ 587 h 10000"/>
                  <a:gd name="connsiteX21" fmla="*/ 1765 w 10000"/>
                  <a:gd name="connsiteY21" fmla="*/ 411 h 10000"/>
                  <a:gd name="connsiteX22" fmla="*/ 1912 w 10000"/>
                  <a:gd name="connsiteY22" fmla="*/ 235 h 10000"/>
                  <a:gd name="connsiteX23" fmla="*/ 2059 w 10000"/>
                  <a:gd name="connsiteY23" fmla="*/ 147 h 10000"/>
                  <a:gd name="connsiteX24" fmla="*/ 2206 w 10000"/>
                  <a:gd name="connsiteY24" fmla="*/ 59 h 10000"/>
                  <a:gd name="connsiteX25" fmla="*/ 2500 w 10000"/>
                  <a:gd name="connsiteY25" fmla="*/ 0 h 10000"/>
                  <a:gd name="connsiteX26" fmla="*/ 2353 w 10000"/>
                  <a:gd name="connsiteY26" fmla="*/ 0 h 10000"/>
                  <a:gd name="connsiteX27" fmla="*/ 2500 w 10000"/>
                  <a:gd name="connsiteY27" fmla="*/ 0 h 10000"/>
                  <a:gd name="connsiteX28" fmla="*/ 2647 w 10000"/>
                  <a:gd name="connsiteY28" fmla="*/ 0 h 10000"/>
                  <a:gd name="connsiteX29" fmla="*/ 2941 w 10000"/>
                  <a:gd name="connsiteY29" fmla="*/ 59 h 10000"/>
                  <a:gd name="connsiteX30" fmla="*/ 3088 w 10000"/>
                  <a:gd name="connsiteY30" fmla="*/ 176 h 10000"/>
                  <a:gd name="connsiteX31" fmla="*/ 3235 w 10000"/>
                  <a:gd name="connsiteY31" fmla="*/ 293 h 10000"/>
                  <a:gd name="connsiteX32" fmla="*/ 3382 w 10000"/>
                  <a:gd name="connsiteY32" fmla="*/ 440 h 10000"/>
                  <a:gd name="connsiteX33" fmla="*/ 3529 w 10000"/>
                  <a:gd name="connsiteY33" fmla="*/ 645 h 10000"/>
                  <a:gd name="connsiteX34" fmla="*/ 3676 w 10000"/>
                  <a:gd name="connsiteY34" fmla="*/ 850 h 10000"/>
                  <a:gd name="connsiteX35" fmla="*/ 3824 w 10000"/>
                  <a:gd name="connsiteY35" fmla="*/ 1085 h 10000"/>
                  <a:gd name="connsiteX36" fmla="*/ 3971 w 10000"/>
                  <a:gd name="connsiteY36" fmla="*/ 1378 h 10000"/>
                  <a:gd name="connsiteX37" fmla="*/ 4118 w 10000"/>
                  <a:gd name="connsiteY37" fmla="*/ 1672 h 10000"/>
                  <a:gd name="connsiteX38" fmla="*/ 4265 w 10000"/>
                  <a:gd name="connsiteY38" fmla="*/ 1965 h 10000"/>
                  <a:gd name="connsiteX39" fmla="*/ 4412 w 10000"/>
                  <a:gd name="connsiteY39" fmla="*/ 2317 h 10000"/>
                  <a:gd name="connsiteX40" fmla="*/ 4559 w 10000"/>
                  <a:gd name="connsiteY40" fmla="*/ 2669 h 10000"/>
                  <a:gd name="connsiteX41" fmla="*/ 4706 w 10000"/>
                  <a:gd name="connsiteY41" fmla="*/ 3050 h 10000"/>
                  <a:gd name="connsiteX42" fmla="*/ 4853 w 10000"/>
                  <a:gd name="connsiteY42" fmla="*/ 3431 h 10000"/>
                  <a:gd name="connsiteX43" fmla="*/ 5000 w 10000"/>
                  <a:gd name="connsiteY43" fmla="*/ 3842 h 10000"/>
                  <a:gd name="connsiteX44" fmla="*/ 5147 w 10000"/>
                  <a:gd name="connsiteY44" fmla="*/ 4252 h 10000"/>
                  <a:gd name="connsiteX45" fmla="*/ 5294 w 10000"/>
                  <a:gd name="connsiteY45" fmla="*/ 4663 h 10000"/>
                  <a:gd name="connsiteX46" fmla="*/ 5441 w 10000"/>
                  <a:gd name="connsiteY46" fmla="*/ 5073 h 10000"/>
                  <a:gd name="connsiteX47" fmla="*/ 5588 w 10000"/>
                  <a:gd name="connsiteY47" fmla="*/ 5484 h 10000"/>
                  <a:gd name="connsiteX48" fmla="*/ 5735 w 10000"/>
                  <a:gd name="connsiteY48" fmla="*/ 5894 h 10000"/>
                  <a:gd name="connsiteX49" fmla="*/ 5882 w 10000"/>
                  <a:gd name="connsiteY49" fmla="*/ 6305 h 10000"/>
                  <a:gd name="connsiteX50" fmla="*/ 6029 w 10000"/>
                  <a:gd name="connsiteY50" fmla="*/ 6686 h 10000"/>
                  <a:gd name="connsiteX51" fmla="*/ 6176 w 10000"/>
                  <a:gd name="connsiteY51" fmla="*/ 7067 h 10000"/>
                  <a:gd name="connsiteX52" fmla="*/ 6324 w 10000"/>
                  <a:gd name="connsiteY52" fmla="*/ 7449 h 10000"/>
                  <a:gd name="connsiteX53" fmla="*/ 6471 w 10000"/>
                  <a:gd name="connsiteY53" fmla="*/ 7801 h 10000"/>
                  <a:gd name="connsiteX54" fmla="*/ 6618 w 10000"/>
                  <a:gd name="connsiteY54" fmla="*/ 8152 h 10000"/>
                  <a:gd name="connsiteX55" fmla="*/ 6765 w 10000"/>
                  <a:gd name="connsiteY55" fmla="*/ 8475 h 10000"/>
                  <a:gd name="connsiteX56" fmla="*/ 6912 w 10000"/>
                  <a:gd name="connsiteY56" fmla="*/ 8739 h 10000"/>
                  <a:gd name="connsiteX57" fmla="*/ 7059 w 10000"/>
                  <a:gd name="connsiteY57" fmla="*/ 9003 h 10000"/>
                  <a:gd name="connsiteX58" fmla="*/ 7206 w 10000"/>
                  <a:gd name="connsiteY58" fmla="*/ 9267 h 10000"/>
                  <a:gd name="connsiteX59" fmla="*/ 7353 w 10000"/>
                  <a:gd name="connsiteY59" fmla="*/ 9472 h 10000"/>
                  <a:gd name="connsiteX60" fmla="*/ 7500 w 10000"/>
                  <a:gd name="connsiteY60" fmla="*/ 9648 h 10000"/>
                  <a:gd name="connsiteX61" fmla="*/ 7647 w 10000"/>
                  <a:gd name="connsiteY61" fmla="*/ 9795 h 10000"/>
                  <a:gd name="connsiteX62" fmla="*/ 7794 w 10000"/>
                  <a:gd name="connsiteY62" fmla="*/ 9912 h 10000"/>
                  <a:gd name="connsiteX63" fmla="*/ 8088 w 10000"/>
                  <a:gd name="connsiteY63" fmla="*/ 10000 h 10000"/>
                  <a:gd name="connsiteX64" fmla="*/ 8088 w 10000"/>
                  <a:gd name="connsiteY64" fmla="*/ 10000 h 10000"/>
                  <a:gd name="connsiteX65" fmla="*/ 8235 w 10000"/>
                  <a:gd name="connsiteY65" fmla="*/ 10000 h 10000"/>
                  <a:gd name="connsiteX66" fmla="*/ 8529 w 10000"/>
                  <a:gd name="connsiteY66" fmla="*/ 9941 h 10000"/>
                  <a:gd name="connsiteX67" fmla="*/ 8676 w 10000"/>
                  <a:gd name="connsiteY67" fmla="*/ 9824 h 10000"/>
                  <a:gd name="connsiteX68" fmla="*/ 8824 w 10000"/>
                  <a:gd name="connsiteY68" fmla="*/ 9707 h 10000"/>
                  <a:gd name="connsiteX69" fmla="*/ 8971 w 10000"/>
                  <a:gd name="connsiteY69" fmla="*/ 9560 h 10000"/>
                  <a:gd name="connsiteX70" fmla="*/ 9118 w 10000"/>
                  <a:gd name="connsiteY70" fmla="*/ 9355 h 10000"/>
                  <a:gd name="connsiteX71" fmla="*/ 9265 w 10000"/>
                  <a:gd name="connsiteY71" fmla="*/ 9150 h 10000"/>
                  <a:gd name="connsiteX72" fmla="*/ 9412 w 10000"/>
                  <a:gd name="connsiteY72" fmla="*/ 8915 h 10000"/>
                  <a:gd name="connsiteX73" fmla="*/ 9559 w 10000"/>
                  <a:gd name="connsiteY73" fmla="*/ 8622 h 10000"/>
                  <a:gd name="connsiteX74" fmla="*/ 9706 w 10000"/>
                  <a:gd name="connsiteY74" fmla="*/ 8328 h 10000"/>
                  <a:gd name="connsiteX75" fmla="*/ 9853 w 10000"/>
                  <a:gd name="connsiteY75" fmla="*/ 8006 h 10000"/>
                  <a:gd name="connsiteX76" fmla="*/ 10000 w 10000"/>
                  <a:gd name="connsiteY76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554 h 10000"/>
                  <a:gd name="connsiteX16" fmla="*/ 1176 w 10000"/>
                  <a:gd name="connsiteY16" fmla="*/ 1290 h 10000"/>
                  <a:gd name="connsiteX17" fmla="*/ 1324 w 10000"/>
                  <a:gd name="connsiteY17" fmla="*/ 1026 h 10000"/>
                  <a:gd name="connsiteX18" fmla="*/ 1471 w 10000"/>
                  <a:gd name="connsiteY18" fmla="*/ 792 h 10000"/>
                  <a:gd name="connsiteX19" fmla="*/ 1618 w 10000"/>
                  <a:gd name="connsiteY19" fmla="*/ 587 h 10000"/>
                  <a:gd name="connsiteX20" fmla="*/ 1765 w 10000"/>
                  <a:gd name="connsiteY20" fmla="*/ 411 h 10000"/>
                  <a:gd name="connsiteX21" fmla="*/ 1912 w 10000"/>
                  <a:gd name="connsiteY21" fmla="*/ 235 h 10000"/>
                  <a:gd name="connsiteX22" fmla="*/ 2059 w 10000"/>
                  <a:gd name="connsiteY22" fmla="*/ 147 h 10000"/>
                  <a:gd name="connsiteX23" fmla="*/ 2206 w 10000"/>
                  <a:gd name="connsiteY23" fmla="*/ 59 h 10000"/>
                  <a:gd name="connsiteX24" fmla="*/ 2500 w 10000"/>
                  <a:gd name="connsiteY24" fmla="*/ 0 h 10000"/>
                  <a:gd name="connsiteX25" fmla="*/ 2353 w 10000"/>
                  <a:gd name="connsiteY25" fmla="*/ 0 h 10000"/>
                  <a:gd name="connsiteX26" fmla="*/ 2500 w 10000"/>
                  <a:gd name="connsiteY26" fmla="*/ 0 h 10000"/>
                  <a:gd name="connsiteX27" fmla="*/ 2647 w 10000"/>
                  <a:gd name="connsiteY27" fmla="*/ 0 h 10000"/>
                  <a:gd name="connsiteX28" fmla="*/ 2941 w 10000"/>
                  <a:gd name="connsiteY28" fmla="*/ 59 h 10000"/>
                  <a:gd name="connsiteX29" fmla="*/ 3088 w 10000"/>
                  <a:gd name="connsiteY29" fmla="*/ 176 h 10000"/>
                  <a:gd name="connsiteX30" fmla="*/ 3235 w 10000"/>
                  <a:gd name="connsiteY30" fmla="*/ 293 h 10000"/>
                  <a:gd name="connsiteX31" fmla="*/ 3382 w 10000"/>
                  <a:gd name="connsiteY31" fmla="*/ 440 h 10000"/>
                  <a:gd name="connsiteX32" fmla="*/ 3529 w 10000"/>
                  <a:gd name="connsiteY32" fmla="*/ 645 h 10000"/>
                  <a:gd name="connsiteX33" fmla="*/ 3676 w 10000"/>
                  <a:gd name="connsiteY33" fmla="*/ 850 h 10000"/>
                  <a:gd name="connsiteX34" fmla="*/ 3824 w 10000"/>
                  <a:gd name="connsiteY34" fmla="*/ 1085 h 10000"/>
                  <a:gd name="connsiteX35" fmla="*/ 3971 w 10000"/>
                  <a:gd name="connsiteY35" fmla="*/ 1378 h 10000"/>
                  <a:gd name="connsiteX36" fmla="*/ 4118 w 10000"/>
                  <a:gd name="connsiteY36" fmla="*/ 1672 h 10000"/>
                  <a:gd name="connsiteX37" fmla="*/ 4265 w 10000"/>
                  <a:gd name="connsiteY37" fmla="*/ 1965 h 10000"/>
                  <a:gd name="connsiteX38" fmla="*/ 4412 w 10000"/>
                  <a:gd name="connsiteY38" fmla="*/ 2317 h 10000"/>
                  <a:gd name="connsiteX39" fmla="*/ 4559 w 10000"/>
                  <a:gd name="connsiteY39" fmla="*/ 2669 h 10000"/>
                  <a:gd name="connsiteX40" fmla="*/ 4706 w 10000"/>
                  <a:gd name="connsiteY40" fmla="*/ 3050 h 10000"/>
                  <a:gd name="connsiteX41" fmla="*/ 4853 w 10000"/>
                  <a:gd name="connsiteY41" fmla="*/ 3431 h 10000"/>
                  <a:gd name="connsiteX42" fmla="*/ 5000 w 10000"/>
                  <a:gd name="connsiteY42" fmla="*/ 3842 h 10000"/>
                  <a:gd name="connsiteX43" fmla="*/ 5147 w 10000"/>
                  <a:gd name="connsiteY43" fmla="*/ 4252 h 10000"/>
                  <a:gd name="connsiteX44" fmla="*/ 5294 w 10000"/>
                  <a:gd name="connsiteY44" fmla="*/ 4663 h 10000"/>
                  <a:gd name="connsiteX45" fmla="*/ 5441 w 10000"/>
                  <a:gd name="connsiteY45" fmla="*/ 5073 h 10000"/>
                  <a:gd name="connsiteX46" fmla="*/ 5588 w 10000"/>
                  <a:gd name="connsiteY46" fmla="*/ 5484 h 10000"/>
                  <a:gd name="connsiteX47" fmla="*/ 5735 w 10000"/>
                  <a:gd name="connsiteY47" fmla="*/ 5894 h 10000"/>
                  <a:gd name="connsiteX48" fmla="*/ 5882 w 10000"/>
                  <a:gd name="connsiteY48" fmla="*/ 6305 h 10000"/>
                  <a:gd name="connsiteX49" fmla="*/ 6029 w 10000"/>
                  <a:gd name="connsiteY49" fmla="*/ 6686 h 10000"/>
                  <a:gd name="connsiteX50" fmla="*/ 6176 w 10000"/>
                  <a:gd name="connsiteY50" fmla="*/ 7067 h 10000"/>
                  <a:gd name="connsiteX51" fmla="*/ 6324 w 10000"/>
                  <a:gd name="connsiteY51" fmla="*/ 7449 h 10000"/>
                  <a:gd name="connsiteX52" fmla="*/ 6471 w 10000"/>
                  <a:gd name="connsiteY52" fmla="*/ 7801 h 10000"/>
                  <a:gd name="connsiteX53" fmla="*/ 6618 w 10000"/>
                  <a:gd name="connsiteY53" fmla="*/ 8152 h 10000"/>
                  <a:gd name="connsiteX54" fmla="*/ 6765 w 10000"/>
                  <a:gd name="connsiteY54" fmla="*/ 8475 h 10000"/>
                  <a:gd name="connsiteX55" fmla="*/ 6912 w 10000"/>
                  <a:gd name="connsiteY55" fmla="*/ 8739 h 10000"/>
                  <a:gd name="connsiteX56" fmla="*/ 7059 w 10000"/>
                  <a:gd name="connsiteY56" fmla="*/ 9003 h 10000"/>
                  <a:gd name="connsiteX57" fmla="*/ 7206 w 10000"/>
                  <a:gd name="connsiteY57" fmla="*/ 9267 h 10000"/>
                  <a:gd name="connsiteX58" fmla="*/ 7353 w 10000"/>
                  <a:gd name="connsiteY58" fmla="*/ 9472 h 10000"/>
                  <a:gd name="connsiteX59" fmla="*/ 7500 w 10000"/>
                  <a:gd name="connsiteY59" fmla="*/ 9648 h 10000"/>
                  <a:gd name="connsiteX60" fmla="*/ 7647 w 10000"/>
                  <a:gd name="connsiteY60" fmla="*/ 9795 h 10000"/>
                  <a:gd name="connsiteX61" fmla="*/ 7794 w 10000"/>
                  <a:gd name="connsiteY61" fmla="*/ 9912 h 10000"/>
                  <a:gd name="connsiteX62" fmla="*/ 8088 w 10000"/>
                  <a:gd name="connsiteY62" fmla="*/ 10000 h 10000"/>
                  <a:gd name="connsiteX63" fmla="*/ 8088 w 10000"/>
                  <a:gd name="connsiteY63" fmla="*/ 10000 h 10000"/>
                  <a:gd name="connsiteX64" fmla="*/ 8235 w 10000"/>
                  <a:gd name="connsiteY64" fmla="*/ 10000 h 10000"/>
                  <a:gd name="connsiteX65" fmla="*/ 8529 w 10000"/>
                  <a:gd name="connsiteY65" fmla="*/ 9941 h 10000"/>
                  <a:gd name="connsiteX66" fmla="*/ 8676 w 10000"/>
                  <a:gd name="connsiteY66" fmla="*/ 9824 h 10000"/>
                  <a:gd name="connsiteX67" fmla="*/ 8824 w 10000"/>
                  <a:gd name="connsiteY67" fmla="*/ 9707 h 10000"/>
                  <a:gd name="connsiteX68" fmla="*/ 8971 w 10000"/>
                  <a:gd name="connsiteY68" fmla="*/ 9560 h 10000"/>
                  <a:gd name="connsiteX69" fmla="*/ 9118 w 10000"/>
                  <a:gd name="connsiteY69" fmla="*/ 9355 h 10000"/>
                  <a:gd name="connsiteX70" fmla="*/ 9265 w 10000"/>
                  <a:gd name="connsiteY70" fmla="*/ 9150 h 10000"/>
                  <a:gd name="connsiteX71" fmla="*/ 9412 w 10000"/>
                  <a:gd name="connsiteY71" fmla="*/ 8915 h 10000"/>
                  <a:gd name="connsiteX72" fmla="*/ 9559 w 10000"/>
                  <a:gd name="connsiteY72" fmla="*/ 8622 h 10000"/>
                  <a:gd name="connsiteX73" fmla="*/ 9706 w 10000"/>
                  <a:gd name="connsiteY73" fmla="*/ 8328 h 10000"/>
                  <a:gd name="connsiteX74" fmla="*/ 9853 w 10000"/>
                  <a:gd name="connsiteY74" fmla="*/ 8006 h 10000"/>
                  <a:gd name="connsiteX75" fmla="*/ 10000 w 10000"/>
                  <a:gd name="connsiteY75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877 h 10000"/>
                  <a:gd name="connsiteX14" fmla="*/ 1029 w 10000"/>
                  <a:gd name="connsiteY14" fmla="*/ 1584 h 10000"/>
                  <a:gd name="connsiteX15" fmla="*/ 1176 w 10000"/>
                  <a:gd name="connsiteY15" fmla="*/ 1290 h 10000"/>
                  <a:gd name="connsiteX16" fmla="*/ 1324 w 10000"/>
                  <a:gd name="connsiteY16" fmla="*/ 1026 h 10000"/>
                  <a:gd name="connsiteX17" fmla="*/ 1471 w 10000"/>
                  <a:gd name="connsiteY17" fmla="*/ 792 h 10000"/>
                  <a:gd name="connsiteX18" fmla="*/ 1618 w 10000"/>
                  <a:gd name="connsiteY18" fmla="*/ 587 h 10000"/>
                  <a:gd name="connsiteX19" fmla="*/ 1765 w 10000"/>
                  <a:gd name="connsiteY19" fmla="*/ 411 h 10000"/>
                  <a:gd name="connsiteX20" fmla="*/ 1912 w 10000"/>
                  <a:gd name="connsiteY20" fmla="*/ 235 h 10000"/>
                  <a:gd name="connsiteX21" fmla="*/ 2059 w 10000"/>
                  <a:gd name="connsiteY21" fmla="*/ 147 h 10000"/>
                  <a:gd name="connsiteX22" fmla="*/ 2206 w 10000"/>
                  <a:gd name="connsiteY22" fmla="*/ 59 h 10000"/>
                  <a:gd name="connsiteX23" fmla="*/ 2500 w 10000"/>
                  <a:gd name="connsiteY23" fmla="*/ 0 h 10000"/>
                  <a:gd name="connsiteX24" fmla="*/ 2353 w 10000"/>
                  <a:gd name="connsiteY24" fmla="*/ 0 h 10000"/>
                  <a:gd name="connsiteX25" fmla="*/ 2500 w 10000"/>
                  <a:gd name="connsiteY25" fmla="*/ 0 h 10000"/>
                  <a:gd name="connsiteX26" fmla="*/ 2647 w 10000"/>
                  <a:gd name="connsiteY26" fmla="*/ 0 h 10000"/>
                  <a:gd name="connsiteX27" fmla="*/ 2941 w 10000"/>
                  <a:gd name="connsiteY27" fmla="*/ 59 h 10000"/>
                  <a:gd name="connsiteX28" fmla="*/ 3088 w 10000"/>
                  <a:gd name="connsiteY28" fmla="*/ 176 h 10000"/>
                  <a:gd name="connsiteX29" fmla="*/ 3235 w 10000"/>
                  <a:gd name="connsiteY29" fmla="*/ 293 h 10000"/>
                  <a:gd name="connsiteX30" fmla="*/ 3382 w 10000"/>
                  <a:gd name="connsiteY30" fmla="*/ 440 h 10000"/>
                  <a:gd name="connsiteX31" fmla="*/ 3529 w 10000"/>
                  <a:gd name="connsiteY31" fmla="*/ 645 h 10000"/>
                  <a:gd name="connsiteX32" fmla="*/ 3676 w 10000"/>
                  <a:gd name="connsiteY32" fmla="*/ 850 h 10000"/>
                  <a:gd name="connsiteX33" fmla="*/ 3824 w 10000"/>
                  <a:gd name="connsiteY33" fmla="*/ 1085 h 10000"/>
                  <a:gd name="connsiteX34" fmla="*/ 3971 w 10000"/>
                  <a:gd name="connsiteY34" fmla="*/ 1378 h 10000"/>
                  <a:gd name="connsiteX35" fmla="*/ 4118 w 10000"/>
                  <a:gd name="connsiteY35" fmla="*/ 1672 h 10000"/>
                  <a:gd name="connsiteX36" fmla="*/ 4265 w 10000"/>
                  <a:gd name="connsiteY36" fmla="*/ 1965 h 10000"/>
                  <a:gd name="connsiteX37" fmla="*/ 4412 w 10000"/>
                  <a:gd name="connsiteY37" fmla="*/ 2317 h 10000"/>
                  <a:gd name="connsiteX38" fmla="*/ 4559 w 10000"/>
                  <a:gd name="connsiteY38" fmla="*/ 2669 h 10000"/>
                  <a:gd name="connsiteX39" fmla="*/ 4706 w 10000"/>
                  <a:gd name="connsiteY39" fmla="*/ 3050 h 10000"/>
                  <a:gd name="connsiteX40" fmla="*/ 4853 w 10000"/>
                  <a:gd name="connsiteY40" fmla="*/ 3431 h 10000"/>
                  <a:gd name="connsiteX41" fmla="*/ 5000 w 10000"/>
                  <a:gd name="connsiteY41" fmla="*/ 3842 h 10000"/>
                  <a:gd name="connsiteX42" fmla="*/ 5147 w 10000"/>
                  <a:gd name="connsiteY42" fmla="*/ 4252 h 10000"/>
                  <a:gd name="connsiteX43" fmla="*/ 5294 w 10000"/>
                  <a:gd name="connsiteY43" fmla="*/ 4663 h 10000"/>
                  <a:gd name="connsiteX44" fmla="*/ 5441 w 10000"/>
                  <a:gd name="connsiteY44" fmla="*/ 5073 h 10000"/>
                  <a:gd name="connsiteX45" fmla="*/ 5588 w 10000"/>
                  <a:gd name="connsiteY45" fmla="*/ 5484 h 10000"/>
                  <a:gd name="connsiteX46" fmla="*/ 5735 w 10000"/>
                  <a:gd name="connsiteY46" fmla="*/ 5894 h 10000"/>
                  <a:gd name="connsiteX47" fmla="*/ 5882 w 10000"/>
                  <a:gd name="connsiteY47" fmla="*/ 6305 h 10000"/>
                  <a:gd name="connsiteX48" fmla="*/ 6029 w 10000"/>
                  <a:gd name="connsiteY48" fmla="*/ 6686 h 10000"/>
                  <a:gd name="connsiteX49" fmla="*/ 6176 w 10000"/>
                  <a:gd name="connsiteY49" fmla="*/ 7067 h 10000"/>
                  <a:gd name="connsiteX50" fmla="*/ 6324 w 10000"/>
                  <a:gd name="connsiteY50" fmla="*/ 7449 h 10000"/>
                  <a:gd name="connsiteX51" fmla="*/ 6471 w 10000"/>
                  <a:gd name="connsiteY51" fmla="*/ 7801 h 10000"/>
                  <a:gd name="connsiteX52" fmla="*/ 6618 w 10000"/>
                  <a:gd name="connsiteY52" fmla="*/ 8152 h 10000"/>
                  <a:gd name="connsiteX53" fmla="*/ 6765 w 10000"/>
                  <a:gd name="connsiteY53" fmla="*/ 8475 h 10000"/>
                  <a:gd name="connsiteX54" fmla="*/ 6912 w 10000"/>
                  <a:gd name="connsiteY54" fmla="*/ 8739 h 10000"/>
                  <a:gd name="connsiteX55" fmla="*/ 7059 w 10000"/>
                  <a:gd name="connsiteY55" fmla="*/ 9003 h 10000"/>
                  <a:gd name="connsiteX56" fmla="*/ 7206 w 10000"/>
                  <a:gd name="connsiteY56" fmla="*/ 9267 h 10000"/>
                  <a:gd name="connsiteX57" fmla="*/ 7353 w 10000"/>
                  <a:gd name="connsiteY57" fmla="*/ 9472 h 10000"/>
                  <a:gd name="connsiteX58" fmla="*/ 7500 w 10000"/>
                  <a:gd name="connsiteY58" fmla="*/ 9648 h 10000"/>
                  <a:gd name="connsiteX59" fmla="*/ 7647 w 10000"/>
                  <a:gd name="connsiteY59" fmla="*/ 9795 h 10000"/>
                  <a:gd name="connsiteX60" fmla="*/ 7794 w 10000"/>
                  <a:gd name="connsiteY60" fmla="*/ 9912 h 10000"/>
                  <a:gd name="connsiteX61" fmla="*/ 8088 w 10000"/>
                  <a:gd name="connsiteY61" fmla="*/ 10000 h 10000"/>
                  <a:gd name="connsiteX62" fmla="*/ 8088 w 10000"/>
                  <a:gd name="connsiteY62" fmla="*/ 10000 h 10000"/>
                  <a:gd name="connsiteX63" fmla="*/ 8235 w 10000"/>
                  <a:gd name="connsiteY63" fmla="*/ 10000 h 10000"/>
                  <a:gd name="connsiteX64" fmla="*/ 8529 w 10000"/>
                  <a:gd name="connsiteY64" fmla="*/ 9941 h 10000"/>
                  <a:gd name="connsiteX65" fmla="*/ 8676 w 10000"/>
                  <a:gd name="connsiteY65" fmla="*/ 9824 h 10000"/>
                  <a:gd name="connsiteX66" fmla="*/ 8824 w 10000"/>
                  <a:gd name="connsiteY66" fmla="*/ 9707 h 10000"/>
                  <a:gd name="connsiteX67" fmla="*/ 8971 w 10000"/>
                  <a:gd name="connsiteY67" fmla="*/ 9560 h 10000"/>
                  <a:gd name="connsiteX68" fmla="*/ 9118 w 10000"/>
                  <a:gd name="connsiteY68" fmla="*/ 9355 h 10000"/>
                  <a:gd name="connsiteX69" fmla="*/ 9265 w 10000"/>
                  <a:gd name="connsiteY69" fmla="*/ 9150 h 10000"/>
                  <a:gd name="connsiteX70" fmla="*/ 9412 w 10000"/>
                  <a:gd name="connsiteY70" fmla="*/ 8915 h 10000"/>
                  <a:gd name="connsiteX71" fmla="*/ 9559 w 10000"/>
                  <a:gd name="connsiteY71" fmla="*/ 8622 h 10000"/>
                  <a:gd name="connsiteX72" fmla="*/ 9706 w 10000"/>
                  <a:gd name="connsiteY72" fmla="*/ 8328 h 10000"/>
                  <a:gd name="connsiteX73" fmla="*/ 9853 w 10000"/>
                  <a:gd name="connsiteY73" fmla="*/ 8006 h 10000"/>
                  <a:gd name="connsiteX74" fmla="*/ 10000 w 10000"/>
                  <a:gd name="connsiteY74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2199 h 10000"/>
                  <a:gd name="connsiteX12" fmla="*/ 882 w 10000"/>
                  <a:gd name="connsiteY12" fmla="*/ 1906 h 10000"/>
                  <a:gd name="connsiteX13" fmla="*/ 1029 w 10000"/>
                  <a:gd name="connsiteY13" fmla="*/ 1584 h 10000"/>
                  <a:gd name="connsiteX14" fmla="*/ 1176 w 10000"/>
                  <a:gd name="connsiteY14" fmla="*/ 1290 h 10000"/>
                  <a:gd name="connsiteX15" fmla="*/ 1324 w 10000"/>
                  <a:gd name="connsiteY15" fmla="*/ 1026 h 10000"/>
                  <a:gd name="connsiteX16" fmla="*/ 1471 w 10000"/>
                  <a:gd name="connsiteY16" fmla="*/ 792 h 10000"/>
                  <a:gd name="connsiteX17" fmla="*/ 1618 w 10000"/>
                  <a:gd name="connsiteY17" fmla="*/ 587 h 10000"/>
                  <a:gd name="connsiteX18" fmla="*/ 1765 w 10000"/>
                  <a:gd name="connsiteY18" fmla="*/ 411 h 10000"/>
                  <a:gd name="connsiteX19" fmla="*/ 1912 w 10000"/>
                  <a:gd name="connsiteY19" fmla="*/ 235 h 10000"/>
                  <a:gd name="connsiteX20" fmla="*/ 2059 w 10000"/>
                  <a:gd name="connsiteY20" fmla="*/ 147 h 10000"/>
                  <a:gd name="connsiteX21" fmla="*/ 2206 w 10000"/>
                  <a:gd name="connsiteY21" fmla="*/ 59 h 10000"/>
                  <a:gd name="connsiteX22" fmla="*/ 2500 w 10000"/>
                  <a:gd name="connsiteY22" fmla="*/ 0 h 10000"/>
                  <a:gd name="connsiteX23" fmla="*/ 2353 w 10000"/>
                  <a:gd name="connsiteY23" fmla="*/ 0 h 10000"/>
                  <a:gd name="connsiteX24" fmla="*/ 2500 w 10000"/>
                  <a:gd name="connsiteY24" fmla="*/ 0 h 10000"/>
                  <a:gd name="connsiteX25" fmla="*/ 2647 w 10000"/>
                  <a:gd name="connsiteY25" fmla="*/ 0 h 10000"/>
                  <a:gd name="connsiteX26" fmla="*/ 2941 w 10000"/>
                  <a:gd name="connsiteY26" fmla="*/ 59 h 10000"/>
                  <a:gd name="connsiteX27" fmla="*/ 3088 w 10000"/>
                  <a:gd name="connsiteY27" fmla="*/ 176 h 10000"/>
                  <a:gd name="connsiteX28" fmla="*/ 3235 w 10000"/>
                  <a:gd name="connsiteY28" fmla="*/ 293 h 10000"/>
                  <a:gd name="connsiteX29" fmla="*/ 3382 w 10000"/>
                  <a:gd name="connsiteY29" fmla="*/ 440 h 10000"/>
                  <a:gd name="connsiteX30" fmla="*/ 3529 w 10000"/>
                  <a:gd name="connsiteY30" fmla="*/ 645 h 10000"/>
                  <a:gd name="connsiteX31" fmla="*/ 3676 w 10000"/>
                  <a:gd name="connsiteY31" fmla="*/ 850 h 10000"/>
                  <a:gd name="connsiteX32" fmla="*/ 3824 w 10000"/>
                  <a:gd name="connsiteY32" fmla="*/ 1085 h 10000"/>
                  <a:gd name="connsiteX33" fmla="*/ 3971 w 10000"/>
                  <a:gd name="connsiteY33" fmla="*/ 1378 h 10000"/>
                  <a:gd name="connsiteX34" fmla="*/ 4118 w 10000"/>
                  <a:gd name="connsiteY34" fmla="*/ 1672 h 10000"/>
                  <a:gd name="connsiteX35" fmla="*/ 4265 w 10000"/>
                  <a:gd name="connsiteY35" fmla="*/ 1965 h 10000"/>
                  <a:gd name="connsiteX36" fmla="*/ 4412 w 10000"/>
                  <a:gd name="connsiteY36" fmla="*/ 2317 h 10000"/>
                  <a:gd name="connsiteX37" fmla="*/ 4559 w 10000"/>
                  <a:gd name="connsiteY37" fmla="*/ 2669 h 10000"/>
                  <a:gd name="connsiteX38" fmla="*/ 4706 w 10000"/>
                  <a:gd name="connsiteY38" fmla="*/ 3050 h 10000"/>
                  <a:gd name="connsiteX39" fmla="*/ 4853 w 10000"/>
                  <a:gd name="connsiteY39" fmla="*/ 3431 h 10000"/>
                  <a:gd name="connsiteX40" fmla="*/ 5000 w 10000"/>
                  <a:gd name="connsiteY40" fmla="*/ 3842 h 10000"/>
                  <a:gd name="connsiteX41" fmla="*/ 5147 w 10000"/>
                  <a:gd name="connsiteY41" fmla="*/ 4252 h 10000"/>
                  <a:gd name="connsiteX42" fmla="*/ 5294 w 10000"/>
                  <a:gd name="connsiteY42" fmla="*/ 4663 h 10000"/>
                  <a:gd name="connsiteX43" fmla="*/ 5441 w 10000"/>
                  <a:gd name="connsiteY43" fmla="*/ 5073 h 10000"/>
                  <a:gd name="connsiteX44" fmla="*/ 5588 w 10000"/>
                  <a:gd name="connsiteY44" fmla="*/ 5484 h 10000"/>
                  <a:gd name="connsiteX45" fmla="*/ 5735 w 10000"/>
                  <a:gd name="connsiteY45" fmla="*/ 5894 h 10000"/>
                  <a:gd name="connsiteX46" fmla="*/ 5882 w 10000"/>
                  <a:gd name="connsiteY46" fmla="*/ 6305 h 10000"/>
                  <a:gd name="connsiteX47" fmla="*/ 6029 w 10000"/>
                  <a:gd name="connsiteY47" fmla="*/ 6686 h 10000"/>
                  <a:gd name="connsiteX48" fmla="*/ 6176 w 10000"/>
                  <a:gd name="connsiteY48" fmla="*/ 7067 h 10000"/>
                  <a:gd name="connsiteX49" fmla="*/ 6324 w 10000"/>
                  <a:gd name="connsiteY49" fmla="*/ 7449 h 10000"/>
                  <a:gd name="connsiteX50" fmla="*/ 6471 w 10000"/>
                  <a:gd name="connsiteY50" fmla="*/ 7801 h 10000"/>
                  <a:gd name="connsiteX51" fmla="*/ 6618 w 10000"/>
                  <a:gd name="connsiteY51" fmla="*/ 8152 h 10000"/>
                  <a:gd name="connsiteX52" fmla="*/ 6765 w 10000"/>
                  <a:gd name="connsiteY52" fmla="*/ 8475 h 10000"/>
                  <a:gd name="connsiteX53" fmla="*/ 6912 w 10000"/>
                  <a:gd name="connsiteY53" fmla="*/ 8739 h 10000"/>
                  <a:gd name="connsiteX54" fmla="*/ 7059 w 10000"/>
                  <a:gd name="connsiteY54" fmla="*/ 9003 h 10000"/>
                  <a:gd name="connsiteX55" fmla="*/ 7206 w 10000"/>
                  <a:gd name="connsiteY55" fmla="*/ 9267 h 10000"/>
                  <a:gd name="connsiteX56" fmla="*/ 7353 w 10000"/>
                  <a:gd name="connsiteY56" fmla="*/ 9472 h 10000"/>
                  <a:gd name="connsiteX57" fmla="*/ 7500 w 10000"/>
                  <a:gd name="connsiteY57" fmla="*/ 9648 h 10000"/>
                  <a:gd name="connsiteX58" fmla="*/ 7647 w 10000"/>
                  <a:gd name="connsiteY58" fmla="*/ 9795 h 10000"/>
                  <a:gd name="connsiteX59" fmla="*/ 7794 w 10000"/>
                  <a:gd name="connsiteY59" fmla="*/ 9912 h 10000"/>
                  <a:gd name="connsiteX60" fmla="*/ 8088 w 10000"/>
                  <a:gd name="connsiteY60" fmla="*/ 10000 h 10000"/>
                  <a:gd name="connsiteX61" fmla="*/ 8088 w 10000"/>
                  <a:gd name="connsiteY61" fmla="*/ 10000 h 10000"/>
                  <a:gd name="connsiteX62" fmla="*/ 8235 w 10000"/>
                  <a:gd name="connsiteY62" fmla="*/ 10000 h 10000"/>
                  <a:gd name="connsiteX63" fmla="*/ 8529 w 10000"/>
                  <a:gd name="connsiteY63" fmla="*/ 9941 h 10000"/>
                  <a:gd name="connsiteX64" fmla="*/ 8676 w 10000"/>
                  <a:gd name="connsiteY64" fmla="*/ 9824 h 10000"/>
                  <a:gd name="connsiteX65" fmla="*/ 8824 w 10000"/>
                  <a:gd name="connsiteY65" fmla="*/ 9707 h 10000"/>
                  <a:gd name="connsiteX66" fmla="*/ 8971 w 10000"/>
                  <a:gd name="connsiteY66" fmla="*/ 9560 h 10000"/>
                  <a:gd name="connsiteX67" fmla="*/ 9118 w 10000"/>
                  <a:gd name="connsiteY67" fmla="*/ 9355 h 10000"/>
                  <a:gd name="connsiteX68" fmla="*/ 9265 w 10000"/>
                  <a:gd name="connsiteY68" fmla="*/ 9150 h 10000"/>
                  <a:gd name="connsiteX69" fmla="*/ 9412 w 10000"/>
                  <a:gd name="connsiteY69" fmla="*/ 8915 h 10000"/>
                  <a:gd name="connsiteX70" fmla="*/ 9559 w 10000"/>
                  <a:gd name="connsiteY70" fmla="*/ 8622 h 10000"/>
                  <a:gd name="connsiteX71" fmla="*/ 9706 w 10000"/>
                  <a:gd name="connsiteY71" fmla="*/ 8328 h 10000"/>
                  <a:gd name="connsiteX72" fmla="*/ 9853 w 10000"/>
                  <a:gd name="connsiteY72" fmla="*/ 8006 h 10000"/>
                  <a:gd name="connsiteX73" fmla="*/ 10000 w 10000"/>
                  <a:gd name="connsiteY73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551 h 10000"/>
                  <a:gd name="connsiteX10" fmla="*/ 735 w 10000"/>
                  <a:gd name="connsiteY10" fmla="*/ 2229 h 10000"/>
                  <a:gd name="connsiteX11" fmla="*/ 882 w 10000"/>
                  <a:gd name="connsiteY11" fmla="*/ 1906 h 10000"/>
                  <a:gd name="connsiteX12" fmla="*/ 1029 w 10000"/>
                  <a:gd name="connsiteY12" fmla="*/ 1584 h 10000"/>
                  <a:gd name="connsiteX13" fmla="*/ 1176 w 10000"/>
                  <a:gd name="connsiteY13" fmla="*/ 1290 h 10000"/>
                  <a:gd name="connsiteX14" fmla="*/ 1324 w 10000"/>
                  <a:gd name="connsiteY14" fmla="*/ 1026 h 10000"/>
                  <a:gd name="connsiteX15" fmla="*/ 1471 w 10000"/>
                  <a:gd name="connsiteY15" fmla="*/ 792 h 10000"/>
                  <a:gd name="connsiteX16" fmla="*/ 1618 w 10000"/>
                  <a:gd name="connsiteY16" fmla="*/ 587 h 10000"/>
                  <a:gd name="connsiteX17" fmla="*/ 1765 w 10000"/>
                  <a:gd name="connsiteY17" fmla="*/ 411 h 10000"/>
                  <a:gd name="connsiteX18" fmla="*/ 1912 w 10000"/>
                  <a:gd name="connsiteY18" fmla="*/ 235 h 10000"/>
                  <a:gd name="connsiteX19" fmla="*/ 2059 w 10000"/>
                  <a:gd name="connsiteY19" fmla="*/ 147 h 10000"/>
                  <a:gd name="connsiteX20" fmla="*/ 2206 w 10000"/>
                  <a:gd name="connsiteY20" fmla="*/ 59 h 10000"/>
                  <a:gd name="connsiteX21" fmla="*/ 2500 w 10000"/>
                  <a:gd name="connsiteY21" fmla="*/ 0 h 10000"/>
                  <a:gd name="connsiteX22" fmla="*/ 2353 w 10000"/>
                  <a:gd name="connsiteY22" fmla="*/ 0 h 10000"/>
                  <a:gd name="connsiteX23" fmla="*/ 2500 w 10000"/>
                  <a:gd name="connsiteY23" fmla="*/ 0 h 10000"/>
                  <a:gd name="connsiteX24" fmla="*/ 2647 w 10000"/>
                  <a:gd name="connsiteY24" fmla="*/ 0 h 10000"/>
                  <a:gd name="connsiteX25" fmla="*/ 2941 w 10000"/>
                  <a:gd name="connsiteY25" fmla="*/ 59 h 10000"/>
                  <a:gd name="connsiteX26" fmla="*/ 3088 w 10000"/>
                  <a:gd name="connsiteY26" fmla="*/ 176 h 10000"/>
                  <a:gd name="connsiteX27" fmla="*/ 3235 w 10000"/>
                  <a:gd name="connsiteY27" fmla="*/ 293 h 10000"/>
                  <a:gd name="connsiteX28" fmla="*/ 3382 w 10000"/>
                  <a:gd name="connsiteY28" fmla="*/ 440 h 10000"/>
                  <a:gd name="connsiteX29" fmla="*/ 3529 w 10000"/>
                  <a:gd name="connsiteY29" fmla="*/ 645 h 10000"/>
                  <a:gd name="connsiteX30" fmla="*/ 3676 w 10000"/>
                  <a:gd name="connsiteY30" fmla="*/ 850 h 10000"/>
                  <a:gd name="connsiteX31" fmla="*/ 3824 w 10000"/>
                  <a:gd name="connsiteY31" fmla="*/ 1085 h 10000"/>
                  <a:gd name="connsiteX32" fmla="*/ 3971 w 10000"/>
                  <a:gd name="connsiteY32" fmla="*/ 1378 h 10000"/>
                  <a:gd name="connsiteX33" fmla="*/ 4118 w 10000"/>
                  <a:gd name="connsiteY33" fmla="*/ 1672 h 10000"/>
                  <a:gd name="connsiteX34" fmla="*/ 4265 w 10000"/>
                  <a:gd name="connsiteY34" fmla="*/ 1965 h 10000"/>
                  <a:gd name="connsiteX35" fmla="*/ 4412 w 10000"/>
                  <a:gd name="connsiteY35" fmla="*/ 2317 h 10000"/>
                  <a:gd name="connsiteX36" fmla="*/ 4559 w 10000"/>
                  <a:gd name="connsiteY36" fmla="*/ 2669 h 10000"/>
                  <a:gd name="connsiteX37" fmla="*/ 4706 w 10000"/>
                  <a:gd name="connsiteY37" fmla="*/ 3050 h 10000"/>
                  <a:gd name="connsiteX38" fmla="*/ 4853 w 10000"/>
                  <a:gd name="connsiteY38" fmla="*/ 3431 h 10000"/>
                  <a:gd name="connsiteX39" fmla="*/ 5000 w 10000"/>
                  <a:gd name="connsiteY39" fmla="*/ 3842 h 10000"/>
                  <a:gd name="connsiteX40" fmla="*/ 5147 w 10000"/>
                  <a:gd name="connsiteY40" fmla="*/ 4252 h 10000"/>
                  <a:gd name="connsiteX41" fmla="*/ 5294 w 10000"/>
                  <a:gd name="connsiteY41" fmla="*/ 4663 h 10000"/>
                  <a:gd name="connsiteX42" fmla="*/ 5441 w 10000"/>
                  <a:gd name="connsiteY42" fmla="*/ 5073 h 10000"/>
                  <a:gd name="connsiteX43" fmla="*/ 5588 w 10000"/>
                  <a:gd name="connsiteY43" fmla="*/ 5484 h 10000"/>
                  <a:gd name="connsiteX44" fmla="*/ 5735 w 10000"/>
                  <a:gd name="connsiteY44" fmla="*/ 5894 h 10000"/>
                  <a:gd name="connsiteX45" fmla="*/ 5882 w 10000"/>
                  <a:gd name="connsiteY45" fmla="*/ 6305 h 10000"/>
                  <a:gd name="connsiteX46" fmla="*/ 6029 w 10000"/>
                  <a:gd name="connsiteY46" fmla="*/ 6686 h 10000"/>
                  <a:gd name="connsiteX47" fmla="*/ 6176 w 10000"/>
                  <a:gd name="connsiteY47" fmla="*/ 7067 h 10000"/>
                  <a:gd name="connsiteX48" fmla="*/ 6324 w 10000"/>
                  <a:gd name="connsiteY48" fmla="*/ 7449 h 10000"/>
                  <a:gd name="connsiteX49" fmla="*/ 6471 w 10000"/>
                  <a:gd name="connsiteY49" fmla="*/ 7801 h 10000"/>
                  <a:gd name="connsiteX50" fmla="*/ 6618 w 10000"/>
                  <a:gd name="connsiteY50" fmla="*/ 8152 h 10000"/>
                  <a:gd name="connsiteX51" fmla="*/ 6765 w 10000"/>
                  <a:gd name="connsiteY51" fmla="*/ 8475 h 10000"/>
                  <a:gd name="connsiteX52" fmla="*/ 6912 w 10000"/>
                  <a:gd name="connsiteY52" fmla="*/ 8739 h 10000"/>
                  <a:gd name="connsiteX53" fmla="*/ 7059 w 10000"/>
                  <a:gd name="connsiteY53" fmla="*/ 9003 h 10000"/>
                  <a:gd name="connsiteX54" fmla="*/ 7206 w 10000"/>
                  <a:gd name="connsiteY54" fmla="*/ 9267 h 10000"/>
                  <a:gd name="connsiteX55" fmla="*/ 7353 w 10000"/>
                  <a:gd name="connsiteY55" fmla="*/ 9472 h 10000"/>
                  <a:gd name="connsiteX56" fmla="*/ 7500 w 10000"/>
                  <a:gd name="connsiteY56" fmla="*/ 9648 h 10000"/>
                  <a:gd name="connsiteX57" fmla="*/ 7647 w 10000"/>
                  <a:gd name="connsiteY57" fmla="*/ 9795 h 10000"/>
                  <a:gd name="connsiteX58" fmla="*/ 7794 w 10000"/>
                  <a:gd name="connsiteY58" fmla="*/ 9912 h 10000"/>
                  <a:gd name="connsiteX59" fmla="*/ 8088 w 10000"/>
                  <a:gd name="connsiteY59" fmla="*/ 10000 h 10000"/>
                  <a:gd name="connsiteX60" fmla="*/ 8088 w 10000"/>
                  <a:gd name="connsiteY60" fmla="*/ 10000 h 10000"/>
                  <a:gd name="connsiteX61" fmla="*/ 8235 w 10000"/>
                  <a:gd name="connsiteY61" fmla="*/ 10000 h 10000"/>
                  <a:gd name="connsiteX62" fmla="*/ 8529 w 10000"/>
                  <a:gd name="connsiteY62" fmla="*/ 9941 h 10000"/>
                  <a:gd name="connsiteX63" fmla="*/ 8676 w 10000"/>
                  <a:gd name="connsiteY63" fmla="*/ 9824 h 10000"/>
                  <a:gd name="connsiteX64" fmla="*/ 8824 w 10000"/>
                  <a:gd name="connsiteY64" fmla="*/ 9707 h 10000"/>
                  <a:gd name="connsiteX65" fmla="*/ 8971 w 10000"/>
                  <a:gd name="connsiteY65" fmla="*/ 9560 h 10000"/>
                  <a:gd name="connsiteX66" fmla="*/ 9118 w 10000"/>
                  <a:gd name="connsiteY66" fmla="*/ 9355 h 10000"/>
                  <a:gd name="connsiteX67" fmla="*/ 9265 w 10000"/>
                  <a:gd name="connsiteY67" fmla="*/ 9150 h 10000"/>
                  <a:gd name="connsiteX68" fmla="*/ 9412 w 10000"/>
                  <a:gd name="connsiteY68" fmla="*/ 8915 h 10000"/>
                  <a:gd name="connsiteX69" fmla="*/ 9559 w 10000"/>
                  <a:gd name="connsiteY69" fmla="*/ 8622 h 10000"/>
                  <a:gd name="connsiteX70" fmla="*/ 9706 w 10000"/>
                  <a:gd name="connsiteY70" fmla="*/ 8328 h 10000"/>
                  <a:gd name="connsiteX71" fmla="*/ 9853 w 10000"/>
                  <a:gd name="connsiteY71" fmla="*/ 8006 h 10000"/>
                  <a:gd name="connsiteX72" fmla="*/ 10000 w 10000"/>
                  <a:gd name="connsiteY72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933 h 10000"/>
                  <a:gd name="connsiteX8" fmla="*/ 588 w 10000"/>
                  <a:gd name="connsiteY8" fmla="*/ 2581 h 10000"/>
                  <a:gd name="connsiteX9" fmla="*/ 735 w 10000"/>
                  <a:gd name="connsiteY9" fmla="*/ 2229 h 10000"/>
                  <a:gd name="connsiteX10" fmla="*/ 882 w 10000"/>
                  <a:gd name="connsiteY10" fmla="*/ 1906 h 10000"/>
                  <a:gd name="connsiteX11" fmla="*/ 1029 w 10000"/>
                  <a:gd name="connsiteY11" fmla="*/ 1584 h 10000"/>
                  <a:gd name="connsiteX12" fmla="*/ 1176 w 10000"/>
                  <a:gd name="connsiteY12" fmla="*/ 1290 h 10000"/>
                  <a:gd name="connsiteX13" fmla="*/ 1324 w 10000"/>
                  <a:gd name="connsiteY13" fmla="*/ 1026 h 10000"/>
                  <a:gd name="connsiteX14" fmla="*/ 1471 w 10000"/>
                  <a:gd name="connsiteY14" fmla="*/ 792 h 10000"/>
                  <a:gd name="connsiteX15" fmla="*/ 1618 w 10000"/>
                  <a:gd name="connsiteY15" fmla="*/ 587 h 10000"/>
                  <a:gd name="connsiteX16" fmla="*/ 1765 w 10000"/>
                  <a:gd name="connsiteY16" fmla="*/ 411 h 10000"/>
                  <a:gd name="connsiteX17" fmla="*/ 1912 w 10000"/>
                  <a:gd name="connsiteY17" fmla="*/ 235 h 10000"/>
                  <a:gd name="connsiteX18" fmla="*/ 2059 w 10000"/>
                  <a:gd name="connsiteY18" fmla="*/ 147 h 10000"/>
                  <a:gd name="connsiteX19" fmla="*/ 2206 w 10000"/>
                  <a:gd name="connsiteY19" fmla="*/ 59 h 10000"/>
                  <a:gd name="connsiteX20" fmla="*/ 2500 w 10000"/>
                  <a:gd name="connsiteY20" fmla="*/ 0 h 10000"/>
                  <a:gd name="connsiteX21" fmla="*/ 2353 w 10000"/>
                  <a:gd name="connsiteY21" fmla="*/ 0 h 10000"/>
                  <a:gd name="connsiteX22" fmla="*/ 2500 w 10000"/>
                  <a:gd name="connsiteY22" fmla="*/ 0 h 10000"/>
                  <a:gd name="connsiteX23" fmla="*/ 2647 w 10000"/>
                  <a:gd name="connsiteY23" fmla="*/ 0 h 10000"/>
                  <a:gd name="connsiteX24" fmla="*/ 2941 w 10000"/>
                  <a:gd name="connsiteY24" fmla="*/ 59 h 10000"/>
                  <a:gd name="connsiteX25" fmla="*/ 3088 w 10000"/>
                  <a:gd name="connsiteY25" fmla="*/ 176 h 10000"/>
                  <a:gd name="connsiteX26" fmla="*/ 3235 w 10000"/>
                  <a:gd name="connsiteY26" fmla="*/ 293 h 10000"/>
                  <a:gd name="connsiteX27" fmla="*/ 3382 w 10000"/>
                  <a:gd name="connsiteY27" fmla="*/ 440 h 10000"/>
                  <a:gd name="connsiteX28" fmla="*/ 3529 w 10000"/>
                  <a:gd name="connsiteY28" fmla="*/ 645 h 10000"/>
                  <a:gd name="connsiteX29" fmla="*/ 3676 w 10000"/>
                  <a:gd name="connsiteY29" fmla="*/ 850 h 10000"/>
                  <a:gd name="connsiteX30" fmla="*/ 3824 w 10000"/>
                  <a:gd name="connsiteY30" fmla="*/ 1085 h 10000"/>
                  <a:gd name="connsiteX31" fmla="*/ 3971 w 10000"/>
                  <a:gd name="connsiteY31" fmla="*/ 1378 h 10000"/>
                  <a:gd name="connsiteX32" fmla="*/ 4118 w 10000"/>
                  <a:gd name="connsiteY32" fmla="*/ 1672 h 10000"/>
                  <a:gd name="connsiteX33" fmla="*/ 4265 w 10000"/>
                  <a:gd name="connsiteY33" fmla="*/ 1965 h 10000"/>
                  <a:gd name="connsiteX34" fmla="*/ 4412 w 10000"/>
                  <a:gd name="connsiteY34" fmla="*/ 2317 h 10000"/>
                  <a:gd name="connsiteX35" fmla="*/ 4559 w 10000"/>
                  <a:gd name="connsiteY35" fmla="*/ 2669 h 10000"/>
                  <a:gd name="connsiteX36" fmla="*/ 4706 w 10000"/>
                  <a:gd name="connsiteY36" fmla="*/ 3050 h 10000"/>
                  <a:gd name="connsiteX37" fmla="*/ 4853 w 10000"/>
                  <a:gd name="connsiteY37" fmla="*/ 3431 h 10000"/>
                  <a:gd name="connsiteX38" fmla="*/ 5000 w 10000"/>
                  <a:gd name="connsiteY38" fmla="*/ 3842 h 10000"/>
                  <a:gd name="connsiteX39" fmla="*/ 5147 w 10000"/>
                  <a:gd name="connsiteY39" fmla="*/ 4252 h 10000"/>
                  <a:gd name="connsiteX40" fmla="*/ 5294 w 10000"/>
                  <a:gd name="connsiteY40" fmla="*/ 4663 h 10000"/>
                  <a:gd name="connsiteX41" fmla="*/ 5441 w 10000"/>
                  <a:gd name="connsiteY41" fmla="*/ 5073 h 10000"/>
                  <a:gd name="connsiteX42" fmla="*/ 5588 w 10000"/>
                  <a:gd name="connsiteY42" fmla="*/ 5484 h 10000"/>
                  <a:gd name="connsiteX43" fmla="*/ 5735 w 10000"/>
                  <a:gd name="connsiteY43" fmla="*/ 5894 h 10000"/>
                  <a:gd name="connsiteX44" fmla="*/ 5882 w 10000"/>
                  <a:gd name="connsiteY44" fmla="*/ 6305 h 10000"/>
                  <a:gd name="connsiteX45" fmla="*/ 6029 w 10000"/>
                  <a:gd name="connsiteY45" fmla="*/ 6686 h 10000"/>
                  <a:gd name="connsiteX46" fmla="*/ 6176 w 10000"/>
                  <a:gd name="connsiteY46" fmla="*/ 7067 h 10000"/>
                  <a:gd name="connsiteX47" fmla="*/ 6324 w 10000"/>
                  <a:gd name="connsiteY47" fmla="*/ 7449 h 10000"/>
                  <a:gd name="connsiteX48" fmla="*/ 6471 w 10000"/>
                  <a:gd name="connsiteY48" fmla="*/ 7801 h 10000"/>
                  <a:gd name="connsiteX49" fmla="*/ 6618 w 10000"/>
                  <a:gd name="connsiteY49" fmla="*/ 8152 h 10000"/>
                  <a:gd name="connsiteX50" fmla="*/ 6765 w 10000"/>
                  <a:gd name="connsiteY50" fmla="*/ 8475 h 10000"/>
                  <a:gd name="connsiteX51" fmla="*/ 6912 w 10000"/>
                  <a:gd name="connsiteY51" fmla="*/ 8739 h 10000"/>
                  <a:gd name="connsiteX52" fmla="*/ 7059 w 10000"/>
                  <a:gd name="connsiteY52" fmla="*/ 9003 h 10000"/>
                  <a:gd name="connsiteX53" fmla="*/ 7206 w 10000"/>
                  <a:gd name="connsiteY53" fmla="*/ 9267 h 10000"/>
                  <a:gd name="connsiteX54" fmla="*/ 7353 w 10000"/>
                  <a:gd name="connsiteY54" fmla="*/ 9472 h 10000"/>
                  <a:gd name="connsiteX55" fmla="*/ 7500 w 10000"/>
                  <a:gd name="connsiteY55" fmla="*/ 9648 h 10000"/>
                  <a:gd name="connsiteX56" fmla="*/ 7647 w 10000"/>
                  <a:gd name="connsiteY56" fmla="*/ 9795 h 10000"/>
                  <a:gd name="connsiteX57" fmla="*/ 7794 w 10000"/>
                  <a:gd name="connsiteY57" fmla="*/ 9912 h 10000"/>
                  <a:gd name="connsiteX58" fmla="*/ 8088 w 10000"/>
                  <a:gd name="connsiteY58" fmla="*/ 10000 h 10000"/>
                  <a:gd name="connsiteX59" fmla="*/ 8088 w 10000"/>
                  <a:gd name="connsiteY59" fmla="*/ 10000 h 10000"/>
                  <a:gd name="connsiteX60" fmla="*/ 8235 w 10000"/>
                  <a:gd name="connsiteY60" fmla="*/ 10000 h 10000"/>
                  <a:gd name="connsiteX61" fmla="*/ 8529 w 10000"/>
                  <a:gd name="connsiteY61" fmla="*/ 9941 h 10000"/>
                  <a:gd name="connsiteX62" fmla="*/ 8676 w 10000"/>
                  <a:gd name="connsiteY62" fmla="*/ 9824 h 10000"/>
                  <a:gd name="connsiteX63" fmla="*/ 8824 w 10000"/>
                  <a:gd name="connsiteY63" fmla="*/ 9707 h 10000"/>
                  <a:gd name="connsiteX64" fmla="*/ 8971 w 10000"/>
                  <a:gd name="connsiteY64" fmla="*/ 9560 h 10000"/>
                  <a:gd name="connsiteX65" fmla="*/ 9118 w 10000"/>
                  <a:gd name="connsiteY65" fmla="*/ 9355 h 10000"/>
                  <a:gd name="connsiteX66" fmla="*/ 9265 w 10000"/>
                  <a:gd name="connsiteY66" fmla="*/ 9150 h 10000"/>
                  <a:gd name="connsiteX67" fmla="*/ 9412 w 10000"/>
                  <a:gd name="connsiteY67" fmla="*/ 8915 h 10000"/>
                  <a:gd name="connsiteX68" fmla="*/ 9559 w 10000"/>
                  <a:gd name="connsiteY68" fmla="*/ 8622 h 10000"/>
                  <a:gd name="connsiteX69" fmla="*/ 9706 w 10000"/>
                  <a:gd name="connsiteY69" fmla="*/ 8328 h 10000"/>
                  <a:gd name="connsiteX70" fmla="*/ 9853 w 10000"/>
                  <a:gd name="connsiteY70" fmla="*/ 8006 h 10000"/>
                  <a:gd name="connsiteX71" fmla="*/ 10000 w 10000"/>
                  <a:gd name="connsiteY71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3314 h 10000"/>
                  <a:gd name="connsiteX6" fmla="*/ 441 w 10000"/>
                  <a:gd name="connsiteY6" fmla="*/ 2962 h 10000"/>
                  <a:gd name="connsiteX7" fmla="*/ 588 w 10000"/>
                  <a:gd name="connsiteY7" fmla="*/ 2581 h 10000"/>
                  <a:gd name="connsiteX8" fmla="*/ 735 w 10000"/>
                  <a:gd name="connsiteY8" fmla="*/ 2229 h 10000"/>
                  <a:gd name="connsiteX9" fmla="*/ 882 w 10000"/>
                  <a:gd name="connsiteY9" fmla="*/ 1906 h 10000"/>
                  <a:gd name="connsiteX10" fmla="*/ 1029 w 10000"/>
                  <a:gd name="connsiteY10" fmla="*/ 1584 h 10000"/>
                  <a:gd name="connsiteX11" fmla="*/ 1176 w 10000"/>
                  <a:gd name="connsiteY11" fmla="*/ 1290 h 10000"/>
                  <a:gd name="connsiteX12" fmla="*/ 1324 w 10000"/>
                  <a:gd name="connsiteY12" fmla="*/ 1026 h 10000"/>
                  <a:gd name="connsiteX13" fmla="*/ 1471 w 10000"/>
                  <a:gd name="connsiteY13" fmla="*/ 792 h 10000"/>
                  <a:gd name="connsiteX14" fmla="*/ 1618 w 10000"/>
                  <a:gd name="connsiteY14" fmla="*/ 587 h 10000"/>
                  <a:gd name="connsiteX15" fmla="*/ 1765 w 10000"/>
                  <a:gd name="connsiteY15" fmla="*/ 411 h 10000"/>
                  <a:gd name="connsiteX16" fmla="*/ 1912 w 10000"/>
                  <a:gd name="connsiteY16" fmla="*/ 235 h 10000"/>
                  <a:gd name="connsiteX17" fmla="*/ 2059 w 10000"/>
                  <a:gd name="connsiteY17" fmla="*/ 147 h 10000"/>
                  <a:gd name="connsiteX18" fmla="*/ 2206 w 10000"/>
                  <a:gd name="connsiteY18" fmla="*/ 59 h 10000"/>
                  <a:gd name="connsiteX19" fmla="*/ 2500 w 10000"/>
                  <a:gd name="connsiteY19" fmla="*/ 0 h 10000"/>
                  <a:gd name="connsiteX20" fmla="*/ 2353 w 10000"/>
                  <a:gd name="connsiteY20" fmla="*/ 0 h 10000"/>
                  <a:gd name="connsiteX21" fmla="*/ 2500 w 10000"/>
                  <a:gd name="connsiteY21" fmla="*/ 0 h 10000"/>
                  <a:gd name="connsiteX22" fmla="*/ 2647 w 10000"/>
                  <a:gd name="connsiteY22" fmla="*/ 0 h 10000"/>
                  <a:gd name="connsiteX23" fmla="*/ 2941 w 10000"/>
                  <a:gd name="connsiteY23" fmla="*/ 59 h 10000"/>
                  <a:gd name="connsiteX24" fmla="*/ 3088 w 10000"/>
                  <a:gd name="connsiteY24" fmla="*/ 176 h 10000"/>
                  <a:gd name="connsiteX25" fmla="*/ 3235 w 10000"/>
                  <a:gd name="connsiteY25" fmla="*/ 293 h 10000"/>
                  <a:gd name="connsiteX26" fmla="*/ 3382 w 10000"/>
                  <a:gd name="connsiteY26" fmla="*/ 440 h 10000"/>
                  <a:gd name="connsiteX27" fmla="*/ 3529 w 10000"/>
                  <a:gd name="connsiteY27" fmla="*/ 645 h 10000"/>
                  <a:gd name="connsiteX28" fmla="*/ 3676 w 10000"/>
                  <a:gd name="connsiteY28" fmla="*/ 850 h 10000"/>
                  <a:gd name="connsiteX29" fmla="*/ 3824 w 10000"/>
                  <a:gd name="connsiteY29" fmla="*/ 1085 h 10000"/>
                  <a:gd name="connsiteX30" fmla="*/ 3971 w 10000"/>
                  <a:gd name="connsiteY30" fmla="*/ 1378 h 10000"/>
                  <a:gd name="connsiteX31" fmla="*/ 4118 w 10000"/>
                  <a:gd name="connsiteY31" fmla="*/ 1672 h 10000"/>
                  <a:gd name="connsiteX32" fmla="*/ 4265 w 10000"/>
                  <a:gd name="connsiteY32" fmla="*/ 1965 h 10000"/>
                  <a:gd name="connsiteX33" fmla="*/ 4412 w 10000"/>
                  <a:gd name="connsiteY33" fmla="*/ 2317 h 10000"/>
                  <a:gd name="connsiteX34" fmla="*/ 4559 w 10000"/>
                  <a:gd name="connsiteY34" fmla="*/ 2669 h 10000"/>
                  <a:gd name="connsiteX35" fmla="*/ 4706 w 10000"/>
                  <a:gd name="connsiteY35" fmla="*/ 3050 h 10000"/>
                  <a:gd name="connsiteX36" fmla="*/ 4853 w 10000"/>
                  <a:gd name="connsiteY36" fmla="*/ 3431 h 10000"/>
                  <a:gd name="connsiteX37" fmla="*/ 5000 w 10000"/>
                  <a:gd name="connsiteY37" fmla="*/ 3842 h 10000"/>
                  <a:gd name="connsiteX38" fmla="*/ 5147 w 10000"/>
                  <a:gd name="connsiteY38" fmla="*/ 4252 h 10000"/>
                  <a:gd name="connsiteX39" fmla="*/ 5294 w 10000"/>
                  <a:gd name="connsiteY39" fmla="*/ 4663 h 10000"/>
                  <a:gd name="connsiteX40" fmla="*/ 5441 w 10000"/>
                  <a:gd name="connsiteY40" fmla="*/ 5073 h 10000"/>
                  <a:gd name="connsiteX41" fmla="*/ 5588 w 10000"/>
                  <a:gd name="connsiteY41" fmla="*/ 5484 h 10000"/>
                  <a:gd name="connsiteX42" fmla="*/ 5735 w 10000"/>
                  <a:gd name="connsiteY42" fmla="*/ 5894 h 10000"/>
                  <a:gd name="connsiteX43" fmla="*/ 5882 w 10000"/>
                  <a:gd name="connsiteY43" fmla="*/ 6305 h 10000"/>
                  <a:gd name="connsiteX44" fmla="*/ 6029 w 10000"/>
                  <a:gd name="connsiteY44" fmla="*/ 6686 h 10000"/>
                  <a:gd name="connsiteX45" fmla="*/ 6176 w 10000"/>
                  <a:gd name="connsiteY45" fmla="*/ 7067 h 10000"/>
                  <a:gd name="connsiteX46" fmla="*/ 6324 w 10000"/>
                  <a:gd name="connsiteY46" fmla="*/ 7449 h 10000"/>
                  <a:gd name="connsiteX47" fmla="*/ 6471 w 10000"/>
                  <a:gd name="connsiteY47" fmla="*/ 7801 h 10000"/>
                  <a:gd name="connsiteX48" fmla="*/ 6618 w 10000"/>
                  <a:gd name="connsiteY48" fmla="*/ 8152 h 10000"/>
                  <a:gd name="connsiteX49" fmla="*/ 6765 w 10000"/>
                  <a:gd name="connsiteY49" fmla="*/ 8475 h 10000"/>
                  <a:gd name="connsiteX50" fmla="*/ 6912 w 10000"/>
                  <a:gd name="connsiteY50" fmla="*/ 8739 h 10000"/>
                  <a:gd name="connsiteX51" fmla="*/ 7059 w 10000"/>
                  <a:gd name="connsiteY51" fmla="*/ 9003 h 10000"/>
                  <a:gd name="connsiteX52" fmla="*/ 7206 w 10000"/>
                  <a:gd name="connsiteY52" fmla="*/ 9267 h 10000"/>
                  <a:gd name="connsiteX53" fmla="*/ 7353 w 10000"/>
                  <a:gd name="connsiteY53" fmla="*/ 9472 h 10000"/>
                  <a:gd name="connsiteX54" fmla="*/ 7500 w 10000"/>
                  <a:gd name="connsiteY54" fmla="*/ 9648 h 10000"/>
                  <a:gd name="connsiteX55" fmla="*/ 7647 w 10000"/>
                  <a:gd name="connsiteY55" fmla="*/ 9795 h 10000"/>
                  <a:gd name="connsiteX56" fmla="*/ 7794 w 10000"/>
                  <a:gd name="connsiteY56" fmla="*/ 9912 h 10000"/>
                  <a:gd name="connsiteX57" fmla="*/ 8088 w 10000"/>
                  <a:gd name="connsiteY57" fmla="*/ 10000 h 10000"/>
                  <a:gd name="connsiteX58" fmla="*/ 8088 w 10000"/>
                  <a:gd name="connsiteY58" fmla="*/ 10000 h 10000"/>
                  <a:gd name="connsiteX59" fmla="*/ 8235 w 10000"/>
                  <a:gd name="connsiteY59" fmla="*/ 10000 h 10000"/>
                  <a:gd name="connsiteX60" fmla="*/ 8529 w 10000"/>
                  <a:gd name="connsiteY60" fmla="*/ 9941 h 10000"/>
                  <a:gd name="connsiteX61" fmla="*/ 8676 w 10000"/>
                  <a:gd name="connsiteY61" fmla="*/ 9824 h 10000"/>
                  <a:gd name="connsiteX62" fmla="*/ 8824 w 10000"/>
                  <a:gd name="connsiteY62" fmla="*/ 9707 h 10000"/>
                  <a:gd name="connsiteX63" fmla="*/ 8971 w 10000"/>
                  <a:gd name="connsiteY63" fmla="*/ 9560 h 10000"/>
                  <a:gd name="connsiteX64" fmla="*/ 9118 w 10000"/>
                  <a:gd name="connsiteY64" fmla="*/ 9355 h 10000"/>
                  <a:gd name="connsiteX65" fmla="*/ 9265 w 10000"/>
                  <a:gd name="connsiteY65" fmla="*/ 9150 h 10000"/>
                  <a:gd name="connsiteX66" fmla="*/ 9412 w 10000"/>
                  <a:gd name="connsiteY66" fmla="*/ 8915 h 10000"/>
                  <a:gd name="connsiteX67" fmla="*/ 9559 w 10000"/>
                  <a:gd name="connsiteY67" fmla="*/ 8622 h 10000"/>
                  <a:gd name="connsiteX68" fmla="*/ 9706 w 10000"/>
                  <a:gd name="connsiteY68" fmla="*/ 8328 h 10000"/>
                  <a:gd name="connsiteX69" fmla="*/ 9853 w 10000"/>
                  <a:gd name="connsiteY69" fmla="*/ 8006 h 10000"/>
                  <a:gd name="connsiteX70" fmla="*/ 10000 w 10000"/>
                  <a:gd name="connsiteY70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695 h 10000"/>
                  <a:gd name="connsiteX4" fmla="*/ 294 w 10000"/>
                  <a:gd name="connsiteY4" fmla="*/ 3343 h 10000"/>
                  <a:gd name="connsiteX5" fmla="*/ 441 w 10000"/>
                  <a:gd name="connsiteY5" fmla="*/ 2962 h 10000"/>
                  <a:gd name="connsiteX6" fmla="*/ 588 w 10000"/>
                  <a:gd name="connsiteY6" fmla="*/ 2581 h 10000"/>
                  <a:gd name="connsiteX7" fmla="*/ 735 w 10000"/>
                  <a:gd name="connsiteY7" fmla="*/ 2229 h 10000"/>
                  <a:gd name="connsiteX8" fmla="*/ 882 w 10000"/>
                  <a:gd name="connsiteY8" fmla="*/ 1906 h 10000"/>
                  <a:gd name="connsiteX9" fmla="*/ 1029 w 10000"/>
                  <a:gd name="connsiteY9" fmla="*/ 1584 h 10000"/>
                  <a:gd name="connsiteX10" fmla="*/ 1176 w 10000"/>
                  <a:gd name="connsiteY10" fmla="*/ 1290 h 10000"/>
                  <a:gd name="connsiteX11" fmla="*/ 1324 w 10000"/>
                  <a:gd name="connsiteY11" fmla="*/ 1026 h 10000"/>
                  <a:gd name="connsiteX12" fmla="*/ 1471 w 10000"/>
                  <a:gd name="connsiteY12" fmla="*/ 792 h 10000"/>
                  <a:gd name="connsiteX13" fmla="*/ 1618 w 10000"/>
                  <a:gd name="connsiteY13" fmla="*/ 587 h 10000"/>
                  <a:gd name="connsiteX14" fmla="*/ 1765 w 10000"/>
                  <a:gd name="connsiteY14" fmla="*/ 411 h 10000"/>
                  <a:gd name="connsiteX15" fmla="*/ 1912 w 10000"/>
                  <a:gd name="connsiteY15" fmla="*/ 235 h 10000"/>
                  <a:gd name="connsiteX16" fmla="*/ 2059 w 10000"/>
                  <a:gd name="connsiteY16" fmla="*/ 147 h 10000"/>
                  <a:gd name="connsiteX17" fmla="*/ 2206 w 10000"/>
                  <a:gd name="connsiteY17" fmla="*/ 59 h 10000"/>
                  <a:gd name="connsiteX18" fmla="*/ 2500 w 10000"/>
                  <a:gd name="connsiteY18" fmla="*/ 0 h 10000"/>
                  <a:gd name="connsiteX19" fmla="*/ 2353 w 10000"/>
                  <a:gd name="connsiteY19" fmla="*/ 0 h 10000"/>
                  <a:gd name="connsiteX20" fmla="*/ 2500 w 10000"/>
                  <a:gd name="connsiteY20" fmla="*/ 0 h 10000"/>
                  <a:gd name="connsiteX21" fmla="*/ 2647 w 10000"/>
                  <a:gd name="connsiteY21" fmla="*/ 0 h 10000"/>
                  <a:gd name="connsiteX22" fmla="*/ 2941 w 10000"/>
                  <a:gd name="connsiteY22" fmla="*/ 59 h 10000"/>
                  <a:gd name="connsiteX23" fmla="*/ 3088 w 10000"/>
                  <a:gd name="connsiteY23" fmla="*/ 176 h 10000"/>
                  <a:gd name="connsiteX24" fmla="*/ 3235 w 10000"/>
                  <a:gd name="connsiteY24" fmla="*/ 293 h 10000"/>
                  <a:gd name="connsiteX25" fmla="*/ 3382 w 10000"/>
                  <a:gd name="connsiteY25" fmla="*/ 440 h 10000"/>
                  <a:gd name="connsiteX26" fmla="*/ 3529 w 10000"/>
                  <a:gd name="connsiteY26" fmla="*/ 645 h 10000"/>
                  <a:gd name="connsiteX27" fmla="*/ 3676 w 10000"/>
                  <a:gd name="connsiteY27" fmla="*/ 850 h 10000"/>
                  <a:gd name="connsiteX28" fmla="*/ 3824 w 10000"/>
                  <a:gd name="connsiteY28" fmla="*/ 1085 h 10000"/>
                  <a:gd name="connsiteX29" fmla="*/ 3971 w 10000"/>
                  <a:gd name="connsiteY29" fmla="*/ 1378 h 10000"/>
                  <a:gd name="connsiteX30" fmla="*/ 4118 w 10000"/>
                  <a:gd name="connsiteY30" fmla="*/ 1672 h 10000"/>
                  <a:gd name="connsiteX31" fmla="*/ 4265 w 10000"/>
                  <a:gd name="connsiteY31" fmla="*/ 1965 h 10000"/>
                  <a:gd name="connsiteX32" fmla="*/ 4412 w 10000"/>
                  <a:gd name="connsiteY32" fmla="*/ 2317 h 10000"/>
                  <a:gd name="connsiteX33" fmla="*/ 4559 w 10000"/>
                  <a:gd name="connsiteY33" fmla="*/ 2669 h 10000"/>
                  <a:gd name="connsiteX34" fmla="*/ 4706 w 10000"/>
                  <a:gd name="connsiteY34" fmla="*/ 3050 h 10000"/>
                  <a:gd name="connsiteX35" fmla="*/ 4853 w 10000"/>
                  <a:gd name="connsiteY35" fmla="*/ 3431 h 10000"/>
                  <a:gd name="connsiteX36" fmla="*/ 5000 w 10000"/>
                  <a:gd name="connsiteY36" fmla="*/ 3842 h 10000"/>
                  <a:gd name="connsiteX37" fmla="*/ 5147 w 10000"/>
                  <a:gd name="connsiteY37" fmla="*/ 4252 h 10000"/>
                  <a:gd name="connsiteX38" fmla="*/ 5294 w 10000"/>
                  <a:gd name="connsiteY38" fmla="*/ 4663 h 10000"/>
                  <a:gd name="connsiteX39" fmla="*/ 5441 w 10000"/>
                  <a:gd name="connsiteY39" fmla="*/ 5073 h 10000"/>
                  <a:gd name="connsiteX40" fmla="*/ 5588 w 10000"/>
                  <a:gd name="connsiteY40" fmla="*/ 5484 h 10000"/>
                  <a:gd name="connsiteX41" fmla="*/ 5735 w 10000"/>
                  <a:gd name="connsiteY41" fmla="*/ 5894 h 10000"/>
                  <a:gd name="connsiteX42" fmla="*/ 5882 w 10000"/>
                  <a:gd name="connsiteY42" fmla="*/ 6305 h 10000"/>
                  <a:gd name="connsiteX43" fmla="*/ 6029 w 10000"/>
                  <a:gd name="connsiteY43" fmla="*/ 6686 h 10000"/>
                  <a:gd name="connsiteX44" fmla="*/ 6176 w 10000"/>
                  <a:gd name="connsiteY44" fmla="*/ 7067 h 10000"/>
                  <a:gd name="connsiteX45" fmla="*/ 6324 w 10000"/>
                  <a:gd name="connsiteY45" fmla="*/ 7449 h 10000"/>
                  <a:gd name="connsiteX46" fmla="*/ 6471 w 10000"/>
                  <a:gd name="connsiteY46" fmla="*/ 7801 h 10000"/>
                  <a:gd name="connsiteX47" fmla="*/ 6618 w 10000"/>
                  <a:gd name="connsiteY47" fmla="*/ 8152 h 10000"/>
                  <a:gd name="connsiteX48" fmla="*/ 6765 w 10000"/>
                  <a:gd name="connsiteY48" fmla="*/ 8475 h 10000"/>
                  <a:gd name="connsiteX49" fmla="*/ 6912 w 10000"/>
                  <a:gd name="connsiteY49" fmla="*/ 8739 h 10000"/>
                  <a:gd name="connsiteX50" fmla="*/ 7059 w 10000"/>
                  <a:gd name="connsiteY50" fmla="*/ 9003 h 10000"/>
                  <a:gd name="connsiteX51" fmla="*/ 7206 w 10000"/>
                  <a:gd name="connsiteY51" fmla="*/ 9267 h 10000"/>
                  <a:gd name="connsiteX52" fmla="*/ 7353 w 10000"/>
                  <a:gd name="connsiteY52" fmla="*/ 9472 h 10000"/>
                  <a:gd name="connsiteX53" fmla="*/ 7500 w 10000"/>
                  <a:gd name="connsiteY53" fmla="*/ 9648 h 10000"/>
                  <a:gd name="connsiteX54" fmla="*/ 7647 w 10000"/>
                  <a:gd name="connsiteY54" fmla="*/ 9795 h 10000"/>
                  <a:gd name="connsiteX55" fmla="*/ 7794 w 10000"/>
                  <a:gd name="connsiteY55" fmla="*/ 9912 h 10000"/>
                  <a:gd name="connsiteX56" fmla="*/ 8088 w 10000"/>
                  <a:gd name="connsiteY56" fmla="*/ 10000 h 10000"/>
                  <a:gd name="connsiteX57" fmla="*/ 8088 w 10000"/>
                  <a:gd name="connsiteY57" fmla="*/ 10000 h 10000"/>
                  <a:gd name="connsiteX58" fmla="*/ 8235 w 10000"/>
                  <a:gd name="connsiteY58" fmla="*/ 10000 h 10000"/>
                  <a:gd name="connsiteX59" fmla="*/ 8529 w 10000"/>
                  <a:gd name="connsiteY59" fmla="*/ 9941 h 10000"/>
                  <a:gd name="connsiteX60" fmla="*/ 8676 w 10000"/>
                  <a:gd name="connsiteY60" fmla="*/ 9824 h 10000"/>
                  <a:gd name="connsiteX61" fmla="*/ 8824 w 10000"/>
                  <a:gd name="connsiteY61" fmla="*/ 9707 h 10000"/>
                  <a:gd name="connsiteX62" fmla="*/ 8971 w 10000"/>
                  <a:gd name="connsiteY62" fmla="*/ 9560 h 10000"/>
                  <a:gd name="connsiteX63" fmla="*/ 9118 w 10000"/>
                  <a:gd name="connsiteY63" fmla="*/ 9355 h 10000"/>
                  <a:gd name="connsiteX64" fmla="*/ 9265 w 10000"/>
                  <a:gd name="connsiteY64" fmla="*/ 9150 h 10000"/>
                  <a:gd name="connsiteX65" fmla="*/ 9412 w 10000"/>
                  <a:gd name="connsiteY65" fmla="*/ 8915 h 10000"/>
                  <a:gd name="connsiteX66" fmla="*/ 9559 w 10000"/>
                  <a:gd name="connsiteY66" fmla="*/ 8622 h 10000"/>
                  <a:gd name="connsiteX67" fmla="*/ 9706 w 10000"/>
                  <a:gd name="connsiteY67" fmla="*/ 8328 h 10000"/>
                  <a:gd name="connsiteX68" fmla="*/ 9853 w 10000"/>
                  <a:gd name="connsiteY68" fmla="*/ 8006 h 10000"/>
                  <a:gd name="connsiteX69" fmla="*/ 10000 w 10000"/>
                  <a:gd name="connsiteY69" fmla="*/ 7683 h 10000"/>
                  <a:gd name="connsiteX0" fmla="*/ 0 w 10000"/>
                  <a:gd name="connsiteY0" fmla="*/ 4135 h 10000"/>
                  <a:gd name="connsiteX1" fmla="*/ 147 w 10000"/>
                  <a:gd name="connsiteY1" fmla="*/ 4106 h 10000"/>
                  <a:gd name="connsiteX2" fmla="*/ 147 w 10000"/>
                  <a:gd name="connsiteY2" fmla="*/ 3724 h 10000"/>
                  <a:gd name="connsiteX3" fmla="*/ 294 w 10000"/>
                  <a:gd name="connsiteY3" fmla="*/ 3343 h 10000"/>
                  <a:gd name="connsiteX4" fmla="*/ 441 w 10000"/>
                  <a:gd name="connsiteY4" fmla="*/ 2962 h 10000"/>
                  <a:gd name="connsiteX5" fmla="*/ 588 w 10000"/>
                  <a:gd name="connsiteY5" fmla="*/ 2581 h 10000"/>
                  <a:gd name="connsiteX6" fmla="*/ 735 w 10000"/>
                  <a:gd name="connsiteY6" fmla="*/ 2229 h 10000"/>
                  <a:gd name="connsiteX7" fmla="*/ 882 w 10000"/>
                  <a:gd name="connsiteY7" fmla="*/ 1906 h 10000"/>
                  <a:gd name="connsiteX8" fmla="*/ 1029 w 10000"/>
                  <a:gd name="connsiteY8" fmla="*/ 1584 h 10000"/>
                  <a:gd name="connsiteX9" fmla="*/ 1176 w 10000"/>
                  <a:gd name="connsiteY9" fmla="*/ 1290 h 10000"/>
                  <a:gd name="connsiteX10" fmla="*/ 1324 w 10000"/>
                  <a:gd name="connsiteY10" fmla="*/ 1026 h 10000"/>
                  <a:gd name="connsiteX11" fmla="*/ 1471 w 10000"/>
                  <a:gd name="connsiteY11" fmla="*/ 792 h 10000"/>
                  <a:gd name="connsiteX12" fmla="*/ 1618 w 10000"/>
                  <a:gd name="connsiteY12" fmla="*/ 587 h 10000"/>
                  <a:gd name="connsiteX13" fmla="*/ 1765 w 10000"/>
                  <a:gd name="connsiteY13" fmla="*/ 411 h 10000"/>
                  <a:gd name="connsiteX14" fmla="*/ 1912 w 10000"/>
                  <a:gd name="connsiteY14" fmla="*/ 235 h 10000"/>
                  <a:gd name="connsiteX15" fmla="*/ 2059 w 10000"/>
                  <a:gd name="connsiteY15" fmla="*/ 147 h 10000"/>
                  <a:gd name="connsiteX16" fmla="*/ 2206 w 10000"/>
                  <a:gd name="connsiteY16" fmla="*/ 59 h 10000"/>
                  <a:gd name="connsiteX17" fmla="*/ 2500 w 10000"/>
                  <a:gd name="connsiteY17" fmla="*/ 0 h 10000"/>
                  <a:gd name="connsiteX18" fmla="*/ 2353 w 10000"/>
                  <a:gd name="connsiteY18" fmla="*/ 0 h 10000"/>
                  <a:gd name="connsiteX19" fmla="*/ 2500 w 10000"/>
                  <a:gd name="connsiteY19" fmla="*/ 0 h 10000"/>
                  <a:gd name="connsiteX20" fmla="*/ 2647 w 10000"/>
                  <a:gd name="connsiteY20" fmla="*/ 0 h 10000"/>
                  <a:gd name="connsiteX21" fmla="*/ 2941 w 10000"/>
                  <a:gd name="connsiteY21" fmla="*/ 59 h 10000"/>
                  <a:gd name="connsiteX22" fmla="*/ 3088 w 10000"/>
                  <a:gd name="connsiteY22" fmla="*/ 176 h 10000"/>
                  <a:gd name="connsiteX23" fmla="*/ 3235 w 10000"/>
                  <a:gd name="connsiteY23" fmla="*/ 293 h 10000"/>
                  <a:gd name="connsiteX24" fmla="*/ 3382 w 10000"/>
                  <a:gd name="connsiteY24" fmla="*/ 440 h 10000"/>
                  <a:gd name="connsiteX25" fmla="*/ 3529 w 10000"/>
                  <a:gd name="connsiteY25" fmla="*/ 645 h 10000"/>
                  <a:gd name="connsiteX26" fmla="*/ 3676 w 10000"/>
                  <a:gd name="connsiteY26" fmla="*/ 850 h 10000"/>
                  <a:gd name="connsiteX27" fmla="*/ 3824 w 10000"/>
                  <a:gd name="connsiteY27" fmla="*/ 1085 h 10000"/>
                  <a:gd name="connsiteX28" fmla="*/ 3971 w 10000"/>
                  <a:gd name="connsiteY28" fmla="*/ 1378 h 10000"/>
                  <a:gd name="connsiteX29" fmla="*/ 4118 w 10000"/>
                  <a:gd name="connsiteY29" fmla="*/ 1672 h 10000"/>
                  <a:gd name="connsiteX30" fmla="*/ 4265 w 10000"/>
                  <a:gd name="connsiteY30" fmla="*/ 1965 h 10000"/>
                  <a:gd name="connsiteX31" fmla="*/ 4412 w 10000"/>
                  <a:gd name="connsiteY31" fmla="*/ 2317 h 10000"/>
                  <a:gd name="connsiteX32" fmla="*/ 4559 w 10000"/>
                  <a:gd name="connsiteY32" fmla="*/ 2669 h 10000"/>
                  <a:gd name="connsiteX33" fmla="*/ 4706 w 10000"/>
                  <a:gd name="connsiteY33" fmla="*/ 3050 h 10000"/>
                  <a:gd name="connsiteX34" fmla="*/ 4853 w 10000"/>
                  <a:gd name="connsiteY34" fmla="*/ 3431 h 10000"/>
                  <a:gd name="connsiteX35" fmla="*/ 5000 w 10000"/>
                  <a:gd name="connsiteY35" fmla="*/ 3842 h 10000"/>
                  <a:gd name="connsiteX36" fmla="*/ 5147 w 10000"/>
                  <a:gd name="connsiteY36" fmla="*/ 4252 h 10000"/>
                  <a:gd name="connsiteX37" fmla="*/ 5294 w 10000"/>
                  <a:gd name="connsiteY37" fmla="*/ 4663 h 10000"/>
                  <a:gd name="connsiteX38" fmla="*/ 5441 w 10000"/>
                  <a:gd name="connsiteY38" fmla="*/ 5073 h 10000"/>
                  <a:gd name="connsiteX39" fmla="*/ 5588 w 10000"/>
                  <a:gd name="connsiteY39" fmla="*/ 5484 h 10000"/>
                  <a:gd name="connsiteX40" fmla="*/ 5735 w 10000"/>
                  <a:gd name="connsiteY40" fmla="*/ 5894 h 10000"/>
                  <a:gd name="connsiteX41" fmla="*/ 5882 w 10000"/>
                  <a:gd name="connsiteY41" fmla="*/ 6305 h 10000"/>
                  <a:gd name="connsiteX42" fmla="*/ 6029 w 10000"/>
                  <a:gd name="connsiteY42" fmla="*/ 6686 h 10000"/>
                  <a:gd name="connsiteX43" fmla="*/ 6176 w 10000"/>
                  <a:gd name="connsiteY43" fmla="*/ 7067 h 10000"/>
                  <a:gd name="connsiteX44" fmla="*/ 6324 w 10000"/>
                  <a:gd name="connsiteY44" fmla="*/ 7449 h 10000"/>
                  <a:gd name="connsiteX45" fmla="*/ 6471 w 10000"/>
                  <a:gd name="connsiteY45" fmla="*/ 7801 h 10000"/>
                  <a:gd name="connsiteX46" fmla="*/ 6618 w 10000"/>
                  <a:gd name="connsiteY46" fmla="*/ 8152 h 10000"/>
                  <a:gd name="connsiteX47" fmla="*/ 6765 w 10000"/>
                  <a:gd name="connsiteY47" fmla="*/ 8475 h 10000"/>
                  <a:gd name="connsiteX48" fmla="*/ 6912 w 10000"/>
                  <a:gd name="connsiteY48" fmla="*/ 8739 h 10000"/>
                  <a:gd name="connsiteX49" fmla="*/ 7059 w 10000"/>
                  <a:gd name="connsiteY49" fmla="*/ 9003 h 10000"/>
                  <a:gd name="connsiteX50" fmla="*/ 7206 w 10000"/>
                  <a:gd name="connsiteY50" fmla="*/ 9267 h 10000"/>
                  <a:gd name="connsiteX51" fmla="*/ 7353 w 10000"/>
                  <a:gd name="connsiteY51" fmla="*/ 9472 h 10000"/>
                  <a:gd name="connsiteX52" fmla="*/ 7500 w 10000"/>
                  <a:gd name="connsiteY52" fmla="*/ 9648 h 10000"/>
                  <a:gd name="connsiteX53" fmla="*/ 7647 w 10000"/>
                  <a:gd name="connsiteY53" fmla="*/ 9795 h 10000"/>
                  <a:gd name="connsiteX54" fmla="*/ 7794 w 10000"/>
                  <a:gd name="connsiteY54" fmla="*/ 9912 h 10000"/>
                  <a:gd name="connsiteX55" fmla="*/ 8088 w 10000"/>
                  <a:gd name="connsiteY55" fmla="*/ 10000 h 10000"/>
                  <a:gd name="connsiteX56" fmla="*/ 8088 w 10000"/>
                  <a:gd name="connsiteY56" fmla="*/ 10000 h 10000"/>
                  <a:gd name="connsiteX57" fmla="*/ 8235 w 10000"/>
                  <a:gd name="connsiteY57" fmla="*/ 10000 h 10000"/>
                  <a:gd name="connsiteX58" fmla="*/ 8529 w 10000"/>
                  <a:gd name="connsiteY58" fmla="*/ 9941 h 10000"/>
                  <a:gd name="connsiteX59" fmla="*/ 8676 w 10000"/>
                  <a:gd name="connsiteY59" fmla="*/ 9824 h 10000"/>
                  <a:gd name="connsiteX60" fmla="*/ 8824 w 10000"/>
                  <a:gd name="connsiteY60" fmla="*/ 9707 h 10000"/>
                  <a:gd name="connsiteX61" fmla="*/ 8971 w 10000"/>
                  <a:gd name="connsiteY61" fmla="*/ 9560 h 10000"/>
                  <a:gd name="connsiteX62" fmla="*/ 9118 w 10000"/>
                  <a:gd name="connsiteY62" fmla="*/ 9355 h 10000"/>
                  <a:gd name="connsiteX63" fmla="*/ 9265 w 10000"/>
                  <a:gd name="connsiteY63" fmla="*/ 9150 h 10000"/>
                  <a:gd name="connsiteX64" fmla="*/ 9412 w 10000"/>
                  <a:gd name="connsiteY64" fmla="*/ 8915 h 10000"/>
                  <a:gd name="connsiteX65" fmla="*/ 9559 w 10000"/>
                  <a:gd name="connsiteY65" fmla="*/ 8622 h 10000"/>
                  <a:gd name="connsiteX66" fmla="*/ 9706 w 10000"/>
                  <a:gd name="connsiteY66" fmla="*/ 8328 h 10000"/>
                  <a:gd name="connsiteX67" fmla="*/ 9853 w 10000"/>
                  <a:gd name="connsiteY67" fmla="*/ 8006 h 10000"/>
                  <a:gd name="connsiteX68" fmla="*/ 10000 w 10000"/>
                  <a:gd name="connsiteY68" fmla="*/ 7683 h 10000"/>
                  <a:gd name="connsiteX0" fmla="*/ 0 w 10000"/>
                  <a:gd name="connsiteY0" fmla="*/ 4135 h 10000"/>
                  <a:gd name="connsiteX1" fmla="*/ 147 w 10000"/>
                  <a:gd name="connsiteY1" fmla="*/ 3724 h 10000"/>
                  <a:gd name="connsiteX2" fmla="*/ 294 w 10000"/>
                  <a:gd name="connsiteY2" fmla="*/ 3343 h 10000"/>
                  <a:gd name="connsiteX3" fmla="*/ 441 w 10000"/>
                  <a:gd name="connsiteY3" fmla="*/ 2962 h 10000"/>
                  <a:gd name="connsiteX4" fmla="*/ 588 w 10000"/>
                  <a:gd name="connsiteY4" fmla="*/ 2581 h 10000"/>
                  <a:gd name="connsiteX5" fmla="*/ 735 w 10000"/>
                  <a:gd name="connsiteY5" fmla="*/ 2229 h 10000"/>
                  <a:gd name="connsiteX6" fmla="*/ 882 w 10000"/>
                  <a:gd name="connsiteY6" fmla="*/ 1906 h 10000"/>
                  <a:gd name="connsiteX7" fmla="*/ 1029 w 10000"/>
                  <a:gd name="connsiteY7" fmla="*/ 1584 h 10000"/>
                  <a:gd name="connsiteX8" fmla="*/ 1176 w 10000"/>
                  <a:gd name="connsiteY8" fmla="*/ 1290 h 10000"/>
                  <a:gd name="connsiteX9" fmla="*/ 1324 w 10000"/>
                  <a:gd name="connsiteY9" fmla="*/ 1026 h 10000"/>
                  <a:gd name="connsiteX10" fmla="*/ 1471 w 10000"/>
                  <a:gd name="connsiteY10" fmla="*/ 792 h 10000"/>
                  <a:gd name="connsiteX11" fmla="*/ 1618 w 10000"/>
                  <a:gd name="connsiteY11" fmla="*/ 587 h 10000"/>
                  <a:gd name="connsiteX12" fmla="*/ 1765 w 10000"/>
                  <a:gd name="connsiteY12" fmla="*/ 411 h 10000"/>
                  <a:gd name="connsiteX13" fmla="*/ 1912 w 10000"/>
                  <a:gd name="connsiteY13" fmla="*/ 235 h 10000"/>
                  <a:gd name="connsiteX14" fmla="*/ 2059 w 10000"/>
                  <a:gd name="connsiteY14" fmla="*/ 147 h 10000"/>
                  <a:gd name="connsiteX15" fmla="*/ 2206 w 10000"/>
                  <a:gd name="connsiteY15" fmla="*/ 59 h 10000"/>
                  <a:gd name="connsiteX16" fmla="*/ 2500 w 10000"/>
                  <a:gd name="connsiteY16" fmla="*/ 0 h 10000"/>
                  <a:gd name="connsiteX17" fmla="*/ 2353 w 10000"/>
                  <a:gd name="connsiteY17" fmla="*/ 0 h 10000"/>
                  <a:gd name="connsiteX18" fmla="*/ 2500 w 10000"/>
                  <a:gd name="connsiteY18" fmla="*/ 0 h 10000"/>
                  <a:gd name="connsiteX19" fmla="*/ 2647 w 10000"/>
                  <a:gd name="connsiteY19" fmla="*/ 0 h 10000"/>
                  <a:gd name="connsiteX20" fmla="*/ 2941 w 10000"/>
                  <a:gd name="connsiteY20" fmla="*/ 59 h 10000"/>
                  <a:gd name="connsiteX21" fmla="*/ 3088 w 10000"/>
                  <a:gd name="connsiteY21" fmla="*/ 176 h 10000"/>
                  <a:gd name="connsiteX22" fmla="*/ 3235 w 10000"/>
                  <a:gd name="connsiteY22" fmla="*/ 293 h 10000"/>
                  <a:gd name="connsiteX23" fmla="*/ 3382 w 10000"/>
                  <a:gd name="connsiteY23" fmla="*/ 440 h 10000"/>
                  <a:gd name="connsiteX24" fmla="*/ 3529 w 10000"/>
                  <a:gd name="connsiteY24" fmla="*/ 645 h 10000"/>
                  <a:gd name="connsiteX25" fmla="*/ 3676 w 10000"/>
                  <a:gd name="connsiteY25" fmla="*/ 850 h 10000"/>
                  <a:gd name="connsiteX26" fmla="*/ 3824 w 10000"/>
                  <a:gd name="connsiteY26" fmla="*/ 1085 h 10000"/>
                  <a:gd name="connsiteX27" fmla="*/ 3971 w 10000"/>
                  <a:gd name="connsiteY27" fmla="*/ 1378 h 10000"/>
                  <a:gd name="connsiteX28" fmla="*/ 4118 w 10000"/>
                  <a:gd name="connsiteY28" fmla="*/ 1672 h 10000"/>
                  <a:gd name="connsiteX29" fmla="*/ 4265 w 10000"/>
                  <a:gd name="connsiteY29" fmla="*/ 1965 h 10000"/>
                  <a:gd name="connsiteX30" fmla="*/ 4412 w 10000"/>
                  <a:gd name="connsiteY30" fmla="*/ 2317 h 10000"/>
                  <a:gd name="connsiteX31" fmla="*/ 4559 w 10000"/>
                  <a:gd name="connsiteY31" fmla="*/ 2669 h 10000"/>
                  <a:gd name="connsiteX32" fmla="*/ 4706 w 10000"/>
                  <a:gd name="connsiteY32" fmla="*/ 3050 h 10000"/>
                  <a:gd name="connsiteX33" fmla="*/ 4853 w 10000"/>
                  <a:gd name="connsiteY33" fmla="*/ 3431 h 10000"/>
                  <a:gd name="connsiteX34" fmla="*/ 5000 w 10000"/>
                  <a:gd name="connsiteY34" fmla="*/ 3842 h 10000"/>
                  <a:gd name="connsiteX35" fmla="*/ 5147 w 10000"/>
                  <a:gd name="connsiteY35" fmla="*/ 4252 h 10000"/>
                  <a:gd name="connsiteX36" fmla="*/ 5294 w 10000"/>
                  <a:gd name="connsiteY36" fmla="*/ 4663 h 10000"/>
                  <a:gd name="connsiteX37" fmla="*/ 5441 w 10000"/>
                  <a:gd name="connsiteY37" fmla="*/ 5073 h 10000"/>
                  <a:gd name="connsiteX38" fmla="*/ 5588 w 10000"/>
                  <a:gd name="connsiteY38" fmla="*/ 5484 h 10000"/>
                  <a:gd name="connsiteX39" fmla="*/ 5735 w 10000"/>
                  <a:gd name="connsiteY39" fmla="*/ 5894 h 10000"/>
                  <a:gd name="connsiteX40" fmla="*/ 5882 w 10000"/>
                  <a:gd name="connsiteY40" fmla="*/ 6305 h 10000"/>
                  <a:gd name="connsiteX41" fmla="*/ 6029 w 10000"/>
                  <a:gd name="connsiteY41" fmla="*/ 6686 h 10000"/>
                  <a:gd name="connsiteX42" fmla="*/ 6176 w 10000"/>
                  <a:gd name="connsiteY42" fmla="*/ 7067 h 10000"/>
                  <a:gd name="connsiteX43" fmla="*/ 6324 w 10000"/>
                  <a:gd name="connsiteY43" fmla="*/ 7449 h 10000"/>
                  <a:gd name="connsiteX44" fmla="*/ 6471 w 10000"/>
                  <a:gd name="connsiteY44" fmla="*/ 7801 h 10000"/>
                  <a:gd name="connsiteX45" fmla="*/ 6618 w 10000"/>
                  <a:gd name="connsiteY45" fmla="*/ 8152 h 10000"/>
                  <a:gd name="connsiteX46" fmla="*/ 6765 w 10000"/>
                  <a:gd name="connsiteY46" fmla="*/ 8475 h 10000"/>
                  <a:gd name="connsiteX47" fmla="*/ 6912 w 10000"/>
                  <a:gd name="connsiteY47" fmla="*/ 8739 h 10000"/>
                  <a:gd name="connsiteX48" fmla="*/ 7059 w 10000"/>
                  <a:gd name="connsiteY48" fmla="*/ 9003 h 10000"/>
                  <a:gd name="connsiteX49" fmla="*/ 7206 w 10000"/>
                  <a:gd name="connsiteY49" fmla="*/ 9267 h 10000"/>
                  <a:gd name="connsiteX50" fmla="*/ 7353 w 10000"/>
                  <a:gd name="connsiteY50" fmla="*/ 9472 h 10000"/>
                  <a:gd name="connsiteX51" fmla="*/ 7500 w 10000"/>
                  <a:gd name="connsiteY51" fmla="*/ 9648 h 10000"/>
                  <a:gd name="connsiteX52" fmla="*/ 7647 w 10000"/>
                  <a:gd name="connsiteY52" fmla="*/ 9795 h 10000"/>
                  <a:gd name="connsiteX53" fmla="*/ 7794 w 10000"/>
                  <a:gd name="connsiteY53" fmla="*/ 9912 h 10000"/>
                  <a:gd name="connsiteX54" fmla="*/ 8088 w 10000"/>
                  <a:gd name="connsiteY54" fmla="*/ 10000 h 10000"/>
                  <a:gd name="connsiteX55" fmla="*/ 8088 w 10000"/>
                  <a:gd name="connsiteY55" fmla="*/ 10000 h 10000"/>
                  <a:gd name="connsiteX56" fmla="*/ 8235 w 10000"/>
                  <a:gd name="connsiteY56" fmla="*/ 10000 h 10000"/>
                  <a:gd name="connsiteX57" fmla="*/ 8529 w 10000"/>
                  <a:gd name="connsiteY57" fmla="*/ 9941 h 10000"/>
                  <a:gd name="connsiteX58" fmla="*/ 8676 w 10000"/>
                  <a:gd name="connsiteY58" fmla="*/ 9824 h 10000"/>
                  <a:gd name="connsiteX59" fmla="*/ 8824 w 10000"/>
                  <a:gd name="connsiteY59" fmla="*/ 9707 h 10000"/>
                  <a:gd name="connsiteX60" fmla="*/ 8971 w 10000"/>
                  <a:gd name="connsiteY60" fmla="*/ 9560 h 10000"/>
                  <a:gd name="connsiteX61" fmla="*/ 9118 w 10000"/>
                  <a:gd name="connsiteY61" fmla="*/ 9355 h 10000"/>
                  <a:gd name="connsiteX62" fmla="*/ 9265 w 10000"/>
                  <a:gd name="connsiteY62" fmla="*/ 9150 h 10000"/>
                  <a:gd name="connsiteX63" fmla="*/ 9412 w 10000"/>
                  <a:gd name="connsiteY63" fmla="*/ 8915 h 10000"/>
                  <a:gd name="connsiteX64" fmla="*/ 9559 w 10000"/>
                  <a:gd name="connsiteY64" fmla="*/ 8622 h 10000"/>
                  <a:gd name="connsiteX65" fmla="*/ 9706 w 10000"/>
                  <a:gd name="connsiteY65" fmla="*/ 8328 h 10000"/>
                  <a:gd name="connsiteX66" fmla="*/ 9853 w 10000"/>
                  <a:gd name="connsiteY66" fmla="*/ 8006 h 10000"/>
                  <a:gd name="connsiteX67" fmla="*/ 10000 w 10000"/>
                  <a:gd name="connsiteY67" fmla="*/ 768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10000">
                    <a:moveTo>
                      <a:pt x="0" y="4135"/>
                    </a:moveTo>
                    <a:lnTo>
                      <a:pt x="147" y="3724"/>
                    </a:lnTo>
                    <a:lnTo>
                      <a:pt x="294" y="3343"/>
                    </a:lnTo>
                    <a:lnTo>
                      <a:pt x="441" y="2962"/>
                    </a:lnTo>
                    <a:lnTo>
                      <a:pt x="588" y="2581"/>
                    </a:lnTo>
                    <a:lnTo>
                      <a:pt x="735" y="2229"/>
                    </a:lnTo>
                    <a:lnTo>
                      <a:pt x="882" y="1906"/>
                    </a:lnTo>
                    <a:lnTo>
                      <a:pt x="1029" y="1584"/>
                    </a:lnTo>
                    <a:lnTo>
                      <a:pt x="1176" y="1290"/>
                    </a:lnTo>
                    <a:cubicBezTo>
                      <a:pt x="1225" y="1202"/>
                      <a:pt x="1275" y="1114"/>
                      <a:pt x="1324" y="1026"/>
                    </a:cubicBezTo>
                    <a:lnTo>
                      <a:pt x="1471" y="792"/>
                    </a:lnTo>
                    <a:lnTo>
                      <a:pt x="1618" y="587"/>
                    </a:lnTo>
                    <a:lnTo>
                      <a:pt x="1765" y="411"/>
                    </a:lnTo>
                    <a:lnTo>
                      <a:pt x="1912" y="235"/>
                    </a:lnTo>
                    <a:lnTo>
                      <a:pt x="2059" y="147"/>
                    </a:lnTo>
                    <a:lnTo>
                      <a:pt x="2206" y="59"/>
                    </a:lnTo>
                    <a:lnTo>
                      <a:pt x="2500" y="0"/>
                    </a:lnTo>
                    <a:lnTo>
                      <a:pt x="2353" y="0"/>
                    </a:lnTo>
                    <a:lnTo>
                      <a:pt x="2500" y="0"/>
                    </a:lnTo>
                    <a:lnTo>
                      <a:pt x="2647" y="0"/>
                    </a:lnTo>
                    <a:lnTo>
                      <a:pt x="2941" y="59"/>
                    </a:lnTo>
                    <a:lnTo>
                      <a:pt x="3088" y="176"/>
                    </a:lnTo>
                    <a:lnTo>
                      <a:pt x="3235" y="293"/>
                    </a:lnTo>
                    <a:lnTo>
                      <a:pt x="3382" y="440"/>
                    </a:lnTo>
                    <a:lnTo>
                      <a:pt x="3529" y="645"/>
                    </a:lnTo>
                    <a:lnTo>
                      <a:pt x="3676" y="850"/>
                    </a:lnTo>
                    <a:lnTo>
                      <a:pt x="3824" y="1085"/>
                    </a:lnTo>
                    <a:lnTo>
                      <a:pt x="3971" y="1378"/>
                    </a:lnTo>
                    <a:lnTo>
                      <a:pt x="4118" y="1672"/>
                    </a:lnTo>
                    <a:lnTo>
                      <a:pt x="4265" y="1965"/>
                    </a:lnTo>
                    <a:lnTo>
                      <a:pt x="4412" y="2317"/>
                    </a:lnTo>
                    <a:lnTo>
                      <a:pt x="4559" y="2669"/>
                    </a:lnTo>
                    <a:lnTo>
                      <a:pt x="4706" y="3050"/>
                    </a:lnTo>
                    <a:lnTo>
                      <a:pt x="4853" y="3431"/>
                    </a:lnTo>
                    <a:lnTo>
                      <a:pt x="5000" y="3842"/>
                    </a:lnTo>
                    <a:lnTo>
                      <a:pt x="5147" y="4252"/>
                    </a:lnTo>
                    <a:lnTo>
                      <a:pt x="5294" y="4663"/>
                    </a:lnTo>
                    <a:lnTo>
                      <a:pt x="5441" y="5073"/>
                    </a:lnTo>
                    <a:lnTo>
                      <a:pt x="5588" y="5484"/>
                    </a:lnTo>
                    <a:lnTo>
                      <a:pt x="5735" y="5894"/>
                    </a:lnTo>
                    <a:lnTo>
                      <a:pt x="5882" y="6305"/>
                    </a:lnTo>
                    <a:lnTo>
                      <a:pt x="6029" y="6686"/>
                    </a:lnTo>
                    <a:lnTo>
                      <a:pt x="6176" y="7067"/>
                    </a:lnTo>
                    <a:cubicBezTo>
                      <a:pt x="6225" y="7194"/>
                      <a:pt x="6275" y="7322"/>
                      <a:pt x="6324" y="7449"/>
                    </a:cubicBezTo>
                    <a:lnTo>
                      <a:pt x="6471" y="7801"/>
                    </a:lnTo>
                    <a:lnTo>
                      <a:pt x="6618" y="8152"/>
                    </a:lnTo>
                    <a:lnTo>
                      <a:pt x="6765" y="8475"/>
                    </a:lnTo>
                    <a:lnTo>
                      <a:pt x="6912" y="8739"/>
                    </a:lnTo>
                    <a:lnTo>
                      <a:pt x="7059" y="9003"/>
                    </a:lnTo>
                    <a:lnTo>
                      <a:pt x="7206" y="9267"/>
                    </a:lnTo>
                    <a:lnTo>
                      <a:pt x="7353" y="9472"/>
                    </a:lnTo>
                    <a:lnTo>
                      <a:pt x="7500" y="9648"/>
                    </a:lnTo>
                    <a:lnTo>
                      <a:pt x="7647" y="9795"/>
                    </a:lnTo>
                    <a:lnTo>
                      <a:pt x="7794" y="9912"/>
                    </a:lnTo>
                    <a:lnTo>
                      <a:pt x="8088" y="10000"/>
                    </a:lnTo>
                    <a:lnTo>
                      <a:pt x="8088" y="10000"/>
                    </a:lnTo>
                    <a:lnTo>
                      <a:pt x="8235" y="10000"/>
                    </a:lnTo>
                    <a:lnTo>
                      <a:pt x="8529" y="9941"/>
                    </a:lnTo>
                    <a:lnTo>
                      <a:pt x="8676" y="9824"/>
                    </a:lnTo>
                    <a:lnTo>
                      <a:pt x="8824" y="9707"/>
                    </a:lnTo>
                    <a:lnTo>
                      <a:pt x="8971" y="9560"/>
                    </a:lnTo>
                    <a:lnTo>
                      <a:pt x="9118" y="9355"/>
                    </a:lnTo>
                    <a:lnTo>
                      <a:pt x="9265" y="9150"/>
                    </a:lnTo>
                    <a:lnTo>
                      <a:pt x="9412" y="8915"/>
                    </a:lnTo>
                    <a:lnTo>
                      <a:pt x="9559" y="8622"/>
                    </a:lnTo>
                    <a:lnTo>
                      <a:pt x="9706" y="8328"/>
                    </a:lnTo>
                    <a:lnTo>
                      <a:pt x="9853" y="8006"/>
                    </a:lnTo>
                    <a:lnTo>
                      <a:pt x="10000" y="768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5185859" y="2448610"/>
                <a:ext cx="3224704" cy="1386448"/>
                <a:chOff x="5185859" y="2448610"/>
                <a:chExt cx="3224704" cy="1386448"/>
              </a:xfrm>
            </p:grpSpPr>
            <p:sp>
              <p:nvSpPr>
                <p:cNvPr id="228" name="Oval 227"/>
                <p:cNvSpPr/>
                <p:nvPr/>
              </p:nvSpPr>
              <p:spPr>
                <a:xfrm>
                  <a:off x="5185859" y="2448610"/>
                  <a:ext cx="103605" cy="10283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6230542" y="3062545"/>
                  <a:ext cx="103605" cy="10283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7260116" y="3731191"/>
                  <a:ext cx="103605" cy="10386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8306958" y="2785553"/>
                  <a:ext cx="103605" cy="10386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194492" y="2909591"/>
                  <a:ext cx="103605" cy="9085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7260116" y="3349676"/>
                  <a:ext cx="103605" cy="9176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8296166" y="3391722"/>
                  <a:ext cx="103605" cy="9176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6219750" y="2705664"/>
                  <a:ext cx="103605" cy="9085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cxnSp>
            <p:nvCxnSpPr>
              <p:cNvPr id="227" name="Straight Connector 226"/>
              <p:cNvCxnSpPr/>
              <p:nvPr/>
            </p:nvCxnSpPr>
            <p:spPr>
              <a:xfrm>
                <a:off x="4775200" y="3146824"/>
                <a:ext cx="4059408" cy="821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Straight Connector 89"/>
          <p:cNvCxnSpPr/>
          <p:nvPr/>
        </p:nvCxnSpPr>
        <p:spPr>
          <a:xfrm>
            <a:off x="5069231" y="1781115"/>
            <a:ext cx="108729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3330522" y="3452378"/>
            <a:ext cx="457200" cy="0"/>
          </a:xfrm>
          <a:prstGeom prst="line">
            <a:avLst/>
          </a:prstGeom>
          <a:ln w="76200">
            <a:solidFill>
              <a:srgbClr val="BCC2F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53243" y="6446167"/>
            <a:ext cx="5049751" cy="264869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latin typeface="+mn-lt"/>
              <a:sym typeface="Wingdings" pitchFamily="2" charset="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1885" y="769409"/>
            <a:ext cx="9021599" cy="5899576"/>
            <a:chOff x="65914" y="639739"/>
            <a:chExt cx="9021599" cy="578823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914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0734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6700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3624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28444" y="66725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93837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59709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34529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90495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47419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22239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87632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43598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518418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774384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031308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306128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1521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37393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112213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368179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625103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899923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165316" y="640080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31188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6008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961974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218898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493718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759111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024983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299803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55769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812693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087513" y="639739"/>
              <a:ext cx="0" cy="576072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ounded Rectangle 140"/>
          <p:cNvSpPr/>
          <p:nvPr/>
        </p:nvSpPr>
        <p:spPr>
          <a:xfrm>
            <a:off x="4074438" y="5682610"/>
            <a:ext cx="5058466" cy="238363"/>
          </a:xfrm>
          <a:prstGeom prst="roundRect">
            <a:avLst/>
          </a:prstGeom>
          <a:solidFill>
            <a:srgbClr val="ADBB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0" rIns="0" bIns="0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ESA’s ADM Aeolus (single Perspective)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5123117" y="3939192"/>
            <a:ext cx="3960368" cy="1681511"/>
          </a:xfrm>
          <a:prstGeom prst="roundRect">
            <a:avLst>
              <a:gd name="adj" fmla="val 3098"/>
            </a:avLst>
          </a:prstGeom>
          <a:solidFill>
            <a:srgbClr val="D9E6FF">
              <a:alpha val="52157"/>
            </a:srgb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latin typeface="+mn-lt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7388" y="6366723"/>
            <a:ext cx="1506612" cy="43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latin typeface="+mn-lt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62288" cy="448056"/>
          </a:xfrm>
          <a:prstGeom prst="rect">
            <a:avLst/>
          </a:prstGeom>
          <a:gradFill>
            <a:gsLst>
              <a:gs pos="20000">
                <a:srgbClr val="86B3F6"/>
              </a:gs>
              <a:gs pos="64000">
                <a:srgbClr val="86B3F6"/>
              </a:gs>
              <a:gs pos="42000">
                <a:srgbClr val="F4AAAA"/>
              </a:gs>
              <a:gs pos="0">
                <a:srgbClr val="F4AAAA"/>
              </a:gs>
              <a:gs pos="85000">
                <a:srgbClr val="00B050"/>
              </a:gs>
            </a:gsLst>
            <a:lin ang="0" scaled="0"/>
          </a:gradFill>
        </p:spPr>
        <p:txBody>
          <a:bodyPr wrap="square" rtlCol="0" anchor="ctr">
            <a:spAutoFit/>
          </a:bodyPr>
          <a:lstStyle/>
          <a:p>
            <a:pPr algn="l"/>
            <a:endParaRPr lang="en-US" dirty="0" smtClean="0">
              <a:latin typeface="+mn-lt"/>
              <a:sym typeface="Wingdings" pitchFamily="2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342096"/>
            <a:ext cx="9144000" cy="4095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096"/>
            <a:ext cx="9144000" cy="3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863600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-11564" y="747015"/>
            <a:ext cx="9173852" cy="192214"/>
          </a:xfrm>
          <a:prstGeom prst="roundRect">
            <a:avLst/>
          </a:prstGeom>
          <a:solidFill>
            <a:srgbClr val="D969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 Back to &lt;1973 – </a:t>
            </a:r>
            <a:r>
              <a:rPr lang="en-US" sz="1400" b="1" dirty="0" smtClean="0">
                <a:latin typeface="Calibri" panose="020F0502020204030204" pitchFamily="34" charset="0"/>
              </a:rPr>
              <a:t>Heterodyne Detection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5801" y="2998420"/>
            <a:ext cx="8228200" cy="238363"/>
          </a:xfrm>
          <a:prstGeom prst="roundRect">
            <a:avLst/>
          </a:prstGeom>
          <a:solidFill>
            <a:srgbClr val="ADBB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0" rIns="0" bIns="0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Direct Detection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56213" y="2493337"/>
            <a:ext cx="940847" cy="182880"/>
          </a:xfrm>
          <a:prstGeom prst="roundRect">
            <a:avLst/>
          </a:prstGeom>
          <a:solidFill>
            <a:srgbClr val="D969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100" b="1" dirty="0" smtClean="0">
                <a:latin typeface="Calibri" panose="020F0502020204030204" pitchFamily="34" charset="0"/>
              </a:rPr>
              <a:t>DAWN 1 IIP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79043" y="2608886"/>
            <a:ext cx="940847" cy="182880"/>
          </a:xfrm>
          <a:prstGeom prst="roundRect">
            <a:avLst/>
          </a:prstGeom>
          <a:solidFill>
            <a:srgbClr val="D969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100" b="1" dirty="0" smtClean="0">
                <a:latin typeface="Calibri" panose="020F0502020204030204" pitchFamily="34" charset="0"/>
              </a:rPr>
              <a:t>DAWN 2 IIP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949353"/>
            <a:ext cx="1991570" cy="182880"/>
          </a:xfrm>
          <a:prstGeom prst="roundRect">
            <a:avLst/>
          </a:prstGeom>
          <a:solidFill>
            <a:srgbClr val="EE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CO2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3759" y="1951057"/>
            <a:ext cx="8560241" cy="196995"/>
          </a:xfrm>
          <a:prstGeom prst="roundRect">
            <a:avLst/>
          </a:prstGeom>
          <a:solidFill>
            <a:srgbClr val="EE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0" rIns="0" bIns="0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Solid State Heterodyne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3401" y="1176940"/>
            <a:ext cx="1787286" cy="276999"/>
            <a:chOff x="-23401" y="1357654"/>
            <a:chExt cx="1787286" cy="276999"/>
          </a:xfrm>
        </p:grpSpPr>
        <p:sp>
          <p:nvSpPr>
            <p:cNvPr id="11" name="Flowchart: Decision 10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15" y="1357654"/>
              <a:ext cx="1696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CCOPE/ADLS (Airborne)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1969" y="1329340"/>
            <a:ext cx="1086197" cy="276999"/>
            <a:chOff x="-23401" y="1357654"/>
            <a:chExt cx="1086197" cy="276999"/>
          </a:xfrm>
        </p:grpSpPr>
        <p:sp>
          <p:nvSpPr>
            <p:cNvPr id="24" name="Flowchart: Decision 23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715" y="1357654"/>
              <a:ext cx="995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NOAA </a:t>
              </a:r>
              <a:r>
                <a:rPr lang="en-US" sz="1200" dirty="0" err="1" smtClean="0">
                  <a:latin typeface="Calibri" panose="020F0502020204030204" pitchFamily="34" charset="0"/>
                </a:rPr>
                <a:t>TeaCO</a:t>
              </a:r>
              <a:endParaRPr lang="en-US" sz="12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25764" y="1357083"/>
            <a:ext cx="1412055" cy="276999"/>
            <a:chOff x="-23401" y="1357654"/>
            <a:chExt cx="1412055" cy="276999"/>
          </a:xfrm>
        </p:grpSpPr>
        <p:sp>
          <p:nvSpPr>
            <p:cNvPr id="27" name="Flowchart: Decision 26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15" y="1357654"/>
              <a:ext cx="1320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NOAA Mini-MOPA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1355" y="1550120"/>
            <a:ext cx="629661" cy="461665"/>
            <a:chOff x="-23401" y="1357654"/>
            <a:chExt cx="629661" cy="461665"/>
          </a:xfrm>
        </p:grpSpPr>
        <p:sp>
          <p:nvSpPr>
            <p:cNvPr id="30" name="Flowchart: Decision 29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15" y="1357654"/>
              <a:ext cx="538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LAWS</a:t>
              </a:r>
              <a:br>
                <a:rPr lang="en-US" sz="1200" dirty="0" smtClean="0">
                  <a:latin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</a:rPr>
                <a:t>Panel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60305" y="1550120"/>
            <a:ext cx="1000724" cy="276999"/>
            <a:chOff x="-23401" y="1357654"/>
            <a:chExt cx="1000724" cy="276999"/>
          </a:xfrm>
        </p:grpSpPr>
        <p:sp>
          <p:nvSpPr>
            <p:cNvPr id="33" name="Flowchart: Decision 32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715" y="1357654"/>
              <a:ext cx="909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LAWS Team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290536" y="2114261"/>
            <a:ext cx="808107" cy="276999"/>
            <a:chOff x="-23401" y="1357654"/>
            <a:chExt cx="808107" cy="276999"/>
          </a:xfrm>
        </p:grpSpPr>
        <p:sp>
          <p:nvSpPr>
            <p:cNvPr id="104" name="Flowchart: Decision 103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715" y="1357654"/>
              <a:ext cx="716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SPARCLE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333802" y="2266661"/>
            <a:ext cx="1029065" cy="276999"/>
            <a:chOff x="-23401" y="1357654"/>
            <a:chExt cx="1029065" cy="276999"/>
          </a:xfrm>
        </p:grpSpPr>
        <p:sp>
          <p:nvSpPr>
            <p:cNvPr id="108" name="Flowchart: Decision 107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715" y="1357654"/>
              <a:ext cx="937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NOAA HRDL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15206" y="2266051"/>
            <a:ext cx="812917" cy="276999"/>
            <a:chOff x="-23401" y="1357654"/>
            <a:chExt cx="812917" cy="276999"/>
          </a:xfrm>
        </p:grpSpPr>
        <p:sp>
          <p:nvSpPr>
            <p:cNvPr id="111" name="Flowchart: Decision 110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715" y="1357654"/>
              <a:ext cx="721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VALIDAR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5191102" y="3969477"/>
            <a:ext cx="3838724" cy="238363"/>
          </a:xfrm>
          <a:prstGeom prst="roundRect">
            <a:avLst/>
          </a:prstGeom>
          <a:solidFill>
            <a:srgbClr val="47A8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0" rIns="0" bIns="0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Optical Autocovariance (OA)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645200" y="3321204"/>
            <a:ext cx="1249254" cy="276999"/>
            <a:chOff x="-23401" y="1357654"/>
            <a:chExt cx="1249254" cy="276999"/>
          </a:xfrm>
        </p:grpSpPr>
        <p:sp>
          <p:nvSpPr>
            <p:cNvPr id="115" name="Flowchart: Decision 114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715" y="1357654"/>
              <a:ext cx="1158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Edge Technique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87552" y="3706547"/>
            <a:ext cx="1540872" cy="276999"/>
            <a:chOff x="-23401" y="1357654"/>
            <a:chExt cx="1540872" cy="276999"/>
          </a:xfrm>
        </p:grpSpPr>
        <p:sp>
          <p:nvSpPr>
            <p:cNvPr id="118" name="Flowchart: Decision 117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715" y="1357654"/>
              <a:ext cx="1449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Fringe Imaging HRDI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01553" y="3302000"/>
            <a:ext cx="701796" cy="276999"/>
            <a:chOff x="-23401" y="1357654"/>
            <a:chExt cx="701796" cy="276999"/>
          </a:xfrm>
        </p:grpSpPr>
        <p:sp>
          <p:nvSpPr>
            <p:cNvPr id="121" name="Flowchart: Decision 120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715" y="1357654"/>
              <a:ext cx="610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Zephyr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973777" y="3480371"/>
            <a:ext cx="1491884" cy="276999"/>
            <a:chOff x="-23401" y="1357654"/>
            <a:chExt cx="1491884" cy="276999"/>
          </a:xfrm>
        </p:grpSpPr>
        <p:sp>
          <p:nvSpPr>
            <p:cNvPr id="124" name="Flowchart: Decision 123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715" y="1357654"/>
              <a:ext cx="14007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atin typeface="Calibri" panose="020F0502020204030204" pitchFamily="34" charset="0"/>
                </a:rPr>
                <a:t>GLOW Double Edge</a:t>
              </a:r>
              <a:endParaRPr lang="en-US" sz="12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456912" y="3708056"/>
            <a:ext cx="1534460" cy="276999"/>
            <a:chOff x="-23401" y="1357654"/>
            <a:chExt cx="1534460" cy="276999"/>
          </a:xfrm>
        </p:grpSpPr>
        <p:sp>
          <p:nvSpPr>
            <p:cNvPr id="127" name="Flowchart: Decision 126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715" y="1357654"/>
              <a:ext cx="144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Fringe Imaging Lidar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43837" y="3706547"/>
            <a:ext cx="1138903" cy="276999"/>
            <a:chOff x="-23401" y="1357654"/>
            <a:chExt cx="1138903" cy="276999"/>
          </a:xfrm>
        </p:grpSpPr>
        <p:sp>
          <p:nvSpPr>
            <p:cNvPr id="130" name="Flowchart: Decision 129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715" y="1357654"/>
              <a:ext cx="10477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err="1" smtClean="0">
                  <a:latin typeface="Calibri" panose="020F0502020204030204" pitchFamily="34" charset="0"/>
                </a:rPr>
                <a:t>GroundWinds</a:t>
              </a:r>
              <a:endParaRPr lang="en-US" sz="12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158523" y="4220467"/>
            <a:ext cx="2744471" cy="276999"/>
            <a:chOff x="-23401" y="1357654"/>
            <a:chExt cx="2744471" cy="276999"/>
          </a:xfrm>
        </p:grpSpPr>
        <p:sp>
          <p:nvSpPr>
            <p:cNvPr id="133" name="Flowchart: Decision 132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7715" y="1357654"/>
              <a:ext cx="2653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Original OA system development at Ball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114344" y="4385386"/>
            <a:ext cx="1317221" cy="276999"/>
            <a:chOff x="-23401" y="1357654"/>
            <a:chExt cx="1317221" cy="276999"/>
          </a:xfrm>
        </p:grpSpPr>
        <p:sp>
          <p:nvSpPr>
            <p:cNvPr id="136" name="Flowchart: Decision 135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7715" y="1357654"/>
              <a:ext cx="12261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OAWL Prototype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549450" y="4572000"/>
            <a:ext cx="893195" cy="276999"/>
            <a:chOff x="-23401" y="1357654"/>
            <a:chExt cx="893195" cy="276999"/>
          </a:xfrm>
        </p:grpSpPr>
        <p:sp>
          <p:nvSpPr>
            <p:cNvPr id="139" name="Flowchart: Decision 138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7715" y="1357654"/>
              <a:ext cx="802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OAWL IDL</a:t>
              </a:r>
            </a:p>
          </p:txBody>
        </p:sp>
      </p:grpSp>
      <p:sp>
        <p:nvSpPr>
          <p:cNvPr id="143" name="Rounded Rectangle 142"/>
          <p:cNvSpPr/>
          <p:nvPr/>
        </p:nvSpPr>
        <p:spPr>
          <a:xfrm>
            <a:off x="6573072" y="4616668"/>
            <a:ext cx="986957" cy="187285"/>
          </a:xfrm>
          <a:prstGeom prst="roundRect">
            <a:avLst/>
          </a:prstGeom>
          <a:solidFill>
            <a:srgbClr val="BCC2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OAWL IIP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215095" y="5039618"/>
            <a:ext cx="858004" cy="361474"/>
          </a:xfrm>
          <a:prstGeom prst="roundRect">
            <a:avLst>
              <a:gd name="adj" fmla="val 12191"/>
            </a:avLst>
          </a:prstGeom>
          <a:gradFill>
            <a:gsLst>
              <a:gs pos="0">
                <a:srgbClr val="BCC2F6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HAWC-OAWL IIP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5921550" y="5914890"/>
            <a:ext cx="2343784" cy="276999"/>
            <a:chOff x="-23401" y="1357654"/>
            <a:chExt cx="2343784" cy="276999"/>
          </a:xfrm>
        </p:grpSpPr>
        <p:sp>
          <p:nvSpPr>
            <p:cNvPr id="146" name="Flowchart: Decision 145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7715" y="1357654"/>
              <a:ext cx="2252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A2D Airborne Demonstrations </a:t>
              </a:r>
              <a:r>
                <a:rPr lang="en-US" sz="1200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endParaRPr lang="en-US" sz="12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215454" y="41781"/>
            <a:ext cx="63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GTWS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871939" y="28160"/>
            <a:ext cx="66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GWOS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860252" y="3434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WISSCR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518417" y="32791"/>
            <a:ext cx="797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ATHENA</a:t>
            </a:r>
          </a:p>
        </p:txBody>
      </p:sp>
      <p:sp>
        <p:nvSpPr>
          <p:cNvPr id="156" name="Title 1"/>
          <p:cNvSpPr txBox="1">
            <a:spLocks/>
          </p:cNvSpPr>
          <p:nvPr/>
        </p:nvSpPr>
        <p:spPr>
          <a:xfrm>
            <a:off x="4811764" y="1064113"/>
            <a:ext cx="4179836" cy="793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b="1" dirty="0" smtClean="0">
                <a:solidFill>
                  <a:srgbClr val="3558BB"/>
                </a:solidFill>
                <a:latin typeface="Calibri" panose="020F0502020204030204" pitchFamily="34" charset="0"/>
              </a:rPr>
              <a:t>A </a:t>
            </a:r>
            <a:r>
              <a:rPr lang="en-US" sz="2400" b="1" i="1" dirty="0" smtClean="0">
                <a:solidFill>
                  <a:srgbClr val="3558BB"/>
                </a:solidFill>
                <a:latin typeface="Calibri" panose="020F0502020204030204" pitchFamily="34" charset="0"/>
              </a:rPr>
              <a:t>partial</a:t>
            </a:r>
            <a:r>
              <a:rPr lang="en-US" sz="2400" b="1" dirty="0">
                <a:solidFill>
                  <a:srgbClr val="3558BB"/>
                </a:solidFill>
                <a:latin typeface="Calibri" panose="020F0502020204030204" pitchFamily="34" charset="0"/>
              </a:rPr>
              <a:t> timeline </a:t>
            </a:r>
            <a:r>
              <a:rPr lang="en-US" sz="2400" b="1" dirty="0" smtClean="0">
                <a:solidFill>
                  <a:srgbClr val="3558BB"/>
                </a:solidFill>
                <a:latin typeface="Calibri" panose="020F0502020204030204" pitchFamily="34" charset="0"/>
              </a:rPr>
              <a:t>of </a:t>
            </a:r>
            <a:br>
              <a:rPr lang="en-US" sz="2400" b="1" dirty="0" smtClean="0">
                <a:solidFill>
                  <a:srgbClr val="3558BB"/>
                </a:solidFill>
                <a:latin typeface="Calibri" panose="020F0502020204030204" pitchFamily="34" charset="0"/>
              </a:rPr>
            </a:br>
            <a:r>
              <a:rPr lang="en-US" sz="2400" b="1" dirty="0" smtClean="0">
                <a:solidFill>
                  <a:srgbClr val="3558BB"/>
                </a:solidFill>
                <a:latin typeface="Calibri" panose="020F0502020204030204" pitchFamily="34" charset="0"/>
              </a:rPr>
              <a:t>space-based Doppler wind </a:t>
            </a:r>
            <a:r>
              <a:rPr lang="en-US" sz="2400" b="1" dirty="0" err="1" smtClean="0">
                <a:solidFill>
                  <a:srgbClr val="3558BB"/>
                </a:solidFill>
                <a:latin typeface="Calibri" panose="020F0502020204030204" pitchFamily="34" charset="0"/>
              </a:rPr>
              <a:t>lidar</a:t>
            </a:r>
            <a:endParaRPr lang="en-US" sz="2400" b="1" dirty="0">
              <a:solidFill>
                <a:srgbClr val="3558BB"/>
              </a:solidFill>
              <a:latin typeface="Calibri" panose="020F0502020204030204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2965118" y="4744005"/>
            <a:ext cx="1945406" cy="461665"/>
            <a:chOff x="-23401" y="1281190"/>
            <a:chExt cx="1945406" cy="461665"/>
          </a:xfrm>
        </p:grpSpPr>
        <p:sp>
          <p:nvSpPr>
            <p:cNvPr id="158" name="Flowchart: Decision 157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7715" y="1281190"/>
              <a:ext cx="1854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Optical Autocovariance</a:t>
              </a:r>
              <a:br>
                <a:rPr lang="en-US" sz="1200" dirty="0" smtClean="0">
                  <a:latin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</a:rPr>
                <a:t>2-4 channel Mach </a:t>
              </a:r>
              <a:r>
                <a:rPr lang="en-US" sz="1200" dirty="0" err="1" smtClean="0">
                  <a:latin typeface="Calibri" panose="020F0502020204030204" pitchFamily="34" charset="0"/>
                </a:rPr>
                <a:t>Zehnder</a:t>
              </a:r>
              <a:endParaRPr lang="en-US" sz="12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5786320" y="3361510"/>
            <a:ext cx="855315" cy="197692"/>
          </a:xfrm>
          <a:prstGeom prst="roundRect">
            <a:avLst/>
          </a:prstGeom>
          <a:solidFill>
            <a:srgbClr val="A167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100" b="1" dirty="0" err="1" smtClean="0">
                <a:latin typeface="Calibri" panose="020F0502020204030204" pitchFamily="34" charset="0"/>
              </a:rPr>
              <a:t>TWiLiTE</a:t>
            </a:r>
            <a:r>
              <a:rPr lang="en-US" sz="1100" b="1" dirty="0" smtClean="0">
                <a:latin typeface="Calibri" panose="020F0502020204030204" pitchFamily="34" charset="0"/>
              </a:rPr>
              <a:t> IIP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469375" y="3663160"/>
            <a:ext cx="1168013" cy="197692"/>
          </a:xfrm>
          <a:prstGeom prst="roundRect">
            <a:avLst/>
          </a:prstGeom>
          <a:solidFill>
            <a:srgbClr val="A167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100" b="1" dirty="0" err="1" smtClean="0">
                <a:latin typeface="Calibri" panose="020F0502020204030204" pitchFamily="34" charset="0"/>
              </a:rPr>
              <a:t>TWiLiTE</a:t>
            </a:r>
            <a:r>
              <a:rPr lang="en-US" sz="1100" b="1" dirty="0" smtClean="0">
                <a:latin typeface="Calibri" panose="020F0502020204030204" pitchFamily="34" charset="0"/>
              </a:rPr>
              <a:t> AITT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747019" y="3677377"/>
            <a:ext cx="1282805" cy="28944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38100"/>
          </a:sp3d>
        </p:spPr>
        <p:txBody>
          <a:bodyPr wrap="square" rtlCol="0" anchor="ctr">
            <a:spAutoFit/>
          </a:bodyPr>
          <a:lstStyle/>
          <a:p>
            <a:pPr algn="l"/>
            <a:r>
              <a:rPr lang="en-US" sz="1100" dirty="0" err="1" smtClean="0">
                <a:latin typeface="Calibri" panose="020F0502020204030204" pitchFamily="34" charset="0"/>
              </a:rPr>
              <a:t>TWiLiTE</a:t>
            </a:r>
            <a:r>
              <a:rPr lang="en-US" sz="1100" dirty="0" smtClean="0">
                <a:latin typeface="Calibri" panose="020F0502020204030204" pitchFamily="34" charset="0"/>
              </a:rPr>
              <a:t> Flights </a:t>
            </a:r>
            <a:r>
              <a:rPr lang="en-US" sz="11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8135988" y="6069601"/>
            <a:ext cx="717199" cy="276999"/>
            <a:chOff x="-588810" y="1359965"/>
            <a:chExt cx="717199" cy="276999"/>
          </a:xfrm>
        </p:grpSpPr>
        <p:sp>
          <p:nvSpPr>
            <p:cNvPr id="161" name="Flowchart: Decision 160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-588810" y="1359965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Launch</a:t>
              </a:r>
            </a:p>
          </p:txBody>
        </p:sp>
      </p:grpSp>
      <p:sp>
        <p:nvSpPr>
          <p:cNvPr id="177" name="Rounded Rectangle 176"/>
          <p:cNvSpPr/>
          <p:nvPr/>
        </p:nvSpPr>
        <p:spPr>
          <a:xfrm>
            <a:off x="7581429" y="2736760"/>
            <a:ext cx="1328981" cy="28944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l"/>
            <a:r>
              <a:rPr lang="en-US" sz="1100" dirty="0" smtClean="0">
                <a:latin typeface="Calibri" panose="020F0502020204030204" pitchFamily="34" charset="0"/>
              </a:rPr>
              <a:t>DAWN  Flights </a:t>
            </a:r>
            <a:r>
              <a:rPr lang="en-US" sz="11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344255"/>
            <a:ext cx="914400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6104009" y="2783225"/>
            <a:ext cx="1369030" cy="461665"/>
            <a:chOff x="-23401" y="1233058"/>
            <a:chExt cx="1369030" cy="461665"/>
          </a:xfrm>
        </p:grpSpPr>
        <p:sp>
          <p:nvSpPr>
            <p:cNvPr id="169" name="Flowchart: Decision 168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7715" y="1233058"/>
              <a:ext cx="1277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latin typeface="Calibri" panose="020F0502020204030204" pitchFamily="34" charset="0"/>
                </a:rPr>
                <a:t>Decadal Survey</a:t>
              </a:r>
              <a:br>
                <a:rPr lang="en-US" sz="1200" b="1" dirty="0" smtClean="0">
                  <a:latin typeface="Calibri" panose="020F0502020204030204" pitchFamily="34" charset="0"/>
                </a:rPr>
              </a:br>
              <a:r>
                <a:rPr lang="en-US" sz="1200" b="1" dirty="0" smtClean="0">
                  <a:latin typeface="Calibri" panose="020F0502020204030204" pitchFamily="34" charset="0"/>
                </a:rPr>
                <a:t>3D-Winds Hybrid</a:t>
              </a:r>
            </a:p>
          </p:txBody>
        </p:sp>
      </p:grpSp>
      <p:sp>
        <p:nvSpPr>
          <p:cNvPr id="167" name="Rounded Rectangle 166"/>
          <p:cNvSpPr/>
          <p:nvPr/>
        </p:nvSpPr>
        <p:spPr>
          <a:xfrm>
            <a:off x="8425983" y="5403972"/>
            <a:ext cx="597834" cy="187285"/>
          </a:xfrm>
          <a:prstGeom prst="roundRect">
            <a:avLst/>
          </a:prstGeom>
          <a:solidFill>
            <a:srgbClr val="47A83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AOVT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8" y="3623350"/>
            <a:ext cx="2433365" cy="32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" name="Group 172"/>
          <p:cNvGrpSpPr/>
          <p:nvPr/>
        </p:nvGrpSpPr>
        <p:grpSpPr>
          <a:xfrm>
            <a:off x="7701850" y="4399449"/>
            <a:ext cx="1015023" cy="276999"/>
            <a:chOff x="-23401" y="1357654"/>
            <a:chExt cx="1015023" cy="276999"/>
          </a:xfrm>
        </p:grpSpPr>
        <p:sp>
          <p:nvSpPr>
            <p:cNvPr id="174" name="Flowchart: Decision 173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7715" y="1357654"/>
              <a:ext cx="923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latin typeface="Calibri" panose="020F0502020204030204" pitchFamily="34" charset="0"/>
                </a:rPr>
                <a:t>OAWL OSSE</a:t>
              </a:r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3471799" y="6460557"/>
            <a:ext cx="5672202" cy="238363"/>
          </a:xfrm>
          <a:prstGeom prst="roundRect">
            <a:avLst/>
          </a:prstGeom>
          <a:gradFill flip="none" rotWithShape="1">
            <a:gsLst>
              <a:gs pos="80000">
                <a:srgbClr val="00B050"/>
              </a:gs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0" rIns="0" bIns="0" rtlCol="0" anchor="ctr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</a:rPr>
              <a:t>Ball/NASA CALIPSO   			              &gt;9 Years on orbit!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5895975" y="6460232"/>
            <a:ext cx="864085" cy="276999"/>
            <a:chOff x="-23401" y="1357654"/>
            <a:chExt cx="864085" cy="276999"/>
          </a:xfrm>
        </p:grpSpPr>
        <p:sp>
          <p:nvSpPr>
            <p:cNvPr id="149" name="Flowchart: Decision 148"/>
            <p:cNvSpPr/>
            <p:nvPr/>
          </p:nvSpPr>
          <p:spPr>
            <a:xfrm>
              <a:off x="-23401" y="1420259"/>
              <a:ext cx="151790" cy="151790"/>
            </a:xfrm>
            <a:prstGeom prst="flowChartDecision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 dirty="0" smtClean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7715" y="1357654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latin typeface="Calibri" panose="020F0502020204030204" pitchFamily="34" charset="0"/>
                </a:rPr>
                <a:t>launched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7541331" y="4776885"/>
            <a:ext cx="806086" cy="358200"/>
          </a:xfrm>
          <a:prstGeom prst="roundRect">
            <a:avLst>
              <a:gd name="adj" fmla="val 9692"/>
            </a:avLst>
          </a:prstGeom>
          <a:gradFill>
            <a:gsLst>
              <a:gs pos="0">
                <a:srgbClr val="BCC2F6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HOAWL &amp; FIDDL ACT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465" y="456323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April 2014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65325" y="3609540"/>
            <a:ext cx="3603653" cy="44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Green-OAWL Airborne Demonstrator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708" y="990601"/>
            <a:ext cx="8153400" cy="535170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900" b="1" dirty="0" smtClean="0"/>
              <a:t>ATHENA-OAWL Venture Tech = AOVT</a:t>
            </a:r>
            <a:r>
              <a:rPr lang="en-US" sz="29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en-US" sz="2500" dirty="0" smtClean="0"/>
              <a:t>ATHENA-OAWL Mission Concept to put a Doppler Wind Lidar on </a:t>
            </a:r>
            <a:r>
              <a:rPr lang="en-US" sz="2500" dirty="0" smtClean="0"/>
              <a:t>ISS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N</a:t>
            </a:r>
            <a:r>
              <a:rPr lang="en-US" sz="2500" dirty="0" smtClean="0"/>
              <a:t>ot </a:t>
            </a:r>
            <a:r>
              <a:rPr lang="en-US" sz="2500" dirty="0"/>
              <a:t>selected for </a:t>
            </a:r>
            <a:r>
              <a:rPr lang="en-US" sz="2500" dirty="0" smtClean="0"/>
              <a:t>Earth Venture Instrument (EV-I) mission funding, </a:t>
            </a:r>
            <a:r>
              <a:rPr lang="en-US" sz="2500" dirty="0"/>
              <a:t>but </a:t>
            </a:r>
            <a:r>
              <a:rPr lang="en-US" sz="2500" dirty="0" smtClean="0"/>
              <a:t>it </a:t>
            </a:r>
            <a:r>
              <a:rPr lang="en-US" sz="2500" i="1" dirty="0" smtClean="0"/>
              <a:t>was </a:t>
            </a:r>
            <a:r>
              <a:rPr lang="en-US" sz="2500" dirty="0" smtClean="0"/>
              <a:t>rated </a:t>
            </a:r>
            <a:r>
              <a:rPr lang="en-US" sz="2500" dirty="0"/>
              <a:t>Category 3 </a:t>
            </a:r>
            <a:r>
              <a:rPr lang="en-US" sz="2500" dirty="0" smtClean="0"/>
              <a:t>for it’s important science – </a:t>
            </a:r>
            <a:r>
              <a:rPr lang="en-US" sz="2500" dirty="0"/>
              <a:t>eligible for </a:t>
            </a:r>
            <a:r>
              <a:rPr lang="en-US" sz="2500" dirty="0" smtClean="0"/>
              <a:t>EV-</a:t>
            </a:r>
            <a:r>
              <a:rPr lang="en-US" sz="2500" dirty="0"/>
              <a:t>I</a:t>
            </a:r>
            <a:r>
              <a:rPr lang="en-US" sz="2500" dirty="0" smtClean="0"/>
              <a:t> </a:t>
            </a:r>
            <a:r>
              <a:rPr lang="en-US" sz="2500" dirty="0"/>
              <a:t>“Venture Tech” funding.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Overall goal of Venture Tech Funding: address weaknesses identified by the EV-I </a:t>
            </a:r>
            <a:r>
              <a:rPr lang="en-US" sz="2500" dirty="0" smtClean="0"/>
              <a:t>reviewers.  For </a:t>
            </a:r>
            <a:r>
              <a:rPr lang="en-US" sz="2500" dirty="0"/>
              <a:t>ATHENA-OAWL this meant: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Build a robust, two-look, 532 nm version of the </a:t>
            </a:r>
            <a:r>
              <a:rPr lang="en-US" dirty="0" smtClean="0"/>
              <a:t>OAWL </a:t>
            </a:r>
            <a:r>
              <a:rPr lang="en-US" dirty="0"/>
              <a:t>lidar system </a:t>
            </a:r>
            <a:r>
              <a:rPr lang="en-US" b="1" dirty="0" smtClean="0"/>
              <a:t>(</a:t>
            </a:r>
            <a:r>
              <a:rPr lang="en-US" b="1" dirty="0"/>
              <a:t>Green OAWL = </a:t>
            </a:r>
            <a:r>
              <a:rPr lang="en-US" b="1" dirty="0" err="1"/>
              <a:t>GrOAWL</a:t>
            </a:r>
            <a:r>
              <a:rPr lang="en-US" b="1" dirty="0"/>
              <a:t>) </a:t>
            </a:r>
            <a:r>
              <a:rPr lang="en-US" dirty="0" smtClean="0"/>
              <a:t>to measure line-of-sight </a:t>
            </a:r>
            <a:r>
              <a:rPr lang="en-US" dirty="0"/>
              <a:t>winds from </a:t>
            </a:r>
            <a:r>
              <a:rPr lang="en-US" dirty="0" smtClean="0"/>
              <a:t>high </a:t>
            </a:r>
            <a:r>
              <a:rPr lang="en-US" dirty="0"/>
              <a:t>altitude (&gt;15 km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more aircraft demonstration flight hours (will fly on NASA-WB-57):  Focused task on scaling airborne system performance to space, as done for Aeolus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more </a:t>
            </a:r>
            <a:r>
              <a:rPr lang="en-US" dirty="0"/>
              <a:t>measurement validation:  Strong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science team emphasis </a:t>
            </a:r>
            <a:r>
              <a:rPr lang="en-US" dirty="0"/>
              <a:t>on validation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tasks</a:t>
            </a:r>
            <a:r>
              <a:rPr lang="en-US" dirty="0"/>
              <a:t>:  Verify and </a:t>
            </a:r>
            <a:r>
              <a:rPr lang="en-US" dirty="0" smtClean="0"/>
              <a:t>validate instrument </a:t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/>
              <a:t>based on </a:t>
            </a:r>
            <a:r>
              <a:rPr lang="en-US" dirty="0" smtClean="0"/>
              <a:t>aerosol presence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Raise main components of OAWL</a:t>
            </a:r>
            <a:br>
              <a:rPr lang="en-US" dirty="0"/>
            </a:br>
            <a:r>
              <a:rPr lang="en-US" dirty="0"/>
              <a:t> wind technology from TRL4 to TRL6 </a:t>
            </a:r>
            <a:endParaRPr lang="en-US" dirty="0" smtClean="0"/>
          </a:p>
          <a:p>
            <a:pPr marL="227012" lvl="1" indent="0">
              <a:spcBef>
                <a:spcPts val="1200"/>
              </a:spcBef>
              <a:buNone/>
            </a:pPr>
            <a:r>
              <a:rPr lang="en-US" sz="2100" dirty="0" smtClean="0"/>
              <a:t>Also work with HAWC-OAWL</a:t>
            </a:r>
            <a:r>
              <a:rPr lang="en-US" sz="2100" dirty="0"/>
              <a:t> </a:t>
            </a:r>
            <a:r>
              <a:rPr lang="en-US" sz="2100" dirty="0" smtClean="0"/>
              <a:t>(HSRL </a:t>
            </a:r>
            <a:r>
              <a:rPr lang="en-US" sz="2100" dirty="0"/>
              <a:t>for Aerosols,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Winds</a:t>
            </a:r>
            <a:r>
              <a:rPr lang="en-US" sz="2100" dirty="0"/>
              <a:t>, </a:t>
            </a:r>
            <a:r>
              <a:rPr lang="en-US" sz="2100" dirty="0" smtClean="0"/>
              <a:t>and </a:t>
            </a:r>
            <a:r>
              <a:rPr lang="en-US" sz="2100" dirty="0"/>
              <a:t>Clouds using </a:t>
            </a:r>
            <a:r>
              <a:rPr lang="en-US" sz="2100" dirty="0" smtClean="0"/>
              <a:t>OAWL) which adds </a:t>
            </a:r>
            <a:br>
              <a:rPr lang="en-US" sz="2100" dirty="0" smtClean="0"/>
            </a:br>
            <a:r>
              <a:rPr lang="en-US" sz="2100" dirty="0" smtClean="0"/>
              <a:t>depolarization and </a:t>
            </a:r>
            <a:r>
              <a:rPr lang="en-US" sz="2100" dirty="0"/>
              <a:t>355 nm channels </a:t>
            </a:r>
            <a:r>
              <a:rPr lang="en-US" sz="2100" dirty="0" smtClean="0"/>
              <a:t>to retrieve</a:t>
            </a:r>
            <a:br>
              <a:rPr lang="en-US" sz="2100" dirty="0" smtClean="0"/>
            </a:br>
            <a:r>
              <a:rPr lang="en-US" sz="2100" dirty="0" smtClean="0"/>
              <a:t>aerosol depolarization </a:t>
            </a:r>
            <a:r>
              <a:rPr lang="en-US" sz="2100" dirty="0"/>
              <a:t>ratio, backscatter ratio,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and extinction </a:t>
            </a:r>
            <a:r>
              <a:rPr lang="en-US" sz="2100" dirty="0"/>
              <a:t>retrievals </a:t>
            </a:r>
            <a:r>
              <a:rPr lang="en-US" sz="2100" dirty="0" smtClean="0"/>
              <a:t>- concurrent </a:t>
            </a:r>
            <a:r>
              <a:rPr lang="en-US" sz="2100" dirty="0"/>
              <a:t>with the </a:t>
            </a:r>
            <a:r>
              <a:rPr lang="en-US" sz="2100" dirty="0" smtClean="0"/>
              <a:t>winds</a:t>
            </a:r>
            <a:endParaRPr lang="en-US" sz="2100" dirty="0"/>
          </a:p>
          <a:p>
            <a:pPr lvl="1">
              <a:spcBef>
                <a:spcPts val="1200"/>
              </a:spcBef>
            </a:pPr>
            <a:endParaRPr lang="en-US" sz="2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745" y="3969201"/>
            <a:ext cx="4466255" cy="231624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GrOAWL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3058" y="1123571"/>
            <a:ext cx="7664450" cy="500591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Operates </a:t>
            </a:r>
            <a:r>
              <a:rPr lang="en-US" dirty="0"/>
              <a:t>at 532 nm (for AOVT) </a:t>
            </a:r>
            <a:r>
              <a:rPr lang="en-US" dirty="0" smtClean="0"/>
              <a:t>– and at 355 nm for HAWC-OAWL.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Two-look Doppler wind lidar: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Two lasers transmit (interleaved pulses)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</a:t>
            </a:r>
            <a:r>
              <a:rPr lang="en-US" dirty="0" smtClean="0"/>
              <a:t>wo telescopes receive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Boresight mechanisms </a:t>
            </a:r>
            <a:r>
              <a:rPr lang="en-US" dirty="0" smtClean="0"/>
              <a:t>maintain overlap.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Both looks couple into a single interferometer receiver using polarization - no mechanical switching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Depolarization signals may be captured </a:t>
            </a:r>
            <a:r>
              <a:rPr lang="en-US" dirty="0" smtClean="0"/>
              <a:t>for </a:t>
            </a:r>
            <a:r>
              <a:rPr lang="en-US" dirty="0" smtClean="0"/>
              <a:t>use in aerosol </a:t>
            </a:r>
            <a:r>
              <a:rPr lang="en-US" dirty="0" smtClean="0"/>
              <a:t>characterization on HAWC-OAWL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i="1" dirty="0" smtClean="0"/>
              <a:t>Airborne </a:t>
            </a:r>
            <a:r>
              <a:rPr lang="en-US" i="1" dirty="0" smtClean="0"/>
              <a:t>specific </a:t>
            </a:r>
            <a:r>
              <a:rPr lang="en-US" dirty="0" smtClean="0"/>
              <a:t>system </a:t>
            </a:r>
            <a:r>
              <a:rPr lang="en-US" dirty="0"/>
              <a:t>designs to ensure </a:t>
            </a:r>
            <a:r>
              <a:rPr lang="en-US" dirty="0" smtClean="0"/>
              <a:t>successful </a:t>
            </a:r>
            <a:r>
              <a:rPr lang="en-US" dirty="0" smtClean="0"/>
              <a:t>operation </a:t>
            </a:r>
            <a:r>
              <a:rPr lang="en-US" dirty="0"/>
              <a:t>in high altitude </a:t>
            </a:r>
            <a:r>
              <a:rPr lang="en-US" dirty="0" smtClean="0"/>
              <a:t>(low </a:t>
            </a:r>
            <a:r>
              <a:rPr lang="en-US" dirty="0" smtClean="0"/>
              <a:t>pressure), high vibration </a:t>
            </a:r>
            <a:r>
              <a:rPr lang="en-US" dirty="0" smtClean="0"/>
              <a:t>environment.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err="1"/>
              <a:t>opto-mech</a:t>
            </a:r>
            <a:r>
              <a:rPr lang="en-US" dirty="0"/>
              <a:t>:  vibration isolation &amp; kinematic mounting,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electrical systems &amp; software control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cooling/heating </a:t>
            </a:r>
            <a:r>
              <a:rPr lang="en-US" dirty="0" smtClean="0"/>
              <a:t>loops, etc.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Variable 532 nm output </a:t>
            </a:r>
            <a:r>
              <a:rPr lang="en-US" dirty="0" smtClean="0"/>
              <a:t>power (micro-Joules to 10 mJ)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GrOAWL</a:t>
            </a:r>
            <a:r>
              <a:rPr lang="en-US" dirty="0" smtClean="0"/>
              <a:t>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2793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Refurbish the old OAWL </a:t>
            </a:r>
            <a:r>
              <a:rPr lang="en-US" dirty="0" smtClean="0"/>
              <a:t>laser</a:t>
            </a:r>
            <a:endParaRPr lang="en-US" dirty="0" smtClean="0"/>
          </a:p>
          <a:p>
            <a:r>
              <a:rPr lang="en-US" dirty="0" smtClean="0"/>
              <a:t>Build new copy of OAWL laser with second amplifier </a:t>
            </a:r>
            <a:r>
              <a:rPr lang="en-US" dirty="0" smtClean="0"/>
              <a:t>to meet </a:t>
            </a:r>
            <a:r>
              <a:rPr lang="en-US" dirty="0" smtClean="0"/>
              <a:t>all original OAWL specs.</a:t>
            </a:r>
          </a:p>
          <a:p>
            <a:r>
              <a:rPr lang="en-US" dirty="0" smtClean="0"/>
              <a:t>New off-axis beam expander to be installed on the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laser</a:t>
            </a:r>
            <a:endParaRPr lang="en-US" dirty="0" smtClean="0"/>
          </a:p>
          <a:p>
            <a:pPr lvl="1"/>
            <a:r>
              <a:rPr lang="en-US" dirty="0" err="1" smtClean="0"/>
              <a:t>Fibertek</a:t>
            </a:r>
            <a:r>
              <a:rPr lang="en-US" dirty="0" smtClean="0"/>
              <a:t>:  design/build the </a:t>
            </a:r>
            <a:r>
              <a:rPr lang="en-US" dirty="0" smtClean="0"/>
              <a:t>external </a:t>
            </a:r>
            <a:r>
              <a:rPr lang="en-US" dirty="0"/>
              <a:t>expander housing </a:t>
            </a:r>
            <a:endParaRPr lang="en-US" dirty="0" smtClean="0"/>
          </a:p>
          <a:p>
            <a:pPr lvl="1"/>
            <a:r>
              <a:rPr lang="en-US" dirty="0" smtClean="0"/>
              <a:t>Ball design/build/align the </a:t>
            </a:r>
            <a:r>
              <a:rPr lang="en-US" dirty="0"/>
              <a:t>beam </a:t>
            </a:r>
            <a:r>
              <a:rPr lang="en-US" dirty="0" smtClean="0"/>
              <a:t>expander</a:t>
            </a:r>
          </a:p>
          <a:p>
            <a:pPr lvl="1"/>
            <a:r>
              <a:rPr lang="en-US" dirty="0" err="1" smtClean="0"/>
              <a:t>Fibertek</a:t>
            </a:r>
            <a:r>
              <a:rPr lang="en-US" dirty="0" smtClean="0"/>
              <a:t> will install </a:t>
            </a:r>
            <a:r>
              <a:rPr lang="en-US" dirty="0" smtClean="0"/>
              <a:t>expander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303" y="3377291"/>
            <a:ext cx="3610841" cy="236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5635695" y="370257"/>
            <a:ext cx="2118055" cy="34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723" y="1034669"/>
            <a:ext cx="4602805" cy="365925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Fits into WB-57 quasi-pressurized pallet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New p</a:t>
            </a:r>
            <a:r>
              <a:rPr lang="en-US" sz="2000" dirty="0" smtClean="0"/>
              <a:t>allet </a:t>
            </a:r>
            <a:r>
              <a:rPr lang="en-US" sz="2000" dirty="0" smtClean="0"/>
              <a:t>floor panels </a:t>
            </a:r>
            <a:r>
              <a:rPr lang="en-US" sz="2000" dirty="0" smtClean="0"/>
              <a:t>designed to provide the </a:t>
            </a:r>
            <a:r>
              <a:rPr lang="en-US" sz="2000" dirty="0" smtClean="0"/>
              <a:t>two look angles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Cold-plates </a:t>
            </a:r>
            <a:r>
              <a:rPr lang="en-US" sz="2000" dirty="0" smtClean="0"/>
              <a:t>&amp; fins attached </a:t>
            </a:r>
            <a:r>
              <a:rPr lang="en-US" sz="2000" dirty="0"/>
              <a:t>to bottom side of panels </a:t>
            </a:r>
            <a:r>
              <a:rPr lang="en-US" sz="2000" dirty="0" smtClean="0"/>
              <a:t>provide </a:t>
            </a:r>
            <a:r>
              <a:rPr lang="en-US" sz="2000" dirty="0"/>
              <a:t>cooling for the </a:t>
            </a:r>
            <a:r>
              <a:rPr lang="en-US" sz="2000" dirty="0" smtClean="0"/>
              <a:t>lasers.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Interior frame holds vibration isolators &amp; thermal fluid loop components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Vibration </a:t>
            </a:r>
            <a:r>
              <a:rPr lang="en-US" sz="2000" dirty="0"/>
              <a:t>isolation </a:t>
            </a:r>
            <a:r>
              <a:rPr lang="en-US" sz="2000" dirty="0" smtClean="0"/>
              <a:t>bench </a:t>
            </a:r>
            <a:r>
              <a:rPr lang="en-US" sz="2000" dirty="0"/>
              <a:t>sits </a:t>
            </a:r>
            <a:r>
              <a:rPr lang="en-US" sz="2000" dirty="0"/>
              <a:t>on isolators and holds the kinematic </a:t>
            </a:r>
            <a:r>
              <a:rPr lang="en-US" sz="2000" dirty="0" smtClean="0"/>
              <a:t>mounts.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Kinematic mounts support the optical bench and interferometer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Structural analysis on full stack-up demonstrates plenty of margin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453" y="408708"/>
            <a:ext cx="3829487" cy="439880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05" y="5120640"/>
            <a:ext cx="1227971" cy="11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5933" y="4866672"/>
            <a:ext cx="1985148" cy="151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827" y="4807514"/>
            <a:ext cx="1905692" cy="16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8670" r="8277"/>
          <a:stretch/>
        </p:blipFill>
        <p:spPr>
          <a:xfrm>
            <a:off x="642311" y="4758612"/>
            <a:ext cx="2204133" cy="17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Bench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16270" y="1000193"/>
            <a:ext cx="4648201" cy="4965636"/>
            <a:chOff x="3983860" y="1031834"/>
            <a:chExt cx="5113021" cy="54622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860" y="1692460"/>
              <a:ext cx="5113021" cy="403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4631172" y="1031834"/>
              <a:ext cx="4308472" cy="5462200"/>
              <a:chOff x="4324929" y="262831"/>
              <a:chExt cx="4739320" cy="60084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811776" y="5458721"/>
                <a:ext cx="2154944" cy="812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Interferometer with thermal cover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02483" y="353195"/>
                <a:ext cx="1774285" cy="57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Laser Electronics rack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35449" y="262831"/>
                <a:ext cx="1828800" cy="57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Electronics chassis</a:t>
                </a:r>
                <a:endParaRPr lang="en-US" sz="1400" dirty="0"/>
              </a:p>
            </p:txBody>
          </p:sp>
          <p:cxnSp>
            <p:nvCxnSpPr>
              <p:cNvPr id="26" name="Straight Arrow Connector 25"/>
              <p:cNvCxnSpPr>
                <a:stCxn id="24" idx="2"/>
              </p:cNvCxnSpPr>
              <p:nvPr/>
            </p:nvCxnSpPr>
            <p:spPr>
              <a:xfrm flipH="1">
                <a:off x="5056130" y="928737"/>
                <a:ext cx="433496" cy="1344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3" idx="0"/>
              </p:cNvCxnSpPr>
              <p:nvPr/>
            </p:nvCxnSpPr>
            <p:spPr>
              <a:xfrm flipH="1" flipV="1">
                <a:off x="6582102" y="2514601"/>
                <a:ext cx="1307146" cy="2944120"/>
              </a:xfrm>
              <a:prstGeom prst="straightConnector1">
                <a:avLst/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7713224" y="737789"/>
                <a:ext cx="436625" cy="121902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324929" y="5474108"/>
                <a:ext cx="1080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Telescopes</a:t>
                </a:r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276865" y="627854"/>
                <a:ext cx="79383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Lasers</a:t>
                </a:r>
                <a:endParaRPr lang="en-US" sz="1400" dirty="0"/>
              </a:p>
            </p:txBody>
          </p:sp>
          <p:cxnSp>
            <p:nvCxnSpPr>
              <p:cNvPr id="31" name="Straight Arrow Connector 30"/>
              <p:cNvCxnSpPr>
                <a:stCxn id="29" idx="0"/>
              </p:cNvCxnSpPr>
              <p:nvPr/>
            </p:nvCxnSpPr>
            <p:spPr>
              <a:xfrm flipV="1">
                <a:off x="4864981" y="3705238"/>
                <a:ext cx="1251706" cy="1768870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9" idx="0"/>
              </p:cNvCxnSpPr>
              <p:nvPr/>
            </p:nvCxnSpPr>
            <p:spPr>
              <a:xfrm flipV="1">
                <a:off x="4864981" y="3206241"/>
                <a:ext cx="2503412" cy="2267866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0" idx="2"/>
              </p:cNvCxnSpPr>
              <p:nvPr/>
            </p:nvCxnSpPr>
            <p:spPr>
              <a:xfrm flipH="1">
                <a:off x="5171915" y="966408"/>
                <a:ext cx="1501870" cy="238061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2"/>
              </p:cNvCxnSpPr>
              <p:nvPr/>
            </p:nvCxnSpPr>
            <p:spPr>
              <a:xfrm>
                <a:off x="6673785" y="966408"/>
                <a:ext cx="1379266" cy="144317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2719" y="1542502"/>
            <a:ext cx="3970973" cy="332499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Optical Bench 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asers</a:t>
            </a:r>
          </a:p>
          <a:p>
            <a:pPr lvl="1"/>
            <a:r>
              <a:rPr lang="en-US" sz="1600" dirty="0" smtClean="0"/>
              <a:t>telescopes</a:t>
            </a:r>
            <a:r>
              <a:rPr lang="en-US" sz="1600" dirty="0"/>
              <a:t>, </a:t>
            </a:r>
            <a:endParaRPr lang="en-US" sz="1600" dirty="0" smtClean="0"/>
          </a:p>
          <a:p>
            <a:pPr lvl="1"/>
            <a:r>
              <a:rPr lang="en-US" sz="1600" dirty="0" smtClean="0"/>
              <a:t>transmit/receive </a:t>
            </a:r>
            <a:r>
              <a:rPr lang="en-US" sz="1600" dirty="0" smtClean="0"/>
              <a:t>optics</a:t>
            </a:r>
            <a:endParaRPr lang="en-US" sz="1600" dirty="0" smtClean="0"/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iber coupling</a:t>
            </a:r>
            <a:endParaRPr lang="en-US" sz="1600" dirty="0" smtClean="0"/>
          </a:p>
          <a:p>
            <a:pPr lvl="1"/>
            <a:r>
              <a:rPr lang="en-US" sz="1600" dirty="0" smtClean="0"/>
              <a:t>GPS/IMU</a:t>
            </a:r>
            <a:endParaRPr lang="en-US" sz="2000" dirty="0" smtClean="0"/>
          </a:p>
          <a:p>
            <a:r>
              <a:rPr lang="en-US" sz="2000" dirty="0" smtClean="0"/>
              <a:t>Electronics rack and payload </a:t>
            </a:r>
            <a:r>
              <a:rPr lang="en-US" sz="2000" dirty="0" smtClean="0"/>
              <a:t>controller</a:t>
            </a:r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nterferometer </a:t>
            </a:r>
            <a:r>
              <a:rPr lang="en-US" sz="2000" dirty="0" smtClean="0"/>
              <a:t>&amp; thermal </a:t>
            </a:r>
            <a:r>
              <a:rPr lang="en-US" sz="2000" dirty="0" smtClean="0"/>
              <a:t>cover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Fiber </a:t>
            </a:r>
            <a:r>
              <a:rPr lang="en-US" sz="2000" dirty="0" smtClean="0"/>
              <a:t>coupling </a:t>
            </a:r>
            <a:r>
              <a:rPr lang="en-US" sz="2000" dirty="0" smtClean="0"/>
              <a:t>connects </a:t>
            </a:r>
            <a:r>
              <a:rPr lang="en-US" sz="2000" dirty="0" smtClean="0"/>
              <a:t>the telescopes to the interferometer.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336" y="1324225"/>
            <a:ext cx="1517634" cy="15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08" y="4679168"/>
            <a:ext cx="4051746" cy="14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50" y="295275"/>
            <a:ext cx="7410450" cy="561975"/>
          </a:xfrm>
        </p:spPr>
        <p:txBody>
          <a:bodyPr/>
          <a:lstStyle/>
          <a:p>
            <a:r>
              <a:rPr lang="en-US" dirty="0" smtClean="0"/>
              <a:t>Machined parts – in assembly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Working Group on Space-based Wind Lidar, 3-4 November 2015, Miami, FL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8194" name="Picture 2" descr="\\asdfiler2\css\Active Sensing Initiative\Optical Autocovariance\ATHENA-OAWL_VentureTech\A08-Integration and Test\A&amp;I_photos\20151028\IMG_1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13" y="4171149"/>
            <a:ext cx="2168429" cy="162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883953" y="1073826"/>
            <a:ext cx="5719944" cy="2908460"/>
            <a:chOff x="2583003" y="1284420"/>
            <a:chExt cx="5719944" cy="2908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4998" y="1284420"/>
              <a:ext cx="3877949" cy="29084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3003" y="1317117"/>
              <a:ext cx="1775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Main optical bench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32792" y="4171149"/>
            <a:ext cx="3062320" cy="1926344"/>
            <a:chOff x="5874366" y="4427501"/>
            <a:chExt cx="3062320" cy="1926344"/>
          </a:xfrm>
        </p:grpSpPr>
        <p:pic>
          <p:nvPicPr>
            <p:cNvPr id="8195" name="Picture 3" descr="\\asdfiler2\css\Active Sensing Initiative\Optical Autocovariance\ATHENA-OAWL_VentureTech\A08-Integration and Test\A&amp;I_photos\20151028\IMG_1535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4366" y="4427501"/>
              <a:ext cx="3062320" cy="1635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76942" y="6015291"/>
              <a:ext cx="16014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Optical Pedestals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5707" y="4182193"/>
            <a:ext cx="1621919" cy="1935150"/>
            <a:chOff x="2858948" y="4163041"/>
            <a:chExt cx="1621919" cy="1935150"/>
          </a:xfrm>
        </p:grpSpPr>
        <p:pic>
          <p:nvPicPr>
            <p:cNvPr id="8196" name="Picture 4" descr="\\asdfiler2\css\Active Sensing Initiative\Optical Autocovariance\ATHENA-OAWL_VentureTech\A08-Integration and Test\A&amp;I_photos\20151028\IMG_1537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82015" y="4163041"/>
              <a:ext cx="1524726" cy="163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58948" y="5759637"/>
              <a:ext cx="1621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Kinematic Mount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1468" y="5762778"/>
            <a:ext cx="214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Interferometer thermal enclosure frame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374" y="1384733"/>
            <a:ext cx="4073965" cy="2597068"/>
            <a:chOff x="1646811" y="2254255"/>
            <a:chExt cx="3060830" cy="1951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6013" y="2500835"/>
              <a:ext cx="3031628" cy="170463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46811" y="2254255"/>
              <a:ext cx="16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>
                  <a:latin typeface="Calibri" panose="020F0502020204030204" pitchFamily="34" charset="0"/>
                </a:rPr>
                <a:t>New pallet panels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1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" y="1089067"/>
            <a:ext cx="4541520" cy="539313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Conduction cooled payload controller </a:t>
            </a:r>
            <a:r>
              <a:rPr lang="en-US" sz="1800" dirty="0" smtClean="0"/>
              <a:t>chassis</a:t>
            </a:r>
            <a:endParaRPr lang="en-US" sz="1800" dirty="0"/>
          </a:p>
          <a:p>
            <a:r>
              <a:rPr lang="en-US" sz="1800" dirty="0"/>
              <a:t>Single board computer (SBC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Processor board </a:t>
            </a:r>
            <a:r>
              <a:rPr lang="en-US" sz="1800" dirty="0" smtClean="0"/>
              <a:t>(built)</a:t>
            </a:r>
            <a:endParaRPr lang="en-US" sz="1800" dirty="0" smtClean="0"/>
          </a:p>
          <a:p>
            <a:pPr lvl="1"/>
            <a:r>
              <a:rPr lang="en-US" sz="1600" dirty="0" smtClean="0"/>
              <a:t>Controls MPPC detector </a:t>
            </a:r>
            <a:r>
              <a:rPr lang="en-US" sz="1600" dirty="0" err="1" smtClean="0"/>
              <a:t>setpoints</a:t>
            </a:r>
            <a:r>
              <a:rPr lang="en-US" sz="1600" dirty="0"/>
              <a:t> </a:t>
            </a:r>
            <a:r>
              <a:rPr lang="en-US" sz="1600" dirty="0" smtClean="0"/>
              <a:t>(HV, Temp)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amples signals, and bins the data</a:t>
            </a:r>
          </a:p>
          <a:p>
            <a:pPr lvl="1"/>
            <a:r>
              <a:rPr lang="en-US" sz="1600" dirty="0" smtClean="0"/>
              <a:t>Performs real-time LOS wind processing</a:t>
            </a:r>
          </a:p>
          <a:p>
            <a:pPr lvl="1"/>
            <a:r>
              <a:rPr lang="en-US" sz="1600" dirty="0" smtClean="0"/>
              <a:t>532 nm board has been built and tested.  Working integration with the Payload Control chassis.</a:t>
            </a:r>
          </a:p>
          <a:p>
            <a:r>
              <a:rPr lang="en-US" sz="1800" dirty="0" smtClean="0"/>
              <a:t>Auxiliary board (in </a:t>
            </a:r>
            <a:r>
              <a:rPr lang="en-US" sz="1800" dirty="0" smtClean="0"/>
              <a:t>build phase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Measurement </a:t>
            </a:r>
            <a:r>
              <a:rPr lang="en-US" sz="1600" dirty="0"/>
              <a:t>and/or Controls for:</a:t>
            </a:r>
          </a:p>
          <a:p>
            <a:pPr lvl="2"/>
            <a:r>
              <a:rPr lang="en-US" sz="1300" dirty="0" smtClean="0"/>
              <a:t>Telemetry/housekeeping sensors</a:t>
            </a:r>
          </a:p>
          <a:p>
            <a:pPr lvl="2"/>
            <a:r>
              <a:rPr lang="en-US" sz="1300" dirty="0" smtClean="0"/>
              <a:t>Cooling </a:t>
            </a:r>
            <a:r>
              <a:rPr lang="en-US" sz="1300" dirty="0"/>
              <a:t>loop </a:t>
            </a:r>
            <a:r>
              <a:rPr lang="en-US" sz="1300" dirty="0" smtClean="0"/>
              <a:t>(heaters, pumps, fans, etc.) &amp; Optical </a:t>
            </a:r>
            <a:r>
              <a:rPr lang="en-US" sz="1300" dirty="0"/>
              <a:t>bench </a:t>
            </a:r>
            <a:r>
              <a:rPr lang="en-US" sz="1300" dirty="0" smtClean="0"/>
              <a:t>heaters</a:t>
            </a:r>
          </a:p>
          <a:p>
            <a:pPr lvl="2"/>
            <a:r>
              <a:rPr lang="en-US" sz="1300" dirty="0"/>
              <a:t>Boresight </a:t>
            </a:r>
            <a:r>
              <a:rPr lang="en-US" sz="1300" dirty="0" smtClean="0"/>
              <a:t>Mechanisms</a:t>
            </a:r>
          </a:p>
          <a:p>
            <a:pPr lvl="2"/>
            <a:r>
              <a:rPr lang="en-US" sz="1300" dirty="0" smtClean="0"/>
              <a:t>532 nm </a:t>
            </a:r>
            <a:r>
              <a:rPr lang="en-US" sz="1300" dirty="0"/>
              <a:t>a</a:t>
            </a:r>
            <a:r>
              <a:rPr lang="en-US" sz="1300" dirty="0" smtClean="0"/>
              <a:t>ttenuation control</a:t>
            </a:r>
            <a:endParaRPr lang="en-US" sz="1300" dirty="0" smtClean="0"/>
          </a:p>
          <a:p>
            <a:pPr lvl="1"/>
            <a:r>
              <a:rPr lang="en-US" sz="1600" dirty="0" smtClean="0"/>
              <a:t>Interface </a:t>
            </a:r>
            <a:r>
              <a:rPr lang="en-US" sz="1600" dirty="0" err="1"/>
              <a:t>forApplanix</a:t>
            </a:r>
            <a:r>
              <a:rPr lang="en-US" sz="1600" dirty="0"/>
              <a:t> GPS/IMU, System interlock, Pilot </a:t>
            </a:r>
            <a:r>
              <a:rPr lang="en-US" sz="1600" dirty="0" smtClean="0"/>
              <a:t>interface</a:t>
            </a:r>
            <a:endParaRPr lang="en-US" sz="1600" dirty="0" smtClean="0"/>
          </a:p>
          <a:p>
            <a:r>
              <a:rPr lang="en-US" sz="1900" dirty="0" smtClean="0"/>
              <a:t>WB-57 </a:t>
            </a:r>
            <a:r>
              <a:rPr lang="en-US" sz="1900" dirty="0" smtClean="0"/>
              <a:t>wiring </a:t>
            </a:r>
            <a:r>
              <a:rPr lang="en-US" sz="1900" dirty="0" smtClean="0"/>
              <a:t>ICD &amp; harness</a:t>
            </a:r>
          </a:p>
          <a:p>
            <a:r>
              <a:rPr lang="en-US" sz="1900" dirty="0" smtClean="0"/>
              <a:t>design/build of cable harness</a:t>
            </a:r>
            <a:endParaRPr lang="en-US" sz="19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3-4 November 2015, Miami, FL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62457" y="1242060"/>
            <a:ext cx="1060163" cy="5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03420" y="2788920"/>
            <a:ext cx="920715" cy="830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135" y="3374441"/>
            <a:ext cx="3258750" cy="2729312"/>
          </a:xfrm>
          <a:prstGeom prst="rect">
            <a:avLst/>
          </a:prstGeom>
        </p:spPr>
      </p:pic>
      <p:pic>
        <p:nvPicPr>
          <p:cNvPr id="17" name="Picture 2" descr="\\asdfiler2\css\Active Sensing Initiative\Optical Autocovariance\ATHENA-OAWL_VentureTech\A05-Electronics\chassis\IMG_43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17559" y="598203"/>
            <a:ext cx="2671901" cy="25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DDL_template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70C0"/>
      </a:accent1>
      <a:accent2>
        <a:srgbClr val="00B050"/>
      </a:accent2>
      <a:accent3>
        <a:srgbClr val="8588A1"/>
      </a:accent3>
      <a:accent4>
        <a:srgbClr val="C4652D"/>
      </a:accent4>
      <a:accent5>
        <a:srgbClr val="8B5D3D"/>
      </a:accent5>
      <a:accent6>
        <a:srgbClr val="00B0F0"/>
      </a:accent6>
      <a:hlink>
        <a:srgbClr val="FFC000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FIDDL_template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70C0"/>
      </a:accent1>
      <a:accent2>
        <a:srgbClr val="00B050"/>
      </a:accent2>
      <a:accent3>
        <a:srgbClr val="8588A1"/>
      </a:accent3>
      <a:accent4>
        <a:srgbClr val="C4652D"/>
      </a:accent4>
      <a:accent5>
        <a:srgbClr val="8B5D3D"/>
      </a:accent5>
      <a:accent6>
        <a:srgbClr val="00B0F0"/>
      </a:accent6>
      <a:hlink>
        <a:srgbClr val="FFC000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124278</TotalTime>
  <Words>1662</Words>
  <Application>Microsoft Office PowerPoint</Application>
  <PresentationFormat>On-screen Show (4:3)</PresentationFormat>
  <Paragraphs>279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Calibri</vt:lpstr>
      <vt:lpstr>Cambria</vt:lpstr>
      <vt:lpstr>Cambria Math</vt:lpstr>
      <vt:lpstr>Comic Sans MS</vt:lpstr>
      <vt:lpstr>Symbol</vt:lpstr>
      <vt:lpstr>Times</vt:lpstr>
      <vt:lpstr>Times New Roman</vt:lpstr>
      <vt:lpstr>Tw Cen MT</vt:lpstr>
      <vt:lpstr>Wingdings</vt:lpstr>
      <vt:lpstr>Wingdings 2</vt:lpstr>
      <vt:lpstr>2_Default Design</vt:lpstr>
      <vt:lpstr>FIDDL_template</vt:lpstr>
      <vt:lpstr>1_FIDDL_template</vt:lpstr>
      <vt:lpstr>Equation</vt:lpstr>
      <vt:lpstr> Progress on the ATHENA-OAWL Airborne Demonstrator, GrOAWL </vt:lpstr>
      <vt:lpstr>PowerPoint Presentation</vt:lpstr>
      <vt:lpstr>Green-OAWL Airborne Demonstrator</vt:lpstr>
      <vt:lpstr>Key GrOAWL Features</vt:lpstr>
      <vt:lpstr>GrOAWL Lasers</vt:lpstr>
      <vt:lpstr>Mechanical Layout</vt:lpstr>
      <vt:lpstr>Optical Bench</vt:lpstr>
      <vt:lpstr>Machined parts – in assembly phase</vt:lpstr>
      <vt:lpstr>Electrical Subsystems</vt:lpstr>
      <vt:lpstr>Validation with Sondes</vt:lpstr>
      <vt:lpstr>Space-Based OAWL Roadmap</vt:lpstr>
      <vt:lpstr>Next steps for (Gr)OAWL</vt:lpstr>
      <vt:lpstr>PowerPoint Presentation</vt:lpstr>
      <vt:lpstr>Green OAWL (“GrOAWL”) Airborne Demonstrator for the  ATHENA-OAWL Earth Venture Mission</vt:lpstr>
      <vt:lpstr>Laser Eye Safety Drives SNR/Flight locations</vt:lpstr>
      <vt:lpstr>Optical Autocovariance Wind Lidar (OAWL)</vt:lpstr>
    </vt:vector>
  </TitlesOfParts>
  <Company>BATC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Ball Aerospace &amp; Technologies Corp.</dc:creator>
  <cp:lastModifiedBy>Sara</cp:lastModifiedBy>
  <cp:revision>4419</cp:revision>
  <cp:lastPrinted>2015-05-11T22:53:32Z</cp:lastPrinted>
  <dcterms:created xsi:type="dcterms:W3CDTF">2007-07-26T21:24:32Z</dcterms:created>
  <dcterms:modified xsi:type="dcterms:W3CDTF">2015-11-04T17:44:56Z</dcterms:modified>
</cp:coreProperties>
</file>