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72" r:id="rId5"/>
    <p:sldMasterId id="2147483689" r:id="rId6"/>
  </p:sldMasterIdLst>
  <p:notesMasterIdLst>
    <p:notesMasterId r:id="rId38"/>
  </p:notesMasterIdLst>
  <p:handoutMasterIdLst>
    <p:handoutMasterId r:id="rId39"/>
  </p:handoutMasterIdLst>
  <p:sldIdLst>
    <p:sldId id="347" r:id="rId7"/>
    <p:sldId id="578" r:id="rId8"/>
    <p:sldId id="373" r:id="rId9"/>
    <p:sldId id="579" r:id="rId10"/>
    <p:sldId id="392" r:id="rId11"/>
    <p:sldId id="396" r:id="rId12"/>
    <p:sldId id="404" r:id="rId13"/>
    <p:sldId id="405" r:id="rId14"/>
    <p:sldId id="331" r:id="rId15"/>
    <p:sldId id="596" r:id="rId16"/>
    <p:sldId id="597" r:id="rId17"/>
    <p:sldId id="583" r:id="rId18"/>
    <p:sldId id="566" r:id="rId19"/>
    <p:sldId id="598" r:id="rId20"/>
    <p:sldId id="575" r:id="rId21"/>
    <p:sldId id="587" r:id="rId22"/>
    <p:sldId id="565" r:id="rId23"/>
    <p:sldId id="599" r:id="rId24"/>
    <p:sldId id="547" r:id="rId25"/>
    <p:sldId id="548" r:id="rId26"/>
    <p:sldId id="600" r:id="rId27"/>
    <p:sldId id="549" r:id="rId28"/>
    <p:sldId id="601" r:id="rId29"/>
    <p:sldId id="556" r:id="rId30"/>
    <p:sldId id="590" r:id="rId31"/>
    <p:sldId id="591" r:id="rId32"/>
    <p:sldId id="594" r:id="rId33"/>
    <p:sldId id="544" r:id="rId34"/>
    <p:sldId id="386" r:id="rId35"/>
    <p:sldId id="595" r:id="rId36"/>
    <p:sldId id="592" r:id="rId37"/>
  </p:sldIdLst>
  <p:sldSz cx="9144000" cy="6858000" type="screen4x3"/>
  <p:notesSz cx="7010400" cy="9296400"/>
  <p:defaultTextStyle>
    <a:defPPr>
      <a:defRPr lang="en-US"/>
    </a:defPPr>
    <a:lvl1pPr marL="0" algn="l" defTabSz="585216" rtl="0" eaLnBrk="1" latinLnBrk="0" hangingPunct="1">
      <a:defRPr sz="2300" kern="1200">
        <a:solidFill>
          <a:schemeClr val="tx1"/>
        </a:solidFill>
        <a:latin typeface="+mn-lt"/>
        <a:ea typeface="+mn-ea"/>
        <a:cs typeface="+mn-cs"/>
      </a:defRPr>
    </a:lvl1pPr>
    <a:lvl2pPr marL="585216" algn="l" defTabSz="585216" rtl="0" eaLnBrk="1" latinLnBrk="0" hangingPunct="1">
      <a:defRPr sz="2300" kern="1200">
        <a:solidFill>
          <a:schemeClr val="tx1"/>
        </a:solidFill>
        <a:latin typeface="+mn-lt"/>
        <a:ea typeface="+mn-ea"/>
        <a:cs typeface="+mn-cs"/>
      </a:defRPr>
    </a:lvl2pPr>
    <a:lvl3pPr marL="1170432" algn="l" defTabSz="585216" rtl="0" eaLnBrk="1" latinLnBrk="0" hangingPunct="1">
      <a:defRPr sz="2300" kern="1200">
        <a:solidFill>
          <a:schemeClr val="tx1"/>
        </a:solidFill>
        <a:latin typeface="+mn-lt"/>
        <a:ea typeface="+mn-ea"/>
        <a:cs typeface="+mn-cs"/>
      </a:defRPr>
    </a:lvl3pPr>
    <a:lvl4pPr marL="1755648" algn="l" defTabSz="585216" rtl="0" eaLnBrk="1" latinLnBrk="0" hangingPunct="1">
      <a:defRPr sz="2300" kern="1200">
        <a:solidFill>
          <a:schemeClr val="tx1"/>
        </a:solidFill>
        <a:latin typeface="+mn-lt"/>
        <a:ea typeface="+mn-ea"/>
        <a:cs typeface="+mn-cs"/>
      </a:defRPr>
    </a:lvl4pPr>
    <a:lvl5pPr marL="2340864" algn="l" defTabSz="585216" rtl="0" eaLnBrk="1" latinLnBrk="0" hangingPunct="1">
      <a:defRPr sz="2300" kern="1200">
        <a:solidFill>
          <a:schemeClr val="tx1"/>
        </a:solidFill>
        <a:latin typeface="+mn-lt"/>
        <a:ea typeface="+mn-ea"/>
        <a:cs typeface="+mn-cs"/>
      </a:defRPr>
    </a:lvl5pPr>
    <a:lvl6pPr marL="2926080" algn="l" defTabSz="585216" rtl="0" eaLnBrk="1" latinLnBrk="0" hangingPunct="1">
      <a:defRPr sz="2300" kern="1200">
        <a:solidFill>
          <a:schemeClr val="tx1"/>
        </a:solidFill>
        <a:latin typeface="+mn-lt"/>
        <a:ea typeface="+mn-ea"/>
        <a:cs typeface="+mn-cs"/>
      </a:defRPr>
    </a:lvl6pPr>
    <a:lvl7pPr marL="3511296" algn="l" defTabSz="585216" rtl="0" eaLnBrk="1" latinLnBrk="0" hangingPunct="1">
      <a:defRPr sz="2300" kern="1200">
        <a:solidFill>
          <a:schemeClr val="tx1"/>
        </a:solidFill>
        <a:latin typeface="+mn-lt"/>
        <a:ea typeface="+mn-ea"/>
        <a:cs typeface="+mn-cs"/>
      </a:defRPr>
    </a:lvl7pPr>
    <a:lvl8pPr marL="4096512" algn="l" defTabSz="585216" rtl="0" eaLnBrk="1" latinLnBrk="0" hangingPunct="1">
      <a:defRPr sz="2300" kern="1200">
        <a:solidFill>
          <a:schemeClr val="tx1"/>
        </a:solidFill>
        <a:latin typeface="+mn-lt"/>
        <a:ea typeface="+mn-ea"/>
        <a:cs typeface="+mn-cs"/>
      </a:defRPr>
    </a:lvl8pPr>
    <a:lvl9pPr marL="4681728" algn="l" defTabSz="585216"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8">
          <p15:clr>
            <a:srgbClr val="A4A3A4"/>
          </p15:clr>
        </p15:guide>
        <p15:guide id="2" pos="296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ucker, Sara" initials="T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CFF"/>
    <a:srgbClr val="000000"/>
    <a:srgbClr val="B1E3D4"/>
    <a:srgbClr val="EEFEC6"/>
    <a:srgbClr val="E1FEC6"/>
    <a:srgbClr val="FFF1C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98" autoAdjust="0"/>
    <p:restoredTop sz="94573" autoAdjust="0"/>
  </p:normalViewPr>
  <p:slideViewPr>
    <p:cSldViewPr snapToGrid="0" snapToObjects="1">
      <p:cViewPr varScale="1">
        <p:scale>
          <a:sx n="71" d="100"/>
          <a:sy n="71" d="100"/>
        </p:scale>
        <p:origin x="897" y="51"/>
      </p:cViewPr>
      <p:guideLst>
        <p:guide orient="horz" pos="4088"/>
        <p:guide pos="2965"/>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51645EA-9397-734C-BCF2-622D463C6B1E}" type="datetimeFigureOut">
              <a:rPr lang="en-US" smtClean="0"/>
              <a:t>3/22/2017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D1DB44B-B199-0B4D-9249-29A589446D77}" type="slidenum">
              <a:rPr lang="en-US" smtClean="0"/>
              <a:t>‹#›</a:t>
            </a:fld>
            <a:endParaRPr lang="en-US"/>
          </a:p>
        </p:txBody>
      </p:sp>
    </p:spTree>
    <p:extLst>
      <p:ext uri="{BB962C8B-B14F-4D97-AF65-F5344CB8AC3E}">
        <p14:creationId xmlns:p14="http://schemas.microsoft.com/office/powerpoint/2010/main" val="6754524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465F5C9-F3C1-AD4B-9D2D-8A02B49B04D8}" type="datetimeFigureOut">
              <a:rPr lang="en-US" smtClean="0"/>
              <a:t>3/22/2017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F0F262C-CD32-6E4A-832C-B402F18A06E8}" type="slidenum">
              <a:rPr lang="en-US" smtClean="0"/>
              <a:t>‹#›</a:t>
            </a:fld>
            <a:endParaRPr lang="en-US"/>
          </a:p>
        </p:txBody>
      </p:sp>
    </p:spTree>
    <p:extLst>
      <p:ext uri="{BB962C8B-B14F-4D97-AF65-F5344CB8AC3E}">
        <p14:creationId xmlns:p14="http://schemas.microsoft.com/office/powerpoint/2010/main" val="13222176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EAC6D1-1A0B-4E46-A23A-E1874FE802F5}" type="slidenum">
              <a:rPr lang="en-US" smtClean="0"/>
              <a:pPr/>
              <a:t>4</a:t>
            </a:fld>
            <a:endParaRPr lang="en-US"/>
          </a:p>
        </p:txBody>
      </p:sp>
    </p:spTree>
    <p:extLst>
      <p:ext uri="{BB962C8B-B14F-4D97-AF65-F5344CB8AC3E}">
        <p14:creationId xmlns:p14="http://schemas.microsoft.com/office/powerpoint/2010/main" val="318927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0F262C-CD32-6E4A-832C-B402F18A06E8}" type="slidenum">
              <a:rPr lang="en-US" smtClean="0"/>
              <a:t>15</a:t>
            </a:fld>
            <a:endParaRPr lang="en-US"/>
          </a:p>
        </p:txBody>
      </p:sp>
    </p:spTree>
    <p:extLst>
      <p:ext uri="{BB962C8B-B14F-4D97-AF65-F5344CB8AC3E}">
        <p14:creationId xmlns:p14="http://schemas.microsoft.com/office/powerpoint/2010/main" val="24463474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g"/><Relationship Id="rId7" Type="http://schemas.openxmlformats.org/officeDocument/2006/relationships/hyperlink" Target="https://www.google.com/url?sa=i&amp;rct=j&amp;q=&amp;esrc=s&amp;source=images&amp;cd=&amp;cad=rja&amp;uact=8&amp;ved=0ahUKEwjj1prZ35PKAhUS1GMKHbEgADMQjRwIBw&amp;url=https://esto.nasa.gov/about_esto_alumni_pop.html&amp;psig=AFQjCNEXk9yGt9COP2ji3csqSv3ZbBDgAQ&amp;ust=1452120271449677"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google.com/url?sa=i&amp;rct=j&amp;q=&amp;esrc=s&amp;source=images&amp;cd=&amp;cad=rja&amp;uact=8&amp;ved=0ahUKEwiknIK63pPKAhUU-mMKHZzJAXAQjRwIBw&amp;url=https://commons.wikimedia.org/wiki/File:NOAA_logo.svg&amp;psig=AFQjCNHs3P77DrySm4bDfn8VtzdSu6jQnQ&amp;ust=1452119934624393"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Space-based wind lidar working group, 21-23 March 2017, Newport News, VA</a:t>
            </a:r>
            <a:endParaRPr lang="en-US" dirty="0"/>
          </a:p>
        </p:txBody>
      </p:sp>
      <p:sp>
        <p:nvSpPr>
          <p:cNvPr id="4" name="Slide Number Placeholder 3"/>
          <p:cNvSpPr>
            <a:spLocks noGrp="1"/>
          </p:cNvSpPr>
          <p:nvPr>
            <p:ph type="sldNum" sz="quarter" idx="11"/>
          </p:nvPr>
        </p:nvSpPr>
        <p:spPr/>
        <p:txBody>
          <a:bodyPr/>
          <a:lstStyle/>
          <a:p>
            <a:fld id="{292ABC7F-B9E9-0840-915A-8F394559AFCC}" type="slidenum">
              <a:rPr lang="en-US" smtClean="0"/>
              <a:pPr/>
              <a:t>‹#›</a:t>
            </a:fld>
            <a:endParaRPr lang="en-US"/>
          </a:p>
        </p:txBody>
      </p:sp>
      <p:grpSp>
        <p:nvGrpSpPr>
          <p:cNvPr id="5" name="Group 4"/>
          <p:cNvGrpSpPr/>
          <p:nvPr userDrawn="1"/>
        </p:nvGrpSpPr>
        <p:grpSpPr>
          <a:xfrm>
            <a:off x="182711" y="6311624"/>
            <a:ext cx="3053596" cy="487249"/>
            <a:chOff x="182711" y="6311624"/>
            <a:chExt cx="3053596" cy="487249"/>
          </a:xfrm>
        </p:grpSpPr>
        <p:pic>
          <p:nvPicPr>
            <p:cNvPr id="6" name="Picture 5" descr="Ball_Color_HEX-1-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2711" y="6338532"/>
              <a:ext cx="382208" cy="382208"/>
            </a:xfrm>
            <a:prstGeom prst="rect">
              <a:avLst/>
            </a:prstGeom>
          </p:spPr>
        </p:pic>
        <p:pic>
          <p:nvPicPr>
            <p:cNvPr id="7" name="Picture 6"/>
            <p:cNvPicPr/>
            <p:nvPr userDrawn="1"/>
          </p:nvPicPr>
          <p:blipFill>
            <a:blip r:embed="rId3" cstate="print">
              <a:extLst>
                <a:ext uri="{28A0092B-C50C-407E-A947-70E740481C1C}">
                  <a14:useLocalDpi xmlns:a14="http://schemas.microsoft.com/office/drawing/2010/main" val="0"/>
                </a:ext>
              </a:extLst>
            </a:blip>
            <a:stretch>
              <a:fillRect/>
            </a:stretch>
          </p:blipFill>
          <p:spPr>
            <a:xfrm>
              <a:off x="984021" y="6311624"/>
              <a:ext cx="689659" cy="450031"/>
            </a:xfrm>
            <a:prstGeom prst="rect">
              <a:avLst/>
            </a:prstGeom>
          </p:spPr>
        </p:pic>
        <p:pic>
          <p:nvPicPr>
            <p:cNvPr id="8" name="Picture 7" descr="https://upload.wikimedia.org/wikipedia/commons/thumb/7/79/NOAA_logo.svg/2000px-NOAA_logo.svg.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25879" y="6368998"/>
              <a:ext cx="335282" cy="335284"/>
            </a:xfrm>
            <a:prstGeom prst="rect">
              <a:avLst/>
            </a:prstGeom>
            <a:solidFill>
              <a:schemeClr val="bg1"/>
            </a:solidFill>
            <a:extLst/>
          </p:spPr>
        </p:pic>
        <p:pic>
          <p:nvPicPr>
            <p:cNvPr id="9" name="Picture 58"/>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673680" y="6386581"/>
              <a:ext cx="420877" cy="341221"/>
            </a:xfrm>
            <a:prstGeom prst="rect">
              <a:avLst/>
            </a:prstGeom>
            <a:noFill/>
          </p:spPr>
        </p:pic>
        <p:pic>
          <p:nvPicPr>
            <p:cNvPr id="10" name="Picture 4" descr="https://encrypted-tbn0.gstatic.com/images?q=tbn:ANd9GcTczSHfYBO-AqAGKxA1B_j7KsrI9ai6OkNthFVR1JoWZJ2dHEVVjw">
              <a:hlinkClick r:id="rId7"/>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16012" b="20542"/>
            <a:stretch/>
          </p:blipFill>
          <p:spPr bwMode="auto">
            <a:xfrm>
              <a:off x="2094557" y="6356544"/>
              <a:ext cx="1141750" cy="4423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57536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35" y="733604"/>
            <a:ext cx="3007486" cy="70183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499" y="733604"/>
            <a:ext cx="5110867" cy="5391795"/>
          </a:xfrm>
        </p:spPr>
        <p:txBody>
          <a:bodyPr>
            <a:normAutofit/>
          </a:bodyPr>
          <a:lstStyle>
            <a:lvl1pPr>
              <a:defRPr sz="2600"/>
            </a:lvl1pPr>
            <a:lvl2pPr>
              <a:defRPr sz="22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635" y="1435434"/>
            <a:ext cx="3007486" cy="468996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a:t>Space-based wind lidar working group, 21-23 March 2017, Newport News, VA</a:t>
            </a:r>
            <a:endParaRPr lang="en-US" dirty="0"/>
          </a:p>
        </p:txBody>
      </p:sp>
      <p:sp>
        <p:nvSpPr>
          <p:cNvPr id="7" name="Slide Number Placeholder 6"/>
          <p:cNvSpPr>
            <a:spLocks noGrp="1"/>
          </p:cNvSpPr>
          <p:nvPr>
            <p:ph type="sldNum" sz="quarter" idx="12"/>
          </p:nvPr>
        </p:nvSpPr>
        <p:spPr/>
        <p:txBody>
          <a:bodyPr/>
          <a:lstStyle/>
          <a:p>
            <a:fld id="{292ABC7F-B9E9-0840-915A-8F394559AFCC}" type="slidenum">
              <a:rPr lang="en-US" smtClean="0"/>
              <a:t>‹#›</a:t>
            </a:fld>
            <a:endParaRPr lang="en-US"/>
          </a:p>
        </p:txBody>
      </p:sp>
    </p:spTree>
    <p:extLst>
      <p:ext uri="{BB962C8B-B14F-4D97-AF65-F5344CB8AC3E}">
        <p14:creationId xmlns:p14="http://schemas.microsoft.com/office/powerpoint/2010/main" val="225228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9819" y="4800766"/>
            <a:ext cx="7694039" cy="567227"/>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369819" y="877921"/>
            <a:ext cx="7694039" cy="38500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69819" y="5367993"/>
            <a:ext cx="7694039" cy="8037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a:t>Space-based wind lidar working group, 21-23 March 2017, Newport News, VA</a:t>
            </a:r>
            <a:endParaRPr lang="en-US" dirty="0"/>
          </a:p>
        </p:txBody>
      </p:sp>
      <p:sp>
        <p:nvSpPr>
          <p:cNvPr id="7" name="Slide Number Placeholder 6"/>
          <p:cNvSpPr>
            <a:spLocks noGrp="1"/>
          </p:cNvSpPr>
          <p:nvPr>
            <p:ph type="sldNum" sz="quarter" idx="12"/>
          </p:nvPr>
        </p:nvSpPr>
        <p:spPr/>
        <p:txBody>
          <a:bodyPr/>
          <a:lstStyle/>
          <a:p>
            <a:fld id="{292ABC7F-B9E9-0840-915A-8F394559AFCC}" type="slidenum">
              <a:rPr lang="en-US" smtClean="0"/>
              <a:t>‹#›</a:t>
            </a:fld>
            <a:endParaRPr lang="en-US"/>
          </a:p>
        </p:txBody>
      </p:sp>
    </p:spTree>
    <p:extLst>
      <p:ext uri="{BB962C8B-B14F-4D97-AF65-F5344CB8AC3E}">
        <p14:creationId xmlns:p14="http://schemas.microsoft.com/office/powerpoint/2010/main" val="2708778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Space-based wind lidar working group, 21-23 March 2017, Newport News, VA</a:t>
            </a:r>
            <a:endParaRPr lang="en-US" dirty="0"/>
          </a:p>
        </p:txBody>
      </p:sp>
      <p:sp>
        <p:nvSpPr>
          <p:cNvPr id="6" name="Slide Number Placeholder 5"/>
          <p:cNvSpPr>
            <a:spLocks noGrp="1"/>
          </p:cNvSpPr>
          <p:nvPr>
            <p:ph type="sldNum" sz="quarter" idx="12"/>
          </p:nvPr>
        </p:nvSpPr>
        <p:spPr/>
        <p:txBody>
          <a:bodyPr/>
          <a:lstStyle/>
          <a:p>
            <a:fld id="{292ABC7F-B9E9-0840-915A-8F394559AFCC}" type="slidenum">
              <a:rPr lang="en-US" smtClean="0"/>
              <a:t>‹#›</a:t>
            </a:fld>
            <a:endParaRPr lang="en-US"/>
          </a:p>
        </p:txBody>
      </p:sp>
      <p:grpSp>
        <p:nvGrpSpPr>
          <p:cNvPr id="7" name="Group 6"/>
          <p:cNvGrpSpPr/>
          <p:nvPr userDrawn="1"/>
        </p:nvGrpSpPr>
        <p:grpSpPr>
          <a:xfrm>
            <a:off x="534444" y="2594442"/>
            <a:ext cx="1341120" cy="2100650"/>
            <a:chOff x="1" y="-786"/>
            <a:chExt cx="2851516" cy="6868014"/>
          </a:xfrm>
        </p:grpSpPr>
        <p:grpSp>
          <p:nvGrpSpPr>
            <p:cNvPr id="8" name="Group 7"/>
            <p:cNvGrpSpPr/>
            <p:nvPr userDrawn="1"/>
          </p:nvGrpSpPr>
          <p:grpSpPr>
            <a:xfrm>
              <a:off x="1" y="228600"/>
              <a:ext cx="2851516" cy="6638628"/>
              <a:chOff x="2487613" y="285750"/>
              <a:chExt cx="2428875" cy="5654676"/>
            </a:xfrm>
          </p:grpSpPr>
          <p:sp>
            <p:nvSpPr>
              <p:cNvPr id="22"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3"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4"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5"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6"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7"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8"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9"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0"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1"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2"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3"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 name="Group 8"/>
            <p:cNvGrpSpPr/>
            <p:nvPr userDrawn="1"/>
          </p:nvGrpSpPr>
          <p:grpSpPr>
            <a:xfrm>
              <a:off x="27221" y="-786"/>
              <a:ext cx="2356674" cy="6854039"/>
              <a:chOff x="6627813" y="194833"/>
              <a:chExt cx="1952625" cy="5678918"/>
            </a:xfrm>
          </p:grpSpPr>
          <p:sp>
            <p:nvSpPr>
              <p:cNvPr id="10"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grpSp>
    </p:spTree>
    <p:extLst>
      <p:ext uri="{BB962C8B-B14F-4D97-AF65-F5344CB8AC3E}">
        <p14:creationId xmlns:p14="http://schemas.microsoft.com/office/powerpoint/2010/main" val="2126801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113" y="781710"/>
            <a:ext cx="1478845" cy="534369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635" y="781710"/>
            <a:ext cx="6053419" cy="534369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Space-based wind lidar working group, 21-23 March 2017, Newport News, VA</a:t>
            </a:r>
            <a:endParaRPr lang="en-US" dirty="0"/>
          </a:p>
        </p:txBody>
      </p:sp>
      <p:sp>
        <p:nvSpPr>
          <p:cNvPr id="6" name="Slide Number Placeholder 5"/>
          <p:cNvSpPr>
            <a:spLocks noGrp="1"/>
          </p:cNvSpPr>
          <p:nvPr>
            <p:ph type="sldNum" sz="quarter" idx="12"/>
          </p:nvPr>
        </p:nvSpPr>
        <p:spPr/>
        <p:txBody>
          <a:bodyPr/>
          <a:lstStyle/>
          <a:p>
            <a:fld id="{292ABC7F-B9E9-0840-915A-8F394559AFCC}" type="slidenum">
              <a:rPr lang="en-US" smtClean="0"/>
              <a:t>‹#›</a:t>
            </a:fld>
            <a:endParaRPr lang="en-US"/>
          </a:p>
        </p:txBody>
      </p:sp>
    </p:spTree>
    <p:extLst>
      <p:ext uri="{BB962C8B-B14F-4D97-AF65-F5344CB8AC3E}">
        <p14:creationId xmlns:p14="http://schemas.microsoft.com/office/powerpoint/2010/main" val="685695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Space-based wind lidar working group, 21-23 March 2017, Newport News, VA</a:t>
            </a:r>
            <a:endParaRPr lang="en-US" dirty="0"/>
          </a:p>
        </p:txBody>
      </p:sp>
      <p:sp>
        <p:nvSpPr>
          <p:cNvPr id="4" name="Slide Number Placeholder 3"/>
          <p:cNvSpPr>
            <a:spLocks noGrp="1"/>
          </p:cNvSpPr>
          <p:nvPr>
            <p:ph type="sldNum" sz="quarter" idx="12"/>
          </p:nvPr>
        </p:nvSpPr>
        <p:spPr/>
        <p:txBody>
          <a:bodyPr/>
          <a:lstStyle/>
          <a:p>
            <a:fld id="{292ABC7F-B9E9-0840-915A-8F394559AFCC}" type="slidenum">
              <a:rPr lang="en-US" smtClean="0"/>
              <a:t>‹#›</a:t>
            </a:fld>
            <a:endParaRPr lang="en-US"/>
          </a:p>
        </p:txBody>
      </p:sp>
      <p:sp>
        <p:nvSpPr>
          <p:cNvPr id="5" name="Rectangle 4"/>
          <p:cNvSpPr/>
          <p:nvPr userDrawn="1"/>
        </p:nvSpPr>
        <p:spPr>
          <a:xfrm>
            <a:off x="0" y="348763"/>
            <a:ext cx="9010955" cy="10703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673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Footer Placeholder 4"/>
          <p:cNvSpPr>
            <a:spLocks noGrp="1"/>
          </p:cNvSpPr>
          <p:nvPr>
            <p:ph type="ftr" sz="quarter" idx="3"/>
          </p:nvPr>
        </p:nvSpPr>
        <p:spPr>
          <a:xfrm>
            <a:off x="1051560" y="6492875"/>
            <a:ext cx="7040880" cy="319405"/>
          </a:xfrm>
          <a:prstGeom prst="rect">
            <a:avLst/>
          </a:prstGeom>
        </p:spPr>
        <p:txBody>
          <a:bodyPr/>
          <a:lstStyle>
            <a:lvl1pPr>
              <a:defRPr lang="en-US" sz="800" b="1" smtClean="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11597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4488" indent="-344488">
              <a:spcBef>
                <a:spcPts val="0"/>
              </a:spcBef>
              <a:spcAft>
                <a:spcPts val="400"/>
              </a:spcAft>
              <a:buFontTx/>
              <a:buBlip>
                <a:blip r:embed="rId2"/>
              </a:buBlip>
              <a:defRPr/>
            </a:lvl1pPr>
            <a:lvl2pPr>
              <a:spcBef>
                <a:spcPts val="0"/>
              </a:spcBef>
              <a:spcAft>
                <a:spcPts val="400"/>
              </a:spcAft>
              <a:defRPr/>
            </a:lvl2pPr>
            <a:lvl3pPr>
              <a:spcBef>
                <a:spcPts val="0"/>
              </a:spcBef>
              <a:spcAft>
                <a:spcPts val="400"/>
              </a:spcAft>
              <a:defRPr/>
            </a:lvl3pPr>
            <a:lvl4pPr>
              <a:spcBef>
                <a:spcPts val="0"/>
              </a:spcBef>
              <a:spcAft>
                <a:spcPts val="400"/>
              </a:spcAft>
              <a:defRPr/>
            </a:lvl4pPr>
            <a:lvl5pPr>
              <a:spcBef>
                <a:spcPts val="0"/>
              </a:spcBef>
              <a:spcAft>
                <a:spcPts val="4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3"/>
          </p:nvPr>
        </p:nvSpPr>
        <p:spPr>
          <a:xfrm>
            <a:off x="1051560" y="6492875"/>
            <a:ext cx="7040880" cy="319405"/>
          </a:xfrm>
          <a:prstGeom prst="rect">
            <a:avLst/>
          </a:prstGeom>
        </p:spPr>
        <p:txBody>
          <a:bodyPr/>
          <a:lstStyle>
            <a:lvl1pPr>
              <a:defRPr lang="en-US" sz="800" b="1" smtClean="0">
                <a:solidFill>
                  <a:schemeClr val="tx1">
                    <a:lumMod val="50000"/>
                    <a:lumOff val="50000"/>
                  </a:schemeClr>
                </a:solidFill>
              </a:defRPr>
            </a:lvl1pPr>
          </a:lstStyle>
          <a:p>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3366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spcBef>
                <a:spcPts val="0"/>
              </a:spcBef>
              <a:spcAft>
                <a:spcPts val="400"/>
              </a:spcAft>
              <a:defRPr sz="2000"/>
            </a:lvl1pPr>
            <a:lvl2pPr>
              <a:spcBef>
                <a:spcPts val="0"/>
              </a:spcBef>
              <a:spcAft>
                <a:spcPts val="400"/>
              </a:spcAft>
              <a:defRPr sz="1800"/>
            </a:lvl2pPr>
            <a:lvl3pPr>
              <a:spcBef>
                <a:spcPts val="0"/>
              </a:spcBef>
              <a:spcAft>
                <a:spcPts val="400"/>
              </a:spcAft>
              <a:defRPr sz="1600"/>
            </a:lvl3pPr>
            <a:lvl4pPr>
              <a:spcBef>
                <a:spcPts val="0"/>
              </a:spcBef>
              <a:spcAft>
                <a:spcPts val="400"/>
              </a:spcAft>
              <a:defRPr sz="1400"/>
            </a:lvl4pPr>
            <a:lvl5pPr>
              <a:spcBef>
                <a:spcPts val="0"/>
              </a:spcBef>
              <a:spcAft>
                <a:spcPts val="400"/>
              </a:spcAft>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spcBef>
                <a:spcPts val="0"/>
              </a:spcBef>
              <a:spcAft>
                <a:spcPts val="400"/>
              </a:spcAft>
              <a:defRPr sz="2000"/>
            </a:lvl1pPr>
            <a:lvl2pPr>
              <a:spcBef>
                <a:spcPts val="0"/>
              </a:spcBef>
              <a:spcAft>
                <a:spcPts val="400"/>
              </a:spcAft>
              <a:defRPr sz="1800"/>
            </a:lvl2pPr>
            <a:lvl3pPr>
              <a:spcBef>
                <a:spcPts val="0"/>
              </a:spcBef>
              <a:spcAft>
                <a:spcPts val="400"/>
              </a:spcAft>
              <a:defRPr sz="1600"/>
            </a:lvl3pPr>
            <a:lvl4pPr>
              <a:spcBef>
                <a:spcPts val="0"/>
              </a:spcBef>
              <a:spcAft>
                <a:spcPts val="400"/>
              </a:spcAft>
              <a:defRPr sz="1400"/>
            </a:lvl4pPr>
            <a:lvl5pPr>
              <a:spcBef>
                <a:spcPts val="0"/>
              </a:spcBef>
              <a:spcAft>
                <a:spcPts val="400"/>
              </a:spcAft>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1051560" y="6492875"/>
            <a:ext cx="7040880" cy="319405"/>
          </a:xfrm>
          <a:prstGeom prst="rect">
            <a:avLst/>
          </a:prstGeom>
        </p:spPr>
        <p:txBody>
          <a:bodyPr/>
          <a:lstStyle>
            <a:lvl1pPr>
              <a:defRPr lang="en-US" sz="800" b="1" smtClean="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30010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ooter Placeholder 4"/>
          <p:cNvSpPr>
            <a:spLocks noGrp="1"/>
          </p:cNvSpPr>
          <p:nvPr>
            <p:ph type="ftr" sz="quarter" idx="3"/>
          </p:nvPr>
        </p:nvSpPr>
        <p:spPr>
          <a:xfrm>
            <a:off x="1051560" y="6492875"/>
            <a:ext cx="7040880" cy="319405"/>
          </a:xfrm>
          <a:prstGeom prst="rect">
            <a:avLst/>
          </a:prstGeom>
        </p:spPr>
        <p:txBody>
          <a:bodyPr/>
          <a:lstStyle>
            <a:lvl1pPr>
              <a:defRPr lang="en-US" sz="800" b="1" smtClean="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27822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74537" y="363838"/>
            <a:ext cx="2133145" cy="363820"/>
          </a:xfrm>
        </p:spPr>
        <p:txBody>
          <a:bodyPr/>
          <a:lstStyle/>
          <a:p>
            <a:fld id="{292ABC7F-B9E9-0840-915A-8F394559AFCC}" type="slidenum">
              <a:rPr lang="en-US" smtClean="0"/>
              <a:t>‹#›</a:t>
            </a:fld>
            <a:endParaRPr lang="en-US"/>
          </a:p>
        </p:txBody>
      </p:sp>
      <p:sp>
        <p:nvSpPr>
          <p:cNvPr id="7" name="Rectangle 6"/>
          <p:cNvSpPr/>
          <p:nvPr userDrawn="1"/>
        </p:nvSpPr>
        <p:spPr>
          <a:xfrm>
            <a:off x="0" y="0"/>
            <a:ext cx="9144000" cy="688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4"/>
          <p:cNvSpPr>
            <a:spLocks noGrp="1"/>
          </p:cNvSpPr>
          <p:nvPr>
            <p:ph type="body" sz="quarter" idx="13" hasCustomPrompt="1"/>
          </p:nvPr>
        </p:nvSpPr>
        <p:spPr>
          <a:xfrm>
            <a:off x="4978400" y="4642959"/>
            <a:ext cx="3762085" cy="635374"/>
          </a:xfrm>
          <a:prstGeom prst="rect">
            <a:avLst/>
          </a:prstGeom>
        </p:spPr>
        <p:txBody>
          <a:bodyPr vert="horz"/>
          <a:lstStyle>
            <a:lvl1pPr marL="0" indent="0" algn="r">
              <a:buNone/>
              <a:defRPr sz="1500" i="1">
                <a:solidFill>
                  <a:schemeClr val="tx1">
                    <a:lumMod val="60000"/>
                    <a:lumOff val="40000"/>
                  </a:schemeClr>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n-US" dirty="0"/>
              <a:t>Presenter Title</a:t>
            </a:r>
            <a:br>
              <a:rPr lang="en-US" dirty="0"/>
            </a:br>
            <a:r>
              <a:rPr lang="en-US" dirty="0"/>
              <a:t>Presenter Title 2</a:t>
            </a:r>
          </a:p>
          <a:p>
            <a:pPr lvl="0"/>
            <a:endParaRPr lang="en-US" dirty="0"/>
          </a:p>
          <a:p>
            <a:pPr lvl="0"/>
            <a:endParaRPr lang="en-US" dirty="0"/>
          </a:p>
          <a:p>
            <a:pPr lvl="0"/>
            <a:endParaRPr lang="en-US" dirty="0"/>
          </a:p>
        </p:txBody>
      </p:sp>
      <p:sp>
        <p:nvSpPr>
          <p:cNvPr id="11" name="Text Placeholder 4"/>
          <p:cNvSpPr>
            <a:spLocks noGrp="1"/>
          </p:cNvSpPr>
          <p:nvPr>
            <p:ph type="body" sz="quarter" idx="14" hasCustomPrompt="1"/>
          </p:nvPr>
        </p:nvSpPr>
        <p:spPr>
          <a:xfrm>
            <a:off x="4978400" y="4388947"/>
            <a:ext cx="3762085" cy="317515"/>
          </a:xfrm>
          <a:prstGeom prst="rect">
            <a:avLst/>
          </a:prstGeom>
        </p:spPr>
        <p:txBody>
          <a:bodyPr vert="horz"/>
          <a:lstStyle>
            <a:lvl1pPr marL="0" indent="0" algn="r">
              <a:buNone/>
              <a:defRPr sz="1500" b="1" i="0" cap="none">
                <a:solidFill>
                  <a:schemeClr val="tx2"/>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n-US" dirty="0"/>
              <a:t>Presenter name</a:t>
            </a:r>
          </a:p>
          <a:p>
            <a:pPr lvl="0"/>
            <a:endParaRPr lang="en-US" dirty="0"/>
          </a:p>
        </p:txBody>
      </p:sp>
      <p:sp>
        <p:nvSpPr>
          <p:cNvPr id="12" name="Text Placeholder 4"/>
          <p:cNvSpPr>
            <a:spLocks noGrp="1"/>
          </p:cNvSpPr>
          <p:nvPr>
            <p:ph type="body" sz="quarter" idx="15" hasCustomPrompt="1"/>
          </p:nvPr>
        </p:nvSpPr>
        <p:spPr>
          <a:xfrm>
            <a:off x="4978400" y="5560749"/>
            <a:ext cx="3762085" cy="635374"/>
          </a:xfrm>
          <a:prstGeom prst="rect">
            <a:avLst/>
          </a:prstGeom>
        </p:spPr>
        <p:txBody>
          <a:bodyPr vert="horz"/>
          <a:lstStyle>
            <a:lvl1pPr marL="0" indent="0" algn="r">
              <a:buNone/>
              <a:defRPr sz="1500" i="1">
                <a:solidFill>
                  <a:schemeClr val="tx1">
                    <a:lumMod val="60000"/>
                    <a:lumOff val="40000"/>
                  </a:schemeClr>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n-US" dirty="0"/>
              <a:t>Presenter Title</a:t>
            </a:r>
            <a:br>
              <a:rPr lang="en-US" dirty="0"/>
            </a:br>
            <a:r>
              <a:rPr lang="en-US" dirty="0"/>
              <a:t>Presenter Title 2</a:t>
            </a:r>
          </a:p>
          <a:p>
            <a:pPr lvl="0"/>
            <a:endParaRPr lang="en-US" dirty="0"/>
          </a:p>
          <a:p>
            <a:pPr lvl="0"/>
            <a:endParaRPr lang="en-US" dirty="0"/>
          </a:p>
          <a:p>
            <a:pPr lvl="0"/>
            <a:endParaRPr lang="en-US" dirty="0"/>
          </a:p>
        </p:txBody>
      </p:sp>
      <p:sp>
        <p:nvSpPr>
          <p:cNvPr id="13" name="Text Placeholder 4"/>
          <p:cNvSpPr>
            <a:spLocks noGrp="1"/>
          </p:cNvSpPr>
          <p:nvPr>
            <p:ph type="body" sz="quarter" idx="16" hasCustomPrompt="1"/>
          </p:nvPr>
        </p:nvSpPr>
        <p:spPr>
          <a:xfrm>
            <a:off x="4978400" y="5306737"/>
            <a:ext cx="3762085" cy="317515"/>
          </a:xfrm>
          <a:prstGeom prst="rect">
            <a:avLst/>
          </a:prstGeom>
        </p:spPr>
        <p:txBody>
          <a:bodyPr vert="horz"/>
          <a:lstStyle>
            <a:lvl1pPr marL="0" indent="0" algn="r">
              <a:buNone/>
              <a:defRPr sz="1500" b="1" i="0" cap="none">
                <a:solidFill>
                  <a:schemeClr val="tx2"/>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n-US" dirty="0"/>
              <a:t>Presenter name</a:t>
            </a:r>
          </a:p>
          <a:p>
            <a:pPr lvl="0"/>
            <a:endParaRPr lang="en-US" dirty="0"/>
          </a:p>
        </p:txBody>
      </p:sp>
      <p:sp>
        <p:nvSpPr>
          <p:cNvPr id="4" name="Date Placeholder 3"/>
          <p:cNvSpPr>
            <a:spLocks noGrp="1"/>
          </p:cNvSpPr>
          <p:nvPr>
            <p:ph type="dt" sz="half" idx="10"/>
          </p:nvPr>
        </p:nvSpPr>
        <p:spPr>
          <a:xfrm>
            <a:off x="8107680" y="6356920"/>
            <a:ext cx="632805" cy="363820"/>
          </a:xfrm>
          <a:prstGeom prst="rect">
            <a:avLst/>
          </a:prstGeom>
        </p:spPr>
        <p:txBody>
          <a:bodyPr/>
          <a:lstStyle>
            <a:lvl1pPr algn="r">
              <a:defRPr sz="900" i="1">
                <a:solidFill>
                  <a:srgbClr val="B1B1B1"/>
                </a:solidFill>
              </a:defRPr>
            </a:lvl1pPr>
          </a:lstStyle>
          <a:p>
            <a:endParaRPr lang="en-US" dirty="0"/>
          </a:p>
        </p:txBody>
      </p:sp>
      <p:sp>
        <p:nvSpPr>
          <p:cNvPr id="5" name="Footer Placeholder 4"/>
          <p:cNvSpPr>
            <a:spLocks noGrp="1"/>
          </p:cNvSpPr>
          <p:nvPr>
            <p:ph type="ftr" sz="quarter" idx="11"/>
          </p:nvPr>
        </p:nvSpPr>
        <p:spPr>
          <a:xfrm>
            <a:off x="3952240" y="6356920"/>
            <a:ext cx="4155440" cy="363820"/>
          </a:xfrm>
        </p:spPr>
        <p:txBody>
          <a:bodyPr/>
          <a:lstStyle>
            <a:lvl1pPr algn="r">
              <a:defRPr sz="900" i="1">
                <a:solidFill>
                  <a:srgbClr val="0D707F"/>
                </a:solidFill>
              </a:defRPr>
            </a:lvl1pPr>
          </a:lstStyle>
          <a:p>
            <a:r>
              <a:rPr lang="en-US"/>
              <a:t>Space-based wind lidar working group, 21-23 March 2017, Newport News, VA</a:t>
            </a:r>
            <a:endParaRPr lang="en-US" dirty="0"/>
          </a:p>
        </p:txBody>
      </p:sp>
      <p:pic>
        <p:nvPicPr>
          <p:cNvPr id="17" name="Picture 16" descr="Ball_Color_HEX-1-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92696" y="548475"/>
            <a:ext cx="1047789" cy="1047789"/>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a:ext>
            </a:extLst>
          </a:blip>
          <a:srcRect b="2356"/>
          <a:stretch/>
        </p:blipFill>
        <p:spPr>
          <a:xfrm>
            <a:off x="22282" y="36549"/>
            <a:ext cx="4446510" cy="4669913"/>
          </a:xfrm>
          <a:prstGeom prst="rect">
            <a:avLst/>
          </a:prstGeom>
          <a:ln w="28575" cmpd="sng">
            <a:solidFill>
              <a:schemeClr val="bg1"/>
            </a:solidFill>
          </a:ln>
        </p:spPr>
      </p:pic>
      <p:pic>
        <p:nvPicPr>
          <p:cNvPr id="19" name="Picture 18" descr="15-03925-HR .JPG"/>
          <p:cNvPicPr>
            <a:picLocks noChangeAspect="1"/>
          </p:cNvPicPr>
          <p:nvPr userDrawn="1"/>
        </p:nvPicPr>
        <p:blipFill rotWithShape="1">
          <a:blip r:embed="rId4" cstate="print">
            <a:extLst>
              <a:ext uri="{28A0092B-C50C-407E-A947-70E740481C1C}">
                <a14:useLocalDpi xmlns:a14="http://schemas.microsoft.com/office/drawing/2010/main"/>
              </a:ext>
            </a:extLst>
          </a:blip>
          <a:srcRect r="8649"/>
          <a:stretch/>
        </p:blipFill>
        <p:spPr>
          <a:xfrm>
            <a:off x="19152" y="4711092"/>
            <a:ext cx="2209054" cy="2145021"/>
          </a:xfrm>
          <a:prstGeom prst="rect">
            <a:avLst/>
          </a:prstGeom>
          <a:ln w="28575" cmpd="sng">
            <a:solidFill>
              <a:srgbClr val="FFFFFF"/>
            </a:solidFill>
          </a:ln>
        </p:spPr>
      </p:pic>
      <p:pic>
        <p:nvPicPr>
          <p:cNvPr id="20" name="Picture 19" descr="09_28_15_ATO_ChristieRygiewicz.jpg"/>
          <p:cNvPicPr>
            <a:picLocks noChangeAspect="1"/>
          </p:cNvPicPr>
          <p:nvPr userDrawn="1"/>
        </p:nvPicPr>
        <p:blipFill rotWithShape="1">
          <a:blip r:embed="rId5" cstate="print">
            <a:extLst>
              <a:ext uri="{28A0092B-C50C-407E-A947-70E740481C1C}">
                <a14:useLocalDpi xmlns:a14="http://schemas.microsoft.com/office/drawing/2010/main"/>
              </a:ext>
            </a:extLst>
          </a:blip>
          <a:srcRect l="17767" b="7853"/>
          <a:stretch/>
        </p:blipFill>
        <p:spPr>
          <a:xfrm>
            <a:off x="2228206" y="4709799"/>
            <a:ext cx="2251727" cy="2145021"/>
          </a:xfrm>
          <a:prstGeom prst="rect">
            <a:avLst/>
          </a:prstGeom>
          <a:ln w="28575" cmpd="sng">
            <a:solidFill>
              <a:srgbClr val="FFFFFF"/>
            </a:solidFill>
          </a:ln>
        </p:spPr>
      </p:pic>
      <p:sp>
        <p:nvSpPr>
          <p:cNvPr id="21" name="Rectangle 20"/>
          <p:cNvSpPr/>
          <p:nvPr userDrawn="1"/>
        </p:nvSpPr>
        <p:spPr>
          <a:xfrm>
            <a:off x="2751584" y="2135769"/>
            <a:ext cx="6402576" cy="1893330"/>
          </a:xfrm>
          <a:prstGeom prst="rect">
            <a:avLst/>
          </a:prstGeom>
          <a:solidFill>
            <a:srgbClr val="00A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p:cNvSpPr>
            <a:spLocks noGrp="1"/>
          </p:cNvSpPr>
          <p:nvPr>
            <p:ph type="ctrTitle"/>
          </p:nvPr>
        </p:nvSpPr>
        <p:spPr>
          <a:xfrm>
            <a:off x="2751583" y="2135769"/>
            <a:ext cx="5988901" cy="1893329"/>
          </a:xfrm>
        </p:spPr>
        <p:txBody>
          <a:bodyPr anchor="ctr"/>
          <a:lstStyle>
            <a:lvl1pPr algn="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50218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0470" y="140463"/>
            <a:ext cx="7592921" cy="851187"/>
          </a:xfrm>
        </p:spPr>
        <p:txBody>
          <a:bodyPr/>
          <a:lstStyle>
            <a:lvl1pPr>
              <a:defRPr>
                <a:solidFill>
                  <a:schemeClr val="accent1">
                    <a:lumMod val="75000"/>
                  </a:schemeClr>
                </a:solidFill>
              </a:defRPr>
            </a:lvl1pPr>
          </a:lstStyle>
          <a:p>
            <a:r>
              <a:rPr lang="en-US" dirty="0"/>
              <a:t>Click to edit Master title style</a:t>
            </a:r>
          </a:p>
        </p:txBody>
      </p:sp>
      <p:sp>
        <p:nvSpPr>
          <p:cNvPr id="3" name="Content Placeholder 2"/>
          <p:cNvSpPr>
            <a:spLocks noGrp="1"/>
          </p:cNvSpPr>
          <p:nvPr>
            <p:ph idx="1"/>
          </p:nvPr>
        </p:nvSpPr>
        <p:spPr>
          <a:xfrm>
            <a:off x="457636" y="1395066"/>
            <a:ext cx="8076764" cy="4524593"/>
          </a:xfrm>
        </p:spPr>
        <p:txBody>
          <a:bodyPr/>
          <a:lstStyle>
            <a:lvl1pPr>
              <a:defRPr>
                <a:solidFill>
                  <a:schemeClr val="tx1">
                    <a:lumMod val="50000"/>
                  </a:schemeClr>
                </a:solidFill>
              </a:defRPr>
            </a:lvl1pPr>
            <a:lvl2pPr>
              <a:defRPr>
                <a:solidFill>
                  <a:schemeClr val="tx1">
                    <a:lumMod val="50000"/>
                  </a:schemeClr>
                </a:solidFill>
              </a:defRPr>
            </a:lvl2pPr>
            <a:lvl3pPr>
              <a:defRPr>
                <a:solidFill>
                  <a:schemeClr val="tx1">
                    <a:lumMod val="50000"/>
                  </a:schemeClr>
                </a:solidFill>
              </a:defRPr>
            </a:lvl3pPr>
            <a:lvl4pPr>
              <a:defRPr>
                <a:solidFill>
                  <a:schemeClr val="tx1">
                    <a:lumMod val="50000"/>
                  </a:schemeClr>
                </a:solidFill>
              </a:defRPr>
            </a:lvl4pPr>
            <a:lvl5pPr>
              <a:defRPr>
                <a:solidFill>
                  <a:schemeClr val="tx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Space-based wind lidar working group, 21-23 March 2017, Newport News, VA</a:t>
            </a:r>
            <a:endParaRPr lang="en-US" dirty="0"/>
          </a:p>
        </p:txBody>
      </p:sp>
      <p:sp>
        <p:nvSpPr>
          <p:cNvPr id="6" name="Slide Number Placeholder 5"/>
          <p:cNvSpPr>
            <a:spLocks noGrp="1"/>
          </p:cNvSpPr>
          <p:nvPr>
            <p:ph type="sldNum" sz="quarter" idx="12"/>
          </p:nvPr>
        </p:nvSpPr>
        <p:spPr/>
        <p:txBody>
          <a:bodyPr/>
          <a:lstStyle/>
          <a:p>
            <a:fld id="{292ABC7F-B9E9-0840-915A-8F394559AFCC}" type="slidenum">
              <a:rPr lang="en-US" smtClean="0"/>
              <a:t>‹#›</a:t>
            </a:fld>
            <a:endParaRPr lang="en-US"/>
          </a:p>
        </p:txBody>
      </p:sp>
    </p:spTree>
    <p:extLst>
      <p:ext uri="{BB962C8B-B14F-4D97-AF65-F5344CB8AC3E}">
        <p14:creationId xmlns:p14="http://schemas.microsoft.com/office/powerpoint/2010/main" val="3575267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97" y="3167659"/>
            <a:ext cx="7772338" cy="1361016"/>
          </a:xfrm>
        </p:spPr>
        <p:txBody>
          <a:bodyPr anchor="t"/>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721797" y="1667730"/>
            <a:ext cx="7772338" cy="149993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r>
              <a:rPr lang="en-US"/>
              <a:t>Space-based wind lidar working group, 21-23 March 2017, Newport News, VA</a:t>
            </a:r>
            <a:endParaRPr lang="en-US" dirty="0"/>
          </a:p>
        </p:txBody>
      </p:sp>
      <p:sp>
        <p:nvSpPr>
          <p:cNvPr id="6" name="Slide Number Placeholder 5"/>
          <p:cNvSpPr>
            <a:spLocks noGrp="1"/>
          </p:cNvSpPr>
          <p:nvPr>
            <p:ph type="sldNum" sz="quarter" idx="12"/>
          </p:nvPr>
        </p:nvSpPr>
        <p:spPr/>
        <p:txBody>
          <a:bodyPr/>
          <a:lstStyle/>
          <a:p>
            <a:fld id="{292ABC7F-B9E9-0840-915A-8F394559AFCC}" type="slidenum">
              <a:rPr lang="en-US" smtClean="0"/>
              <a:t>‹#›</a:t>
            </a:fld>
            <a:endParaRPr lang="en-US"/>
          </a:p>
        </p:txBody>
      </p:sp>
      <p:sp>
        <p:nvSpPr>
          <p:cNvPr id="48" name="Slide Number Placeholder 5"/>
          <p:cNvSpPr txBox="1">
            <a:spLocks/>
          </p:cNvSpPr>
          <p:nvPr userDrawn="1"/>
        </p:nvSpPr>
        <p:spPr bwMode="gray">
          <a:xfrm>
            <a:off x="531812" y="787782"/>
            <a:ext cx="779767" cy="365125"/>
          </a:xfrm>
          <a:prstGeom prst="rect">
            <a:avLst/>
          </a:prstGeom>
        </p:spPr>
        <p:txBody>
          <a:bodyPr vert="horz" lIns="91440" tIns="45720" rIns="91440" bIns="45720" rtlCol="0" anchor="ctr"/>
          <a:lstStyle>
            <a:defPPr>
              <a:defRPr lang="en-US"/>
            </a:defPPr>
            <a:lvl1pPr marL="0" algn="r" defTabSz="585216" rtl="0" eaLnBrk="1" latinLnBrk="0" hangingPunct="1">
              <a:defRPr sz="2000" i="1" kern="1200">
                <a:solidFill>
                  <a:srgbClr val="FEFFFF"/>
                </a:solidFill>
                <a:latin typeface="+mn-lt"/>
                <a:ea typeface="+mn-ea"/>
                <a:cs typeface="+mn-cs"/>
              </a:defRPr>
            </a:lvl1pPr>
            <a:lvl2pPr marL="585216" algn="l" defTabSz="585216" rtl="0" eaLnBrk="1" latinLnBrk="0" hangingPunct="1">
              <a:defRPr sz="2300" kern="1200">
                <a:solidFill>
                  <a:schemeClr val="tx1"/>
                </a:solidFill>
                <a:latin typeface="+mn-lt"/>
                <a:ea typeface="+mn-ea"/>
                <a:cs typeface="+mn-cs"/>
              </a:defRPr>
            </a:lvl2pPr>
            <a:lvl3pPr marL="1170432" algn="l" defTabSz="585216" rtl="0" eaLnBrk="1" latinLnBrk="0" hangingPunct="1">
              <a:defRPr sz="2300" kern="1200">
                <a:solidFill>
                  <a:schemeClr val="tx1"/>
                </a:solidFill>
                <a:latin typeface="+mn-lt"/>
                <a:ea typeface="+mn-ea"/>
                <a:cs typeface="+mn-cs"/>
              </a:defRPr>
            </a:lvl3pPr>
            <a:lvl4pPr marL="1755648" algn="l" defTabSz="585216" rtl="0" eaLnBrk="1" latinLnBrk="0" hangingPunct="1">
              <a:defRPr sz="2300" kern="1200">
                <a:solidFill>
                  <a:schemeClr val="tx1"/>
                </a:solidFill>
                <a:latin typeface="+mn-lt"/>
                <a:ea typeface="+mn-ea"/>
                <a:cs typeface="+mn-cs"/>
              </a:defRPr>
            </a:lvl4pPr>
            <a:lvl5pPr marL="2340864" algn="l" defTabSz="585216" rtl="0" eaLnBrk="1" latinLnBrk="0" hangingPunct="1">
              <a:defRPr sz="2300" kern="1200">
                <a:solidFill>
                  <a:schemeClr val="tx1"/>
                </a:solidFill>
                <a:latin typeface="+mn-lt"/>
                <a:ea typeface="+mn-ea"/>
                <a:cs typeface="+mn-cs"/>
              </a:defRPr>
            </a:lvl5pPr>
            <a:lvl6pPr marL="2926080" algn="l" defTabSz="585216" rtl="0" eaLnBrk="1" latinLnBrk="0" hangingPunct="1">
              <a:defRPr sz="2300" kern="1200">
                <a:solidFill>
                  <a:schemeClr val="tx1"/>
                </a:solidFill>
                <a:latin typeface="+mn-lt"/>
                <a:ea typeface="+mn-ea"/>
                <a:cs typeface="+mn-cs"/>
              </a:defRPr>
            </a:lvl6pPr>
            <a:lvl7pPr marL="3511296" algn="l" defTabSz="585216" rtl="0" eaLnBrk="1" latinLnBrk="0" hangingPunct="1">
              <a:defRPr sz="2300" kern="1200">
                <a:solidFill>
                  <a:schemeClr val="tx1"/>
                </a:solidFill>
                <a:latin typeface="+mn-lt"/>
                <a:ea typeface="+mn-ea"/>
                <a:cs typeface="+mn-cs"/>
              </a:defRPr>
            </a:lvl7pPr>
            <a:lvl8pPr marL="4096512" algn="l" defTabSz="585216" rtl="0" eaLnBrk="1" latinLnBrk="0" hangingPunct="1">
              <a:defRPr sz="2300" kern="1200">
                <a:solidFill>
                  <a:schemeClr val="tx1"/>
                </a:solidFill>
                <a:latin typeface="+mn-lt"/>
                <a:ea typeface="+mn-ea"/>
                <a:cs typeface="+mn-cs"/>
              </a:defRPr>
            </a:lvl8pPr>
            <a:lvl9pPr marL="4681728" algn="l" defTabSz="585216" rtl="0" eaLnBrk="1" latinLnBrk="0" hangingPunct="1">
              <a:defRPr sz="2300" kern="1200">
                <a:solidFill>
                  <a:schemeClr val="tx1"/>
                </a:solidFill>
                <a:latin typeface="+mn-lt"/>
                <a:ea typeface="+mn-ea"/>
                <a:cs typeface="+mn-cs"/>
              </a:defRPr>
            </a:lvl9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3601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635" y="1600806"/>
            <a:ext cx="4054216" cy="4524593"/>
          </a:xfrm>
        </p:spPr>
        <p:txBody>
          <a:bodyPr/>
          <a:lstStyle>
            <a:lvl1pPr>
              <a:defRPr sz="2600"/>
            </a:lvl1pPr>
            <a:lvl2pPr>
              <a:defRPr sz="22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30910" y="1600806"/>
            <a:ext cx="4055456" cy="4524593"/>
          </a:xfrm>
        </p:spPr>
        <p:txBody>
          <a:bodyPr/>
          <a:lstStyle>
            <a:lvl1pPr>
              <a:defRPr sz="2600"/>
            </a:lvl1pPr>
            <a:lvl2pPr>
              <a:defRPr sz="22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a:t>Space-based wind lidar working group, 21-23 March 2017, Newport News, VA</a:t>
            </a:r>
            <a:endParaRPr lang="en-US" dirty="0"/>
          </a:p>
        </p:txBody>
      </p:sp>
      <p:sp>
        <p:nvSpPr>
          <p:cNvPr id="7" name="Slide Number Placeholder 6"/>
          <p:cNvSpPr>
            <a:spLocks noGrp="1"/>
          </p:cNvSpPr>
          <p:nvPr>
            <p:ph type="sldNum" sz="quarter" idx="12"/>
          </p:nvPr>
        </p:nvSpPr>
        <p:spPr/>
        <p:txBody>
          <a:bodyPr/>
          <a:lstStyle/>
          <a:p>
            <a:fld id="{292ABC7F-B9E9-0840-915A-8F394559AFCC}" type="slidenum">
              <a:rPr lang="en-US" smtClean="0"/>
              <a:t>‹#›</a:t>
            </a:fld>
            <a:endParaRPr lang="en-US"/>
          </a:p>
        </p:txBody>
      </p:sp>
    </p:spTree>
    <p:extLst>
      <p:ext uri="{BB962C8B-B14F-4D97-AF65-F5344CB8AC3E}">
        <p14:creationId xmlns:p14="http://schemas.microsoft.com/office/powerpoint/2010/main" val="3631129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7868" y="144030"/>
            <a:ext cx="7634079" cy="85248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35" y="1534658"/>
            <a:ext cx="4039333" cy="6399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635" y="2174650"/>
            <a:ext cx="4039333" cy="3950750"/>
          </a:xfrm>
        </p:spPr>
        <p:txBody>
          <a:bodyPr/>
          <a:lstStyle>
            <a:lvl1pPr>
              <a:defRPr sz="24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4552" y="1534658"/>
            <a:ext cx="4041814" cy="63999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4552" y="2174650"/>
            <a:ext cx="4041814" cy="3950750"/>
          </a:xfrm>
        </p:spPr>
        <p:txBody>
          <a:bodyPr/>
          <a:lstStyle>
            <a:lvl1pPr>
              <a:defRPr sz="24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a:t>Space-based wind lidar working group, 21-23 March 2017, Newport News, VA</a:t>
            </a:r>
            <a:endParaRPr lang="en-US" dirty="0"/>
          </a:p>
        </p:txBody>
      </p:sp>
      <p:sp>
        <p:nvSpPr>
          <p:cNvPr id="9" name="Slide Number Placeholder 8"/>
          <p:cNvSpPr>
            <a:spLocks noGrp="1"/>
          </p:cNvSpPr>
          <p:nvPr>
            <p:ph type="sldNum" sz="quarter" idx="12"/>
          </p:nvPr>
        </p:nvSpPr>
        <p:spPr/>
        <p:txBody>
          <a:bodyPr/>
          <a:lstStyle/>
          <a:p>
            <a:fld id="{292ABC7F-B9E9-0840-915A-8F394559AFCC}" type="slidenum">
              <a:rPr lang="en-US" smtClean="0"/>
              <a:t>‹#›</a:t>
            </a:fld>
            <a:endParaRPr lang="en-US"/>
          </a:p>
        </p:txBody>
      </p:sp>
    </p:spTree>
    <p:extLst>
      <p:ext uri="{BB962C8B-B14F-4D97-AF65-F5344CB8AC3E}">
        <p14:creationId xmlns:p14="http://schemas.microsoft.com/office/powerpoint/2010/main" val="2590458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a:t>
            </a:fld>
            <a:endParaRPr lang="en-US"/>
          </a:p>
        </p:txBody>
      </p:sp>
    </p:spTree>
    <p:extLst>
      <p:ext uri="{BB962C8B-B14F-4D97-AF65-F5344CB8AC3E}">
        <p14:creationId xmlns:p14="http://schemas.microsoft.com/office/powerpoint/2010/main" val="122956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a:t>
            </a:fld>
            <a:endParaRPr lang="en-US"/>
          </a:p>
        </p:txBody>
      </p:sp>
      <p:sp>
        <p:nvSpPr>
          <p:cNvPr id="6" name="Content Placeholder 2"/>
          <p:cNvSpPr>
            <a:spLocks noGrp="1"/>
          </p:cNvSpPr>
          <p:nvPr>
            <p:ph sz="half" idx="1"/>
          </p:nvPr>
        </p:nvSpPr>
        <p:spPr>
          <a:xfrm>
            <a:off x="457634" y="1417245"/>
            <a:ext cx="3945689" cy="2471174"/>
          </a:xfrm>
        </p:spPr>
        <p:txBody>
          <a:bodyPr>
            <a:normAutofit/>
          </a:bodyPr>
          <a:lstStyle>
            <a:lvl1pPr>
              <a:defRPr sz="2000"/>
            </a:lvl1pPr>
            <a:lvl2pPr marL="460375" indent="-287338">
              <a:defRPr sz="1800"/>
            </a:lvl2pPr>
            <a:lvl3pPr marL="741363" indent="-280988">
              <a:defRPr sz="1600"/>
            </a:lvl3pPr>
            <a:lvl4pPr marL="974725" indent="-233363">
              <a:defRPr sz="1400"/>
            </a:lvl4pPr>
            <a:lvl5pPr marL="1489075" indent="-287338">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3"/>
          </p:nvPr>
        </p:nvSpPr>
        <p:spPr>
          <a:xfrm>
            <a:off x="457634" y="3968318"/>
            <a:ext cx="3945689" cy="2432482"/>
          </a:xfrm>
        </p:spPr>
        <p:txBody>
          <a:bodyPr>
            <a:normAutofit/>
          </a:bodyPr>
          <a:lstStyle>
            <a:lvl1pPr>
              <a:defRPr sz="2000"/>
            </a:lvl1pPr>
            <a:lvl2pPr marL="460375" indent="-287338">
              <a:defRPr sz="1800"/>
            </a:lvl2pPr>
            <a:lvl3pPr marL="741363" indent="-280988">
              <a:defRPr sz="1600"/>
            </a:lvl3pPr>
            <a:lvl4pPr marL="974725" indent="-233363">
              <a:defRPr sz="1400"/>
            </a:lvl4pPr>
            <a:lvl5pPr marL="1489075" indent="-287338">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half" idx="14"/>
          </p:nvPr>
        </p:nvSpPr>
        <p:spPr>
          <a:xfrm>
            <a:off x="4545371" y="1417245"/>
            <a:ext cx="3945689" cy="2471174"/>
          </a:xfrm>
        </p:spPr>
        <p:txBody>
          <a:bodyPr>
            <a:normAutofit/>
          </a:bodyPr>
          <a:lstStyle>
            <a:lvl1pPr>
              <a:defRPr sz="2000"/>
            </a:lvl1pPr>
            <a:lvl2pPr marL="460375" indent="-287338">
              <a:defRPr sz="1800"/>
            </a:lvl2pPr>
            <a:lvl3pPr marL="741363" indent="-280988">
              <a:defRPr sz="1600"/>
            </a:lvl3pPr>
            <a:lvl4pPr marL="974725" indent="-233363">
              <a:defRPr sz="1400"/>
            </a:lvl4pPr>
            <a:lvl5pPr marL="1489075" indent="-287338">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half" idx="15"/>
          </p:nvPr>
        </p:nvSpPr>
        <p:spPr>
          <a:xfrm>
            <a:off x="4545371" y="3968318"/>
            <a:ext cx="3945689" cy="2432482"/>
          </a:xfrm>
        </p:spPr>
        <p:txBody>
          <a:bodyPr>
            <a:normAutofit/>
          </a:bodyPr>
          <a:lstStyle>
            <a:lvl1pPr>
              <a:defRPr sz="2000"/>
            </a:lvl1pPr>
            <a:lvl2pPr marL="460375" indent="-287338">
              <a:defRPr sz="1800"/>
            </a:lvl2pPr>
            <a:lvl3pPr marL="741363" indent="-280988">
              <a:defRPr sz="1600"/>
            </a:lvl3pPr>
            <a:lvl4pPr marL="974725" indent="-233363">
              <a:defRPr sz="1400"/>
            </a:lvl4pPr>
            <a:lvl5pPr marL="1489075" indent="-287338">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388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Space-based wind lidar working group, 21-23 March 2017, Newport News, VA</a:t>
            </a:r>
            <a:endParaRPr lang="en-US" dirty="0"/>
          </a:p>
        </p:txBody>
      </p:sp>
      <p:sp>
        <p:nvSpPr>
          <p:cNvPr id="4" name="Slide Number Placeholder 3"/>
          <p:cNvSpPr>
            <a:spLocks noGrp="1"/>
          </p:cNvSpPr>
          <p:nvPr>
            <p:ph type="sldNum" sz="quarter" idx="12"/>
          </p:nvPr>
        </p:nvSpPr>
        <p:spPr/>
        <p:txBody>
          <a:bodyPr/>
          <a:lstStyle/>
          <a:p>
            <a:fld id="{292ABC7F-B9E9-0840-915A-8F394559AFCC}" type="slidenum">
              <a:rPr lang="en-US" smtClean="0"/>
              <a:t>‹#›</a:t>
            </a:fld>
            <a:endParaRPr lang="en-US"/>
          </a:p>
        </p:txBody>
      </p:sp>
    </p:spTree>
    <p:extLst>
      <p:ext uri="{BB962C8B-B14F-4D97-AF65-F5344CB8AC3E}">
        <p14:creationId xmlns:p14="http://schemas.microsoft.com/office/powerpoint/2010/main" val="2440077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1.gi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635" y="144030"/>
            <a:ext cx="7634079" cy="85248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635" y="1448406"/>
            <a:ext cx="8228731" cy="452459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385060" y="6356920"/>
            <a:ext cx="6301306" cy="363820"/>
          </a:xfrm>
          <a:prstGeom prst="rect">
            <a:avLst/>
          </a:prstGeom>
        </p:spPr>
        <p:txBody>
          <a:bodyPr vert="horz" lIns="91440" tIns="45720" rIns="91440" bIns="45720" rtlCol="0" anchor="ctr"/>
          <a:lstStyle>
            <a:lvl1pPr algn="r">
              <a:defRPr sz="900" b="1" i="1">
                <a:solidFill>
                  <a:srgbClr val="0D707F"/>
                </a:solidFill>
              </a:defRPr>
            </a:lvl1pPr>
          </a:lstStyle>
          <a:p>
            <a:r>
              <a:rPr lang="en-US"/>
              <a:t>Space-based wind lidar working group, 21-23 March 2017, Newport News, VA</a:t>
            </a:r>
            <a:endParaRPr lang="en-US" dirty="0"/>
          </a:p>
        </p:txBody>
      </p:sp>
      <p:sp>
        <p:nvSpPr>
          <p:cNvPr id="6" name="Slide Number Placeholder 5"/>
          <p:cNvSpPr>
            <a:spLocks noGrp="1"/>
          </p:cNvSpPr>
          <p:nvPr>
            <p:ph type="sldNum" sz="quarter" idx="4"/>
          </p:nvPr>
        </p:nvSpPr>
        <p:spPr>
          <a:xfrm>
            <a:off x="8686366" y="6356920"/>
            <a:ext cx="389054" cy="363820"/>
          </a:xfrm>
          <a:prstGeom prst="rect">
            <a:avLst/>
          </a:prstGeom>
        </p:spPr>
        <p:txBody>
          <a:bodyPr vert="horz" lIns="91440" tIns="45720" rIns="91440" bIns="45720" rtlCol="0" anchor="ctr"/>
          <a:lstStyle>
            <a:lvl1pPr algn="l">
              <a:defRPr sz="900" i="1">
                <a:solidFill>
                  <a:srgbClr val="B1B1B1"/>
                </a:solidFill>
              </a:defRPr>
            </a:lvl1pPr>
          </a:lstStyle>
          <a:p>
            <a:fld id="{292ABC7F-B9E9-0840-915A-8F394559AFCC}" type="slidenum">
              <a:rPr lang="en-US" smtClean="0"/>
              <a:pPr/>
              <a:t>‹#›</a:t>
            </a:fld>
            <a:endParaRPr lang="en-US" dirty="0"/>
          </a:p>
        </p:txBody>
      </p:sp>
    </p:spTree>
    <p:extLst>
      <p:ext uri="{BB962C8B-B14F-4D97-AF65-F5344CB8AC3E}">
        <p14:creationId xmlns:p14="http://schemas.microsoft.com/office/powerpoint/2010/main" val="1495610368"/>
      </p:ext>
    </p:extLst>
  </p:cSld>
  <p:clrMap bg1="lt1" tx1="dk1" bg2="lt2" tx2="dk2" accent1="accent1" accent2="accent2" accent3="accent3" accent4="accent4" accent5="accent5" accent6="accent6" hlink="hlink" folHlink="folHlink"/>
  <p:sldLayoutIdLst>
    <p:sldLayoutId id="2147483688" r:id="rId1"/>
    <p:sldLayoutId id="2147483673" r:id="rId2"/>
    <p:sldLayoutId id="2147483674" r:id="rId3"/>
    <p:sldLayoutId id="2147483675" r:id="rId4"/>
    <p:sldLayoutId id="2147483676" r:id="rId5"/>
    <p:sldLayoutId id="2147483677" r:id="rId6"/>
    <p:sldLayoutId id="2147483678" r:id="rId7"/>
    <p:sldLayoutId id="2147483687" r:id="rId8"/>
    <p:sldLayoutId id="2147483679" r:id="rId9"/>
    <p:sldLayoutId id="2147483680" r:id="rId10"/>
    <p:sldLayoutId id="2147483681" r:id="rId11"/>
    <p:sldLayoutId id="2147483682" r:id="rId12"/>
    <p:sldLayoutId id="2147483683" r:id="rId13"/>
    <p:sldLayoutId id="2147483686" r:id="rId14"/>
  </p:sldLayoutIdLst>
  <p:hf hdr="0" dt="0"/>
  <p:txStyles>
    <p:titleStyle>
      <a:lvl1pPr algn="l" defTabSz="457200" rtl="0" eaLnBrk="1" latinLnBrk="0" hangingPunct="1">
        <a:spcBef>
          <a:spcPct val="0"/>
        </a:spcBef>
        <a:buNone/>
        <a:defRPr sz="30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
        <a:defRPr sz="2600" kern="1200">
          <a:solidFill>
            <a:schemeClr val="tx1">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lumMod val="50000"/>
            </a:schemeClr>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50000"/>
            </a:schemeClr>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00" y="350520"/>
            <a:ext cx="5486400" cy="5486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6" name="Picture 2"/>
          <p:cNvPicPr>
            <a:picLocks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010400" y="373380"/>
            <a:ext cx="1645920" cy="50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userDrawn="1"/>
        </p:nvCxnSpPr>
        <p:spPr>
          <a:xfrm>
            <a:off x="457200" y="960120"/>
            <a:ext cx="8199120" cy="0"/>
          </a:xfrm>
          <a:prstGeom prst="line">
            <a:avLst/>
          </a:prstGeom>
          <a:ln w="31750">
            <a:solidFill>
              <a:srgbClr val="000066"/>
            </a:solidFill>
          </a:ln>
        </p:spPr>
        <p:style>
          <a:lnRef idx="1">
            <a:schemeClr val="accent1"/>
          </a:lnRef>
          <a:fillRef idx="0">
            <a:schemeClr val="accent1"/>
          </a:fillRef>
          <a:effectRef idx="0">
            <a:schemeClr val="accent1"/>
          </a:effectRef>
          <a:fontRef idx="minor">
            <a:schemeClr val="tx1"/>
          </a:fontRef>
        </p:style>
      </p:cxnSp>
      <p:sp>
        <p:nvSpPr>
          <p:cNvPr id="9" name="Footer Placeholder 4"/>
          <p:cNvSpPr>
            <a:spLocks noGrp="1"/>
          </p:cNvSpPr>
          <p:nvPr>
            <p:ph type="ftr" sz="quarter" idx="3"/>
          </p:nvPr>
        </p:nvSpPr>
        <p:spPr>
          <a:xfrm>
            <a:off x="1051560" y="6492875"/>
            <a:ext cx="7040880" cy="319405"/>
          </a:xfrm>
          <a:prstGeom prst="rect">
            <a:avLst/>
          </a:prstGeom>
        </p:spPr>
        <p:txBody>
          <a:bodyPr/>
          <a:lstStyle>
            <a:lvl1pPr algn="ctr">
              <a:defRPr sz="800" i="1">
                <a:solidFill>
                  <a:schemeClr val="tx1"/>
                </a:solidFill>
                <a:latin typeface="Times New Roman" pitchFamily="18" charset="0"/>
                <a:cs typeface="Times New Roman" pitchFamily="18" charset="0"/>
              </a:defRPr>
            </a:lvl1pPr>
          </a:lstStyle>
          <a:p>
            <a:endParaRPr lang="en-US" dirty="0"/>
          </a:p>
        </p:txBody>
      </p:sp>
      <p:sp>
        <p:nvSpPr>
          <p:cNvPr id="14" name="Rectangle 19"/>
          <p:cNvSpPr>
            <a:spLocks noChangeArrowheads="1"/>
          </p:cNvSpPr>
          <p:nvPr userDrawn="1"/>
        </p:nvSpPr>
        <p:spPr bwMode="auto">
          <a:xfrm>
            <a:off x="8595360" y="6427152"/>
            <a:ext cx="45720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fld id="{331B38AC-4658-4D93-95AA-EB51521933B5}" type="slidenum">
              <a:rPr lang="en-US" sz="1000" i="1">
                <a:solidFill>
                  <a:schemeClr val="tx1">
                    <a:lumMod val="50000"/>
                    <a:lumOff val="50000"/>
                  </a:schemeClr>
                </a:solidFill>
                <a:latin typeface="Times New Roman" pitchFamily="18" charset="0"/>
              </a:rPr>
              <a:pPr algn="ctr"/>
              <a:t>‹#›</a:t>
            </a:fld>
            <a:endParaRPr lang="en-US" sz="1000" i="1" dirty="0">
              <a:solidFill>
                <a:schemeClr val="tx1">
                  <a:lumMod val="50000"/>
                  <a:lumOff val="50000"/>
                </a:schemeClr>
              </a:solidFill>
              <a:latin typeface="Times New Roman" pitchFamily="18" charset="0"/>
            </a:endParaRPr>
          </a:p>
        </p:txBody>
      </p:sp>
    </p:spTree>
    <p:extLst>
      <p:ext uri="{BB962C8B-B14F-4D97-AF65-F5344CB8AC3E}">
        <p14:creationId xmlns:p14="http://schemas.microsoft.com/office/powerpoint/2010/main" val="212362115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sldNum="0" hdr="0" dt="0"/>
  <p:txStyles>
    <p:titleStyle>
      <a:lvl1pPr algn="l" defTabSz="914400" rtl="0" eaLnBrk="1" latinLnBrk="0" hangingPunct="1">
        <a:spcBef>
          <a:spcPct val="0"/>
        </a:spcBef>
        <a:buNone/>
        <a:defRPr sz="2800" b="1" kern="1200">
          <a:solidFill>
            <a:srgbClr val="000066"/>
          </a:solidFill>
          <a:latin typeface="+mj-lt"/>
          <a:ea typeface="+mj-ea"/>
          <a:cs typeface="+mj-cs"/>
        </a:defRPr>
      </a:lvl1pPr>
    </p:titleStyle>
    <p:bodyStyle>
      <a:lvl1pPr marL="344488" indent="-344488" algn="l" defTabSz="914400" rtl="0" eaLnBrk="1" latinLnBrk="0" hangingPunct="1">
        <a:spcBef>
          <a:spcPct val="20000"/>
        </a:spcBef>
        <a:buClr>
          <a:srgbClr val="000066"/>
        </a:buClr>
        <a:buSzPct val="80000"/>
        <a:buFontTx/>
        <a:buBlip>
          <a:blip r:embed="rId7"/>
        </a:buBlip>
        <a:defRPr sz="2000" b="1" kern="1200">
          <a:solidFill>
            <a:schemeClr val="tx1"/>
          </a:solidFill>
          <a:latin typeface="+mn-lt"/>
          <a:ea typeface="+mn-ea"/>
          <a:cs typeface="+mn-cs"/>
        </a:defRPr>
      </a:lvl1pPr>
      <a:lvl2pPr marL="742950" indent="-285750" algn="l" defTabSz="914400" rtl="0" eaLnBrk="1" latinLnBrk="0" hangingPunct="1">
        <a:spcBef>
          <a:spcPct val="20000"/>
        </a:spcBef>
        <a:buClr>
          <a:srgbClr val="000066"/>
        </a:buClr>
        <a:buSzPct val="80000"/>
        <a:buFont typeface="Wingdings" pitchFamily="2" charset="2"/>
        <a:buChar char="Ø"/>
        <a:defRPr sz="1800" b="1" kern="1200">
          <a:solidFill>
            <a:schemeClr val="tx1"/>
          </a:solidFill>
          <a:latin typeface="+mn-lt"/>
          <a:ea typeface="+mn-ea"/>
          <a:cs typeface="+mn-cs"/>
        </a:defRPr>
      </a:lvl2pPr>
      <a:lvl3pPr marL="1143000" indent="-228600" algn="l" defTabSz="914400" rtl="0" eaLnBrk="1" latinLnBrk="0" hangingPunct="1">
        <a:spcBef>
          <a:spcPct val="20000"/>
        </a:spcBef>
        <a:buClr>
          <a:srgbClr val="000066"/>
        </a:buClr>
        <a:buSzPct val="80000"/>
        <a:buFont typeface="Calibri" pitchFamily="34" charset="0"/>
        <a:buChar char="●"/>
        <a:defRPr sz="1600" b="1" kern="1200">
          <a:solidFill>
            <a:schemeClr val="tx1"/>
          </a:solidFill>
          <a:latin typeface="+mn-lt"/>
          <a:ea typeface="+mn-ea"/>
          <a:cs typeface="+mn-cs"/>
        </a:defRPr>
      </a:lvl3pPr>
      <a:lvl4pPr marL="1600200" indent="-228600" algn="l" defTabSz="914400" rtl="0" eaLnBrk="1" latinLnBrk="0" hangingPunct="1">
        <a:spcBef>
          <a:spcPct val="20000"/>
        </a:spcBef>
        <a:buClr>
          <a:srgbClr val="000066"/>
        </a:buClr>
        <a:buSzPct val="100000"/>
        <a:buFont typeface="Arial" pitchFamily="34" charset="0"/>
        <a:buChar char="»"/>
        <a:defRPr sz="1400" b="1" kern="1200">
          <a:solidFill>
            <a:schemeClr val="tx1"/>
          </a:solidFill>
          <a:latin typeface="+mn-lt"/>
          <a:ea typeface="+mn-ea"/>
          <a:cs typeface="+mn-cs"/>
        </a:defRPr>
      </a:lvl4pPr>
      <a:lvl5pPr marL="2057400" indent="-228600" algn="l" defTabSz="914400" rtl="0" eaLnBrk="1" latinLnBrk="0" hangingPunct="1">
        <a:spcBef>
          <a:spcPct val="20000"/>
        </a:spcBef>
        <a:buClr>
          <a:srgbClr val="000066"/>
        </a:buClr>
        <a:buFont typeface="Courier New" pitchFamily="49" charset="0"/>
        <a:buChar char="o"/>
        <a:defRPr sz="12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hyperlink" Target="https://www.google.com/url?sa=i&amp;rct=j&amp;q=&amp;esrc=s&amp;source=images&amp;cd=&amp;cad=rja&amp;uact=8&amp;ved=0ahUKEwjj1prZ35PKAhUS1GMKHbEgADMQjRwIBw&amp;url=https://esto.nasa.gov/about_esto_alumni_pop.html&amp;psig=AFQjCNEXk9yGt9COP2ji3csqSv3ZbBDgAQ&amp;ust=1452120271449677" TargetMode="External"/><Relationship Id="rId12" Type="http://schemas.openxmlformats.org/officeDocument/2006/relationships/hyperlink" Target="https://www.onr.navy.mil/en.aspx" TargetMode="Externa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13.gif"/><Relationship Id="rId5" Type="http://schemas.openxmlformats.org/officeDocument/2006/relationships/image" Target="../media/image3.png"/><Relationship Id="rId10" Type="http://schemas.openxmlformats.org/officeDocument/2006/relationships/hyperlink" Target="http://www.yesinc.com/index.html" TargetMode="External"/><Relationship Id="rId4" Type="http://schemas.openxmlformats.org/officeDocument/2006/relationships/hyperlink" Target="https://www.google.com/url?sa=i&amp;rct=j&amp;q=&amp;esrc=s&amp;source=images&amp;cd=&amp;cad=rja&amp;uact=8&amp;ved=0ahUKEwiknIK63pPKAhUU-mMKHZzJAXAQjRwIBw&amp;url=https://commons.wikimedia.org/wiki/File:NOAA_logo.svg&amp;psig=AFQjCNHs3P77DrySm4bDfn8VtzdSu6jQnQ&amp;ust=1452119934624393" TargetMode="Externa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4.emf"/><Relationship Id="rId5" Type="http://schemas.microsoft.com/office/2007/relationships/hdphoto" Target="../media/hdphoto1.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 Id="rId5" Type="http://schemas.microsoft.com/office/2007/relationships/hdphoto" Target="../media/hdphoto5.wdp"/><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www.onr.navy.mil/en.aspx" TargetMode="External"/><Relationship Id="rId3" Type="http://schemas.openxmlformats.org/officeDocument/2006/relationships/hyperlink" Target="https://www.google.com/url?sa=i&amp;rct=j&amp;q=&amp;esrc=s&amp;source=images&amp;cd=&amp;cad=rja&amp;uact=8&amp;ved=0ahUKEwjj1prZ35PKAhUS1GMKHbEgADMQjRwIBw&amp;url=https://esto.nasa.gov/about_esto_alumni_pop.html&amp;psig=AFQjCNEXk9yGt9COP2ji3csqSv3ZbBDgAQ&amp;ust=1452120271449677" TargetMode="External"/><Relationship Id="rId7" Type="http://schemas.openxmlformats.org/officeDocument/2006/relationships/image" Target="../media/image2.jpg"/><Relationship Id="rId12" Type="http://schemas.openxmlformats.org/officeDocument/2006/relationships/image" Target="../media/image13.gif"/><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hyperlink" Target="http://www.yesinc.com/index.html" TargetMode="External"/><Relationship Id="rId5" Type="http://schemas.openxmlformats.org/officeDocument/2006/relationships/image" Target="../media/image4.png"/><Relationship Id="rId15" Type="http://schemas.openxmlformats.org/officeDocument/2006/relationships/image" Target="../media/image17.jpeg"/><Relationship Id="rId10"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hyperlink" Target="https://www.google.com/url?sa=i&amp;rct=j&amp;q=&amp;esrc=s&amp;source=images&amp;cd=&amp;cad=rja&amp;uact=8&amp;ved=0ahUKEwiknIK63pPKAhUU-mMKHZzJAXAQjRwIBw&amp;url=https://commons.wikimedia.org/wiki/File:NOAA_logo.svg&amp;psig=AFQjCNHs3P77DrySm4bDfn8VtzdSu6jQnQ&amp;ust=1452119934624393" TargetMode="External"/><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xml"/><Relationship Id="rId7" Type="http://schemas.openxmlformats.org/officeDocument/2006/relationships/image" Target="../media/image19.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8.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721797" y="937260"/>
            <a:ext cx="7772338" cy="1666355"/>
          </a:xfrm>
        </p:spPr>
        <p:txBody>
          <a:bodyPr>
            <a:noAutofit/>
          </a:bodyPr>
          <a:lstStyle/>
          <a:p>
            <a:r>
              <a:rPr lang="en-US" sz="2800" dirty="0"/>
              <a:t>ATHENA-OAWL, the Green OAWL (GrOAWL) Airborne Demonstrator</a:t>
            </a:r>
            <a:br>
              <a:rPr lang="en-US" sz="2800" dirty="0"/>
            </a:br>
            <a:endParaRPr lang="en-US" sz="2400" cap="none" dirty="0"/>
          </a:p>
        </p:txBody>
      </p:sp>
      <p:sp>
        <p:nvSpPr>
          <p:cNvPr id="13" name="Text Placeholder 12"/>
          <p:cNvSpPr>
            <a:spLocks noGrp="1"/>
          </p:cNvSpPr>
          <p:nvPr>
            <p:ph type="body" idx="1"/>
          </p:nvPr>
        </p:nvSpPr>
        <p:spPr>
          <a:xfrm>
            <a:off x="721797" y="2670728"/>
            <a:ext cx="7772338" cy="1635853"/>
          </a:xfrm>
        </p:spPr>
        <p:txBody>
          <a:bodyPr>
            <a:normAutofit/>
          </a:bodyPr>
          <a:lstStyle/>
          <a:p>
            <a:r>
              <a:rPr lang="en-US" dirty="0">
                <a:solidFill>
                  <a:schemeClr val="tx2">
                    <a:lumMod val="50000"/>
                  </a:schemeClr>
                </a:solidFill>
              </a:rPr>
              <a:t>S. Tucker and C. Weimer  – Ball Aerospace</a:t>
            </a:r>
          </a:p>
          <a:p>
            <a:r>
              <a:rPr lang="en-US" dirty="0">
                <a:solidFill>
                  <a:schemeClr val="tx2">
                    <a:lumMod val="50000"/>
                  </a:schemeClr>
                </a:solidFill>
              </a:rPr>
              <a:t>R. M. Hardesty &amp; S. Baidar – NOAA/CIRES/CU</a:t>
            </a:r>
          </a:p>
          <a:p>
            <a:r>
              <a:rPr lang="en-US" dirty="0">
                <a:solidFill>
                  <a:schemeClr val="tx2">
                    <a:lumMod val="50000"/>
                  </a:schemeClr>
                </a:solidFill>
              </a:rPr>
              <a:t>F. </a:t>
            </a:r>
            <a:r>
              <a:rPr lang="en-US" dirty="0" err="1">
                <a:solidFill>
                  <a:schemeClr val="tx2">
                    <a:lumMod val="50000"/>
                  </a:schemeClr>
                </a:solidFill>
              </a:rPr>
              <a:t>Hovis</a:t>
            </a:r>
            <a:r>
              <a:rPr lang="en-US" dirty="0">
                <a:solidFill>
                  <a:schemeClr val="tx2">
                    <a:lumMod val="50000"/>
                  </a:schemeClr>
                </a:solidFill>
              </a:rPr>
              <a:t> – </a:t>
            </a:r>
            <a:r>
              <a:rPr lang="en-US" dirty="0" err="1">
                <a:solidFill>
                  <a:schemeClr val="tx2">
                    <a:lumMod val="50000"/>
                  </a:schemeClr>
                </a:solidFill>
              </a:rPr>
              <a:t>Fibertek</a:t>
            </a:r>
            <a:r>
              <a:rPr lang="en-US" dirty="0">
                <a:solidFill>
                  <a:schemeClr val="tx2">
                    <a:lumMod val="50000"/>
                  </a:schemeClr>
                </a:solidFill>
              </a:rPr>
              <a:t>, Inc.</a:t>
            </a:r>
          </a:p>
          <a:p>
            <a:endParaRPr lang="en-US" dirty="0">
              <a:solidFill>
                <a:schemeClr val="tx2">
                  <a:lumMod val="50000"/>
                </a:schemeClr>
              </a:solidFill>
            </a:endParaRPr>
          </a:p>
        </p:txBody>
      </p:sp>
      <p:grpSp>
        <p:nvGrpSpPr>
          <p:cNvPr id="11" name="Group 10"/>
          <p:cNvGrpSpPr/>
          <p:nvPr/>
        </p:nvGrpSpPr>
        <p:grpSpPr>
          <a:xfrm>
            <a:off x="2806340" y="4711726"/>
            <a:ext cx="4318382" cy="713381"/>
            <a:chOff x="182711" y="6311624"/>
            <a:chExt cx="2949511" cy="487249"/>
          </a:xfrm>
        </p:grpSpPr>
        <p:pic>
          <p:nvPicPr>
            <p:cNvPr id="14" name="Picture 13" descr="Ball_Color_HEX-1-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2711" y="6338532"/>
              <a:ext cx="382208" cy="382208"/>
            </a:xfrm>
            <a:prstGeom prst="rect">
              <a:avLst/>
            </a:prstGeom>
          </p:spPr>
        </p:pic>
        <p:pic>
          <p:nvPicPr>
            <p:cNvPr id="15" name="Picture 14"/>
            <p:cNvPicPr/>
            <p:nvPr userDrawn="1"/>
          </p:nvPicPr>
          <p:blipFill>
            <a:blip r:embed="rId3" cstate="print">
              <a:extLst>
                <a:ext uri="{28A0092B-C50C-407E-A947-70E740481C1C}">
                  <a14:useLocalDpi xmlns:a14="http://schemas.microsoft.com/office/drawing/2010/main" val="0"/>
                </a:ext>
              </a:extLst>
            </a:blip>
            <a:stretch>
              <a:fillRect/>
            </a:stretch>
          </p:blipFill>
          <p:spPr>
            <a:xfrm>
              <a:off x="984021" y="6311624"/>
              <a:ext cx="689659" cy="450031"/>
            </a:xfrm>
            <a:prstGeom prst="rect">
              <a:avLst/>
            </a:prstGeom>
          </p:spPr>
        </p:pic>
        <p:pic>
          <p:nvPicPr>
            <p:cNvPr id="16" name="Picture 15" descr="https://upload.wikimedia.org/wikipedia/commons/thumb/7/79/NOAA_logo.svg/2000px-NOAA_logo.svg.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25879" y="6368998"/>
              <a:ext cx="335282" cy="335284"/>
            </a:xfrm>
            <a:prstGeom prst="rect">
              <a:avLst/>
            </a:prstGeom>
            <a:solidFill>
              <a:schemeClr val="bg1"/>
            </a:solidFill>
            <a:extLst/>
          </p:spPr>
        </p:pic>
        <p:pic>
          <p:nvPicPr>
            <p:cNvPr id="17" name="Picture 58"/>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1673680" y="6386581"/>
              <a:ext cx="420877" cy="341221"/>
            </a:xfrm>
            <a:prstGeom prst="rect">
              <a:avLst/>
            </a:prstGeom>
            <a:noFill/>
          </p:spPr>
        </p:pic>
        <p:pic>
          <p:nvPicPr>
            <p:cNvPr id="18" name="Picture 4" descr="https://encrypted-tbn0.gstatic.com/images?q=tbn:ANd9GcTczSHfYBO-AqAGKxA1B_j7KsrI9ai6OkNthFVR1JoWZJ2dHEVVjw">
              <a:hlinkClick r:id="rId7"/>
            </p:cNvPr>
            <p:cNvPicPr>
              <a:picLocks noChangeAspect="1" noChangeArrowheads="1"/>
            </p:cNvPicPr>
            <p:nvPr userDrawn="1"/>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6012" b="20542"/>
            <a:stretch/>
          </p:blipFill>
          <p:spPr bwMode="auto">
            <a:xfrm>
              <a:off x="1990472" y="6356544"/>
              <a:ext cx="1141750" cy="442329"/>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p:nvPr/>
        </p:nvPicPr>
        <p:blipFill>
          <a:blip r:embed="rId9">
            <a:extLst>
              <a:ext uri="{28A0092B-C50C-407E-A947-70E740481C1C}">
                <a14:useLocalDpi xmlns:a14="http://schemas.microsoft.com/office/drawing/2010/main" val="0"/>
              </a:ext>
            </a:extLst>
          </a:blip>
          <a:stretch>
            <a:fillRect/>
          </a:stretch>
        </p:blipFill>
        <p:spPr>
          <a:xfrm>
            <a:off x="2528475" y="5476517"/>
            <a:ext cx="2229706" cy="675330"/>
          </a:xfrm>
          <a:prstGeom prst="rect">
            <a:avLst/>
          </a:prstGeom>
        </p:spPr>
      </p:pic>
      <p:pic>
        <p:nvPicPr>
          <p:cNvPr id="20" name="Picture 2" descr="http://www.yesinc.com/yeslogo-small.gi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747" y="5479826"/>
            <a:ext cx="1770698" cy="4714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USN Office of Naval Research (ONR) Science &amp; Technology Seal">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95255" y="5468685"/>
            <a:ext cx="967790" cy="44088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a:t>Space-based wind lidar working group, 21-23 March 2017, Newport News, VA</a:t>
            </a:r>
            <a:endParaRPr lang="en-US" dirty="0"/>
          </a:p>
        </p:txBody>
      </p:sp>
      <p:sp>
        <p:nvSpPr>
          <p:cNvPr id="4" name="Slide Number Placeholder 3"/>
          <p:cNvSpPr>
            <a:spLocks noGrp="1"/>
          </p:cNvSpPr>
          <p:nvPr>
            <p:ph type="sldNum" sz="quarter" idx="12"/>
          </p:nvPr>
        </p:nvSpPr>
        <p:spPr/>
        <p:txBody>
          <a:bodyPr/>
          <a:lstStyle/>
          <a:p>
            <a:fld id="{292ABC7F-B9E9-0840-915A-8F394559AFCC}" type="slidenum">
              <a:rPr lang="en-US" smtClean="0"/>
              <a:t>1</a:t>
            </a:fld>
            <a:endParaRPr lang="en-US"/>
          </a:p>
        </p:txBody>
      </p:sp>
    </p:spTree>
    <p:extLst>
      <p:ext uri="{BB962C8B-B14F-4D97-AF65-F5344CB8AC3E}">
        <p14:creationId xmlns:p14="http://schemas.microsoft.com/office/powerpoint/2010/main" val="98490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27" y="267503"/>
            <a:ext cx="8657527" cy="563909"/>
          </a:xfrm>
        </p:spPr>
        <p:txBody>
          <a:bodyPr>
            <a:noAutofit/>
          </a:bodyPr>
          <a:lstStyle/>
          <a:p>
            <a:r>
              <a:rPr lang="en-US" sz="2800" dirty="0" err="1"/>
              <a:t>GrOAWL</a:t>
            </a:r>
            <a:r>
              <a:rPr lang="en-US" sz="2800" dirty="0"/>
              <a:t>/ATHENA-OAWL:  two continuous looks</a:t>
            </a:r>
          </a:p>
        </p:txBody>
      </p:sp>
      <p:grpSp>
        <p:nvGrpSpPr>
          <p:cNvPr id="13" name="Group 12"/>
          <p:cNvGrpSpPr/>
          <p:nvPr/>
        </p:nvGrpSpPr>
        <p:grpSpPr>
          <a:xfrm>
            <a:off x="4783367" y="3386635"/>
            <a:ext cx="4036778" cy="2968605"/>
            <a:chOff x="4783367" y="3386635"/>
            <a:chExt cx="4036778" cy="2968605"/>
          </a:xfrm>
        </p:grpSpPr>
        <p:grpSp>
          <p:nvGrpSpPr>
            <p:cNvPr id="12" name="Group 11"/>
            <p:cNvGrpSpPr/>
            <p:nvPr/>
          </p:nvGrpSpPr>
          <p:grpSpPr>
            <a:xfrm>
              <a:off x="4783367" y="3386635"/>
              <a:ext cx="4036778" cy="2968605"/>
              <a:chOff x="467818" y="1312490"/>
              <a:chExt cx="7432802" cy="4632325"/>
            </a:xfrm>
          </p:grpSpPr>
          <p:pic>
            <p:nvPicPr>
              <p:cNvPr id="2050" name="Picture 2" descr="\\orgs.aero.ball.com\DavWWWRoot\sbu\cst\cstbizdev\Opportunities\Earth Venture Instrument - 2\EVI-2 OAWL\Proposal Development\Art to Pubs folder\lidar views\two_iss_w_beams_3.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39000"/>
                        </a14:imgEffect>
                      </a14:imgLayer>
                    </a14:imgProps>
                  </a:ext>
                  <a:ext uri="{28A0092B-C50C-407E-A947-70E740481C1C}">
                    <a14:useLocalDpi xmlns:a14="http://schemas.microsoft.com/office/drawing/2010/main" val="0"/>
                  </a:ext>
                </a:extLst>
              </a:blip>
              <a:srcRect l="9097" t="17430" r="8674"/>
              <a:stretch/>
            </p:blipFill>
            <p:spPr bwMode="auto">
              <a:xfrm>
                <a:off x="467818" y="1312490"/>
                <a:ext cx="7432802" cy="463232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5638800" y="2921000"/>
                <a:ext cx="1130300" cy="101600"/>
              </a:xfrm>
              <a:prstGeom prst="straightConnector1">
                <a:avLst/>
              </a:prstGeom>
              <a:ln w="19050">
                <a:solidFill>
                  <a:schemeClr val="bg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925689" y="2378045"/>
                <a:ext cx="2463751" cy="480266"/>
              </a:xfrm>
              <a:prstGeom prst="rect">
                <a:avLst/>
              </a:prstGeom>
              <a:noFill/>
            </p:spPr>
            <p:txBody>
              <a:bodyPr wrap="none" rtlCol="0">
                <a:spAutoFit/>
              </a:bodyPr>
              <a:lstStyle/>
              <a:p>
                <a:r>
                  <a:rPr lang="en-US" sz="1600" dirty="0">
                    <a:solidFill>
                      <a:schemeClr val="bg1"/>
                    </a:solidFill>
                  </a:rPr>
                  <a:t>RAM direction</a:t>
                </a:r>
              </a:p>
            </p:txBody>
          </p:sp>
          <p:sp>
            <p:nvSpPr>
              <p:cNvPr id="10" name="TextBox 9"/>
              <p:cNvSpPr txBox="1"/>
              <p:nvPr/>
            </p:nvSpPr>
            <p:spPr>
              <a:xfrm>
                <a:off x="1067304" y="3614706"/>
                <a:ext cx="2104196" cy="829550"/>
              </a:xfrm>
              <a:prstGeom prst="rect">
                <a:avLst/>
              </a:prstGeom>
              <a:noFill/>
            </p:spPr>
            <p:txBody>
              <a:bodyPr wrap="none" rtlCol="0">
                <a:spAutoFit/>
              </a:bodyPr>
              <a:lstStyle/>
              <a:p>
                <a:pPr algn="ctr"/>
                <a:r>
                  <a:rPr lang="en-US" sz="1600" dirty="0">
                    <a:solidFill>
                      <a:schemeClr val="bg1"/>
                    </a:solidFill>
                  </a:rPr>
                  <a:t>ISS Ground</a:t>
                </a:r>
              </a:p>
              <a:p>
                <a:pPr algn="ctr"/>
                <a:r>
                  <a:rPr lang="en-US" sz="1600" dirty="0">
                    <a:solidFill>
                      <a:schemeClr val="bg1"/>
                    </a:solidFill>
                  </a:rPr>
                  <a:t>Track</a:t>
                </a:r>
              </a:p>
            </p:txBody>
          </p:sp>
          <p:cxnSp>
            <p:nvCxnSpPr>
              <p:cNvPr id="11" name="Straight Arrow Connector 10"/>
              <p:cNvCxnSpPr/>
              <p:nvPr/>
            </p:nvCxnSpPr>
            <p:spPr>
              <a:xfrm>
                <a:off x="2336800" y="4322593"/>
                <a:ext cx="317500" cy="947907"/>
              </a:xfrm>
              <a:prstGeom prst="straightConnector1">
                <a:avLst/>
              </a:prstGeom>
              <a:ln w="19050">
                <a:solidFill>
                  <a:schemeClr val="bg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4833614" y="3408997"/>
              <a:ext cx="3881963" cy="369332"/>
            </a:xfrm>
            <a:prstGeom prst="rect">
              <a:avLst/>
            </a:prstGeom>
            <a:noFill/>
          </p:spPr>
          <p:txBody>
            <a:bodyPr wrap="square" rtlCol="0">
              <a:spAutoFit/>
            </a:bodyPr>
            <a:lstStyle/>
            <a:p>
              <a:pPr algn="ctr"/>
              <a:r>
                <a:rPr lang="en-US" sz="1800" dirty="0">
                  <a:solidFill>
                    <a:schemeClr val="bg1"/>
                  </a:solidFill>
                </a:rPr>
                <a:t>ISS for Earth Venture Instrument</a:t>
              </a:r>
            </a:p>
          </p:txBody>
        </p:sp>
      </p:grpSp>
      <p:grpSp>
        <p:nvGrpSpPr>
          <p:cNvPr id="7" name="Group 6"/>
          <p:cNvGrpSpPr/>
          <p:nvPr/>
        </p:nvGrpSpPr>
        <p:grpSpPr>
          <a:xfrm>
            <a:off x="140663" y="968191"/>
            <a:ext cx="4507353" cy="2731183"/>
            <a:chOff x="4567277" y="3714281"/>
            <a:chExt cx="4331478" cy="2522202"/>
          </a:xfrm>
        </p:grpSpPr>
        <p:grpSp>
          <p:nvGrpSpPr>
            <p:cNvPr id="32" name="Group 31"/>
            <p:cNvGrpSpPr/>
            <p:nvPr/>
          </p:nvGrpSpPr>
          <p:grpSpPr>
            <a:xfrm>
              <a:off x="4567277" y="3714281"/>
              <a:ext cx="4331478" cy="2522202"/>
              <a:chOff x="4251469" y="4243166"/>
              <a:chExt cx="4186045" cy="2316955"/>
            </a:xfrm>
          </p:grpSpPr>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r="15819"/>
              <a:stretch/>
            </p:blipFill>
            <p:spPr>
              <a:xfrm>
                <a:off x="4677746" y="4243166"/>
                <a:ext cx="3759768" cy="2316242"/>
              </a:xfrm>
              <a:prstGeom prst="rect">
                <a:avLst/>
              </a:prstGeom>
            </p:spPr>
          </p:pic>
          <p:grpSp>
            <p:nvGrpSpPr>
              <p:cNvPr id="34" name="Group 33"/>
              <p:cNvGrpSpPr/>
              <p:nvPr/>
            </p:nvGrpSpPr>
            <p:grpSpPr>
              <a:xfrm>
                <a:off x="4251469" y="4998568"/>
                <a:ext cx="3185861" cy="1554632"/>
                <a:chOff x="914400" y="3200400"/>
                <a:chExt cx="7563181" cy="3657602"/>
              </a:xfrm>
            </p:grpSpPr>
            <p:grpSp>
              <p:nvGrpSpPr>
                <p:cNvPr id="52" name="Group 51"/>
                <p:cNvGrpSpPr/>
                <p:nvPr/>
              </p:nvGrpSpPr>
              <p:grpSpPr>
                <a:xfrm>
                  <a:off x="914400" y="3200400"/>
                  <a:ext cx="3791616" cy="3657602"/>
                  <a:chOff x="914400" y="3200400"/>
                  <a:chExt cx="3791616" cy="3657602"/>
                </a:xfrm>
              </p:grpSpPr>
              <p:cxnSp>
                <p:nvCxnSpPr>
                  <p:cNvPr id="58" name="Straight Arrow Connector 57"/>
                  <p:cNvCxnSpPr/>
                  <p:nvPr/>
                </p:nvCxnSpPr>
                <p:spPr>
                  <a:xfrm flipH="1">
                    <a:off x="914400" y="3200400"/>
                    <a:ext cx="3657600" cy="3657600"/>
                  </a:xfrm>
                  <a:prstGeom prst="straightConnector1">
                    <a:avLst/>
                  </a:prstGeom>
                  <a:ln w="28575">
                    <a:solidFill>
                      <a:srgbClr val="089E00"/>
                    </a:solidFill>
                    <a:tailEnd type="arrow" w="sm" len="sm"/>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1048412" y="3200400"/>
                    <a:ext cx="3657604" cy="3657602"/>
                    <a:chOff x="1048412" y="3200400"/>
                    <a:chExt cx="3657604" cy="3657602"/>
                  </a:xfrm>
                </p:grpSpPr>
                <p:cxnSp>
                  <p:nvCxnSpPr>
                    <p:cNvPr id="60" name="Straight Arrow Connector 59"/>
                    <p:cNvCxnSpPr/>
                    <p:nvPr/>
                  </p:nvCxnSpPr>
                  <p:spPr>
                    <a:xfrm rot="10800000" flipH="1">
                      <a:off x="1048412" y="5029201"/>
                      <a:ext cx="1828800" cy="1828801"/>
                    </a:xfrm>
                    <a:prstGeom prst="straightConnector1">
                      <a:avLst/>
                    </a:prstGeom>
                    <a:ln w="28575">
                      <a:solidFill>
                        <a:srgbClr val="0070C0"/>
                      </a:solidFill>
                      <a:prstDash val="sysDash"/>
                      <a:tailEnd type="arrow" w="sm" len="sm"/>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rot="10800000" flipH="1">
                      <a:off x="2877214" y="3200400"/>
                      <a:ext cx="1828802" cy="1828801"/>
                    </a:xfrm>
                    <a:prstGeom prst="straightConnector1">
                      <a:avLst/>
                    </a:prstGeom>
                    <a:ln w="28575">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3" name="Group 52"/>
                <p:cNvGrpSpPr/>
                <p:nvPr/>
              </p:nvGrpSpPr>
              <p:grpSpPr>
                <a:xfrm>
                  <a:off x="4705349" y="3200400"/>
                  <a:ext cx="3772232" cy="3657601"/>
                  <a:chOff x="4953000" y="3200400"/>
                  <a:chExt cx="3772232" cy="3657601"/>
                </a:xfrm>
              </p:grpSpPr>
              <p:cxnSp>
                <p:nvCxnSpPr>
                  <p:cNvPr id="54" name="Straight Arrow Connector 53"/>
                  <p:cNvCxnSpPr/>
                  <p:nvPr/>
                </p:nvCxnSpPr>
                <p:spPr>
                  <a:xfrm>
                    <a:off x="4953000" y="3200400"/>
                    <a:ext cx="3657600" cy="3657600"/>
                  </a:xfrm>
                  <a:prstGeom prst="straightConnector1">
                    <a:avLst/>
                  </a:prstGeom>
                  <a:ln w="28575">
                    <a:solidFill>
                      <a:srgbClr val="089E00"/>
                    </a:solidFill>
                    <a:tailEnd type="arrow" w="sm" len="sm"/>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flipH="1">
                    <a:off x="5067634" y="3200400"/>
                    <a:ext cx="3657598" cy="3657601"/>
                    <a:chOff x="990269" y="3200400"/>
                    <a:chExt cx="3657598" cy="3657601"/>
                  </a:xfrm>
                </p:grpSpPr>
                <p:cxnSp>
                  <p:nvCxnSpPr>
                    <p:cNvPr id="56" name="Straight Arrow Connector 55"/>
                    <p:cNvCxnSpPr/>
                    <p:nvPr/>
                  </p:nvCxnSpPr>
                  <p:spPr>
                    <a:xfrm rot="10800000" flipH="1">
                      <a:off x="990269" y="5029203"/>
                      <a:ext cx="1828801" cy="1828798"/>
                    </a:xfrm>
                    <a:prstGeom prst="straightConnector1">
                      <a:avLst/>
                    </a:prstGeom>
                    <a:ln w="28575">
                      <a:solidFill>
                        <a:srgbClr val="FF0000"/>
                      </a:solidFill>
                      <a:prstDash val="sysDash"/>
                      <a:tailEnd type="arrow" w="sm" len="sm"/>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10800000" flipH="1">
                      <a:off x="2819068" y="3200400"/>
                      <a:ext cx="1828799" cy="1828798"/>
                    </a:xfrm>
                    <a:prstGeom prst="straightConnector1">
                      <a:avLst/>
                    </a:prstGeom>
                    <a:ln w="28575">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grpSp>
            <p:nvGrpSpPr>
              <p:cNvPr id="35" name="Group 34"/>
              <p:cNvGrpSpPr/>
              <p:nvPr/>
            </p:nvGrpSpPr>
            <p:grpSpPr>
              <a:xfrm>
                <a:off x="7604696" y="4964143"/>
                <a:ext cx="705884" cy="1595978"/>
                <a:chOff x="10830598" y="3876545"/>
                <a:chExt cx="2328191" cy="2806012"/>
              </a:xfrm>
            </p:grpSpPr>
            <p:sp>
              <p:nvSpPr>
                <p:cNvPr id="36" name="Right Arrow 35"/>
                <p:cNvSpPr/>
                <p:nvPr/>
              </p:nvSpPr>
              <p:spPr>
                <a:xfrm>
                  <a:off x="10830601" y="3958720"/>
                  <a:ext cx="1187900"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p:cNvSpPr/>
                <p:nvPr/>
              </p:nvSpPr>
              <p:spPr>
                <a:xfrm>
                  <a:off x="10830601" y="4308307"/>
                  <a:ext cx="1417028"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a:off x="10830601" y="4133514"/>
                  <a:ext cx="1280784"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10830601" y="4483103"/>
                  <a:ext cx="1650212"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10830601" y="4657895"/>
                  <a:ext cx="1891430"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10830601" y="4832691"/>
                  <a:ext cx="2140462"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a:off x="10830604" y="5182275"/>
                  <a:ext cx="1709968"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10830604" y="5357073"/>
                  <a:ext cx="718429"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a:off x="10830604" y="5531864"/>
                  <a:ext cx="767903"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a:off x="10830604" y="5677139"/>
                  <a:ext cx="825695"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a:off x="10830604" y="5836254"/>
                  <a:ext cx="1023516"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a:off x="10830604" y="5995366"/>
                  <a:ext cx="1133298"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p:cNvSpPr/>
                <p:nvPr/>
              </p:nvSpPr>
              <p:spPr>
                <a:xfrm>
                  <a:off x="10830604" y="6166725"/>
                  <a:ext cx="867226"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ight Arrow 48"/>
                <p:cNvSpPr/>
                <p:nvPr/>
              </p:nvSpPr>
              <p:spPr>
                <a:xfrm>
                  <a:off x="10830598" y="6345415"/>
                  <a:ext cx="385257" cy="150741"/>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11025263" y="3876545"/>
                  <a:ext cx="2133526" cy="2806012"/>
                </a:xfrm>
                <a:custGeom>
                  <a:avLst/>
                  <a:gdLst>
                    <a:gd name="connsiteX0" fmla="*/ 2384257 w 5033833"/>
                    <a:gd name="connsiteY0" fmla="*/ 0 h 6777955"/>
                    <a:gd name="connsiteX1" fmla="*/ 5031662 w 5033833"/>
                    <a:gd name="connsiteY1" fmla="*/ 2455817 h 6777955"/>
                    <a:gd name="connsiteX2" fmla="*/ 2001079 w 5033833"/>
                    <a:gd name="connsiteY2" fmla="*/ 4275909 h 6777955"/>
                    <a:gd name="connsiteX3" fmla="*/ 2854519 w 5033833"/>
                    <a:gd name="connsiteY3" fmla="*/ 5617029 h 6777955"/>
                    <a:gd name="connsiteX4" fmla="*/ 302908 w 5033833"/>
                    <a:gd name="connsiteY4" fmla="*/ 6662057 h 6777955"/>
                    <a:gd name="connsiteX5" fmla="*/ 146154 w 5033833"/>
                    <a:gd name="connsiteY5" fmla="*/ 6705600 h 6777955"/>
                    <a:gd name="connsiteX0" fmla="*/ 2384257 w 5034226"/>
                    <a:gd name="connsiteY0" fmla="*/ 0 h 6777955"/>
                    <a:gd name="connsiteX1" fmla="*/ 5031662 w 5034226"/>
                    <a:gd name="connsiteY1" fmla="*/ 2455817 h 6777955"/>
                    <a:gd name="connsiteX2" fmla="*/ 1966245 w 5034226"/>
                    <a:gd name="connsiteY2" fmla="*/ 4162697 h 6777955"/>
                    <a:gd name="connsiteX3" fmla="*/ 2854519 w 5034226"/>
                    <a:gd name="connsiteY3" fmla="*/ 5617029 h 6777955"/>
                    <a:gd name="connsiteX4" fmla="*/ 302908 w 5034226"/>
                    <a:gd name="connsiteY4" fmla="*/ 6662057 h 6777955"/>
                    <a:gd name="connsiteX5" fmla="*/ 146154 w 5034226"/>
                    <a:gd name="connsiteY5" fmla="*/ 6705600 h 6777955"/>
                    <a:gd name="connsiteX0" fmla="*/ 2384257 w 5034226"/>
                    <a:gd name="connsiteY0" fmla="*/ 0 h 6777955"/>
                    <a:gd name="connsiteX1" fmla="*/ 5031662 w 5034226"/>
                    <a:gd name="connsiteY1" fmla="*/ 2455817 h 6777955"/>
                    <a:gd name="connsiteX2" fmla="*/ 1966245 w 5034226"/>
                    <a:gd name="connsiteY2" fmla="*/ 4162697 h 6777955"/>
                    <a:gd name="connsiteX3" fmla="*/ 2854519 w 5034226"/>
                    <a:gd name="connsiteY3" fmla="*/ 5617029 h 6777955"/>
                    <a:gd name="connsiteX4" fmla="*/ 302908 w 5034226"/>
                    <a:gd name="connsiteY4" fmla="*/ 6662057 h 6777955"/>
                    <a:gd name="connsiteX5" fmla="*/ 146154 w 5034226"/>
                    <a:gd name="connsiteY5" fmla="*/ 6705600 h 6777955"/>
                    <a:gd name="connsiteX0" fmla="*/ 2384257 w 5033558"/>
                    <a:gd name="connsiteY0" fmla="*/ 0 h 6777955"/>
                    <a:gd name="connsiteX1" fmla="*/ 5031662 w 5033558"/>
                    <a:gd name="connsiteY1" fmla="*/ 2455817 h 6777955"/>
                    <a:gd name="connsiteX2" fmla="*/ 2027205 w 5033558"/>
                    <a:gd name="connsiteY2" fmla="*/ 4223657 h 6777955"/>
                    <a:gd name="connsiteX3" fmla="*/ 2854519 w 5033558"/>
                    <a:gd name="connsiteY3" fmla="*/ 5617029 h 6777955"/>
                    <a:gd name="connsiteX4" fmla="*/ 302908 w 5033558"/>
                    <a:gd name="connsiteY4" fmla="*/ 6662057 h 6777955"/>
                    <a:gd name="connsiteX5" fmla="*/ 146154 w 5033558"/>
                    <a:gd name="connsiteY5" fmla="*/ 6705600 h 6777955"/>
                    <a:gd name="connsiteX0" fmla="*/ 2384257 w 5033019"/>
                    <a:gd name="connsiteY0" fmla="*/ 0 h 6777955"/>
                    <a:gd name="connsiteX1" fmla="*/ 5031662 w 5033019"/>
                    <a:gd name="connsiteY1" fmla="*/ 2455817 h 6777955"/>
                    <a:gd name="connsiteX2" fmla="*/ 2083963 w 5033019"/>
                    <a:gd name="connsiteY2" fmla="*/ 3709967 h 6777955"/>
                    <a:gd name="connsiteX3" fmla="*/ 2854519 w 5033019"/>
                    <a:gd name="connsiteY3" fmla="*/ 5617029 h 6777955"/>
                    <a:gd name="connsiteX4" fmla="*/ 302908 w 5033019"/>
                    <a:gd name="connsiteY4" fmla="*/ 6662057 h 6777955"/>
                    <a:gd name="connsiteX5" fmla="*/ 146154 w 5033019"/>
                    <a:gd name="connsiteY5" fmla="*/ 6705600 h 6777955"/>
                    <a:gd name="connsiteX0" fmla="*/ 2384257 w 5033019"/>
                    <a:gd name="connsiteY0" fmla="*/ 0 h 6777955"/>
                    <a:gd name="connsiteX1" fmla="*/ 5031662 w 5033019"/>
                    <a:gd name="connsiteY1" fmla="*/ 2455817 h 6777955"/>
                    <a:gd name="connsiteX2" fmla="*/ 2083963 w 5033019"/>
                    <a:gd name="connsiteY2" fmla="*/ 3709967 h 6777955"/>
                    <a:gd name="connsiteX3" fmla="*/ 2854519 w 5033019"/>
                    <a:gd name="connsiteY3" fmla="*/ 5617029 h 6777955"/>
                    <a:gd name="connsiteX4" fmla="*/ 302908 w 5033019"/>
                    <a:gd name="connsiteY4" fmla="*/ 6662057 h 6777955"/>
                    <a:gd name="connsiteX5" fmla="*/ 146154 w 5033019"/>
                    <a:gd name="connsiteY5" fmla="*/ 6705600 h 6777955"/>
                    <a:gd name="connsiteX0" fmla="*/ 2384257 w 5033019"/>
                    <a:gd name="connsiteY0" fmla="*/ 0 h 6777955"/>
                    <a:gd name="connsiteX1" fmla="*/ 5031662 w 5033019"/>
                    <a:gd name="connsiteY1" fmla="*/ 2455817 h 6777955"/>
                    <a:gd name="connsiteX2" fmla="*/ 2083963 w 5033019"/>
                    <a:gd name="connsiteY2" fmla="*/ 3709967 h 6777955"/>
                    <a:gd name="connsiteX3" fmla="*/ 2854519 w 5033019"/>
                    <a:gd name="connsiteY3" fmla="*/ 5617029 h 6777955"/>
                    <a:gd name="connsiteX4" fmla="*/ 302908 w 5033019"/>
                    <a:gd name="connsiteY4" fmla="*/ 6662057 h 6777955"/>
                    <a:gd name="connsiteX5" fmla="*/ 146154 w 5033019"/>
                    <a:gd name="connsiteY5" fmla="*/ 6705600 h 6777955"/>
                    <a:gd name="connsiteX0" fmla="*/ 2384257 w 5160607"/>
                    <a:gd name="connsiteY0" fmla="*/ 0 h 6777955"/>
                    <a:gd name="connsiteX1" fmla="*/ 5159364 w 5160607"/>
                    <a:gd name="connsiteY1" fmla="*/ 2484355 h 6777955"/>
                    <a:gd name="connsiteX2" fmla="*/ 2083963 w 5160607"/>
                    <a:gd name="connsiteY2" fmla="*/ 3709967 h 6777955"/>
                    <a:gd name="connsiteX3" fmla="*/ 2854519 w 5160607"/>
                    <a:gd name="connsiteY3" fmla="*/ 5617029 h 6777955"/>
                    <a:gd name="connsiteX4" fmla="*/ 302908 w 5160607"/>
                    <a:gd name="connsiteY4" fmla="*/ 6662057 h 6777955"/>
                    <a:gd name="connsiteX5" fmla="*/ 146154 w 5160607"/>
                    <a:gd name="connsiteY5" fmla="*/ 6705600 h 6777955"/>
                    <a:gd name="connsiteX0" fmla="*/ 2384257 w 5160307"/>
                    <a:gd name="connsiteY0" fmla="*/ 0 h 6777955"/>
                    <a:gd name="connsiteX1" fmla="*/ 5159364 w 5160307"/>
                    <a:gd name="connsiteY1" fmla="*/ 2484355 h 6777955"/>
                    <a:gd name="connsiteX2" fmla="*/ 2083963 w 5160307"/>
                    <a:gd name="connsiteY2" fmla="*/ 3709967 h 6777955"/>
                    <a:gd name="connsiteX3" fmla="*/ 2854519 w 5160307"/>
                    <a:gd name="connsiteY3" fmla="*/ 5617029 h 6777955"/>
                    <a:gd name="connsiteX4" fmla="*/ 302908 w 5160307"/>
                    <a:gd name="connsiteY4" fmla="*/ 6662057 h 6777955"/>
                    <a:gd name="connsiteX5" fmla="*/ 146154 w 5160307"/>
                    <a:gd name="connsiteY5" fmla="*/ 6705600 h 6777955"/>
                    <a:gd name="connsiteX0" fmla="*/ 2384257 w 5004306"/>
                    <a:gd name="connsiteY0" fmla="*/ 0 h 6777955"/>
                    <a:gd name="connsiteX1" fmla="*/ 5003283 w 5004306"/>
                    <a:gd name="connsiteY1" fmla="*/ 2959994 h 6777955"/>
                    <a:gd name="connsiteX2" fmla="*/ 2083963 w 5004306"/>
                    <a:gd name="connsiteY2" fmla="*/ 3709967 h 6777955"/>
                    <a:gd name="connsiteX3" fmla="*/ 2854519 w 5004306"/>
                    <a:gd name="connsiteY3" fmla="*/ 5617029 h 6777955"/>
                    <a:gd name="connsiteX4" fmla="*/ 302908 w 5004306"/>
                    <a:gd name="connsiteY4" fmla="*/ 6662057 h 6777955"/>
                    <a:gd name="connsiteX5" fmla="*/ 146154 w 5004306"/>
                    <a:gd name="connsiteY5" fmla="*/ 6705600 h 6777955"/>
                    <a:gd name="connsiteX0" fmla="*/ 2384257 w 5046851"/>
                    <a:gd name="connsiteY0" fmla="*/ 0 h 6777955"/>
                    <a:gd name="connsiteX1" fmla="*/ 5045851 w 5046851"/>
                    <a:gd name="connsiteY1" fmla="*/ 2836327 h 6777955"/>
                    <a:gd name="connsiteX2" fmla="*/ 2083963 w 5046851"/>
                    <a:gd name="connsiteY2" fmla="*/ 3709967 h 6777955"/>
                    <a:gd name="connsiteX3" fmla="*/ 2854519 w 5046851"/>
                    <a:gd name="connsiteY3" fmla="*/ 5617029 h 6777955"/>
                    <a:gd name="connsiteX4" fmla="*/ 302908 w 5046851"/>
                    <a:gd name="connsiteY4" fmla="*/ 6662057 h 6777955"/>
                    <a:gd name="connsiteX5" fmla="*/ 146154 w 5046851"/>
                    <a:gd name="connsiteY5" fmla="*/ 6705600 h 6777955"/>
                    <a:gd name="connsiteX0" fmla="*/ 2384257 w 5049150"/>
                    <a:gd name="connsiteY0" fmla="*/ 0 h 6777955"/>
                    <a:gd name="connsiteX1" fmla="*/ 5045851 w 5049150"/>
                    <a:gd name="connsiteY1" fmla="*/ 2836327 h 6777955"/>
                    <a:gd name="connsiteX2" fmla="*/ 1828558 w 5049150"/>
                    <a:gd name="connsiteY2" fmla="*/ 3709967 h 6777955"/>
                    <a:gd name="connsiteX3" fmla="*/ 2854519 w 5049150"/>
                    <a:gd name="connsiteY3" fmla="*/ 5617029 h 6777955"/>
                    <a:gd name="connsiteX4" fmla="*/ 302908 w 5049150"/>
                    <a:gd name="connsiteY4" fmla="*/ 6662057 h 6777955"/>
                    <a:gd name="connsiteX5" fmla="*/ 146154 w 5049150"/>
                    <a:gd name="connsiteY5" fmla="*/ 6705600 h 6777955"/>
                    <a:gd name="connsiteX0" fmla="*/ 2384257 w 5057147"/>
                    <a:gd name="connsiteY0" fmla="*/ 0 h 6777955"/>
                    <a:gd name="connsiteX1" fmla="*/ 5045851 w 5057147"/>
                    <a:gd name="connsiteY1" fmla="*/ 2836327 h 6777955"/>
                    <a:gd name="connsiteX2" fmla="*/ 1317746 w 5057147"/>
                    <a:gd name="connsiteY2" fmla="*/ 3814607 h 6777955"/>
                    <a:gd name="connsiteX3" fmla="*/ 2854519 w 5057147"/>
                    <a:gd name="connsiteY3" fmla="*/ 5617029 h 6777955"/>
                    <a:gd name="connsiteX4" fmla="*/ 302908 w 5057147"/>
                    <a:gd name="connsiteY4" fmla="*/ 6662057 h 6777955"/>
                    <a:gd name="connsiteX5" fmla="*/ 146154 w 5057147"/>
                    <a:gd name="connsiteY5" fmla="*/ 6705600 h 6777955"/>
                    <a:gd name="connsiteX0" fmla="*/ 2384257 w 5099492"/>
                    <a:gd name="connsiteY0" fmla="*/ 0 h 6777955"/>
                    <a:gd name="connsiteX1" fmla="*/ 5088419 w 5099492"/>
                    <a:gd name="connsiteY1" fmla="*/ 2988532 h 6777955"/>
                    <a:gd name="connsiteX2" fmla="*/ 1317746 w 5099492"/>
                    <a:gd name="connsiteY2" fmla="*/ 3814607 h 6777955"/>
                    <a:gd name="connsiteX3" fmla="*/ 2854519 w 5099492"/>
                    <a:gd name="connsiteY3" fmla="*/ 5617029 h 6777955"/>
                    <a:gd name="connsiteX4" fmla="*/ 302908 w 5099492"/>
                    <a:gd name="connsiteY4" fmla="*/ 6662057 h 6777955"/>
                    <a:gd name="connsiteX5" fmla="*/ 146154 w 5099492"/>
                    <a:gd name="connsiteY5" fmla="*/ 6705600 h 6777955"/>
                    <a:gd name="connsiteX0" fmla="*/ 2384257 w 5097108"/>
                    <a:gd name="connsiteY0" fmla="*/ 0 h 6777955"/>
                    <a:gd name="connsiteX1" fmla="*/ 5088419 w 5097108"/>
                    <a:gd name="connsiteY1" fmla="*/ 2988532 h 6777955"/>
                    <a:gd name="connsiteX2" fmla="*/ 1317746 w 5097108"/>
                    <a:gd name="connsiteY2" fmla="*/ 3814607 h 6777955"/>
                    <a:gd name="connsiteX3" fmla="*/ 2854519 w 5097108"/>
                    <a:gd name="connsiteY3" fmla="*/ 5617029 h 6777955"/>
                    <a:gd name="connsiteX4" fmla="*/ 302908 w 5097108"/>
                    <a:gd name="connsiteY4" fmla="*/ 6662057 h 6777955"/>
                    <a:gd name="connsiteX5" fmla="*/ 146154 w 5097108"/>
                    <a:gd name="connsiteY5" fmla="*/ 6705600 h 6777955"/>
                    <a:gd name="connsiteX0" fmla="*/ 2350830 w 5063682"/>
                    <a:gd name="connsiteY0" fmla="*/ 0 h 6777955"/>
                    <a:gd name="connsiteX1" fmla="*/ 5054992 w 5063682"/>
                    <a:gd name="connsiteY1" fmla="*/ 2988532 h 6777955"/>
                    <a:gd name="connsiteX2" fmla="*/ 1284319 w 5063682"/>
                    <a:gd name="connsiteY2" fmla="*/ 3814607 h 6777955"/>
                    <a:gd name="connsiteX3" fmla="*/ 2253525 w 5063682"/>
                    <a:gd name="connsiteY3" fmla="*/ 5617030 h 6777955"/>
                    <a:gd name="connsiteX4" fmla="*/ 269481 w 5063682"/>
                    <a:gd name="connsiteY4" fmla="*/ 6662057 h 6777955"/>
                    <a:gd name="connsiteX5" fmla="*/ 112727 w 5063682"/>
                    <a:gd name="connsiteY5" fmla="*/ 6705600 h 677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3682" h="6777955">
                      <a:moveTo>
                        <a:pt x="2350830" y="0"/>
                      </a:moveTo>
                      <a:cubicBezTo>
                        <a:pt x="2628085" y="1394786"/>
                        <a:pt x="5232744" y="2352764"/>
                        <a:pt x="5054992" y="2988532"/>
                      </a:cubicBezTo>
                      <a:cubicBezTo>
                        <a:pt x="4877240" y="3624300"/>
                        <a:pt x="1751230" y="3376524"/>
                        <a:pt x="1284319" y="3814607"/>
                      </a:cubicBezTo>
                      <a:cubicBezTo>
                        <a:pt x="817408" y="4252690"/>
                        <a:pt x="2422665" y="5142455"/>
                        <a:pt x="2253525" y="5617030"/>
                      </a:cubicBezTo>
                      <a:cubicBezTo>
                        <a:pt x="2084385" y="6091605"/>
                        <a:pt x="626281" y="6480629"/>
                        <a:pt x="269481" y="6662057"/>
                      </a:cubicBezTo>
                      <a:cubicBezTo>
                        <a:pt x="-87319" y="6843485"/>
                        <a:pt x="-34593" y="6774543"/>
                        <a:pt x="112727" y="670560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40000"/>
                          <a:lumOff val="60000"/>
                        </a:schemeClr>
                      </a:solidFill>
                    </a:ln>
                  </a:endParaRPr>
                </a:p>
              </p:txBody>
            </p:sp>
            <p:sp>
              <p:nvSpPr>
                <p:cNvPr id="51" name="Right Arrow 50"/>
                <p:cNvSpPr/>
                <p:nvPr/>
              </p:nvSpPr>
              <p:spPr>
                <a:xfrm>
                  <a:off x="10836804" y="4997137"/>
                  <a:ext cx="2314389" cy="179264"/>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TextBox 61"/>
            <p:cNvSpPr txBox="1"/>
            <p:nvPr/>
          </p:nvSpPr>
          <p:spPr>
            <a:xfrm>
              <a:off x="4943547" y="5520527"/>
              <a:ext cx="3475115" cy="707886"/>
            </a:xfrm>
            <a:prstGeom prst="rect">
              <a:avLst/>
            </a:prstGeom>
            <a:noFill/>
          </p:spPr>
          <p:txBody>
            <a:bodyPr wrap="square" rtlCol="0">
              <a:spAutoFit/>
            </a:bodyPr>
            <a:lstStyle/>
            <a:p>
              <a:pPr algn="ctr"/>
              <a:r>
                <a:rPr lang="en-US" sz="2000" dirty="0">
                  <a:solidFill>
                    <a:schemeClr val="tx2">
                      <a:lumMod val="50000"/>
                    </a:schemeClr>
                  </a:solidFill>
                  <a:latin typeface="Calibri" panose="020F0502020204030204" pitchFamily="34" charset="0"/>
                  <a:cs typeface="Calibri" panose="020F0502020204030204" pitchFamily="34" charset="0"/>
                </a:rPr>
                <a:t>Aircraft for demonstration, </a:t>
              </a:r>
              <a:r>
                <a:rPr lang="en-US" sz="2000" dirty="0" err="1">
                  <a:solidFill>
                    <a:schemeClr val="tx2">
                      <a:lumMod val="50000"/>
                    </a:schemeClr>
                  </a:solidFill>
                  <a:latin typeface="Calibri" panose="020F0502020204030204" pitchFamily="34" charset="0"/>
                  <a:cs typeface="Calibri" panose="020F0502020204030204" pitchFamily="34" charset="0"/>
                </a:rPr>
                <a:t>CalVal</a:t>
              </a:r>
              <a:r>
                <a:rPr lang="en-US" sz="2000" dirty="0">
                  <a:solidFill>
                    <a:schemeClr val="tx2">
                      <a:lumMod val="50000"/>
                    </a:schemeClr>
                  </a:solidFill>
                  <a:latin typeface="Calibri" panose="020F0502020204030204" pitchFamily="34" charset="0"/>
                  <a:cs typeface="Calibri" panose="020F0502020204030204" pitchFamily="34" charset="0"/>
                </a:rPr>
                <a:t>, and EV-S</a:t>
              </a:r>
            </a:p>
          </p:txBody>
        </p:sp>
      </p:grpSp>
      <p:sp>
        <p:nvSpPr>
          <p:cNvPr id="63" name="Content Placeholder 2"/>
          <p:cNvSpPr>
            <a:spLocks noGrp="1"/>
          </p:cNvSpPr>
          <p:nvPr>
            <p:ph sz="quarter" idx="1"/>
          </p:nvPr>
        </p:nvSpPr>
        <p:spPr>
          <a:xfrm>
            <a:off x="306024" y="3831194"/>
            <a:ext cx="4602382" cy="2748813"/>
          </a:xfrm>
        </p:spPr>
        <p:txBody>
          <a:bodyPr>
            <a:normAutofit fontScale="70000" lnSpcReduction="20000"/>
          </a:bodyPr>
          <a:lstStyle/>
          <a:p>
            <a:pPr marL="0" indent="0">
              <a:spcBef>
                <a:spcPts val="600"/>
              </a:spcBef>
              <a:buNone/>
            </a:pPr>
            <a:r>
              <a:rPr lang="en-US" dirty="0">
                <a:latin typeface="Calibri" panose="020F0502020204030204" pitchFamily="34" charset="0"/>
                <a:cs typeface="Calibri" panose="020F0502020204030204" pitchFamily="34" charset="0"/>
              </a:rPr>
              <a:t>Two looks enables:</a:t>
            </a:r>
          </a:p>
          <a:p>
            <a:pPr>
              <a:spcBef>
                <a:spcPts val="600"/>
              </a:spcBef>
            </a:pPr>
            <a:r>
              <a:rPr lang="en-US" b="1" dirty="0">
                <a:latin typeface="Calibri" panose="020F0502020204030204" pitchFamily="34" charset="0"/>
                <a:cs typeface="Calibri" panose="020F0502020204030204" pitchFamily="34" charset="0"/>
              </a:rPr>
              <a:t>Continuous line coverage </a:t>
            </a:r>
            <a:r>
              <a:rPr lang="en-US" dirty="0">
                <a:latin typeface="Calibri" panose="020F0502020204030204" pitchFamily="34" charset="0"/>
                <a:cs typeface="Calibri" panose="020F0502020204030204" pitchFamily="34" charset="0"/>
              </a:rPr>
              <a:t>of observations at all layers (vs. switching)</a:t>
            </a:r>
          </a:p>
          <a:p>
            <a:pPr>
              <a:spcBef>
                <a:spcPts val="600"/>
              </a:spcBef>
            </a:pPr>
            <a:r>
              <a:rPr lang="en-US" b="1" dirty="0">
                <a:latin typeface="Calibri" panose="020F0502020204030204" pitchFamily="34" charset="0"/>
                <a:cs typeface="Calibri" panose="020F0502020204030204" pitchFamily="34" charset="0"/>
              </a:rPr>
              <a:t>Continuous U &amp; V components for NWP</a:t>
            </a:r>
            <a:r>
              <a:rPr lang="en-US" dirty="0">
                <a:latin typeface="Calibri" panose="020F0502020204030204" pitchFamily="34" charset="0"/>
                <a:cs typeface="Calibri" panose="020F0502020204030204" pitchFamily="34" charset="0"/>
              </a:rPr>
              <a:t> </a:t>
            </a:r>
          </a:p>
          <a:p>
            <a:pPr>
              <a:spcBef>
                <a:spcPts val="600"/>
              </a:spcBef>
            </a:pPr>
            <a:r>
              <a:rPr lang="en-US" dirty="0">
                <a:latin typeface="Calibri" panose="020F0502020204030204" pitchFamily="34" charset="0"/>
                <a:cs typeface="Calibri" panose="020F0502020204030204" pitchFamily="34" charset="0"/>
              </a:rPr>
              <a:t>Two looks of GrOAWL data can be </a:t>
            </a:r>
            <a:r>
              <a:rPr lang="en-US" b="1" dirty="0">
                <a:latin typeface="Calibri" panose="020F0502020204030204" pitchFamily="34" charset="0"/>
                <a:cs typeface="Calibri" panose="020F0502020204030204" pitchFamily="34" charset="0"/>
              </a:rPr>
              <a:t>combined into continuous speed &amp; direction profiles</a:t>
            </a:r>
          </a:p>
          <a:p>
            <a:pPr>
              <a:spcBef>
                <a:spcPts val="600"/>
              </a:spcBef>
            </a:pPr>
            <a:r>
              <a:rPr lang="en-US" b="1" dirty="0">
                <a:latin typeface="Calibri" panose="020F0502020204030204" pitchFamily="34" charset="0"/>
                <a:cs typeface="Calibri" panose="020F0502020204030204" pitchFamily="34" charset="0"/>
              </a:rPr>
              <a:t>Reprocessing of winds </a:t>
            </a:r>
            <a:r>
              <a:rPr lang="en-US" dirty="0">
                <a:latin typeface="Calibri" panose="020F0502020204030204" pitchFamily="34" charset="0"/>
                <a:cs typeface="Calibri" panose="020F0502020204030204" pitchFamily="34" charset="0"/>
              </a:rPr>
              <a:t>on differing time/range scales – improve retrievals  </a:t>
            </a:r>
          </a:p>
          <a:p>
            <a:pPr lvl="1">
              <a:spcBef>
                <a:spcPts val="600"/>
              </a:spcBef>
            </a:pPr>
            <a:endParaRPr lang="en-US" dirty="0">
              <a:latin typeface="Calibri" panose="020F0502020204030204" pitchFamily="34" charset="0"/>
              <a:cs typeface="Calibri" panose="020F0502020204030204" pitchFamily="34" charset="0"/>
            </a:endParaRPr>
          </a:p>
        </p:txBody>
      </p:sp>
      <p:sp>
        <p:nvSpPr>
          <p:cNvPr id="64" name="Content Placeholder 2"/>
          <p:cNvSpPr txBox="1">
            <a:spLocks/>
          </p:cNvSpPr>
          <p:nvPr/>
        </p:nvSpPr>
        <p:spPr>
          <a:xfrm>
            <a:off x="4915459" y="1299785"/>
            <a:ext cx="4131762" cy="1708770"/>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Wingdings" charset="2"/>
              <a:buChar char="§"/>
              <a:defRPr sz="2600" kern="1200">
                <a:solidFill>
                  <a:schemeClr val="tx1">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lumMod val="50000"/>
                  </a:schemeClr>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50000"/>
                  </a:schemeClr>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600"/>
              </a:spcBef>
              <a:buNone/>
            </a:pPr>
            <a:r>
              <a:rPr lang="en-US" dirty="0">
                <a:latin typeface="Calibri" panose="020F0502020204030204" pitchFamily="34" charset="0"/>
                <a:cs typeface="Calibri" panose="020F0502020204030204" pitchFamily="34" charset="0"/>
              </a:rPr>
              <a:t>The GrOAWL validation flights provided the first (known) investigation and demonstration of the continuous two-look approach desired for a space-based mission.</a:t>
            </a:r>
          </a:p>
          <a:p>
            <a:pPr lvl="1" algn="ctr">
              <a:spcBef>
                <a:spcPts val="600"/>
              </a:spcBef>
            </a:pPr>
            <a:endParaRPr lang="en-US" dirty="0">
              <a:latin typeface="Calibri" panose="020F0502020204030204" pitchFamily="34" charset="0"/>
              <a:cs typeface="Calibri" panose="020F0502020204030204" pitchFamily="34" charset="0"/>
            </a:endParaRP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9" name="Slide Number Placeholder 8"/>
          <p:cNvSpPr>
            <a:spLocks noGrp="1"/>
          </p:cNvSpPr>
          <p:nvPr>
            <p:ph type="sldNum" sz="quarter" idx="12"/>
          </p:nvPr>
        </p:nvSpPr>
        <p:spPr/>
        <p:txBody>
          <a:bodyPr/>
          <a:lstStyle/>
          <a:p>
            <a:fld id="{292ABC7F-B9E9-0840-915A-8F394559AFCC}" type="slidenum">
              <a:rPr lang="en-US" smtClean="0"/>
              <a:t>10</a:t>
            </a:fld>
            <a:endParaRPr lang="en-US"/>
          </a:p>
        </p:txBody>
      </p:sp>
    </p:spTree>
    <p:extLst>
      <p:ext uri="{BB962C8B-B14F-4D97-AF65-F5344CB8AC3E}">
        <p14:creationId xmlns:p14="http://schemas.microsoft.com/office/powerpoint/2010/main" val="2134349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470" y="140463"/>
            <a:ext cx="8443005" cy="851187"/>
          </a:xfrm>
        </p:spPr>
        <p:txBody>
          <a:bodyPr>
            <a:normAutofit fontScale="90000"/>
          </a:bodyPr>
          <a:lstStyle/>
          <a:p>
            <a:r>
              <a:rPr lang="en-US" dirty="0"/>
              <a:t>Two-look LOS measurements combine to </a:t>
            </a:r>
            <a:r>
              <a:rPr lang="en-US" dirty="0">
                <a:sym typeface="Wingdings" panose="05000000000000000000" pitchFamily="2" charset="2"/>
              </a:rPr>
              <a:t>provide continuous wind speed and direction profiles</a:t>
            </a:r>
            <a:endParaRPr lang="en-US" dirty="0"/>
          </a:p>
        </p:txBody>
      </p:sp>
      <p:sp>
        <p:nvSpPr>
          <p:cNvPr id="4" name="Footer Placeholder 3"/>
          <p:cNvSpPr>
            <a:spLocks noGrp="1"/>
          </p:cNvSpPr>
          <p:nvPr>
            <p:ph type="ftr" sz="quarter" idx="11"/>
          </p:nvPr>
        </p:nvSpPr>
        <p:spPr/>
        <p:txBody>
          <a:bodyPr/>
          <a:lstStyle/>
          <a:p>
            <a:r>
              <a:rPr lang="en-US"/>
              <a:t>33rd Space Symposium | Technical Track | 3-6 April 2017</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11</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2361" t="30386" r="32645" b="29425"/>
          <a:stretch/>
        </p:blipFill>
        <p:spPr>
          <a:xfrm>
            <a:off x="179842" y="774066"/>
            <a:ext cx="8819261" cy="4406170"/>
          </a:xfrm>
          <a:prstGeom prst="rect">
            <a:avLst/>
          </a:prstGeom>
        </p:spPr>
      </p:pic>
      <p:sp>
        <p:nvSpPr>
          <p:cNvPr id="7" name="TextBox 6"/>
          <p:cNvSpPr txBox="1"/>
          <p:nvPr/>
        </p:nvSpPr>
        <p:spPr>
          <a:xfrm>
            <a:off x="628650" y="5398374"/>
            <a:ext cx="8370453" cy="646331"/>
          </a:xfrm>
          <a:prstGeom prst="rect">
            <a:avLst/>
          </a:prstGeom>
          <a:noFill/>
        </p:spPr>
        <p:txBody>
          <a:bodyPr wrap="square" rtlCol="0">
            <a:spAutoFit/>
          </a:bodyPr>
          <a:lstStyle/>
          <a:p>
            <a:pPr algn="r"/>
            <a:r>
              <a:rPr lang="en-US" sz="1800" dirty="0">
                <a:solidFill>
                  <a:schemeClr val="tx1">
                    <a:lumMod val="50000"/>
                  </a:schemeClr>
                </a:solidFill>
              </a:rPr>
              <a:t>Wind barbs: color indicates wind speed, and line (dot at the time of the profile) line points into the wind direction</a:t>
            </a:r>
          </a:p>
        </p:txBody>
      </p:sp>
    </p:spTree>
    <p:extLst>
      <p:ext uri="{BB962C8B-B14F-4D97-AF65-F5344CB8AC3E}">
        <p14:creationId xmlns:p14="http://schemas.microsoft.com/office/powerpoint/2010/main" val="2717943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4" y="281140"/>
            <a:ext cx="7592921" cy="851187"/>
          </a:xfrm>
        </p:spPr>
        <p:txBody>
          <a:bodyPr/>
          <a:lstStyle/>
          <a:p>
            <a:r>
              <a:rPr lang="en-US" dirty="0"/>
              <a:t>Myths, Rumors, and Whispers</a:t>
            </a:r>
          </a:p>
        </p:txBody>
      </p:sp>
      <p:sp>
        <p:nvSpPr>
          <p:cNvPr id="3" name="Content Placeholder 2"/>
          <p:cNvSpPr>
            <a:spLocks noGrp="1"/>
          </p:cNvSpPr>
          <p:nvPr>
            <p:ph idx="1"/>
          </p:nvPr>
        </p:nvSpPr>
        <p:spPr>
          <a:xfrm>
            <a:off x="457635" y="1426731"/>
            <a:ext cx="7445755" cy="4977052"/>
          </a:xfrm>
        </p:spPr>
        <p:txBody>
          <a:bodyPr>
            <a:normAutofit fontScale="55000" lnSpcReduction="20000"/>
          </a:bodyPr>
          <a:lstStyle/>
          <a:p>
            <a:r>
              <a:rPr lang="en-US" b="1" dirty="0">
                <a:highlight>
                  <a:srgbClr val="FFFF00"/>
                </a:highlight>
              </a:rPr>
              <a:t>Myth</a:t>
            </a:r>
            <a:r>
              <a:rPr lang="en-US" dirty="0">
                <a:highlight>
                  <a:srgbClr val="FFFF00"/>
                </a:highlight>
              </a:rPr>
              <a:t>:  GrOAWL requires minutes of integration time to get a retrieval.  </a:t>
            </a:r>
          </a:p>
          <a:p>
            <a:r>
              <a:rPr lang="en-US" b="1" dirty="0">
                <a:highlight>
                  <a:srgbClr val="FFFF00"/>
                </a:highlight>
              </a:rPr>
              <a:t>Fact</a:t>
            </a:r>
            <a:r>
              <a:rPr lang="en-US" dirty="0">
                <a:highlight>
                  <a:srgbClr val="FFFF00"/>
                </a:highlight>
              </a:rPr>
              <a:t>:  </a:t>
            </a:r>
            <a:r>
              <a:rPr lang="en-US" dirty="0" err="1">
                <a:highlight>
                  <a:srgbClr val="FFFF00"/>
                </a:highlight>
              </a:rPr>
              <a:t>GrOAWL</a:t>
            </a:r>
            <a:r>
              <a:rPr lang="en-US" dirty="0">
                <a:highlight>
                  <a:srgbClr val="FFFF00"/>
                </a:highlight>
              </a:rPr>
              <a:t> retrievals are performed on 1-20s time scales, depending on aerosol loading and desired precision.  We’ve used 10 s most of the time for airborne tests.</a:t>
            </a:r>
          </a:p>
          <a:p>
            <a:pPr marL="0" indent="0">
              <a:buNone/>
            </a:pPr>
            <a:endParaRPr lang="en-US" dirty="0"/>
          </a:p>
          <a:p>
            <a:r>
              <a:rPr lang="en-US" b="1" dirty="0"/>
              <a:t>Myth</a:t>
            </a:r>
            <a:r>
              <a:rPr lang="en-US" dirty="0"/>
              <a:t>:  GrOAWL results don’t scale to ATHENA operation</a:t>
            </a:r>
          </a:p>
          <a:p>
            <a:r>
              <a:rPr lang="en-US" b="1" dirty="0"/>
              <a:t>Fact</a:t>
            </a:r>
            <a:r>
              <a:rPr lang="en-US" dirty="0"/>
              <a:t>:  The validated GrOAWL radiometric model is used to scale the performance </a:t>
            </a:r>
            <a:r>
              <a:rPr lang="en-US" dirty="0">
                <a:sym typeface="Wingdings" panose="05000000000000000000" pitchFamily="2" charset="2"/>
              </a:rPr>
              <a:t> predicting required operation to meet ATHENA science objectives. ATHENA proposal modeling done with conservative background aerosol mode only.</a:t>
            </a:r>
          </a:p>
          <a:p>
            <a:endParaRPr lang="en-US" dirty="0">
              <a:sym typeface="Wingdings" panose="05000000000000000000" pitchFamily="2" charset="2"/>
            </a:endParaRPr>
          </a:p>
          <a:p>
            <a:r>
              <a:rPr lang="en-US" b="1" dirty="0">
                <a:sym typeface="Wingdings" panose="05000000000000000000" pitchFamily="2" charset="2"/>
              </a:rPr>
              <a:t>Myth</a:t>
            </a:r>
            <a:r>
              <a:rPr lang="en-US" dirty="0">
                <a:sym typeface="Wingdings" panose="05000000000000000000" pitchFamily="2" charset="2"/>
              </a:rPr>
              <a:t>:  GrOAWL/ATHENA can’t measure winds with background light</a:t>
            </a:r>
          </a:p>
          <a:p>
            <a:r>
              <a:rPr lang="en-US" b="1" dirty="0">
                <a:sym typeface="Wingdings" panose="05000000000000000000" pitchFamily="2" charset="2"/>
              </a:rPr>
              <a:t>Fact</a:t>
            </a:r>
            <a:r>
              <a:rPr lang="en-US" dirty="0">
                <a:sym typeface="Wingdings" panose="05000000000000000000" pitchFamily="2" charset="2"/>
              </a:rPr>
              <a:t>:  </a:t>
            </a:r>
            <a:r>
              <a:rPr lang="en-US" dirty="0" err="1">
                <a:sym typeface="Wingdings" panose="05000000000000000000" pitchFamily="2" charset="2"/>
              </a:rPr>
              <a:t>GrOAWL</a:t>
            </a:r>
            <a:r>
              <a:rPr lang="en-US" dirty="0">
                <a:sym typeface="Wingdings" panose="05000000000000000000" pitchFamily="2" charset="2"/>
              </a:rPr>
              <a:t> can operate even with more background than </a:t>
            </a:r>
            <a:r>
              <a:rPr lang="en-US" dirty="0" err="1">
                <a:sym typeface="Wingdings" panose="05000000000000000000" pitchFamily="2" charset="2"/>
              </a:rPr>
              <a:t>lidar</a:t>
            </a:r>
            <a:r>
              <a:rPr lang="en-US" dirty="0">
                <a:sym typeface="Wingdings" panose="05000000000000000000" pitchFamily="2" charset="2"/>
              </a:rPr>
              <a:t> photons.  CALIPSO-demonstrated etalon provides even more background filtering for ATHENA.  Coverage </a:t>
            </a:r>
            <a:r>
              <a:rPr lang="en-US" i="1" dirty="0">
                <a:sym typeface="Wingdings" panose="05000000000000000000" pitchFamily="2" charset="2"/>
              </a:rPr>
              <a:t>is </a:t>
            </a:r>
            <a:r>
              <a:rPr lang="en-US" dirty="0">
                <a:sym typeface="Wingdings" panose="05000000000000000000" pitchFamily="2" charset="2"/>
              </a:rPr>
              <a:t>better at night, but all data to date has been daytime.</a:t>
            </a:r>
          </a:p>
          <a:p>
            <a:endParaRPr lang="en-US" dirty="0"/>
          </a:p>
          <a:p>
            <a:r>
              <a:rPr lang="en-US" b="1" dirty="0"/>
              <a:t>Myth</a:t>
            </a:r>
            <a:r>
              <a:rPr lang="en-US" dirty="0"/>
              <a:t>:  GrOAWL/ATHENA-OAWL aren’t </a:t>
            </a:r>
            <a:r>
              <a:rPr lang="en-US" dirty="0" err="1"/>
              <a:t>eyesafe</a:t>
            </a:r>
            <a:endParaRPr lang="en-US" dirty="0"/>
          </a:p>
          <a:p>
            <a:r>
              <a:rPr lang="en-US" b="1" dirty="0"/>
              <a:t>Fact</a:t>
            </a:r>
            <a:r>
              <a:rPr lang="en-US" dirty="0"/>
              <a:t>:  GrOAWL has variable/controllable attenuation of 532 nm so that it will always be </a:t>
            </a:r>
            <a:r>
              <a:rPr lang="en-US" dirty="0" err="1"/>
              <a:t>eyesafe</a:t>
            </a:r>
            <a:r>
              <a:rPr lang="en-US" dirty="0"/>
              <a:t>  at the surface and/or at altitude based on operations – higher altitude allows for more output power.  Space-borne-OAWL designs are more </a:t>
            </a:r>
            <a:r>
              <a:rPr lang="en-US" dirty="0" err="1"/>
              <a:t>eyesafe</a:t>
            </a:r>
            <a:r>
              <a:rPr lang="en-US" dirty="0"/>
              <a:t> than CALIPSO.  </a:t>
            </a:r>
          </a:p>
          <a:p>
            <a:endParaRPr lang="en-US" dirty="0"/>
          </a:p>
          <a:p>
            <a:r>
              <a:rPr lang="en-US" b="1" dirty="0"/>
              <a:t>Myth</a:t>
            </a:r>
            <a:r>
              <a:rPr lang="en-US" dirty="0"/>
              <a:t>:  OAWL efforts have received “too much” recent NASA funding</a:t>
            </a:r>
          </a:p>
          <a:p>
            <a:r>
              <a:rPr lang="en-US" b="1" dirty="0"/>
              <a:t>Fact</a:t>
            </a:r>
            <a:r>
              <a:rPr lang="en-US" dirty="0"/>
              <a:t>:  Ball works with NASA and NOAA as part of a </a:t>
            </a:r>
            <a:r>
              <a:rPr lang="en-US" i="1" dirty="0"/>
              <a:t>public-private partnership </a:t>
            </a:r>
            <a:r>
              <a:rPr lang="en-US" dirty="0"/>
              <a:t>to develop high TRL wind lidar technology to address the nation’s weather needs.  Ball has received no profit on ESTO funding and has also made significant internal investment.  NASA owns all equipment developed on ESTO grants.</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12</a:t>
            </a:fld>
            <a:endParaRPr lang="en-US"/>
          </a:p>
        </p:txBody>
      </p:sp>
      <p:sp>
        <p:nvSpPr>
          <p:cNvPr id="6" name="AutoShape 2" descr="Image result for rumors fleetwood ma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4" descr="http://4.bp.blogspot.com/-ppkWFrpvtvc/TsA1VSGAAlI/AAAAAAAAArE/COBAMpVkyxw/s1600/tootsieowl.jpg"/>
          <p:cNvPicPr>
            <a:picLocks noChangeAspect="1" noChangeArrowheads="1"/>
          </p:cNvPicPr>
          <p:nvPr/>
        </p:nvPicPr>
        <p:blipFill rotWithShape="1">
          <a:blip r:embed="rId2">
            <a:extLst>
              <a:ext uri="{28A0092B-C50C-407E-A947-70E740481C1C}">
                <a14:useLocalDpi xmlns:a14="http://schemas.microsoft.com/office/drawing/2010/main" val="0"/>
              </a:ext>
            </a:extLst>
          </a:blip>
          <a:srcRect l="39330" b="30921"/>
          <a:stretch/>
        </p:blipFill>
        <p:spPr bwMode="auto">
          <a:xfrm>
            <a:off x="7495956" y="110036"/>
            <a:ext cx="1519597" cy="130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217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470" y="194256"/>
            <a:ext cx="7592921" cy="499436"/>
          </a:xfrm>
        </p:spPr>
        <p:txBody>
          <a:bodyPr>
            <a:normAutofit fontScale="90000"/>
          </a:bodyPr>
          <a:lstStyle/>
          <a:p>
            <a:r>
              <a:rPr lang="en-US" dirty="0"/>
              <a:t>OAWL Integration increases precision</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13</a:t>
            </a:fld>
            <a:endParaRPr lang="en-US"/>
          </a:p>
        </p:txBody>
      </p:sp>
      <p:grpSp>
        <p:nvGrpSpPr>
          <p:cNvPr id="19" name="Group 18"/>
          <p:cNvGrpSpPr/>
          <p:nvPr/>
        </p:nvGrpSpPr>
        <p:grpSpPr>
          <a:xfrm>
            <a:off x="1255490" y="2279266"/>
            <a:ext cx="3719536" cy="4109019"/>
            <a:chOff x="5695531" y="2536938"/>
            <a:chExt cx="3267074" cy="3819981"/>
          </a:xfrm>
        </p:grpSpPr>
        <p:pic>
          <p:nvPicPr>
            <p:cNvPr id="21" name="Picture 2" descr="C:\OAWL\data\images\17-Jun-2016_2000_20-532_LOS_WindSpeed_thresh.png"/>
            <p:cNvPicPr>
              <a:picLocks noChangeAspect="1" noChangeArrowheads="1"/>
            </p:cNvPicPr>
            <p:nvPr/>
          </p:nvPicPr>
          <p:blipFill rotWithShape="1">
            <a:blip r:embed="rId2" cstate="print">
              <a:clrChange>
                <a:clrFrom>
                  <a:srgbClr val="EEEEEE"/>
                </a:clrFrom>
                <a:clrTo>
                  <a:srgbClr val="EEEEEE">
                    <a:alpha val="0"/>
                  </a:srgbClr>
                </a:clrTo>
              </a:clrChange>
              <a:extLst>
                <a:ext uri="{BEBA8EAE-BF5A-486C-A8C5-ECC9F3942E4B}">
                  <a14:imgProps xmlns:a14="http://schemas.microsoft.com/office/drawing/2010/main">
                    <a14:imgLayer r:embed="rId3">
                      <a14:imgEffect>
                        <a14:brightnessContrast bright="-9000" contrast="20000"/>
                      </a14:imgEffect>
                    </a14:imgLayer>
                  </a14:imgProps>
                </a:ext>
                <a:ext uri="{28A0092B-C50C-407E-A947-70E740481C1C}">
                  <a14:useLocalDpi xmlns:a14="http://schemas.microsoft.com/office/drawing/2010/main"/>
                </a:ext>
              </a:extLst>
            </a:blip>
            <a:srcRect l="7732" t="49559" r="8318" b="4448"/>
            <a:stretch/>
          </p:blipFill>
          <p:spPr bwMode="auto">
            <a:xfrm>
              <a:off x="5738927" y="4416116"/>
              <a:ext cx="3223678" cy="194080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5695531" y="2939036"/>
              <a:ext cx="3232149" cy="2996332"/>
              <a:chOff x="8714396" y="1934314"/>
              <a:chExt cx="4539871" cy="3988112"/>
            </a:xfrm>
          </p:grpSpPr>
          <p:pic>
            <p:nvPicPr>
              <p:cNvPr id="30" name="Picture 3" descr="C:\OAWL\data\images\17-Jun-2016_200_20-532_LOS_WindSpeed_thresh.png"/>
              <p:cNvPicPr>
                <a:picLocks noChangeAspect="1" noChangeArrowheads="1"/>
              </p:cNvPicPr>
              <p:nvPr/>
            </p:nvPicPr>
            <p:blipFill rotWithShape="1">
              <a:blip r:embed="rId4" cstate="screen">
                <a:clrChange>
                  <a:clrFrom>
                    <a:srgbClr val="EDEDED"/>
                  </a:clrFrom>
                  <a:clrTo>
                    <a:srgbClr val="EDEDED">
                      <a:alpha val="0"/>
                    </a:srgbClr>
                  </a:clrTo>
                </a:clrChange>
                <a:extLst>
                  <a:ext uri="{BEBA8EAE-BF5A-486C-A8C5-ECC9F3942E4B}">
                    <a14:imgProps xmlns:a14="http://schemas.microsoft.com/office/drawing/2010/main">
                      <a14:imgLayer r:embed="rId5">
                        <a14:imgEffect>
                          <a14:brightnessContrast bright="-10000" contrast="20000"/>
                        </a14:imgEffect>
                      </a14:imgLayer>
                    </a14:imgProps>
                  </a:ext>
                  <a:ext uri="{28A0092B-C50C-407E-A947-70E740481C1C}">
                    <a14:useLocalDpi xmlns:a14="http://schemas.microsoft.com/office/drawing/2010/main"/>
                  </a:ext>
                </a:extLst>
              </a:blip>
              <a:srcRect t="56173"/>
              <a:stretch/>
            </p:blipFill>
            <p:spPr bwMode="auto">
              <a:xfrm>
                <a:off x="8714396" y="1934314"/>
                <a:ext cx="4539871" cy="227460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rot="5400000">
                <a:off x="12072573" y="2880519"/>
                <a:ext cx="1318991" cy="275102"/>
              </a:xfrm>
              <a:prstGeom prst="rect">
                <a:avLst/>
              </a:prstGeom>
              <a:noFill/>
            </p:spPr>
            <p:txBody>
              <a:bodyPr wrap="none" rtlCol="0">
                <a:spAutoFit/>
              </a:bodyPr>
              <a:lstStyle/>
              <a:p>
                <a:r>
                  <a:rPr lang="en-US" sz="800" dirty="0">
                    <a:solidFill>
                      <a:schemeClr val="bg2">
                        <a:lumMod val="10000"/>
                      </a:schemeClr>
                    </a:solidFill>
                  </a:rPr>
                  <a:t>Wind speed (m/s)</a:t>
                </a:r>
              </a:p>
            </p:txBody>
          </p:sp>
          <p:sp>
            <p:nvSpPr>
              <p:cNvPr id="32" name="TextBox 31"/>
              <p:cNvSpPr txBox="1"/>
              <p:nvPr/>
            </p:nvSpPr>
            <p:spPr>
              <a:xfrm rot="5400000">
                <a:off x="12117098" y="5125381"/>
                <a:ext cx="1318988" cy="275102"/>
              </a:xfrm>
              <a:prstGeom prst="rect">
                <a:avLst/>
              </a:prstGeom>
              <a:noFill/>
            </p:spPr>
            <p:txBody>
              <a:bodyPr wrap="none" rtlCol="0">
                <a:spAutoFit/>
              </a:bodyPr>
              <a:lstStyle/>
              <a:p>
                <a:r>
                  <a:rPr lang="en-US" sz="800" dirty="0">
                    <a:solidFill>
                      <a:schemeClr val="bg2">
                        <a:lumMod val="10000"/>
                      </a:schemeClr>
                    </a:solidFill>
                  </a:rPr>
                  <a:t>Wind speed (m/s)</a:t>
                </a:r>
              </a:p>
            </p:txBody>
          </p:sp>
          <p:sp>
            <p:nvSpPr>
              <p:cNvPr id="33" name="TextBox 32"/>
              <p:cNvSpPr txBox="1"/>
              <p:nvPr/>
            </p:nvSpPr>
            <p:spPr>
              <a:xfrm>
                <a:off x="11927623" y="2245430"/>
                <a:ext cx="529805" cy="409651"/>
              </a:xfrm>
              <a:prstGeom prst="rect">
                <a:avLst/>
              </a:prstGeom>
              <a:solidFill>
                <a:schemeClr val="bg1"/>
              </a:solidFill>
            </p:spPr>
            <p:txBody>
              <a:bodyPr wrap="square" rtlCol="0">
                <a:spAutoFit/>
              </a:bodyPr>
              <a:lstStyle/>
              <a:p>
                <a:r>
                  <a:rPr lang="en-US" sz="1400" dirty="0">
                    <a:solidFill>
                      <a:srgbClr val="000000"/>
                    </a:solidFill>
                  </a:rPr>
                  <a:t>1s</a:t>
                </a:r>
              </a:p>
            </p:txBody>
          </p:sp>
        </p:grpSp>
        <p:sp>
          <p:nvSpPr>
            <p:cNvPr id="26" name="Rectangle 25"/>
            <p:cNvSpPr/>
            <p:nvPr/>
          </p:nvSpPr>
          <p:spPr>
            <a:xfrm>
              <a:off x="6250521" y="2536938"/>
              <a:ext cx="2006247" cy="1067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7" name="Rectangle 26"/>
            <p:cNvSpPr/>
            <p:nvPr/>
          </p:nvSpPr>
          <p:spPr>
            <a:xfrm>
              <a:off x="6150209" y="4476114"/>
              <a:ext cx="2206872" cy="171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8" name="TextBox 27"/>
            <p:cNvSpPr txBox="1"/>
            <p:nvPr/>
          </p:nvSpPr>
          <p:spPr>
            <a:xfrm>
              <a:off x="6451433" y="2692666"/>
              <a:ext cx="1720343" cy="261610"/>
            </a:xfrm>
            <a:prstGeom prst="rect">
              <a:avLst/>
            </a:prstGeom>
            <a:noFill/>
          </p:spPr>
          <p:txBody>
            <a:bodyPr wrap="none" rtlCol="0">
              <a:spAutoFit/>
            </a:bodyPr>
            <a:lstStyle/>
            <a:p>
              <a:r>
                <a:rPr lang="en-US" sz="1100" dirty="0">
                  <a:solidFill>
                    <a:srgbClr val="000000"/>
                  </a:solidFill>
                </a:rPr>
                <a:t>17 June 2016:  AFT look</a:t>
              </a:r>
            </a:p>
          </p:txBody>
        </p:sp>
        <p:sp>
          <p:nvSpPr>
            <p:cNvPr id="29" name="TextBox 28"/>
            <p:cNvSpPr txBox="1"/>
            <p:nvPr/>
          </p:nvSpPr>
          <p:spPr>
            <a:xfrm>
              <a:off x="8017376" y="4898095"/>
              <a:ext cx="403563" cy="320775"/>
            </a:xfrm>
            <a:prstGeom prst="rect">
              <a:avLst/>
            </a:prstGeom>
            <a:solidFill>
              <a:schemeClr val="bg1"/>
            </a:solidFill>
          </p:spPr>
          <p:txBody>
            <a:bodyPr wrap="none" rtlCol="0">
              <a:spAutoFit/>
            </a:bodyPr>
            <a:lstStyle/>
            <a:p>
              <a:pPr algn="ctr"/>
              <a:r>
                <a:rPr lang="en-US" sz="1400" dirty="0">
                  <a:solidFill>
                    <a:srgbClr val="000000"/>
                  </a:solidFill>
                </a:rPr>
                <a:t>10s</a:t>
              </a:r>
            </a:p>
          </p:txBody>
        </p:sp>
      </p:grpSp>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r="7068" b="2975"/>
          <a:stretch/>
        </p:blipFill>
        <p:spPr bwMode="auto">
          <a:xfrm>
            <a:off x="5336131" y="2377917"/>
            <a:ext cx="2346161" cy="407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550867" y="773542"/>
            <a:ext cx="8188890" cy="1594412"/>
          </a:xfrm>
        </p:spPr>
        <p:txBody>
          <a:bodyPr>
            <a:normAutofit fontScale="62500" lnSpcReduction="20000"/>
          </a:bodyPr>
          <a:lstStyle/>
          <a:p>
            <a:r>
              <a:rPr lang="en-US" dirty="0" err="1"/>
              <a:t>GrOAWL</a:t>
            </a:r>
            <a:r>
              <a:rPr lang="en-US" dirty="0"/>
              <a:t> accumulation</a:t>
            </a:r>
          </a:p>
          <a:p>
            <a:pPr lvl="1"/>
            <a:r>
              <a:rPr lang="en-US" dirty="0"/>
              <a:t>Variable </a:t>
            </a:r>
            <a:r>
              <a:rPr lang="en-US" b="1" dirty="0"/>
              <a:t>1-20 s </a:t>
            </a:r>
            <a:r>
              <a:rPr lang="en-US" dirty="0"/>
              <a:t>(1s and 10 s shown below), depending on desired precision levels, aerosol loading, aircraft-induced limitations, and comparison objectives</a:t>
            </a:r>
          </a:p>
          <a:p>
            <a:pPr lvl="1"/>
            <a:r>
              <a:rPr lang="en-US" dirty="0"/>
              <a:t>Variable range gate processing:  8m and up.  120 m altitude bins shown below.</a:t>
            </a:r>
          </a:p>
          <a:p>
            <a:r>
              <a:rPr lang="en-US" dirty="0"/>
              <a:t>ATHENA Accumulation</a:t>
            </a:r>
          </a:p>
          <a:p>
            <a:pPr lvl="1"/>
            <a:r>
              <a:rPr lang="en-US" dirty="0"/>
              <a:t>WMO (on-orbit) requirement: 100 km horizontal.   ATHENA modeling done for 80 km = 12s</a:t>
            </a:r>
          </a:p>
          <a:p>
            <a:pPr lvl="1"/>
            <a:r>
              <a:rPr lang="en-US" dirty="0"/>
              <a:t>altitude bins also variable:  250-1000 m (30 m sample bin).</a:t>
            </a:r>
          </a:p>
        </p:txBody>
      </p:sp>
      <p:cxnSp>
        <p:nvCxnSpPr>
          <p:cNvPr id="8" name="Straight Arrow Connector 7"/>
          <p:cNvCxnSpPr>
            <a:cxnSpLocks/>
            <a:stCxn id="33" idx="3"/>
          </p:cNvCxnSpPr>
          <p:nvPr/>
        </p:nvCxnSpPr>
        <p:spPr>
          <a:xfrm>
            <a:off x="4289389" y="3128755"/>
            <a:ext cx="1896257" cy="74979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cxnSpLocks/>
            <a:stCxn id="29" idx="3"/>
          </p:cNvCxnSpPr>
          <p:nvPr/>
        </p:nvCxnSpPr>
        <p:spPr>
          <a:xfrm flipV="1">
            <a:off x="4358344" y="4730052"/>
            <a:ext cx="1444061" cy="2615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6059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4" y="281140"/>
            <a:ext cx="7592921" cy="851187"/>
          </a:xfrm>
        </p:spPr>
        <p:txBody>
          <a:bodyPr/>
          <a:lstStyle/>
          <a:p>
            <a:r>
              <a:rPr lang="en-US" dirty="0"/>
              <a:t>Myths, Rumors, and Whispers</a:t>
            </a:r>
          </a:p>
        </p:txBody>
      </p:sp>
      <p:sp>
        <p:nvSpPr>
          <p:cNvPr id="3" name="Content Placeholder 2"/>
          <p:cNvSpPr>
            <a:spLocks noGrp="1"/>
          </p:cNvSpPr>
          <p:nvPr>
            <p:ph idx="1"/>
          </p:nvPr>
        </p:nvSpPr>
        <p:spPr>
          <a:xfrm>
            <a:off x="457635" y="1426731"/>
            <a:ext cx="7445755" cy="4977052"/>
          </a:xfrm>
        </p:spPr>
        <p:txBody>
          <a:bodyPr>
            <a:normAutofit fontScale="55000" lnSpcReduction="20000"/>
          </a:bodyPr>
          <a:lstStyle/>
          <a:p>
            <a:r>
              <a:rPr lang="en-US" b="1" dirty="0"/>
              <a:t>Myth</a:t>
            </a:r>
            <a:r>
              <a:rPr lang="en-US" dirty="0"/>
              <a:t>:  GrOAWL requires minutes of integration time to get a retrieval.  </a:t>
            </a:r>
          </a:p>
          <a:p>
            <a:r>
              <a:rPr lang="en-US" b="1" dirty="0"/>
              <a:t>Fact</a:t>
            </a:r>
            <a:r>
              <a:rPr lang="en-US" dirty="0"/>
              <a:t>:  </a:t>
            </a:r>
            <a:r>
              <a:rPr lang="en-US" dirty="0" err="1"/>
              <a:t>GrOAWL</a:t>
            </a:r>
            <a:r>
              <a:rPr lang="en-US" dirty="0"/>
              <a:t> retrievals are performed on 1-20s time scales, depending on aerosol loading and desired precision.  We’ve used 10 s most of the time for airborne tests.</a:t>
            </a:r>
          </a:p>
          <a:p>
            <a:pPr marL="0" indent="0">
              <a:buNone/>
            </a:pPr>
            <a:endParaRPr lang="en-US" dirty="0"/>
          </a:p>
          <a:p>
            <a:r>
              <a:rPr lang="en-US" b="1" dirty="0">
                <a:highlight>
                  <a:srgbClr val="FFFF00"/>
                </a:highlight>
              </a:rPr>
              <a:t>Myth</a:t>
            </a:r>
            <a:r>
              <a:rPr lang="en-US" dirty="0">
                <a:highlight>
                  <a:srgbClr val="FFFF00"/>
                </a:highlight>
              </a:rPr>
              <a:t>:  GrOAWL results don’t scale to ATHENA operation</a:t>
            </a:r>
          </a:p>
          <a:p>
            <a:r>
              <a:rPr lang="en-US" b="1" dirty="0">
                <a:highlight>
                  <a:srgbClr val="FFFF00"/>
                </a:highlight>
              </a:rPr>
              <a:t>Fact</a:t>
            </a:r>
            <a:r>
              <a:rPr lang="en-US" dirty="0">
                <a:highlight>
                  <a:srgbClr val="FFFF00"/>
                </a:highlight>
              </a:rPr>
              <a:t>:  The validated GrOAWL radiometric model is used to scale the performance </a:t>
            </a:r>
            <a:r>
              <a:rPr lang="en-US" dirty="0">
                <a:highlight>
                  <a:srgbClr val="FFFF00"/>
                </a:highlight>
                <a:sym typeface="Wingdings" panose="05000000000000000000" pitchFamily="2" charset="2"/>
              </a:rPr>
              <a:t> predicting required operation to meet ATHENA science objectives. ATHENA proposal modeling done with conservative background aerosol mode only.</a:t>
            </a:r>
          </a:p>
          <a:p>
            <a:endParaRPr lang="en-US" dirty="0">
              <a:sym typeface="Wingdings" panose="05000000000000000000" pitchFamily="2" charset="2"/>
            </a:endParaRPr>
          </a:p>
          <a:p>
            <a:r>
              <a:rPr lang="en-US" b="1" dirty="0">
                <a:sym typeface="Wingdings" panose="05000000000000000000" pitchFamily="2" charset="2"/>
              </a:rPr>
              <a:t>Myth</a:t>
            </a:r>
            <a:r>
              <a:rPr lang="en-US" dirty="0">
                <a:sym typeface="Wingdings" panose="05000000000000000000" pitchFamily="2" charset="2"/>
              </a:rPr>
              <a:t>:  GrOAWL/ATHENA can’t measure winds with background light</a:t>
            </a:r>
          </a:p>
          <a:p>
            <a:r>
              <a:rPr lang="en-US" b="1" dirty="0">
                <a:sym typeface="Wingdings" panose="05000000000000000000" pitchFamily="2" charset="2"/>
              </a:rPr>
              <a:t>Fact</a:t>
            </a:r>
            <a:r>
              <a:rPr lang="en-US" dirty="0">
                <a:sym typeface="Wingdings" panose="05000000000000000000" pitchFamily="2" charset="2"/>
              </a:rPr>
              <a:t>:  </a:t>
            </a:r>
            <a:r>
              <a:rPr lang="en-US" dirty="0" err="1">
                <a:sym typeface="Wingdings" panose="05000000000000000000" pitchFamily="2" charset="2"/>
              </a:rPr>
              <a:t>GrOAWL</a:t>
            </a:r>
            <a:r>
              <a:rPr lang="en-US" dirty="0">
                <a:sym typeface="Wingdings" panose="05000000000000000000" pitchFamily="2" charset="2"/>
              </a:rPr>
              <a:t> can operate even with more background than </a:t>
            </a:r>
            <a:r>
              <a:rPr lang="en-US" dirty="0" err="1">
                <a:sym typeface="Wingdings" panose="05000000000000000000" pitchFamily="2" charset="2"/>
              </a:rPr>
              <a:t>lidar</a:t>
            </a:r>
            <a:r>
              <a:rPr lang="en-US" dirty="0">
                <a:sym typeface="Wingdings" panose="05000000000000000000" pitchFamily="2" charset="2"/>
              </a:rPr>
              <a:t> photons.  CALIPSO-demonstrated etalon provides even more background filtering for ATHENA.  Coverage </a:t>
            </a:r>
            <a:r>
              <a:rPr lang="en-US" i="1" dirty="0">
                <a:sym typeface="Wingdings" panose="05000000000000000000" pitchFamily="2" charset="2"/>
              </a:rPr>
              <a:t>is </a:t>
            </a:r>
            <a:r>
              <a:rPr lang="en-US" dirty="0">
                <a:sym typeface="Wingdings" panose="05000000000000000000" pitchFamily="2" charset="2"/>
              </a:rPr>
              <a:t>better at night, but all data to date has been daytime.</a:t>
            </a:r>
          </a:p>
          <a:p>
            <a:endParaRPr lang="en-US" dirty="0"/>
          </a:p>
          <a:p>
            <a:r>
              <a:rPr lang="en-US" b="1" dirty="0"/>
              <a:t>Myth</a:t>
            </a:r>
            <a:r>
              <a:rPr lang="en-US" dirty="0"/>
              <a:t>:  GrOAWL/ATHENA-OAWL aren’t </a:t>
            </a:r>
            <a:r>
              <a:rPr lang="en-US" dirty="0" err="1"/>
              <a:t>eyesafe</a:t>
            </a:r>
            <a:endParaRPr lang="en-US" dirty="0"/>
          </a:p>
          <a:p>
            <a:r>
              <a:rPr lang="en-US" b="1" dirty="0"/>
              <a:t>Fact</a:t>
            </a:r>
            <a:r>
              <a:rPr lang="en-US" dirty="0"/>
              <a:t>:  GrOAWL has variable/controllable attenuation of 532 nm so that it will always be </a:t>
            </a:r>
            <a:r>
              <a:rPr lang="en-US" dirty="0" err="1"/>
              <a:t>eyesafe</a:t>
            </a:r>
            <a:r>
              <a:rPr lang="en-US" dirty="0"/>
              <a:t>  at the surface and/or at altitude based on operations – higher altitude allows for more output power.  Space-borne-OAWL designs are more </a:t>
            </a:r>
            <a:r>
              <a:rPr lang="en-US" dirty="0" err="1"/>
              <a:t>eyesafe</a:t>
            </a:r>
            <a:r>
              <a:rPr lang="en-US" dirty="0"/>
              <a:t> than CALIPSO.  </a:t>
            </a:r>
          </a:p>
          <a:p>
            <a:endParaRPr lang="en-US" dirty="0"/>
          </a:p>
          <a:p>
            <a:r>
              <a:rPr lang="en-US" b="1" dirty="0"/>
              <a:t>Myth</a:t>
            </a:r>
            <a:r>
              <a:rPr lang="en-US" dirty="0"/>
              <a:t>:  OAWL efforts have received “too much” recent NASA funding</a:t>
            </a:r>
          </a:p>
          <a:p>
            <a:r>
              <a:rPr lang="en-US" b="1" dirty="0"/>
              <a:t>Fact</a:t>
            </a:r>
            <a:r>
              <a:rPr lang="en-US" dirty="0"/>
              <a:t>:  Ball works with NASA and NOAA as part of a </a:t>
            </a:r>
            <a:r>
              <a:rPr lang="en-US" i="1" dirty="0"/>
              <a:t>public-private partnership </a:t>
            </a:r>
            <a:r>
              <a:rPr lang="en-US" dirty="0"/>
              <a:t>to develop high TRL wind lidar technology to address the nation’s weather needs.  Ball has received no profit on ESTO funding and has also made significant internal investment.  NASA owns all equipment developed on ESTO grants.</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14</a:t>
            </a:fld>
            <a:endParaRPr lang="en-US"/>
          </a:p>
        </p:txBody>
      </p:sp>
      <p:sp>
        <p:nvSpPr>
          <p:cNvPr id="6" name="AutoShape 2" descr="Image result for rumors fleetwood ma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4" descr="http://4.bp.blogspot.com/-ppkWFrpvtvc/TsA1VSGAAlI/AAAAAAAAArE/COBAMpVkyxw/s1600/tootsieowl.jpg"/>
          <p:cNvPicPr>
            <a:picLocks noChangeAspect="1" noChangeArrowheads="1"/>
          </p:cNvPicPr>
          <p:nvPr/>
        </p:nvPicPr>
        <p:blipFill rotWithShape="1">
          <a:blip r:embed="rId2">
            <a:extLst>
              <a:ext uri="{28A0092B-C50C-407E-A947-70E740481C1C}">
                <a14:useLocalDpi xmlns:a14="http://schemas.microsoft.com/office/drawing/2010/main" val="0"/>
              </a:ext>
            </a:extLst>
          </a:blip>
          <a:srcRect l="39330" b="30921"/>
          <a:stretch/>
        </p:blipFill>
        <p:spPr bwMode="auto">
          <a:xfrm>
            <a:off x="7495956" y="110036"/>
            <a:ext cx="1519597" cy="130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841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470" y="140463"/>
            <a:ext cx="8423395" cy="964700"/>
          </a:xfrm>
        </p:spPr>
        <p:txBody>
          <a:bodyPr>
            <a:normAutofit fontScale="90000"/>
          </a:bodyPr>
          <a:lstStyle/>
          <a:p>
            <a:r>
              <a:rPr lang="en-US" dirty="0"/>
              <a:t>Scaling performance: </a:t>
            </a:r>
            <a:r>
              <a:rPr lang="en-US" sz="2700" dirty="0"/>
              <a:t>GrOAWL and ATHENA-OAWL provide similar wind information per retrieval  </a:t>
            </a:r>
            <a:endParaRPr lang="en-US" dirty="0"/>
          </a:p>
        </p:txBody>
      </p:sp>
      <p:sp>
        <p:nvSpPr>
          <p:cNvPr id="3" name="Content Placeholder 2"/>
          <p:cNvSpPr>
            <a:spLocks noGrp="1"/>
          </p:cNvSpPr>
          <p:nvPr>
            <p:ph idx="1"/>
          </p:nvPr>
        </p:nvSpPr>
        <p:spPr>
          <a:xfrm>
            <a:off x="316954" y="1328610"/>
            <a:ext cx="8104618" cy="2077217"/>
          </a:xfrm>
        </p:spPr>
        <p:txBody>
          <a:bodyPr>
            <a:normAutofit fontScale="62500" lnSpcReduction="20000"/>
          </a:bodyPr>
          <a:lstStyle/>
          <a:p>
            <a:pPr marL="0" indent="0">
              <a:spcBef>
                <a:spcPts val="1200"/>
              </a:spcBef>
              <a:buNone/>
            </a:pPr>
            <a:r>
              <a:rPr lang="en-US" dirty="0">
                <a:sym typeface="Wingdings" panose="05000000000000000000" pitchFamily="2" charset="2"/>
              </a:rPr>
              <a:t>Biggest drivers in performance </a:t>
            </a:r>
            <a:r>
              <a:rPr lang="en-US">
                <a:sym typeface="Wingdings" panose="05000000000000000000" pitchFamily="2" charset="2"/>
              </a:rPr>
              <a:t>model scaling:</a:t>
            </a:r>
            <a:endParaRPr lang="en-US" dirty="0">
              <a:sym typeface="Wingdings" panose="05000000000000000000" pitchFamily="2" charset="2"/>
            </a:endParaRPr>
          </a:p>
          <a:p>
            <a:pPr>
              <a:spcBef>
                <a:spcPts val="600"/>
              </a:spcBef>
            </a:pPr>
            <a:r>
              <a:rPr lang="en-US" b="1" dirty="0">
                <a:sym typeface="Wingdings" panose="05000000000000000000" pitchFamily="2" charset="2"/>
              </a:rPr>
              <a:t>Power</a:t>
            </a:r>
            <a:r>
              <a:rPr lang="en-US" dirty="0">
                <a:sym typeface="Wingdings" panose="05000000000000000000" pitchFamily="2" charset="2"/>
              </a:rPr>
              <a:t> (including laser &amp; transmission), aperture, &amp; range</a:t>
            </a:r>
          </a:p>
          <a:p>
            <a:pPr lvl="1"/>
            <a:r>
              <a:rPr lang="en-US" dirty="0" err="1">
                <a:sym typeface="Wingdings" panose="05000000000000000000" pitchFamily="2" charset="2"/>
              </a:rPr>
              <a:t>GrOAWL</a:t>
            </a:r>
            <a:r>
              <a:rPr lang="en-US" dirty="0">
                <a:sym typeface="Wingdings" panose="05000000000000000000" pitchFamily="2" charset="2"/>
              </a:rPr>
              <a:t> has ~10x more Power-Aperture</a:t>
            </a:r>
            <a:r>
              <a:rPr lang="en-US" dirty="0">
                <a:solidFill>
                  <a:srgbClr val="000000"/>
                </a:solidFill>
              </a:rPr>
              <a:t>/R</a:t>
            </a:r>
            <a:r>
              <a:rPr lang="en-US" baseline="30000" dirty="0">
                <a:solidFill>
                  <a:srgbClr val="000000"/>
                </a:solidFill>
              </a:rPr>
              <a:t>2</a:t>
            </a:r>
            <a:endParaRPr lang="en-US" dirty="0">
              <a:sym typeface="Wingdings" panose="05000000000000000000" pitchFamily="2" charset="2"/>
            </a:endParaRPr>
          </a:p>
          <a:p>
            <a:pPr>
              <a:spcBef>
                <a:spcPts val="600"/>
              </a:spcBef>
            </a:pPr>
            <a:r>
              <a:rPr lang="en-US" b="1" dirty="0">
                <a:sym typeface="Wingdings" panose="05000000000000000000" pitchFamily="2" charset="2"/>
              </a:rPr>
              <a:t>Background</a:t>
            </a:r>
            <a:r>
              <a:rPr lang="en-US" dirty="0">
                <a:sym typeface="Wingdings" panose="05000000000000000000" pitchFamily="2" charset="2"/>
              </a:rPr>
              <a:t> light filtering</a:t>
            </a:r>
          </a:p>
          <a:p>
            <a:pPr lvl="1"/>
            <a:r>
              <a:rPr lang="en-US" dirty="0">
                <a:sym typeface="Wingdings" panose="05000000000000000000" pitchFamily="2" charset="2"/>
              </a:rPr>
              <a:t>ATHENA has ~10X more suppression of background light</a:t>
            </a:r>
          </a:p>
          <a:p>
            <a:pPr>
              <a:spcBef>
                <a:spcPts val="600"/>
              </a:spcBef>
            </a:pPr>
            <a:r>
              <a:rPr lang="en-US" b="1" dirty="0">
                <a:sym typeface="Wingdings" panose="05000000000000000000" pitchFamily="2" charset="2"/>
              </a:rPr>
              <a:t>Accumulation</a:t>
            </a:r>
            <a:r>
              <a:rPr lang="en-US" dirty="0">
                <a:sym typeface="Wingdings" panose="05000000000000000000" pitchFamily="2" charset="2"/>
              </a:rPr>
              <a:t>:  pulse accumulation &amp; altitude bin sizes</a:t>
            </a:r>
          </a:p>
          <a:p>
            <a:pPr lvl="1"/>
            <a:r>
              <a:rPr lang="en-US" dirty="0">
                <a:sym typeface="Wingdings" panose="05000000000000000000" pitchFamily="2" charset="2"/>
              </a:rPr>
              <a:t>ATHENA along-range altitude bins are ~6x longer</a:t>
            </a:r>
          </a:p>
          <a:p>
            <a:pPr lvl="1"/>
            <a:r>
              <a:rPr lang="en-US" dirty="0">
                <a:sym typeface="Wingdings" panose="05000000000000000000" pitchFamily="2" charset="2"/>
              </a:rPr>
              <a:t>ATHENA pulse accumulation is 1.2-10x longer</a:t>
            </a:r>
          </a:p>
        </p:txBody>
      </p:sp>
      <p:sp>
        <p:nvSpPr>
          <p:cNvPr id="4" name="Footer Placeholder 3"/>
          <p:cNvSpPr>
            <a:spLocks noGrp="1"/>
          </p:cNvSpPr>
          <p:nvPr>
            <p:ph type="ftr" sz="quarter" idx="11"/>
          </p:nvPr>
        </p:nvSpPr>
        <p:spPr>
          <a:xfrm>
            <a:off x="2385060" y="6349300"/>
            <a:ext cx="6301306" cy="363820"/>
          </a:xfrm>
        </p:spPr>
        <p:txBody>
          <a:bodyPr/>
          <a:lstStyle/>
          <a:p>
            <a:r>
              <a:rPr lang="en-US" dirty="0"/>
              <a:t>Space-based wind </a:t>
            </a:r>
            <a:r>
              <a:rPr lang="en-US" dirty="0" err="1"/>
              <a:t>lidar</a:t>
            </a:r>
            <a:r>
              <a:rPr lang="en-US" dirty="0"/>
              <a:t> working group, 21-23 March 2017, Newport News, VA</a:t>
            </a:r>
          </a:p>
        </p:txBody>
      </p:sp>
      <p:sp>
        <p:nvSpPr>
          <p:cNvPr id="5" name="Slide Number Placeholder 4"/>
          <p:cNvSpPr>
            <a:spLocks noGrp="1"/>
          </p:cNvSpPr>
          <p:nvPr>
            <p:ph type="sldNum" sz="quarter" idx="12"/>
          </p:nvPr>
        </p:nvSpPr>
        <p:spPr>
          <a:xfrm>
            <a:off x="8686366" y="6349300"/>
            <a:ext cx="389054" cy="363820"/>
          </a:xfrm>
        </p:spPr>
        <p:txBody>
          <a:bodyPr/>
          <a:lstStyle/>
          <a:p>
            <a:fld id="{292ABC7F-B9E9-0840-915A-8F394559AFCC}" type="slidenum">
              <a:rPr lang="en-US" smtClean="0"/>
              <a:t>15</a:t>
            </a:fld>
            <a:endParaRPr lang="en-US"/>
          </a:p>
        </p:txBody>
      </p:sp>
      <p:sp>
        <p:nvSpPr>
          <p:cNvPr id="6" name="TextBox 5"/>
          <p:cNvSpPr txBox="1"/>
          <p:nvPr/>
        </p:nvSpPr>
        <p:spPr>
          <a:xfrm>
            <a:off x="1925062" y="3673908"/>
            <a:ext cx="1146532" cy="369332"/>
          </a:xfrm>
          <a:prstGeom prst="rect">
            <a:avLst/>
          </a:prstGeom>
          <a:noFill/>
        </p:spPr>
        <p:txBody>
          <a:bodyPr wrap="none" rtlCol="0">
            <a:spAutoFit/>
          </a:bodyPr>
          <a:lstStyle/>
          <a:p>
            <a:r>
              <a:rPr lang="en-US" sz="1800" b="1" dirty="0" err="1">
                <a:solidFill>
                  <a:srgbClr val="000000"/>
                </a:solidFill>
              </a:rPr>
              <a:t>GrOAWL</a:t>
            </a:r>
            <a:endParaRPr lang="en-US" sz="1800" b="1" dirty="0">
              <a:solidFill>
                <a:srgbClr val="000000"/>
              </a:solidFill>
            </a:endParaRPr>
          </a:p>
        </p:txBody>
      </p:sp>
      <p:grpSp>
        <p:nvGrpSpPr>
          <p:cNvPr id="9" name="Group 8"/>
          <p:cNvGrpSpPr/>
          <p:nvPr/>
        </p:nvGrpSpPr>
        <p:grpSpPr>
          <a:xfrm>
            <a:off x="254424" y="4049763"/>
            <a:ext cx="3183439" cy="2274972"/>
            <a:chOff x="466541" y="4196247"/>
            <a:chExt cx="3183439" cy="2274972"/>
          </a:xfrm>
        </p:grpSpPr>
        <p:sp>
          <p:nvSpPr>
            <p:cNvPr id="20" name="Cube 19"/>
            <p:cNvSpPr/>
            <p:nvPr/>
          </p:nvSpPr>
          <p:spPr>
            <a:xfrm>
              <a:off x="1473802" y="5632220"/>
              <a:ext cx="1976815" cy="838999"/>
            </a:xfrm>
            <a:prstGeom prst="cube">
              <a:avLst>
                <a:gd name="adj" fmla="val 55909"/>
              </a:avLst>
            </a:prstGeom>
            <a:solidFill>
              <a:schemeClr val="accent3">
                <a:lumMod val="40000"/>
                <a:lumOff val="6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466541" y="4196247"/>
              <a:ext cx="3183439" cy="1384270"/>
              <a:chOff x="186770" y="4282047"/>
              <a:chExt cx="3183439" cy="1384270"/>
            </a:xfrm>
          </p:grpSpPr>
          <p:sp>
            <p:nvSpPr>
              <p:cNvPr id="26" name="Cube 25"/>
              <p:cNvSpPr/>
              <p:nvPr/>
            </p:nvSpPr>
            <p:spPr>
              <a:xfrm>
                <a:off x="1193225" y="4282047"/>
                <a:ext cx="2176984" cy="1055783"/>
              </a:xfrm>
              <a:prstGeom prst="cube">
                <a:avLst>
                  <a:gd name="adj" fmla="val 65299"/>
                </a:avLst>
              </a:prstGeom>
              <a:solidFill>
                <a:srgbClr val="92D05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86770" y="4351715"/>
                <a:ext cx="1489510" cy="276999"/>
              </a:xfrm>
              <a:prstGeom prst="rect">
                <a:avLst/>
              </a:prstGeom>
              <a:noFill/>
            </p:spPr>
            <p:txBody>
              <a:bodyPr wrap="none" rtlCol="0">
                <a:spAutoFit/>
              </a:bodyPr>
              <a:lstStyle/>
              <a:p>
                <a:r>
                  <a:rPr lang="en-US" sz="1200" dirty="0" err="1">
                    <a:solidFill>
                      <a:srgbClr val="000000"/>
                    </a:solidFill>
                  </a:rPr>
                  <a:t>Power</a:t>
                </a:r>
                <a:r>
                  <a:rPr lang="en-US" sz="1200" b="1" dirty="0" err="1">
                    <a:solidFill>
                      <a:srgbClr val="000000"/>
                    </a:solidFill>
                  </a:rPr>
                  <a:t>∙</a:t>
                </a:r>
                <a:r>
                  <a:rPr lang="en-US" sz="1200" dirty="0" err="1">
                    <a:solidFill>
                      <a:srgbClr val="000000"/>
                    </a:solidFill>
                  </a:rPr>
                  <a:t>Aperture</a:t>
                </a:r>
                <a:r>
                  <a:rPr lang="en-US" sz="1200" dirty="0">
                    <a:solidFill>
                      <a:srgbClr val="000000"/>
                    </a:solidFill>
                  </a:rPr>
                  <a:t>/R</a:t>
                </a:r>
                <a:r>
                  <a:rPr lang="en-US" sz="1200" baseline="30000" dirty="0">
                    <a:solidFill>
                      <a:srgbClr val="000000"/>
                    </a:solidFill>
                  </a:rPr>
                  <a:t>2</a:t>
                </a:r>
              </a:p>
            </p:txBody>
          </p:sp>
          <p:sp>
            <p:nvSpPr>
              <p:cNvPr id="29" name="TextBox 28"/>
              <p:cNvSpPr txBox="1"/>
              <p:nvPr/>
            </p:nvSpPr>
            <p:spPr>
              <a:xfrm>
                <a:off x="1178835" y="5389318"/>
                <a:ext cx="1693092" cy="276999"/>
              </a:xfrm>
              <a:prstGeom prst="rect">
                <a:avLst/>
              </a:prstGeom>
              <a:noFill/>
            </p:spPr>
            <p:txBody>
              <a:bodyPr wrap="none" rtlCol="0">
                <a:spAutoFit/>
              </a:bodyPr>
              <a:lstStyle/>
              <a:p>
                <a:r>
                  <a:rPr lang="en-US" sz="1200" dirty="0">
                    <a:solidFill>
                      <a:srgbClr val="000000"/>
                    </a:solidFill>
                  </a:rPr>
                  <a:t>M-seconds, N</a:t>
                </a:r>
                <a:r>
                  <a:rPr lang="en-US" sz="1200" baseline="-25000" dirty="0">
                    <a:solidFill>
                      <a:srgbClr val="000000"/>
                    </a:solidFill>
                  </a:rPr>
                  <a:t>P</a:t>
                </a:r>
                <a:r>
                  <a:rPr lang="en-US" sz="1200" dirty="0">
                    <a:solidFill>
                      <a:srgbClr val="000000"/>
                    </a:solidFill>
                  </a:rPr>
                  <a:t> Pulses</a:t>
                </a:r>
              </a:p>
            </p:txBody>
          </p:sp>
          <p:sp>
            <p:nvSpPr>
              <p:cNvPr id="30" name="TextBox 29"/>
              <p:cNvSpPr txBox="1"/>
              <p:nvPr/>
            </p:nvSpPr>
            <p:spPr>
              <a:xfrm>
                <a:off x="1857408" y="4419090"/>
                <a:ext cx="770211" cy="461665"/>
              </a:xfrm>
              <a:prstGeom prst="rect">
                <a:avLst/>
              </a:prstGeom>
              <a:noFill/>
            </p:spPr>
            <p:txBody>
              <a:bodyPr wrap="none" rtlCol="0">
                <a:spAutoFit/>
              </a:bodyPr>
              <a:lstStyle/>
              <a:p>
                <a:pPr algn="ctr"/>
                <a:r>
                  <a:rPr lang="en-US" sz="1200" dirty="0">
                    <a:solidFill>
                      <a:srgbClr val="000000"/>
                    </a:solidFill>
                  </a:rPr>
                  <a:t>P signal </a:t>
                </a:r>
                <a:br>
                  <a:rPr lang="en-US" sz="1200" dirty="0">
                    <a:solidFill>
                      <a:srgbClr val="000000"/>
                    </a:solidFill>
                  </a:rPr>
                </a:br>
                <a:r>
                  <a:rPr lang="en-US" sz="1200" dirty="0">
                    <a:solidFill>
                      <a:srgbClr val="000000"/>
                    </a:solidFill>
                  </a:rPr>
                  <a:t>photons</a:t>
                </a:r>
              </a:p>
            </p:txBody>
          </p:sp>
        </p:grpSp>
        <p:sp>
          <p:nvSpPr>
            <p:cNvPr id="39" name="TextBox 38"/>
            <p:cNvSpPr txBox="1"/>
            <p:nvPr/>
          </p:nvSpPr>
          <p:spPr>
            <a:xfrm>
              <a:off x="2089247" y="5632221"/>
              <a:ext cx="1173719" cy="461665"/>
            </a:xfrm>
            <a:prstGeom prst="rect">
              <a:avLst/>
            </a:prstGeom>
            <a:noFill/>
          </p:spPr>
          <p:txBody>
            <a:bodyPr wrap="none" rtlCol="0">
              <a:spAutoFit/>
            </a:bodyPr>
            <a:lstStyle/>
            <a:p>
              <a:pPr algn="ctr"/>
              <a:r>
                <a:rPr lang="en-US" sz="1200" dirty="0">
                  <a:solidFill>
                    <a:srgbClr val="000000"/>
                  </a:solidFill>
                </a:rPr>
                <a:t>B background </a:t>
              </a:r>
              <a:br>
                <a:rPr lang="en-US" sz="1200" dirty="0">
                  <a:solidFill>
                    <a:srgbClr val="000000"/>
                  </a:solidFill>
                </a:rPr>
              </a:br>
              <a:r>
                <a:rPr lang="en-US" sz="1200" dirty="0">
                  <a:solidFill>
                    <a:srgbClr val="000000"/>
                  </a:solidFill>
                </a:rPr>
                <a:t>photons</a:t>
              </a:r>
            </a:p>
          </p:txBody>
        </p:sp>
      </p:grpSp>
      <p:sp>
        <p:nvSpPr>
          <p:cNvPr id="8" name="TextBox 7"/>
          <p:cNvSpPr txBox="1"/>
          <p:nvPr/>
        </p:nvSpPr>
        <p:spPr>
          <a:xfrm>
            <a:off x="3954585" y="4651487"/>
            <a:ext cx="2177592" cy="1384995"/>
          </a:xfrm>
          <a:prstGeom prst="rect">
            <a:avLst/>
          </a:prstGeom>
          <a:noFill/>
        </p:spPr>
        <p:txBody>
          <a:bodyPr wrap="square" rtlCol="0">
            <a:spAutoFit/>
          </a:bodyPr>
          <a:lstStyle/>
          <a:p>
            <a:pPr algn="ctr"/>
            <a:r>
              <a:rPr lang="en-US" sz="1400" dirty="0">
                <a:solidFill>
                  <a:schemeClr val="accent6">
                    <a:lumMod val="75000"/>
                  </a:schemeClr>
                </a:solidFill>
              </a:rPr>
              <a:t>Similar # of </a:t>
            </a:r>
            <a:r>
              <a:rPr lang="en-US" sz="1400" dirty="0" err="1">
                <a:solidFill>
                  <a:schemeClr val="accent6">
                    <a:lumMod val="75000"/>
                  </a:schemeClr>
                </a:solidFill>
              </a:rPr>
              <a:t>lidar</a:t>
            </a:r>
            <a:r>
              <a:rPr lang="en-US" sz="1400" dirty="0">
                <a:solidFill>
                  <a:schemeClr val="accent6">
                    <a:lumMod val="75000"/>
                  </a:schemeClr>
                </a:solidFill>
              </a:rPr>
              <a:t> photons (“cube volume”) per wind speed estimate.</a:t>
            </a:r>
          </a:p>
          <a:p>
            <a:pPr algn="ctr"/>
            <a:endParaRPr lang="en-US" sz="1400" dirty="0">
              <a:solidFill>
                <a:schemeClr val="accent6">
                  <a:lumMod val="75000"/>
                </a:schemeClr>
              </a:solidFill>
            </a:endParaRPr>
          </a:p>
          <a:p>
            <a:pPr algn="ctr"/>
            <a:r>
              <a:rPr lang="en-US" sz="1400" dirty="0">
                <a:solidFill>
                  <a:schemeClr val="accent6">
                    <a:lumMod val="75000"/>
                  </a:schemeClr>
                </a:solidFill>
              </a:rPr>
              <a:t>Fewer background photons for ATHENA</a:t>
            </a:r>
          </a:p>
        </p:txBody>
      </p:sp>
      <p:cxnSp>
        <p:nvCxnSpPr>
          <p:cNvPr id="11" name="Straight Arrow Connector 10"/>
          <p:cNvCxnSpPr/>
          <p:nvPr/>
        </p:nvCxnSpPr>
        <p:spPr>
          <a:xfrm flipH="1" flipV="1">
            <a:off x="3238500" y="4577656"/>
            <a:ext cx="787873" cy="182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2953972" y="5905235"/>
            <a:ext cx="1194170" cy="289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1228232" y="4747865"/>
            <a:ext cx="0" cy="363076"/>
          </a:xfrm>
          <a:prstGeom prst="straightConnector1">
            <a:avLst/>
          </a:prstGeom>
          <a:ln>
            <a:solidFill>
              <a:srgbClr val="00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flipH="1">
            <a:off x="1228232" y="4023279"/>
            <a:ext cx="681962" cy="689673"/>
          </a:xfrm>
          <a:prstGeom prst="straightConnector1">
            <a:avLst/>
          </a:prstGeom>
          <a:ln>
            <a:solidFill>
              <a:srgbClr val="00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1245906" y="5142457"/>
            <a:ext cx="1519700" cy="1"/>
          </a:xfrm>
          <a:prstGeom prst="straightConnector1">
            <a:avLst/>
          </a:prstGeom>
          <a:ln>
            <a:solidFill>
              <a:srgbClr val="00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7" name="Cube 36"/>
          <p:cNvSpPr/>
          <p:nvPr/>
        </p:nvSpPr>
        <p:spPr>
          <a:xfrm>
            <a:off x="6530983" y="5157034"/>
            <a:ext cx="1510355" cy="1169674"/>
          </a:xfrm>
          <a:prstGeom prst="cube">
            <a:avLst>
              <a:gd name="adj" fmla="val 3419"/>
            </a:avLst>
          </a:prstGeom>
          <a:solidFill>
            <a:schemeClr val="accent3">
              <a:lumMod val="40000"/>
              <a:lumOff val="6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6491154" y="2734536"/>
            <a:ext cx="2694619" cy="2437490"/>
            <a:chOff x="6098239" y="2379737"/>
            <a:chExt cx="2745782" cy="2437490"/>
          </a:xfrm>
        </p:grpSpPr>
        <p:sp>
          <p:nvSpPr>
            <p:cNvPr id="32" name="Cube 31"/>
            <p:cNvSpPr/>
            <p:nvPr/>
          </p:nvSpPr>
          <p:spPr>
            <a:xfrm>
              <a:off x="6098239" y="2402597"/>
              <a:ext cx="1917220" cy="2098796"/>
            </a:xfrm>
            <a:prstGeom prst="cube">
              <a:avLst>
                <a:gd name="adj" fmla="val 11950"/>
              </a:avLst>
            </a:prstGeom>
            <a:solidFill>
              <a:srgbClr val="92D05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8006932" y="2976496"/>
              <a:ext cx="837089" cy="461665"/>
            </a:xfrm>
            <a:prstGeom prst="rect">
              <a:avLst/>
            </a:prstGeom>
            <a:noFill/>
          </p:spPr>
          <p:txBody>
            <a:bodyPr wrap="none" rtlCol="0">
              <a:spAutoFit/>
            </a:bodyPr>
            <a:lstStyle/>
            <a:p>
              <a:r>
                <a:rPr lang="en-US" sz="1200" dirty="0">
                  <a:solidFill>
                    <a:srgbClr val="000000"/>
                  </a:solidFill>
                </a:rPr>
                <a:t>N</a:t>
              </a:r>
              <a:r>
                <a:rPr lang="en-US" sz="1200" baseline="-25000" dirty="0">
                  <a:solidFill>
                    <a:srgbClr val="000000"/>
                  </a:solidFill>
                </a:rPr>
                <a:t>G</a:t>
              </a:r>
              <a:r>
                <a:rPr lang="en-US" sz="1200" dirty="0">
                  <a:solidFill>
                    <a:srgbClr val="000000"/>
                  </a:solidFill>
                </a:rPr>
                <a:t>-Gates</a:t>
              </a:r>
            </a:p>
            <a:p>
              <a:r>
                <a:rPr lang="en-US" sz="1200" dirty="0">
                  <a:solidFill>
                    <a:srgbClr val="000000"/>
                  </a:solidFill>
                </a:rPr>
                <a:t>(altitude)</a:t>
              </a:r>
            </a:p>
          </p:txBody>
        </p:sp>
        <p:sp>
          <p:nvSpPr>
            <p:cNvPr id="34" name="TextBox 33"/>
            <p:cNvSpPr txBox="1"/>
            <p:nvPr/>
          </p:nvSpPr>
          <p:spPr>
            <a:xfrm>
              <a:off x="6215597" y="2379737"/>
              <a:ext cx="1462260" cy="276999"/>
            </a:xfrm>
            <a:prstGeom prst="rect">
              <a:avLst/>
            </a:prstGeom>
            <a:noFill/>
          </p:spPr>
          <p:txBody>
            <a:bodyPr wrap="none" rtlCol="0">
              <a:spAutoFit/>
            </a:bodyPr>
            <a:lstStyle/>
            <a:p>
              <a:r>
                <a:rPr lang="en-US" sz="1200" dirty="0" err="1">
                  <a:solidFill>
                    <a:srgbClr val="000000"/>
                  </a:solidFill>
                </a:rPr>
                <a:t>Power</a:t>
              </a:r>
              <a:r>
                <a:rPr lang="en-US" sz="1200" b="1" dirty="0" err="1">
                  <a:solidFill>
                    <a:srgbClr val="000000"/>
                  </a:solidFill>
                </a:rPr>
                <a:t>∙</a:t>
              </a:r>
              <a:r>
                <a:rPr lang="en-US" sz="1200" dirty="0" err="1">
                  <a:solidFill>
                    <a:srgbClr val="000000"/>
                  </a:solidFill>
                </a:rPr>
                <a:t>Aperture</a:t>
              </a:r>
              <a:r>
                <a:rPr lang="en-US" sz="1200" dirty="0">
                  <a:solidFill>
                    <a:srgbClr val="000000"/>
                  </a:solidFill>
                </a:rPr>
                <a:t>/R</a:t>
              </a:r>
              <a:r>
                <a:rPr lang="en-US" sz="1200" baseline="30000" dirty="0">
                  <a:solidFill>
                    <a:srgbClr val="000000"/>
                  </a:solidFill>
                </a:rPr>
                <a:t>2</a:t>
              </a:r>
              <a:endParaRPr lang="en-US" sz="1200" dirty="0">
                <a:solidFill>
                  <a:srgbClr val="000000"/>
                </a:solidFill>
              </a:endParaRPr>
            </a:p>
          </p:txBody>
        </p:sp>
        <p:sp>
          <p:nvSpPr>
            <p:cNvPr id="35" name="TextBox 34"/>
            <p:cNvSpPr txBox="1"/>
            <p:nvPr/>
          </p:nvSpPr>
          <p:spPr>
            <a:xfrm>
              <a:off x="6114165" y="4540228"/>
              <a:ext cx="1693092" cy="276999"/>
            </a:xfrm>
            <a:prstGeom prst="rect">
              <a:avLst/>
            </a:prstGeom>
            <a:noFill/>
          </p:spPr>
          <p:txBody>
            <a:bodyPr wrap="none" rtlCol="0">
              <a:spAutoFit/>
            </a:bodyPr>
            <a:lstStyle/>
            <a:p>
              <a:r>
                <a:rPr lang="en-US" sz="1200" dirty="0">
                  <a:solidFill>
                    <a:srgbClr val="000000"/>
                  </a:solidFill>
                </a:rPr>
                <a:t>M-seconds, N</a:t>
              </a:r>
              <a:r>
                <a:rPr lang="en-US" sz="1200" baseline="-25000" dirty="0">
                  <a:solidFill>
                    <a:srgbClr val="000000"/>
                  </a:solidFill>
                </a:rPr>
                <a:t>P</a:t>
              </a:r>
              <a:r>
                <a:rPr lang="en-US" sz="1200" dirty="0">
                  <a:solidFill>
                    <a:srgbClr val="000000"/>
                  </a:solidFill>
                </a:rPr>
                <a:t> Pulses</a:t>
              </a:r>
            </a:p>
          </p:txBody>
        </p:sp>
        <p:sp>
          <p:nvSpPr>
            <p:cNvPr id="36" name="TextBox 35"/>
            <p:cNvSpPr txBox="1"/>
            <p:nvPr/>
          </p:nvSpPr>
          <p:spPr>
            <a:xfrm>
              <a:off x="6561620" y="3272942"/>
              <a:ext cx="770211" cy="461665"/>
            </a:xfrm>
            <a:prstGeom prst="rect">
              <a:avLst/>
            </a:prstGeom>
            <a:noFill/>
          </p:spPr>
          <p:txBody>
            <a:bodyPr wrap="none" rtlCol="0">
              <a:spAutoFit/>
            </a:bodyPr>
            <a:lstStyle/>
            <a:p>
              <a:r>
                <a:rPr lang="en-US" sz="1200" dirty="0">
                  <a:solidFill>
                    <a:srgbClr val="000000"/>
                  </a:solidFill>
                </a:rPr>
                <a:t>P signal </a:t>
              </a:r>
              <a:br>
                <a:rPr lang="en-US" sz="1200" dirty="0">
                  <a:solidFill>
                    <a:srgbClr val="000000"/>
                  </a:solidFill>
                </a:rPr>
              </a:br>
              <a:r>
                <a:rPr lang="en-US" sz="1200" dirty="0">
                  <a:solidFill>
                    <a:srgbClr val="000000"/>
                  </a:solidFill>
                </a:rPr>
                <a:t>photons</a:t>
              </a:r>
            </a:p>
          </p:txBody>
        </p:sp>
      </p:grpSp>
      <p:sp>
        <p:nvSpPr>
          <p:cNvPr id="19" name="TextBox 18"/>
          <p:cNvSpPr txBox="1"/>
          <p:nvPr/>
        </p:nvSpPr>
        <p:spPr>
          <a:xfrm>
            <a:off x="6559701" y="2354612"/>
            <a:ext cx="1898853" cy="369332"/>
          </a:xfrm>
          <a:prstGeom prst="rect">
            <a:avLst/>
          </a:prstGeom>
          <a:noFill/>
        </p:spPr>
        <p:txBody>
          <a:bodyPr wrap="none" rtlCol="0">
            <a:spAutoFit/>
          </a:bodyPr>
          <a:lstStyle/>
          <a:p>
            <a:r>
              <a:rPr lang="en-US" sz="1800" b="1" dirty="0">
                <a:solidFill>
                  <a:srgbClr val="000000"/>
                </a:solidFill>
              </a:rPr>
              <a:t>ATHENA-OAWL</a:t>
            </a:r>
          </a:p>
        </p:txBody>
      </p:sp>
      <p:sp>
        <p:nvSpPr>
          <p:cNvPr id="40" name="TextBox 39"/>
          <p:cNvSpPr txBox="1"/>
          <p:nvPr/>
        </p:nvSpPr>
        <p:spPr>
          <a:xfrm>
            <a:off x="6754843" y="5898047"/>
            <a:ext cx="1124960" cy="461665"/>
          </a:xfrm>
          <a:prstGeom prst="rect">
            <a:avLst/>
          </a:prstGeom>
          <a:noFill/>
        </p:spPr>
        <p:txBody>
          <a:bodyPr wrap="square" rtlCol="0">
            <a:spAutoFit/>
          </a:bodyPr>
          <a:lstStyle/>
          <a:p>
            <a:pPr algn="ctr"/>
            <a:r>
              <a:rPr lang="en-US" sz="1200" dirty="0">
                <a:solidFill>
                  <a:srgbClr val="000000"/>
                </a:solidFill>
              </a:rPr>
              <a:t>B background </a:t>
            </a:r>
            <a:br>
              <a:rPr lang="en-US" sz="1200" dirty="0">
                <a:solidFill>
                  <a:srgbClr val="000000"/>
                </a:solidFill>
              </a:rPr>
            </a:br>
            <a:r>
              <a:rPr lang="en-US" sz="1200" dirty="0">
                <a:solidFill>
                  <a:srgbClr val="000000"/>
                </a:solidFill>
              </a:rPr>
              <a:t>photons</a:t>
            </a:r>
          </a:p>
        </p:txBody>
      </p:sp>
      <p:cxnSp>
        <p:nvCxnSpPr>
          <p:cNvPr id="42" name="Straight Arrow Connector 41"/>
          <p:cNvCxnSpPr/>
          <p:nvPr/>
        </p:nvCxnSpPr>
        <p:spPr>
          <a:xfrm flipV="1">
            <a:off x="5974080" y="3567490"/>
            <a:ext cx="486253" cy="11930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8421572" y="2782394"/>
            <a:ext cx="0" cy="1853513"/>
          </a:xfrm>
          <a:prstGeom prst="straightConnector1">
            <a:avLst/>
          </a:prstGeom>
          <a:ln>
            <a:solidFill>
              <a:srgbClr val="00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H="1">
            <a:off x="6421625" y="2725047"/>
            <a:ext cx="261451" cy="271990"/>
          </a:xfrm>
          <a:prstGeom prst="straightConnector1">
            <a:avLst/>
          </a:prstGeom>
          <a:ln>
            <a:solidFill>
              <a:srgbClr val="00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V="1">
            <a:off x="6480380" y="4909626"/>
            <a:ext cx="1712435" cy="1"/>
          </a:xfrm>
          <a:prstGeom prst="straightConnector1">
            <a:avLst/>
          </a:prstGeom>
          <a:ln>
            <a:solidFill>
              <a:srgbClr val="00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3571604" y="3664634"/>
            <a:ext cx="2560573" cy="276999"/>
          </a:xfrm>
          <a:prstGeom prst="rect">
            <a:avLst/>
          </a:prstGeom>
          <a:noFill/>
        </p:spPr>
        <p:txBody>
          <a:bodyPr wrap="none" rtlCol="0">
            <a:spAutoFit/>
          </a:bodyPr>
          <a:lstStyle/>
          <a:p>
            <a:r>
              <a:rPr lang="en-US" sz="1200" b="1" dirty="0">
                <a:solidFill>
                  <a:srgbClr val="000000"/>
                </a:solidFill>
              </a:rPr>
              <a:t>Wind speed estimate data cubes</a:t>
            </a:r>
          </a:p>
        </p:txBody>
      </p:sp>
      <p:sp>
        <p:nvSpPr>
          <p:cNvPr id="53" name="TextBox 52"/>
          <p:cNvSpPr txBox="1"/>
          <p:nvPr/>
        </p:nvSpPr>
        <p:spPr>
          <a:xfrm>
            <a:off x="1266999" y="6036482"/>
            <a:ext cx="1386918" cy="276999"/>
          </a:xfrm>
          <a:prstGeom prst="rect">
            <a:avLst/>
          </a:prstGeom>
          <a:noFill/>
        </p:spPr>
        <p:txBody>
          <a:bodyPr wrap="none" rtlCol="0">
            <a:spAutoFit/>
          </a:bodyPr>
          <a:lstStyle/>
          <a:p>
            <a:r>
              <a:rPr lang="en-US" sz="1200" dirty="0">
                <a:solidFill>
                  <a:srgbClr val="000000"/>
                </a:solidFill>
              </a:rPr>
              <a:t>Background Filter</a:t>
            </a:r>
            <a:endParaRPr lang="en-US" sz="1200" baseline="30000" dirty="0">
              <a:solidFill>
                <a:srgbClr val="000000"/>
              </a:solidFill>
            </a:endParaRPr>
          </a:p>
        </p:txBody>
      </p:sp>
      <p:sp>
        <p:nvSpPr>
          <p:cNvPr id="54" name="TextBox 53"/>
          <p:cNvSpPr txBox="1"/>
          <p:nvPr/>
        </p:nvSpPr>
        <p:spPr>
          <a:xfrm>
            <a:off x="6603459" y="5204978"/>
            <a:ext cx="1386918" cy="276999"/>
          </a:xfrm>
          <a:prstGeom prst="rect">
            <a:avLst/>
          </a:prstGeom>
          <a:noFill/>
        </p:spPr>
        <p:txBody>
          <a:bodyPr wrap="none" rtlCol="0">
            <a:spAutoFit/>
          </a:bodyPr>
          <a:lstStyle/>
          <a:p>
            <a:r>
              <a:rPr lang="en-US" sz="1200" dirty="0">
                <a:solidFill>
                  <a:srgbClr val="000000"/>
                </a:solidFill>
              </a:rPr>
              <a:t>Background Filter</a:t>
            </a:r>
            <a:endParaRPr lang="en-US" sz="1200" baseline="30000" dirty="0">
              <a:solidFill>
                <a:srgbClr val="000000"/>
              </a:solidFill>
            </a:endParaRPr>
          </a:p>
        </p:txBody>
      </p:sp>
      <p:cxnSp>
        <p:nvCxnSpPr>
          <p:cNvPr id="44" name="Straight Arrow Connector 43"/>
          <p:cNvCxnSpPr/>
          <p:nvPr/>
        </p:nvCxnSpPr>
        <p:spPr>
          <a:xfrm>
            <a:off x="5974080" y="5858874"/>
            <a:ext cx="53027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437863" y="3947370"/>
            <a:ext cx="2316938" cy="621120"/>
            <a:chOff x="-1699201" y="1112520"/>
            <a:chExt cx="4966565" cy="1562100"/>
          </a:xfrm>
        </p:grpSpPr>
        <p:pic>
          <p:nvPicPr>
            <p:cNvPr id="67" name="Picture 2" descr="C:\OAWL\data\images\17-Jun-2016_2000_20-532_LOS_WindSpeed_thresh.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33285" t="54998" r="8318" b="10587"/>
            <a:stretch/>
          </p:blipFill>
          <p:spPr bwMode="auto">
            <a:xfrm>
              <a:off x="332404" y="1112520"/>
              <a:ext cx="2934960" cy="1562100"/>
            </a:xfrm>
            <a:prstGeom prst="rect">
              <a:avLst/>
            </a:prstGeom>
            <a:noFill/>
            <a:extLst>
              <a:ext uri="{909E8E84-426E-40DD-AFC4-6F175D3DCCD1}">
                <a14:hiddenFill xmlns:a14="http://schemas.microsoft.com/office/drawing/2010/main">
                  <a:solidFill>
                    <a:srgbClr val="FFFFFF"/>
                  </a:solidFill>
                </a14:hiddenFill>
              </a:ext>
            </a:extLst>
          </p:spPr>
        </p:pic>
        <p:sp>
          <p:nvSpPr>
            <p:cNvPr id="69" name="Oval 68"/>
            <p:cNvSpPr/>
            <p:nvPr/>
          </p:nvSpPr>
          <p:spPr>
            <a:xfrm>
              <a:off x="823850" y="1733966"/>
              <a:ext cx="96455" cy="72864"/>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0" name="Straight Arrow Connector 69"/>
            <p:cNvCxnSpPr>
              <a:stCxn id="69" idx="2"/>
              <a:endCxn id="26" idx="5"/>
            </p:cNvCxnSpPr>
            <p:nvPr/>
          </p:nvCxnSpPr>
          <p:spPr>
            <a:xfrm flipH="1">
              <a:off x="-1699201" y="1770397"/>
              <a:ext cx="2523050" cy="603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79" name="Freeform 115"/>
          <p:cNvSpPr>
            <a:spLocks/>
          </p:cNvSpPr>
          <p:nvPr/>
        </p:nvSpPr>
        <p:spPr bwMode="auto">
          <a:xfrm>
            <a:off x="1499019" y="5632050"/>
            <a:ext cx="737268" cy="457984"/>
          </a:xfrm>
          <a:custGeom>
            <a:avLst/>
            <a:gdLst>
              <a:gd name="T0" fmla="*/ 0 w 2134"/>
              <a:gd name="T1" fmla="*/ 1600 h 1604"/>
              <a:gd name="T2" fmla="*/ 0 w 2134"/>
              <a:gd name="T3" fmla="*/ 1600 h 1604"/>
              <a:gd name="T4" fmla="*/ 106 w 2134"/>
              <a:gd name="T5" fmla="*/ 1589 h 1604"/>
              <a:gd name="T6" fmla="*/ 213 w 2134"/>
              <a:gd name="T7" fmla="*/ 1559 h 1604"/>
              <a:gd name="T8" fmla="*/ 320 w 2134"/>
              <a:gd name="T9" fmla="*/ 1450 h 1604"/>
              <a:gd name="T10" fmla="*/ 426 w 2134"/>
              <a:gd name="T11" fmla="*/ 1087 h 1604"/>
              <a:gd name="T12" fmla="*/ 533 w 2134"/>
              <a:gd name="T13" fmla="*/ 456 h 1604"/>
              <a:gd name="T14" fmla="*/ 640 w 2134"/>
              <a:gd name="T15" fmla="*/ 79 h 1604"/>
              <a:gd name="T16" fmla="*/ 746 w 2134"/>
              <a:gd name="T17" fmla="*/ 13 h 1604"/>
              <a:gd name="T18" fmla="*/ 853 w 2134"/>
              <a:gd name="T19" fmla="*/ 0 h 1604"/>
              <a:gd name="T20" fmla="*/ 960 w 2134"/>
              <a:gd name="T21" fmla="*/ 1 h 1604"/>
              <a:gd name="T22" fmla="*/ 1066 w 2134"/>
              <a:gd name="T23" fmla="*/ 23 h 1604"/>
              <a:gd name="T24" fmla="*/ 1173 w 2134"/>
              <a:gd name="T25" fmla="*/ 104 h 1604"/>
              <a:gd name="T26" fmla="*/ 1280 w 2134"/>
              <a:gd name="T27" fmla="*/ 382 h 1604"/>
              <a:gd name="T28" fmla="*/ 1387 w 2134"/>
              <a:gd name="T29" fmla="*/ 902 h 1604"/>
              <a:gd name="T30" fmla="*/ 1493 w 2134"/>
              <a:gd name="T31" fmla="*/ 1333 h 1604"/>
              <a:gd name="T32" fmla="*/ 1600 w 2134"/>
              <a:gd name="T33" fmla="*/ 1514 h 1604"/>
              <a:gd name="T34" fmla="*/ 1707 w 2134"/>
              <a:gd name="T35" fmla="*/ 1575 h 1604"/>
              <a:gd name="T36" fmla="*/ 1813 w 2134"/>
              <a:gd name="T37" fmla="*/ 1594 h 1604"/>
              <a:gd name="T38" fmla="*/ 1920 w 2134"/>
              <a:gd name="T39" fmla="*/ 1601 h 1604"/>
              <a:gd name="T40" fmla="*/ 2027 w 2134"/>
              <a:gd name="T41" fmla="*/ 1603 h 1604"/>
              <a:gd name="T42" fmla="*/ 2133 w 2134"/>
              <a:gd name="T43" fmla="*/ 1604 h 1604"/>
              <a:gd name="T44" fmla="*/ 2134 w 2134"/>
              <a:gd name="T45" fmla="*/ 1604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34" h="1604">
                <a:moveTo>
                  <a:pt x="0" y="1600"/>
                </a:moveTo>
                <a:lnTo>
                  <a:pt x="0" y="1600"/>
                </a:lnTo>
                <a:lnTo>
                  <a:pt x="106" y="1589"/>
                </a:lnTo>
                <a:lnTo>
                  <a:pt x="213" y="1559"/>
                </a:lnTo>
                <a:lnTo>
                  <a:pt x="320" y="1450"/>
                </a:lnTo>
                <a:lnTo>
                  <a:pt x="426" y="1087"/>
                </a:lnTo>
                <a:lnTo>
                  <a:pt x="533" y="456"/>
                </a:lnTo>
                <a:lnTo>
                  <a:pt x="640" y="79"/>
                </a:lnTo>
                <a:lnTo>
                  <a:pt x="746" y="13"/>
                </a:lnTo>
                <a:lnTo>
                  <a:pt x="853" y="0"/>
                </a:lnTo>
                <a:lnTo>
                  <a:pt x="960" y="1"/>
                </a:lnTo>
                <a:lnTo>
                  <a:pt x="1066" y="23"/>
                </a:lnTo>
                <a:lnTo>
                  <a:pt x="1173" y="104"/>
                </a:lnTo>
                <a:lnTo>
                  <a:pt x="1280" y="382"/>
                </a:lnTo>
                <a:lnTo>
                  <a:pt x="1387" y="902"/>
                </a:lnTo>
                <a:lnTo>
                  <a:pt x="1493" y="1333"/>
                </a:lnTo>
                <a:lnTo>
                  <a:pt x="1600" y="1514"/>
                </a:lnTo>
                <a:lnTo>
                  <a:pt x="1707" y="1575"/>
                </a:lnTo>
                <a:lnTo>
                  <a:pt x="1813" y="1594"/>
                </a:lnTo>
                <a:lnTo>
                  <a:pt x="1920" y="1601"/>
                </a:lnTo>
                <a:lnTo>
                  <a:pt x="2027" y="1603"/>
                </a:lnTo>
                <a:lnTo>
                  <a:pt x="2133" y="1604"/>
                </a:lnTo>
                <a:lnTo>
                  <a:pt x="2134" y="1604"/>
                </a:lnTo>
              </a:path>
            </a:pathLst>
          </a:custGeom>
          <a:noFill/>
          <a:ln w="25400" cap="flat">
            <a:solidFill>
              <a:schemeClr val="accent4">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116"/>
          <p:cNvSpPr>
            <a:spLocks/>
          </p:cNvSpPr>
          <p:nvPr/>
        </p:nvSpPr>
        <p:spPr bwMode="auto">
          <a:xfrm>
            <a:off x="6969412" y="5461761"/>
            <a:ext cx="539716" cy="444735"/>
          </a:xfrm>
          <a:custGeom>
            <a:avLst/>
            <a:gdLst>
              <a:gd name="T0" fmla="*/ 17 w 1067"/>
              <a:gd name="T1" fmla="*/ 1416 h 1416"/>
              <a:gd name="T2" fmla="*/ 33 w 1067"/>
              <a:gd name="T3" fmla="*/ 1415 h 1416"/>
              <a:gd name="T4" fmla="*/ 50 w 1067"/>
              <a:gd name="T5" fmla="*/ 1415 h 1416"/>
              <a:gd name="T6" fmla="*/ 67 w 1067"/>
              <a:gd name="T7" fmla="*/ 1415 h 1416"/>
              <a:gd name="T8" fmla="*/ 84 w 1067"/>
              <a:gd name="T9" fmla="*/ 1415 h 1416"/>
              <a:gd name="T10" fmla="*/ 101 w 1067"/>
              <a:gd name="T11" fmla="*/ 1415 h 1416"/>
              <a:gd name="T12" fmla="*/ 117 w 1067"/>
              <a:gd name="T13" fmla="*/ 1415 h 1416"/>
              <a:gd name="T14" fmla="*/ 134 w 1067"/>
              <a:gd name="T15" fmla="*/ 1414 h 1416"/>
              <a:gd name="T16" fmla="*/ 151 w 1067"/>
              <a:gd name="T17" fmla="*/ 1414 h 1416"/>
              <a:gd name="T18" fmla="*/ 167 w 1067"/>
              <a:gd name="T19" fmla="*/ 1413 h 1416"/>
              <a:gd name="T20" fmla="*/ 184 w 1067"/>
              <a:gd name="T21" fmla="*/ 1412 h 1416"/>
              <a:gd name="T22" fmla="*/ 201 w 1067"/>
              <a:gd name="T23" fmla="*/ 1412 h 1416"/>
              <a:gd name="T24" fmla="*/ 218 w 1067"/>
              <a:gd name="T25" fmla="*/ 1411 h 1416"/>
              <a:gd name="T26" fmla="*/ 234 w 1067"/>
              <a:gd name="T27" fmla="*/ 1410 h 1416"/>
              <a:gd name="T28" fmla="*/ 251 w 1067"/>
              <a:gd name="T29" fmla="*/ 1408 h 1416"/>
              <a:gd name="T30" fmla="*/ 268 w 1067"/>
              <a:gd name="T31" fmla="*/ 1407 h 1416"/>
              <a:gd name="T32" fmla="*/ 285 w 1067"/>
              <a:gd name="T33" fmla="*/ 1405 h 1416"/>
              <a:gd name="T34" fmla="*/ 301 w 1067"/>
              <a:gd name="T35" fmla="*/ 1402 h 1416"/>
              <a:gd name="T36" fmla="*/ 318 w 1067"/>
              <a:gd name="T37" fmla="*/ 1400 h 1416"/>
              <a:gd name="T38" fmla="*/ 335 w 1067"/>
              <a:gd name="T39" fmla="*/ 1396 h 1416"/>
              <a:gd name="T40" fmla="*/ 352 w 1067"/>
              <a:gd name="T41" fmla="*/ 1391 h 1416"/>
              <a:gd name="T42" fmla="*/ 368 w 1067"/>
              <a:gd name="T43" fmla="*/ 1385 h 1416"/>
              <a:gd name="T44" fmla="*/ 385 w 1067"/>
              <a:gd name="T45" fmla="*/ 1377 h 1416"/>
              <a:gd name="T46" fmla="*/ 402 w 1067"/>
              <a:gd name="T47" fmla="*/ 1365 h 1416"/>
              <a:gd name="T48" fmla="*/ 418 w 1067"/>
              <a:gd name="T49" fmla="*/ 1349 h 1416"/>
              <a:gd name="T50" fmla="*/ 435 w 1067"/>
              <a:gd name="T51" fmla="*/ 1324 h 1416"/>
              <a:gd name="T52" fmla="*/ 452 w 1067"/>
              <a:gd name="T53" fmla="*/ 1285 h 1416"/>
              <a:gd name="T54" fmla="*/ 469 w 1067"/>
              <a:gd name="T55" fmla="*/ 1216 h 1416"/>
              <a:gd name="T56" fmla="*/ 485 w 1067"/>
              <a:gd name="T57" fmla="*/ 1088 h 1416"/>
              <a:gd name="T58" fmla="*/ 502 w 1067"/>
              <a:gd name="T59" fmla="*/ 827 h 1416"/>
              <a:gd name="T60" fmla="*/ 519 w 1067"/>
              <a:gd name="T61" fmla="*/ 331 h 1416"/>
              <a:gd name="T62" fmla="*/ 536 w 1067"/>
              <a:gd name="T63" fmla="*/ 9 h 1416"/>
              <a:gd name="T64" fmla="*/ 552 w 1067"/>
              <a:gd name="T65" fmla="*/ 473 h 1416"/>
              <a:gd name="T66" fmla="*/ 569 w 1067"/>
              <a:gd name="T67" fmla="*/ 910 h 1416"/>
              <a:gd name="T68" fmla="*/ 586 w 1067"/>
              <a:gd name="T69" fmla="*/ 1128 h 1416"/>
              <a:gd name="T70" fmla="*/ 602 w 1067"/>
              <a:gd name="T71" fmla="*/ 1237 h 1416"/>
              <a:gd name="T72" fmla="*/ 619 w 1067"/>
              <a:gd name="T73" fmla="*/ 1296 h 1416"/>
              <a:gd name="T74" fmla="*/ 636 w 1067"/>
              <a:gd name="T75" fmla="*/ 1331 h 1416"/>
              <a:gd name="T76" fmla="*/ 653 w 1067"/>
              <a:gd name="T77" fmla="*/ 1354 h 1416"/>
              <a:gd name="T78" fmla="*/ 670 w 1067"/>
              <a:gd name="T79" fmla="*/ 1369 h 1416"/>
              <a:gd name="T80" fmla="*/ 686 w 1067"/>
              <a:gd name="T81" fmla="*/ 1379 h 1416"/>
              <a:gd name="T82" fmla="*/ 703 w 1067"/>
              <a:gd name="T83" fmla="*/ 1387 h 1416"/>
              <a:gd name="T84" fmla="*/ 720 w 1067"/>
              <a:gd name="T85" fmla="*/ 1393 h 1416"/>
              <a:gd name="T86" fmla="*/ 737 w 1067"/>
              <a:gd name="T87" fmla="*/ 1397 h 1416"/>
              <a:gd name="T88" fmla="*/ 753 w 1067"/>
              <a:gd name="T89" fmla="*/ 1401 h 1416"/>
              <a:gd name="T90" fmla="*/ 770 w 1067"/>
              <a:gd name="T91" fmla="*/ 1403 h 1416"/>
              <a:gd name="T92" fmla="*/ 786 w 1067"/>
              <a:gd name="T93" fmla="*/ 1405 h 1416"/>
              <a:gd name="T94" fmla="*/ 803 w 1067"/>
              <a:gd name="T95" fmla="*/ 1407 h 1416"/>
              <a:gd name="T96" fmla="*/ 820 w 1067"/>
              <a:gd name="T97" fmla="*/ 1409 h 1416"/>
              <a:gd name="T98" fmla="*/ 837 w 1067"/>
              <a:gd name="T99" fmla="*/ 1410 h 1416"/>
              <a:gd name="T100" fmla="*/ 854 w 1067"/>
              <a:gd name="T101" fmla="*/ 1411 h 1416"/>
              <a:gd name="T102" fmla="*/ 870 w 1067"/>
              <a:gd name="T103" fmla="*/ 1412 h 1416"/>
              <a:gd name="T104" fmla="*/ 887 w 1067"/>
              <a:gd name="T105" fmla="*/ 1413 h 1416"/>
              <a:gd name="T106" fmla="*/ 904 w 1067"/>
              <a:gd name="T107" fmla="*/ 1413 h 1416"/>
              <a:gd name="T108" fmla="*/ 921 w 1067"/>
              <a:gd name="T109" fmla="*/ 1414 h 1416"/>
              <a:gd name="T110" fmla="*/ 937 w 1067"/>
              <a:gd name="T111" fmla="*/ 1414 h 1416"/>
              <a:gd name="T112" fmla="*/ 954 w 1067"/>
              <a:gd name="T113" fmla="*/ 1415 h 1416"/>
              <a:gd name="T114" fmla="*/ 971 w 1067"/>
              <a:gd name="T115" fmla="*/ 1415 h 1416"/>
              <a:gd name="T116" fmla="*/ 987 w 1067"/>
              <a:gd name="T117" fmla="*/ 1415 h 1416"/>
              <a:gd name="T118" fmla="*/ 1004 w 1067"/>
              <a:gd name="T119" fmla="*/ 1415 h 1416"/>
              <a:gd name="T120" fmla="*/ 1021 w 1067"/>
              <a:gd name="T121" fmla="*/ 1415 h 1416"/>
              <a:gd name="T122" fmla="*/ 1038 w 1067"/>
              <a:gd name="T123" fmla="*/ 1416 h 1416"/>
              <a:gd name="T124" fmla="*/ 1054 w 1067"/>
              <a:gd name="T125" fmla="*/ 1416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7" h="1416">
                <a:moveTo>
                  <a:pt x="0" y="1416"/>
                </a:moveTo>
                <a:lnTo>
                  <a:pt x="0" y="1416"/>
                </a:lnTo>
                <a:lnTo>
                  <a:pt x="0" y="1416"/>
                </a:lnTo>
                <a:lnTo>
                  <a:pt x="0" y="1416"/>
                </a:lnTo>
                <a:lnTo>
                  <a:pt x="0" y="1416"/>
                </a:lnTo>
                <a:lnTo>
                  <a:pt x="0" y="1416"/>
                </a:lnTo>
                <a:lnTo>
                  <a:pt x="1" y="1416"/>
                </a:lnTo>
                <a:lnTo>
                  <a:pt x="1" y="1416"/>
                </a:lnTo>
                <a:lnTo>
                  <a:pt x="1" y="1416"/>
                </a:lnTo>
                <a:lnTo>
                  <a:pt x="1" y="1416"/>
                </a:lnTo>
                <a:lnTo>
                  <a:pt x="1" y="1416"/>
                </a:lnTo>
                <a:lnTo>
                  <a:pt x="1" y="1416"/>
                </a:lnTo>
                <a:lnTo>
                  <a:pt x="1" y="1416"/>
                </a:lnTo>
                <a:lnTo>
                  <a:pt x="1" y="1416"/>
                </a:lnTo>
                <a:lnTo>
                  <a:pt x="1" y="1416"/>
                </a:lnTo>
                <a:lnTo>
                  <a:pt x="1" y="1416"/>
                </a:lnTo>
                <a:lnTo>
                  <a:pt x="1" y="1416"/>
                </a:lnTo>
                <a:lnTo>
                  <a:pt x="1" y="1416"/>
                </a:lnTo>
                <a:lnTo>
                  <a:pt x="1" y="1416"/>
                </a:lnTo>
                <a:lnTo>
                  <a:pt x="1" y="1416"/>
                </a:lnTo>
                <a:lnTo>
                  <a:pt x="1" y="1416"/>
                </a:lnTo>
                <a:lnTo>
                  <a:pt x="1" y="1416"/>
                </a:lnTo>
                <a:lnTo>
                  <a:pt x="1" y="1416"/>
                </a:lnTo>
                <a:lnTo>
                  <a:pt x="2" y="1416"/>
                </a:lnTo>
                <a:lnTo>
                  <a:pt x="2" y="1416"/>
                </a:lnTo>
                <a:lnTo>
                  <a:pt x="2" y="1416"/>
                </a:lnTo>
                <a:lnTo>
                  <a:pt x="2" y="1416"/>
                </a:lnTo>
                <a:lnTo>
                  <a:pt x="2" y="1416"/>
                </a:lnTo>
                <a:lnTo>
                  <a:pt x="2" y="1416"/>
                </a:lnTo>
                <a:lnTo>
                  <a:pt x="2" y="1416"/>
                </a:lnTo>
                <a:lnTo>
                  <a:pt x="2" y="1416"/>
                </a:lnTo>
                <a:lnTo>
                  <a:pt x="2" y="1416"/>
                </a:lnTo>
                <a:lnTo>
                  <a:pt x="2" y="1416"/>
                </a:lnTo>
                <a:lnTo>
                  <a:pt x="2" y="1416"/>
                </a:lnTo>
                <a:lnTo>
                  <a:pt x="3" y="1416"/>
                </a:lnTo>
                <a:lnTo>
                  <a:pt x="3" y="1416"/>
                </a:lnTo>
                <a:lnTo>
                  <a:pt x="3" y="1416"/>
                </a:lnTo>
                <a:lnTo>
                  <a:pt x="3" y="1416"/>
                </a:lnTo>
                <a:lnTo>
                  <a:pt x="3" y="1416"/>
                </a:lnTo>
                <a:lnTo>
                  <a:pt x="3" y="1416"/>
                </a:lnTo>
                <a:lnTo>
                  <a:pt x="3" y="1416"/>
                </a:lnTo>
                <a:lnTo>
                  <a:pt x="3" y="1416"/>
                </a:lnTo>
                <a:lnTo>
                  <a:pt x="3" y="1416"/>
                </a:lnTo>
                <a:lnTo>
                  <a:pt x="3" y="1416"/>
                </a:lnTo>
                <a:lnTo>
                  <a:pt x="3" y="1416"/>
                </a:lnTo>
                <a:lnTo>
                  <a:pt x="3" y="1416"/>
                </a:lnTo>
                <a:lnTo>
                  <a:pt x="3" y="1416"/>
                </a:lnTo>
                <a:lnTo>
                  <a:pt x="3" y="1416"/>
                </a:lnTo>
                <a:lnTo>
                  <a:pt x="3" y="1416"/>
                </a:lnTo>
                <a:lnTo>
                  <a:pt x="3" y="1416"/>
                </a:lnTo>
                <a:lnTo>
                  <a:pt x="4" y="1416"/>
                </a:lnTo>
                <a:lnTo>
                  <a:pt x="4" y="1416"/>
                </a:lnTo>
                <a:lnTo>
                  <a:pt x="4" y="1416"/>
                </a:lnTo>
                <a:lnTo>
                  <a:pt x="4" y="1416"/>
                </a:lnTo>
                <a:lnTo>
                  <a:pt x="4" y="1416"/>
                </a:lnTo>
                <a:lnTo>
                  <a:pt x="4" y="1416"/>
                </a:lnTo>
                <a:lnTo>
                  <a:pt x="4" y="1416"/>
                </a:lnTo>
                <a:lnTo>
                  <a:pt x="4" y="1416"/>
                </a:lnTo>
                <a:lnTo>
                  <a:pt x="4" y="1416"/>
                </a:lnTo>
                <a:lnTo>
                  <a:pt x="4" y="1416"/>
                </a:lnTo>
                <a:lnTo>
                  <a:pt x="4" y="1416"/>
                </a:lnTo>
                <a:lnTo>
                  <a:pt x="4" y="1416"/>
                </a:lnTo>
                <a:lnTo>
                  <a:pt x="4" y="1416"/>
                </a:lnTo>
                <a:lnTo>
                  <a:pt x="4" y="1416"/>
                </a:lnTo>
                <a:lnTo>
                  <a:pt x="4" y="1416"/>
                </a:lnTo>
                <a:lnTo>
                  <a:pt x="4" y="1416"/>
                </a:lnTo>
                <a:lnTo>
                  <a:pt x="4" y="1416"/>
                </a:lnTo>
                <a:lnTo>
                  <a:pt x="5" y="1416"/>
                </a:lnTo>
                <a:lnTo>
                  <a:pt x="5" y="1416"/>
                </a:lnTo>
                <a:lnTo>
                  <a:pt x="5" y="1416"/>
                </a:lnTo>
                <a:lnTo>
                  <a:pt x="5" y="1416"/>
                </a:lnTo>
                <a:lnTo>
                  <a:pt x="5" y="1416"/>
                </a:lnTo>
                <a:lnTo>
                  <a:pt x="5" y="1416"/>
                </a:lnTo>
                <a:lnTo>
                  <a:pt x="5" y="1416"/>
                </a:lnTo>
                <a:lnTo>
                  <a:pt x="5" y="1416"/>
                </a:lnTo>
                <a:lnTo>
                  <a:pt x="5" y="1416"/>
                </a:lnTo>
                <a:lnTo>
                  <a:pt x="5" y="1416"/>
                </a:lnTo>
                <a:lnTo>
                  <a:pt x="5" y="1416"/>
                </a:lnTo>
                <a:lnTo>
                  <a:pt x="5" y="1416"/>
                </a:lnTo>
                <a:lnTo>
                  <a:pt x="5" y="1416"/>
                </a:lnTo>
                <a:lnTo>
                  <a:pt x="5" y="1416"/>
                </a:lnTo>
                <a:lnTo>
                  <a:pt x="5" y="1416"/>
                </a:lnTo>
                <a:lnTo>
                  <a:pt x="5" y="1416"/>
                </a:lnTo>
                <a:lnTo>
                  <a:pt x="6" y="1416"/>
                </a:lnTo>
                <a:lnTo>
                  <a:pt x="6" y="1416"/>
                </a:lnTo>
                <a:lnTo>
                  <a:pt x="6" y="1416"/>
                </a:lnTo>
                <a:lnTo>
                  <a:pt x="6" y="1416"/>
                </a:lnTo>
                <a:lnTo>
                  <a:pt x="6" y="1416"/>
                </a:lnTo>
                <a:lnTo>
                  <a:pt x="6" y="1416"/>
                </a:lnTo>
                <a:lnTo>
                  <a:pt x="6" y="1416"/>
                </a:lnTo>
                <a:lnTo>
                  <a:pt x="6" y="1416"/>
                </a:lnTo>
                <a:lnTo>
                  <a:pt x="6" y="1416"/>
                </a:lnTo>
                <a:lnTo>
                  <a:pt x="6" y="1416"/>
                </a:lnTo>
                <a:lnTo>
                  <a:pt x="6" y="1416"/>
                </a:lnTo>
                <a:lnTo>
                  <a:pt x="7" y="1416"/>
                </a:lnTo>
                <a:lnTo>
                  <a:pt x="7" y="1416"/>
                </a:lnTo>
                <a:lnTo>
                  <a:pt x="7" y="1416"/>
                </a:lnTo>
                <a:lnTo>
                  <a:pt x="7" y="1416"/>
                </a:lnTo>
                <a:lnTo>
                  <a:pt x="7" y="1416"/>
                </a:lnTo>
                <a:lnTo>
                  <a:pt x="7" y="1416"/>
                </a:lnTo>
                <a:lnTo>
                  <a:pt x="7" y="1416"/>
                </a:lnTo>
                <a:lnTo>
                  <a:pt x="7" y="1416"/>
                </a:lnTo>
                <a:lnTo>
                  <a:pt x="7" y="1416"/>
                </a:lnTo>
                <a:lnTo>
                  <a:pt x="7" y="1416"/>
                </a:lnTo>
                <a:lnTo>
                  <a:pt x="7" y="1416"/>
                </a:lnTo>
                <a:lnTo>
                  <a:pt x="7" y="1416"/>
                </a:lnTo>
                <a:lnTo>
                  <a:pt x="7" y="1416"/>
                </a:lnTo>
                <a:lnTo>
                  <a:pt x="7" y="1416"/>
                </a:lnTo>
                <a:lnTo>
                  <a:pt x="7" y="1416"/>
                </a:lnTo>
                <a:lnTo>
                  <a:pt x="7" y="1416"/>
                </a:lnTo>
                <a:lnTo>
                  <a:pt x="7" y="1416"/>
                </a:lnTo>
                <a:lnTo>
                  <a:pt x="8" y="1416"/>
                </a:lnTo>
                <a:lnTo>
                  <a:pt x="8" y="1416"/>
                </a:lnTo>
                <a:lnTo>
                  <a:pt x="8" y="1416"/>
                </a:lnTo>
                <a:lnTo>
                  <a:pt x="8" y="1416"/>
                </a:lnTo>
                <a:lnTo>
                  <a:pt x="8" y="1416"/>
                </a:lnTo>
                <a:lnTo>
                  <a:pt x="8" y="1416"/>
                </a:lnTo>
                <a:lnTo>
                  <a:pt x="8" y="1416"/>
                </a:lnTo>
                <a:lnTo>
                  <a:pt x="8" y="1416"/>
                </a:lnTo>
                <a:lnTo>
                  <a:pt x="8" y="1416"/>
                </a:lnTo>
                <a:lnTo>
                  <a:pt x="8" y="1416"/>
                </a:lnTo>
                <a:lnTo>
                  <a:pt x="8" y="1416"/>
                </a:lnTo>
                <a:lnTo>
                  <a:pt x="8" y="1416"/>
                </a:lnTo>
                <a:lnTo>
                  <a:pt x="8" y="1416"/>
                </a:lnTo>
                <a:lnTo>
                  <a:pt x="8" y="1416"/>
                </a:lnTo>
                <a:lnTo>
                  <a:pt x="8" y="1416"/>
                </a:lnTo>
                <a:lnTo>
                  <a:pt x="8" y="1416"/>
                </a:lnTo>
                <a:lnTo>
                  <a:pt x="9" y="1416"/>
                </a:lnTo>
                <a:lnTo>
                  <a:pt x="9" y="1416"/>
                </a:lnTo>
                <a:lnTo>
                  <a:pt x="9" y="1416"/>
                </a:lnTo>
                <a:lnTo>
                  <a:pt x="9" y="1416"/>
                </a:lnTo>
                <a:lnTo>
                  <a:pt x="9" y="1416"/>
                </a:lnTo>
                <a:lnTo>
                  <a:pt x="9" y="1416"/>
                </a:lnTo>
                <a:lnTo>
                  <a:pt x="9" y="1416"/>
                </a:lnTo>
                <a:lnTo>
                  <a:pt x="9" y="1416"/>
                </a:lnTo>
                <a:lnTo>
                  <a:pt x="9" y="1416"/>
                </a:lnTo>
                <a:lnTo>
                  <a:pt x="9" y="1416"/>
                </a:lnTo>
                <a:lnTo>
                  <a:pt x="9" y="1416"/>
                </a:lnTo>
                <a:lnTo>
                  <a:pt x="10" y="1416"/>
                </a:lnTo>
                <a:lnTo>
                  <a:pt x="10" y="1416"/>
                </a:lnTo>
                <a:lnTo>
                  <a:pt x="10" y="1416"/>
                </a:lnTo>
                <a:lnTo>
                  <a:pt x="10" y="1416"/>
                </a:lnTo>
                <a:lnTo>
                  <a:pt x="10" y="1416"/>
                </a:lnTo>
                <a:lnTo>
                  <a:pt x="10" y="1416"/>
                </a:lnTo>
                <a:lnTo>
                  <a:pt x="10" y="1416"/>
                </a:lnTo>
                <a:lnTo>
                  <a:pt x="10" y="1416"/>
                </a:lnTo>
                <a:lnTo>
                  <a:pt x="10" y="1416"/>
                </a:lnTo>
                <a:lnTo>
                  <a:pt x="10" y="1416"/>
                </a:lnTo>
                <a:lnTo>
                  <a:pt x="10" y="1416"/>
                </a:lnTo>
                <a:lnTo>
                  <a:pt x="10" y="1416"/>
                </a:lnTo>
                <a:lnTo>
                  <a:pt x="10" y="1416"/>
                </a:lnTo>
                <a:lnTo>
                  <a:pt x="10" y="1416"/>
                </a:lnTo>
                <a:lnTo>
                  <a:pt x="10" y="1416"/>
                </a:lnTo>
                <a:lnTo>
                  <a:pt x="10" y="1416"/>
                </a:lnTo>
                <a:lnTo>
                  <a:pt x="10" y="1416"/>
                </a:lnTo>
                <a:lnTo>
                  <a:pt x="11" y="1416"/>
                </a:lnTo>
                <a:lnTo>
                  <a:pt x="11" y="1416"/>
                </a:lnTo>
                <a:lnTo>
                  <a:pt x="11" y="1416"/>
                </a:lnTo>
                <a:lnTo>
                  <a:pt x="11" y="1416"/>
                </a:lnTo>
                <a:lnTo>
                  <a:pt x="11" y="1416"/>
                </a:lnTo>
                <a:lnTo>
                  <a:pt x="11" y="1416"/>
                </a:lnTo>
                <a:lnTo>
                  <a:pt x="11" y="1416"/>
                </a:lnTo>
                <a:lnTo>
                  <a:pt x="11" y="1416"/>
                </a:lnTo>
                <a:lnTo>
                  <a:pt x="11" y="1416"/>
                </a:lnTo>
                <a:lnTo>
                  <a:pt x="11" y="1416"/>
                </a:lnTo>
                <a:lnTo>
                  <a:pt x="11" y="1416"/>
                </a:lnTo>
                <a:lnTo>
                  <a:pt x="11" y="1416"/>
                </a:lnTo>
                <a:lnTo>
                  <a:pt x="11" y="1416"/>
                </a:lnTo>
                <a:lnTo>
                  <a:pt x="11" y="1416"/>
                </a:lnTo>
                <a:lnTo>
                  <a:pt x="11" y="1416"/>
                </a:lnTo>
                <a:lnTo>
                  <a:pt x="11" y="1416"/>
                </a:lnTo>
                <a:lnTo>
                  <a:pt x="11" y="1416"/>
                </a:lnTo>
                <a:lnTo>
                  <a:pt x="12" y="1416"/>
                </a:lnTo>
                <a:lnTo>
                  <a:pt x="12" y="1416"/>
                </a:lnTo>
                <a:lnTo>
                  <a:pt x="12" y="1416"/>
                </a:lnTo>
                <a:lnTo>
                  <a:pt x="12" y="1416"/>
                </a:lnTo>
                <a:lnTo>
                  <a:pt x="12" y="1416"/>
                </a:lnTo>
                <a:lnTo>
                  <a:pt x="12" y="1416"/>
                </a:lnTo>
                <a:lnTo>
                  <a:pt x="12" y="1416"/>
                </a:lnTo>
                <a:lnTo>
                  <a:pt x="12" y="1416"/>
                </a:lnTo>
                <a:lnTo>
                  <a:pt x="12" y="1416"/>
                </a:lnTo>
                <a:lnTo>
                  <a:pt x="12" y="1416"/>
                </a:lnTo>
                <a:lnTo>
                  <a:pt x="12" y="1416"/>
                </a:lnTo>
                <a:lnTo>
                  <a:pt x="12" y="1416"/>
                </a:lnTo>
                <a:lnTo>
                  <a:pt x="12" y="1416"/>
                </a:lnTo>
                <a:lnTo>
                  <a:pt x="12" y="1416"/>
                </a:lnTo>
                <a:lnTo>
                  <a:pt x="12" y="1416"/>
                </a:lnTo>
                <a:lnTo>
                  <a:pt x="12" y="1416"/>
                </a:lnTo>
                <a:lnTo>
                  <a:pt x="13" y="1416"/>
                </a:lnTo>
                <a:lnTo>
                  <a:pt x="13" y="1416"/>
                </a:lnTo>
                <a:lnTo>
                  <a:pt x="13" y="1416"/>
                </a:lnTo>
                <a:lnTo>
                  <a:pt x="13" y="1416"/>
                </a:lnTo>
                <a:lnTo>
                  <a:pt x="13" y="1416"/>
                </a:lnTo>
                <a:lnTo>
                  <a:pt x="13" y="1416"/>
                </a:lnTo>
                <a:lnTo>
                  <a:pt x="13" y="1416"/>
                </a:lnTo>
                <a:lnTo>
                  <a:pt x="13" y="1416"/>
                </a:lnTo>
                <a:lnTo>
                  <a:pt x="13" y="1416"/>
                </a:lnTo>
                <a:lnTo>
                  <a:pt x="13" y="1416"/>
                </a:lnTo>
                <a:lnTo>
                  <a:pt x="13" y="1416"/>
                </a:lnTo>
                <a:lnTo>
                  <a:pt x="14" y="1416"/>
                </a:lnTo>
                <a:lnTo>
                  <a:pt x="14" y="1416"/>
                </a:lnTo>
                <a:lnTo>
                  <a:pt x="14" y="1416"/>
                </a:lnTo>
                <a:lnTo>
                  <a:pt x="14" y="1416"/>
                </a:lnTo>
                <a:lnTo>
                  <a:pt x="14" y="1416"/>
                </a:lnTo>
                <a:lnTo>
                  <a:pt x="14" y="1416"/>
                </a:lnTo>
                <a:lnTo>
                  <a:pt x="14" y="1416"/>
                </a:lnTo>
                <a:lnTo>
                  <a:pt x="14" y="1416"/>
                </a:lnTo>
                <a:lnTo>
                  <a:pt x="14" y="1416"/>
                </a:lnTo>
                <a:lnTo>
                  <a:pt x="14" y="1416"/>
                </a:lnTo>
                <a:lnTo>
                  <a:pt x="14" y="1416"/>
                </a:lnTo>
                <a:lnTo>
                  <a:pt x="14" y="1416"/>
                </a:lnTo>
                <a:lnTo>
                  <a:pt x="14" y="1416"/>
                </a:lnTo>
                <a:lnTo>
                  <a:pt x="14" y="1416"/>
                </a:lnTo>
                <a:lnTo>
                  <a:pt x="14" y="1416"/>
                </a:lnTo>
                <a:lnTo>
                  <a:pt x="14" y="1416"/>
                </a:lnTo>
                <a:lnTo>
                  <a:pt x="14" y="1416"/>
                </a:lnTo>
                <a:lnTo>
                  <a:pt x="15" y="1416"/>
                </a:lnTo>
                <a:lnTo>
                  <a:pt x="15" y="1416"/>
                </a:lnTo>
                <a:lnTo>
                  <a:pt x="15" y="1416"/>
                </a:lnTo>
                <a:lnTo>
                  <a:pt x="15" y="1416"/>
                </a:lnTo>
                <a:lnTo>
                  <a:pt x="15" y="1416"/>
                </a:lnTo>
                <a:lnTo>
                  <a:pt x="15" y="1416"/>
                </a:lnTo>
                <a:lnTo>
                  <a:pt x="15" y="1416"/>
                </a:lnTo>
                <a:lnTo>
                  <a:pt x="15" y="1416"/>
                </a:lnTo>
                <a:lnTo>
                  <a:pt x="15" y="1416"/>
                </a:lnTo>
                <a:lnTo>
                  <a:pt x="15" y="1416"/>
                </a:lnTo>
                <a:lnTo>
                  <a:pt x="15" y="1416"/>
                </a:lnTo>
                <a:lnTo>
                  <a:pt x="15" y="1416"/>
                </a:lnTo>
                <a:lnTo>
                  <a:pt x="15" y="1416"/>
                </a:lnTo>
                <a:lnTo>
                  <a:pt x="15" y="1416"/>
                </a:lnTo>
                <a:lnTo>
                  <a:pt x="15" y="1416"/>
                </a:lnTo>
                <a:lnTo>
                  <a:pt x="15" y="1416"/>
                </a:lnTo>
                <a:lnTo>
                  <a:pt x="16" y="1416"/>
                </a:lnTo>
                <a:lnTo>
                  <a:pt x="16" y="1416"/>
                </a:lnTo>
                <a:lnTo>
                  <a:pt x="16" y="1416"/>
                </a:lnTo>
                <a:lnTo>
                  <a:pt x="16" y="1416"/>
                </a:lnTo>
                <a:lnTo>
                  <a:pt x="16" y="1416"/>
                </a:lnTo>
                <a:lnTo>
                  <a:pt x="16" y="1416"/>
                </a:lnTo>
                <a:lnTo>
                  <a:pt x="16" y="1416"/>
                </a:lnTo>
                <a:lnTo>
                  <a:pt x="16" y="1416"/>
                </a:lnTo>
                <a:lnTo>
                  <a:pt x="16" y="1416"/>
                </a:lnTo>
                <a:lnTo>
                  <a:pt x="16" y="1416"/>
                </a:lnTo>
                <a:lnTo>
                  <a:pt x="16" y="1416"/>
                </a:lnTo>
                <a:lnTo>
                  <a:pt x="16" y="1416"/>
                </a:lnTo>
                <a:lnTo>
                  <a:pt x="16" y="1416"/>
                </a:lnTo>
                <a:lnTo>
                  <a:pt x="16" y="1416"/>
                </a:lnTo>
                <a:lnTo>
                  <a:pt x="16" y="1416"/>
                </a:lnTo>
                <a:lnTo>
                  <a:pt x="16" y="1416"/>
                </a:lnTo>
                <a:lnTo>
                  <a:pt x="16" y="1416"/>
                </a:lnTo>
                <a:lnTo>
                  <a:pt x="17" y="1416"/>
                </a:lnTo>
                <a:lnTo>
                  <a:pt x="17" y="1416"/>
                </a:lnTo>
                <a:lnTo>
                  <a:pt x="17" y="1416"/>
                </a:lnTo>
                <a:lnTo>
                  <a:pt x="17" y="1416"/>
                </a:lnTo>
                <a:lnTo>
                  <a:pt x="17" y="1416"/>
                </a:lnTo>
                <a:lnTo>
                  <a:pt x="17" y="1416"/>
                </a:lnTo>
                <a:lnTo>
                  <a:pt x="17" y="1416"/>
                </a:lnTo>
                <a:lnTo>
                  <a:pt x="17" y="1416"/>
                </a:lnTo>
                <a:lnTo>
                  <a:pt x="17" y="1416"/>
                </a:lnTo>
                <a:lnTo>
                  <a:pt x="17" y="1416"/>
                </a:lnTo>
                <a:lnTo>
                  <a:pt x="17" y="1416"/>
                </a:lnTo>
                <a:lnTo>
                  <a:pt x="18" y="1416"/>
                </a:lnTo>
                <a:lnTo>
                  <a:pt x="18" y="1416"/>
                </a:lnTo>
                <a:lnTo>
                  <a:pt x="18" y="1416"/>
                </a:lnTo>
                <a:lnTo>
                  <a:pt x="18" y="1416"/>
                </a:lnTo>
                <a:lnTo>
                  <a:pt x="18" y="1416"/>
                </a:lnTo>
                <a:lnTo>
                  <a:pt x="18" y="1416"/>
                </a:lnTo>
                <a:lnTo>
                  <a:pt x="18" y="1416"/>
                </a:lnTo>
                <a:lnTo>
                  <a:pt x="18" y="1416"/>
                </a:lnTo>
                <a:lnTo>
                  <a:pt x="18" y="1416"/>
                </a:lnTo>
                <a:lnTo>
                  <a:pt x="18" y="1416"/>
                </a:lnTo>
                <a:lnTo>
                  <a:pt x="18" y="1416"/>
                </a:lnTo>
                <a:lnTo>
                  <a:pt x="18" y="1416"/>
                </a:lnTo>
                <a:lnTo>
                  <a:pt x="18" y="1416"/>
                </a:lnTo>
                <a:lnTo>
                  <a:pt x="18" y="1416"/>
                </a:lnTo>
                <a:lnTo>
                  <a:pt x="18" y="1416"/>
                </a:lnTo>
                <a:lnTo>
                  <a:pt x="18" y="1416"/>
                </a:lnTo>
                <a:lnTo>
                  <a:pt x="19" y="1416"/>
                </a:lnTo>
                <a:lnTo>
                  <a:pt x="19" y="1416"/>
                </a:lnTo>
                <a:lnTo>
                  <a:pt x="19" y="1416"/>
                </a:lnTo>
                <a:lnTo>
                  <a:pt x="19" y="1416"/>
                </a:lnTo>
                <a:lnTo>
                  <a:pt x="19" y="1416"/>
                </a:lnTo>
                <a:lnTo>
                  <a:pt x="19" y="1416"/>
                </a:lnTo>
                <a:lnTo>
                  <a:pt x="19" y="1416"/>
                </a:lnTo>
                <a:lnTo>
                  <a:pt x="19" y="1416"/>
                </a:lnTo>
                <a:lnTo>
                  <a:pt x="19" y="1416"/>
                </a:lnTo>
                <a:lnTo>
                  <a:pt x="19" y="1416"/>
                </a:lnTo>
                <a:lnTo>
                  <a:pt x="19" y="1416"/>
                </a:lnTo>
                <a:lnTo>
                  <a:pt x="19" y="1416"/>
                </a:lnTo>
                <a:lnTo>
                  <a:pt x="19" y="1416"/>
                </a:lnTo>
                <a:lnTo>
                  <a:pt x="19" y="1416"/>
                </a:lnTo>
                <a:lnTo>
                  <a:pt x="19" y="1416"/>
                </a:lnTo>
                <a:lnTo>
                  <a:pt x="19" y="1416"/>
                </a:lnTo>
                <a:lnTo>
                  <a:pt x="19" y="1416"/>
                </a:lnTo>
                <a:lnTo>
                  <a:pt x="20" y="1416"/>
                </a:lnTo>
                <a:lnTo>
                  <a:pt x="20" y="1416"/>
                </a:lnTo>
                <a:lnTo>
                  <a:pt x="20" y="1416"/>
                </a:lnTo>
                <a:lnTo>
                  <a:pt x="20" y="1416"/>
                </a:lnTo>
                <a:lnTo>
                  <a:pt x="20" y="1416"/>
                </a:lnTo>
                <a:lnTo>
                  <a:pt x="20" y="1416"/>
                </a:lnTo>
                <a:lnTo>
                  <a:pt x="20" y="1416"/>
                </a:lnTo>
                <a:lnTo>
                  <a:pt x="20" y="1416"/>
                </a:lnTo>
                <a:lnTo>
                  <a:pt x="20" y="1416"/>
                </a:lnTo>
                <a:lnTo>
                  <a:pt x="20" y="1416"/>
                </a:lnTo>
                <a:lnTo>
                  <a:pt x="21" y="1416"/>
                </a:lnTo>
                <a:lnTo>
                  <a:pt x="21" y="1416"/>
                </a:lnTo>
                <a:lnTo>
                  <a:pt x="21" y="1416"/>
                </a:lnTo>
                <a:lnTo>
                  <a:pt x="21" y="1416"/>
                </a:lnTo>
                <a:lnTo>
                  <a:pt x="21" y="1416"/>
                </a:lnTo>
                <a:lnTo>
                  <a:pt x="21" y="1416"/>
                </a:lnTo>
                <a:lnTo>
                  <a:pt x="21" y="1416"/>
                </a:lnTo>
                <a:lnTo>
                  <a:pt x="21" y="1416"/>
                </a:lnTo>
                <a:lnTo>
                  <a:pt x="21" y="1416"/>
                </a:lnTo>
                <a:lnTo>
                  <a:pt x="21" y="1416"/>
                </a:lnTo>
                <a:lnTo>
                  <a:pt x="21" y="1416"/>
                </a:lnTo>
                <a:lnTo>
                  <a:pt x="21" y="1416"/>
                </a:lnTo>
                <a:lnTo>
                  <a:pt x="21" y="1416"/>
                </a:lnTo>
                <a:lnTo>
                  <a:pt x="21" y="1416"/>
                </a:lnTo>
                <a:lnTo>
                  <a:pt x="21" y="1416"/>
                </a:lnTo>
                <a:lnTo>
                  <a:pt x="21" y="1416"/>
                </a:lnTo>
                <a:lnTo>
                  <a:pt x="21" y="1416"/>
                </a:lnTo>
                <a:lnTo>
                  <a:pt x="22" y="1416"/>
                </a:lnTo>
                <a:lnTo>
                  <a:pt x="22" y="1416"/>
                </a:lnTo>
                <a:lnTo>
                  <a:pt x="22" y="1416"/>
                </a:lnTo>
                <a:lnTo>
                  <a:pt x="22" y="1416"/>
                </a:lnTo>
                <a:lnTo>
                  <a:pt x="22" y="1416"/>
                </a:lnTo>
                <a:lnTo>
                  <a:pt x="22" y="1416"/>
                </a:lnTo>
                <a:lnTo>
                  <a:pt x="22" y="1416"/>
                </a:lnTo>
                <a:lnTo>
                  <a:pt x="22" y="1416"/>
                </a:lnTo>
                <a:lnTo>
                  <a:pt x="22" y="1416"/>
                </a:lnTo>
                <a:lnTo>
                  <a:pt x="22" y="1416"/>
                </a:lnTo>
                <a:lnTo>
                  <a:pt x="22" y="1416"/>
                </a:lnTo>
                <a:lnTo>
                  <a:pt x="22" y="1416"/>
                </a:lnTo>
                <a:lnTo>
                  <a:pt x="22" y="1416"/>
                </a:lnTo>
                <a:lnTo>
                  <a:pt x="22" y="1416"/>
                </a:lnTo>
                <a:lnTo>
                  <a:pt x="22" y="1416"/>
                </a:lnTo>
                <a:lnTo>
                  <a:pt x="22" y="1416"/>
                </a:lnTo>
                <a:lnTo>
                  <a:pt x="22" y="1416"/>
                </a:lnTo>
                <a:lnTo>
                  <a:pt x="23" y="1416"/>
                </a:lnTo>
                <a:lnTo>
                  <a:pt x="23" y="1416"/>
                </a:lnTo>
                <a:lnTo>
                  <a:pt x="23" y="1416"/>
                </a:lnTo>
                <a:lnTo>
                  <a:pt x="23" y="1416"/>
                </a:lnTo>
                <a:lnTo>
                  <a:pt x="23" y="1416"/>
                </a:lnTo>
                <a:lnTo>
                  <a:pt x="23" y="1416"/>
                </a:lnTo>
                <a:lnTo>
                  <a:pt x="23" y="1416"/>
                </a:lnTo>
                <a:lnTo>
                  <a:pt x="23" y="1416"/>
                </a:lnTo>
                <a:lnTo>
                  <a:pt x="23" y="1416"/>
                </a:lnTo>
                <a:lnTo>
                  <a:pt x="23" y="1416"/>
                </a:lnTo>
                <a:lnTo>
                  <a:pt x="23" y="1416"/>
                </a:lnTo>
                <a:lnTo>
                  <a:pt x="23" y="1416"/>
                </a:lnTo>
                <a:lnTo>
                  <a:pt x="23" y="1416"/>
                </a:lnTo>
                <a:lnTo>
                  <a:pt x="23" y="1416"/>
                </a:lnTo>
                <a:lnTo>
                  <a:pt x="23" y="1416"/>
                </a:lnTo>
                <a:lnTo>
                  <a:pt x="23" y="1416"/>
                </a:lnTo>
                <a:lnTo>
                  <a:pt x="24" y="1416"/>
                </a:lnTo>
                <a:lnTo>
                  <a:pt x="24" y="1416"/>
                </a:lnTo>
                <a:lnTo>
                  <a:pt x="24" y="1416"/>
                </a:lnTo>
                <a:lnTo>
                  <a:pt x="24" y="1416"/>
                </a:lnTo>
                <a:lnTo>
                  <a:pt x="24" y="1416"/>
                </a:lnTo>
                <a:lnTo>
                  <a:pt x="24" y="1416"/>
                </a:lnTo>
                <a:lnTo>
                  <a:pt x="24" y="1416"/>
                </a:lnTo>
                <a:lnTo>
                  <a:pt x="24" y="1416"/>
                </a:lnTo>
                <a:lnTo>
                  <a:pt x="24" y="1416"/>
                </a:lnTo>
                <a:lnTo>
                  <a:pt x="24" y="1416"/>
                </a:lnTo>
                <a:lnTo>
                  <a:pt x="24" y="1416"/>
                </a:lnTo>
                <a:lnTo>
                  <a:pt x="24" y="1416"/>
                </a:lnTo>
                <a:lnTo>
                  <a:pt x="25" y="1416"/>
                </a:lnTo>
                <a:lnTo>
                  <a:pt x="25" y="1416"/>
                </a:lnTo>
                <a:lnTo>
                  <a:pt x="25" y="1416"/>
                </a:lnTo>
                <a:lnTo>
                  <a:pt x="25" y="1416"/>
                </a:lnTo>
                <a:lnTo>
                  <a:pt x="25" y="1416"/>
                </a:lnTo>
                <a:lnTo>
                  <a:pt x="25" y="1416"/>
                </a:lnTo>
                <a:lnTo>
                  <a:pt x="25" y="1416"/>
                </a:lnTo>
                <a:lnTo>
                  <a:pt x="25" y="1416"/>
                </a:lnTo>
                <a:lnTo>
                  <a:pt x="25" y="1416"/>
                </a:lnTo>
                <a:lnTo>
                  <a:pt x="25" y="1416"/>
                </a:lnTo>
                <a:lnTo>
                  <a:pt x="25" y="1416"/>
                </a:lnTo>
                <a:lnTo>
                  <a:pt x="25" y="1416"/>
                </a:lnTo>
                <a:lnTo>
                  <a:pt x="25" y="1416"/>
                </a:lnTo>
                <a:lnTo>
                  <a:pt x="25" y="1416"/>
                </a:lnTo>
                <a:lnTo>
                  <a:pt x="25" y="1416"/>
                </a:lnTo>
                <a:lnTo>
                  <a:pt x="25" y="1416"/>
                </a:lnTo>
                <a:lnTo>
                  <a:pt x="26" y="1416"/>
                </a:lnTo>
                <a:lnTo>
                  <a:pt x="26" y="1416"/>
                </a:lnTo>
                <a:lnTo>
                  <a:pt x="26" y="1416"/>
                </a:lnTo>
                <a:lnTo>
                  <a:pt x="26" y="1416"/>
                </a:lnTo>
                <a:lnTo>
                  <a:pt x="26" y="1416"/>
                </a:lnTo>
                <a:lnTo>
                  <a:pt x="26" y="1416"/>
                </a:lnTo>
                <a:lnTo>
                  <a:pt x="26" y="1416"/>
                </a:lnTo>
                <a:lnTo>
                  <a:pt x="26" y="1416"/>
                </a:lnTo>
                <a:lnTo>
                  <a:pt x="26" y="1416"/>
                </a:lnTo>
                <a:lnTo>
                  <a:pt x="26" y="1416"/>
                </a:lnTo>
                <a:lnTo>
                  <a:pt x="26" y="1416"/>
                </a:lnTo>
                <a:lnTo>
                  <a:pt x="26" y="1416"/>
                </a:lnTo>
                <a:lnTo>
                  <a:pt x="26" y="1416"/>
                </a:lnTo>
                <a:lnTo>
                  <a:pt x="26" y="1416"/>
                </a:lnTo>
                <a:lnTo>
                  <a:pt x="26" y="1416"/>
                </a:lnTo>
                <a:lnTo>
                  <a:pt x="26" y="1416"/>
                </a:lnTo>
                <a:lnTo>
                  <a:pt x="27" y="1416"/>
                </a:lnTo>
                <a:lnTo>
                  <a:pt x="27" y="1416"/>
                </a:lnTo>
                <a:lnTo>
                  <a:pt x="27" y="1416"/>
                </a:lnTo>
                <a:lnTo>
                  <a:pt x="27" y="1416"/>
                </a:lnTo>
                <a:lnTo>
                  <a:pt x="27" y="1416"/>
                </a:lnTo>
                <a:lnTo>
                  <a:pt x="27" y="1416"/>
                </a:lnTo>
                <a:lnTo>
                  <a:pt x="27" y="1416"/>
                </a:lnTo>
                <a:lnTo>
                  <a:pt x="27" y="1416"/>
                </a:lnTo>
                <a:lnTo>
                  <a:pt x="27" y="1416"/>
                </a:lnTo>
                <a:lnTo>
                  <a:pt x="27" y="1416"/>
                </a:lnTo>
                <a:lnTo>
                  <a:pt x="27" y="1416"/>
                </a:lnTo>
                <a:lnTo>
                  <a:pt x="28" y="1416"/>
                </a:lnTo>
                <a:lnTo>
                  <a:pt x="28" y="1416"/>
                </a:lnTo>
                <a:lnTo>
                  <a:pt x="28" y="1416"/>
                </a:lnTo>
                <a:lnTo>
                  <a:pt x="28" y="1416"/>
                </a:lnTo>
                <a:lnTo>
                  <a:pt x="28" y="1416"/>
                </a:lnTo>
                <a:lnTo>
                  <a:pt x="28" y="1416"/>
                </a:lnTo>
                <a:lnTo>
                  <a:pt x="28" y="1416"/>
                </a:lnTo>
                <a:lnTo>
                  <a:pt x="28" y="1416"/>
                </a:lnTo>
                <a:lnTo>
                  <a:pt x="28" y="1416"/>
                </a:lnTo>
                <a:lnTo>
                  <a:pt x="28" y="1416"/>
                </a:lnTo>
                <a:lnTo>
                  <a:pt x="28" y="1416"/>
                </a:lnTo>
                <a:lnTo>
                  <a:pt x="28" y="1416"/>
                </a:lnTo>
                <a:lnTo>
                  <a:pt x="28" y="1416"/>
                </a:lnTo>
                <a:lnTo>
                  <a:pt x="28" y="1416"/>
                </a:lnTo>
                <a:lnTo>
                  <a:pt x="28" y="1416"/>
                </a:lnTo>
                <a:lnTo>
                  <a:pt x="28" y="1416"/>
                </a:lnTo>
                <a:lnTo>
                  <a:pt x="28" y="1416"/>
                </a:lnTo>
                <a:lnTo>
                  <a:pt x="29" y="1416"/>
                </a:lnTo>
                <a:lnTo>
                  <a:pt x="29" y="1416"/>
                </a:lnTo>
                <a:lnTo>
                  <a:pt x="29" y="1416"/>
                </a:lnTo>
                <a:lnTo>
                  <a:pt x="29" y="1416"/>
                </a:lnTo>
                <a:lnTo>
                  <a:pt x="29" y="1416"/>
                </a:lnTo>
                <a:lnTo>
                  <a:pt x="29" y="1416"/>
                </a:lnTo>
                <a:lnTo>
                  <a:pt x="29" y="1416"/>
                </a:lnTo>
                <a:lnTo>
                  <a:pt x="29" y="1416"/>
                </a:lnTo>
                <a:lnTo>
                  <a:pt x="29" y="1416"/>
                </a:lnTo>
                <a:lnTo>
                  <a:pt x="29" y="1416"/>
                </a:lnTo>
                <a:lnTo>
                  <a:pt x="29" y="1416"/>
                </a:lnTo>
                <a:lnTo>
                  <a:pt x="29" y="1416"/>
                </a:lnTo>
                <a:lnTo>
                  <a:pt x="29" y="1416"/>
                </a:lnTo>
                <a:lnTo>
                  <a:pt x="29" y="1416"/>
                </a:lnTo>
                <a:lnTo>
                  <a:pt x="29" y="1416"/>
                </a:lnTo>
                <a:lnTo>
                  <a:pt x="29" y="1416"/>
                </a:lnTo>
                <a:lnTo>
                  <a:pt x="29" y="1416"/>
                </a:lnTo>
                <a:lnTo>
                  <a:pt x="30" y="1416"/>
                </a:lnTo>
                <a:lnTo>
                  <a:pt x="30" y="1416"/>
                </a:lnTo>
                <a:lnTo>
                  <a:pt x="30" y="1416"/>
                </a:lnTo>
                <a:lnTo>
                  <a:pt x="30" y="1416"/>
                </a:lnTo>
                <a:lnTo>
                  <a:pt x="30" y="1416"/>
                </a:lnTo>
                <a:lnTo>
                  <a:pt x="30" y="1416"/>
                </a:lnTo>
                <a:lnTo>
                  <a:pt x="30" y="1416"/>
                </a:lnTo>
                <a:lnTo>
                  <a:pt x="30" y="1416"/>
                </a:lnTo>
                <a:lnTo>
                  <a:pt x="30" y="1416"/>
                </a:lnTo>
                <a:lnTo>
                  <a:pt x="30" y="1416"/>
                </a:lnTo>
                <a:lnTo>
                  <a:pt x="30" y="1416"/>
                </a:lnTo>
                <a:lnTo>
                  <a:pt x="30" y="1416"/>
                </a:lnTo>
                <a:lnTo>
                  <a:pt x="30" y="1416"/>
                </a:lnTo>
                <a:lnTo>
                  <a:pt x="30" y="1416"/>
                </a:lnTo>
                <a:lnTo>
                  <a:pt x="30" y="1416"/>
                </a:lnTo>
                <a:lnTo>
                  <a:pt x="30" y="1416"/>
                </a:lnTo>
                <a:lnTo>
                  <a:pt x="31" y="1416"/>
                </a:lnTo>
                <a:lnTo>
                  <a:pt x="31" y="1416"/>
                </a:lnTo>
                <a:lnTo>
                  <a:pt x="31" y="1416"/>
                </a:lnTo>
                <a:lnTo>
                  <a:pt x="31" y="1416"/>
                </a:lnTo>
                <a:lnTo>
                  <a:pt x="31" y="1416"/>
                </a:lnTo>
                <a:lnTo>
                  <a:pt x="31" y="1416"/>
                </a:lnTo>
                <a:lnTo>
                  <a:pt x="31" y="1416"/>
                </a:lnTo>
                <a:lnTo>
                  <a:pt x="31" y="1416"/>
                </a:lnTo>
                <a:lnTo>
                  <a:pt x="31" y="1416"/>
                </a:lnTo>
                <a:lnTo>
                  <a:pt x="31" y="1416"/>
                </a:lnTo>
                <a:lnTo>
                  <a:pt x="31" y="1416"/>
                </a:lnTo>
                <a:lnTo>
                  <a:pt x="32" y="1416"/>
                </a:lnTo>
                <a:lnTo>
                  <a:pt x="32" y="1416"/>
                </a:lnTo>
                <a:lnTo>
                  <a:pt x="32" y="1416"/>
                </a:lnTo>
                <a:lnTo>
                  <a:pt x="32" y="1416"/>
                </a:lnTo>
                <a:lnTo>
                  <a:pt x="32" y="1416"/>
                </a:lnTo>
                <a:lnTo>
                  <a:pt x="32" y="1416"/>
                </a:lnTo>
                <a:lnTo>
                  <a:pt x="32" y="1415"/>
                </a:lnTo>
                <a:lnTo>
                  <a:pt x="32" y="1415"/>
                </a:lnTo>
                <a:lnTo>
                  <a:pt x="32" y="1415"/>
                </a:lnTo>
                <a:lnTo>
                  <a:pt x="32" y="1415"/>
                </a:lnTo>
                <a:lnTo>
                  <a:pt x="32" y="1415"/>
                </a:lnTo>
                <a:lnTo>
                  <a:pt x="32" y="1415"/>
                </a:lnTo>
                <a:lnTo>
                  <a:pt x="32" y="1415"/>
                </a:lnTo>
                <a:lnTo>
                  <a:pt x="32" y="1415"/>
                </a:lnTo>
                <a:lnTo>
                  <a:pt x="32" y="1415"/>
                </a:lnTo>
                <a:lnTo>
                  <a:pt x="32" y="1415"/>
                </a:lnTo>
                <a:lnTo>
                  <a:pt x="32" y="1415"/>
                </a:lnTo>
                <a:lnTo>
                  <a:pt x="33" y="1415"/>
                </a:lnTo>
                <a:lnTo>
                  <a:pt x="33" y="1415"/>
                </a:lnTo>
                <a:lnTo>
                  <a:pt x="33" y="1415"/>
                </a:lnTo>
                <a:lnTo>
                  <a:pt x="33" y="1415"/>
                </a:lnTo>
                <a:lnTo>
                  <a:pt x="33" y="1415"/>
                </a:lnTo>
                <a:lnTo>
                  <a:pt x="33" y="1415"/>
                </a:lnTo>
                <a:lnTo>
                  <a:pt x="33" y="1415"/>
                </a:lnTo>
                <a:lnTo>
                  <a:pt x="33" y="1415"/>
                </a:lnTo>
                <a:lnTo>
                  <a:pt x="33" y="1415"/>
                </a:lnTo>
                <a:lnTo>
                  <a:pt x="33" y="1415"/>
                </a:lnTo>
                <a:lnTo>
                  <a:pt x="33" y="1415"/>
                </a:lnTo>
                <a:lnTo>
                  <a:pt x="33" y="1415"/>
                </a:lnTo>
                <a:lnTo>
                  <a:pt x="33" y="1415"/>
                </a:lnTo>
                <a:lnTo>
                  <a:pt x="33" y="1415"/>
                </a:lnTo>
                <a:lnTo>
                  <a:pt x="33" y="1415"/>
                </a:lnTo>
                <a:lnTo>
                  <a:pt x="33" y="1415"/>
                </a:lnTo>
                <a:lnTo>
                  <a:pt x="34" y="1415"/>
                </a:lnTo>
                <a:lnTo>
                  <a:pt x="34" y="1415"/>
                </a:lnTo>
                <a:lnTo>
                  <a:pt x="34" y="1415"/>
                </a:lnTo>
                <a:lnTo>
                  <a:pt x="34" y="1415"/>
                </a:lnTo>
                <a:lnTo>
                  <a:pt x="34" y="1415"/>
                </a:lnTo>
                <a:lnTo>
                  <a:pt x="34" y="1415"/>
                </a:lnTo>
                <a:lnTo>
                  <a:pt x="34" y="1415"/>
                </a:lnTo>
                <a:lnTo>
                  <a:pt x="34" y="1415"/>
                </a:lnTo>
                <a:lnTo>
                  <a:pt x="34" y="1415"/>
                </a:lnTo>
                <a:lnTo>
                  <a:pt x="34" y="1415"/>
                </a:lnTo>
                <a:lnTo>
                  <a:pt x="34" y="1415"/>
                </a:lnTo>
                <a:lnTo>
                  <a:pt x="34" y="1415"/>
                </a:lnTo>
                <a:lnTo>
                  <a:pt x="34" y="1415"/>
                </a:lnTo>
                <a:lnTo>
                  <a:pt x="34" y="1415"/>
                </a:lnTo>
                <a:lnTo>
                  <a:pt x="34" y="1415"/>
                </a:lnTo>
                <a:lnTo>
                  <a:pt x="34" y="1415"/>
                </a:lnTo>
                <a:lnTo>
                  <a:pt x="34" y="1415"/>
                </a:lnTo>
                <a:lnTo>
                  <a:pt x="35" y="1415"/>
                </a:lnTo>
                <a:lnTo>
                  <a:pt x="35" y="1415"/>
                </a:lnTo>
                <a:lnTo>
                  <a:pt x="35" y="1415"/>
                </a:lnTo>
                <a:lnTo>
                  <a:pt x="35" y="1415"/>
                </a:lnTo>
                <a:lnTo>
                  <a:pt x="35" y="1415"/>
                </a:lnTo>
                <a:lnTo>
                  <a:pt x="35" y="1415"/>
                </a:lnTo>
                <a:lnTo>
                  <a:pt x="35" y="1415"/>
                </a:lnTo>
                <a:lnTo>
                  <a:pt x="35" y="1415"/>
                </a:lnTo>
                <a:lnTo>
                  <a:pt x="35" y="1415"/>
                </a:lnTo>
                <a:lnTo>
                  <a:pt x="35" y="1415"/>
                </a:lnTo>
                <a:lnTo>
                  <a:pt x="35" y="1415"/>
                </a:lnTo>
                <a:lnTo>
                  <a:pt x="36" y="1415"/>
                </a:lnTo>
                <a:lnTo>
                  <a:pt x="36" y="1415"/>
                </a:lnTo>
                <a:lnTo>
                  <a:pt x="36" y="1415"/>
                </a:lnTo>
                <a:lnTo>
                  <a:pt x="36" y="1415"/>
                </a:lnTo>
                <a:lnTo>
                  <a:pt x="36" y="1415"/>
                </a:lnTo>
                <a:lnTo>
                  <a:pt x="36" y="1415"/>
                </a:lnTo>
                <a:lnTo>
                  <a:pt x="36" y="1415"/>
                </a:lnTo>
                <a:lnTo>
                  <a:pt x="36" y="1415"/>
                </a:lnTo>
                <a:lnTo>
                  <a:pt x="36" y="1415"/>
                </a:lnTo>
                <a:lnTo>
                  <a:pt x="36" y="1415"/>
                </a:lnTo>
                <a:lnTo>
                  <a:pt x="36" y="1415"/>
                </a:lnTo>
                <a:lnTo>
                  <a:pt x="36" y="1415"/>
                </a:lnTo>
                <a:lnTo>
                  <a:pt x="36" y="1415"/>
                </a:lnTo>
                <a:lnTo>
                  <a:pt x="36" y="1415"/>
                </a:lnTo>
                <a:lnTo>
                  <a:pt x="36" y="1415"/>
                </a:lnTo>
                <a:lnTo>
                  <a:pt x="36" y="1415"/>
                </a:lnTo>
                <a:lnTo>
                  <a:pt x="37" y="1415"/>
                </a:lnTo>
                <a:lnTo>
                  <a:pt x="37" y="1415"/>
                </a:lnTo>
                <a:lnTo>
                  <a:pt x="37" y="1415"/>
                </a:lnTo>
                <a:lnTo>
                  <a:pt x="37" y="1415"/>
                </a:lnTo>
                <a:lnTo>
                  <a:pt x="37" y="1415"/>
                </a:lnTo>
                <a:lnTo>
                  <a:pt x="37" y="1415"/>
                </a:lnTo>
                <a:lnTo>
                  <a:pt x="37" y="1415"/>
                </a:lnTo>
                <a:lnTo>
                  <a:pt x="37" y="1415"/>
                </a:lnTo>
                <a:lnTo>
                  <a:pt x="37" y="1415"/>
                </a:lnTo>
                <a:lnTo>
                  <a:pt x="37" y="1415"/>
                </a:lnTo>
                <a:lnTo>
                  <a:pt x="37" y="1415"/>
                </a:lnTo>
                <a:lnTo>
                  <a:pt x="37" y="1415"/>
                </a:lnTo>
                <a:lnTo>
                  <a:pt x="37" y="1415"/>
                </a:lnTo>
                <a:lnTo>
                  <a:pt x="37" y="1415"/>
                </a:lnTo>
                <a:lnTo>
                  <a:pt x="37" y="1415"/>
                </a:lnTo>
                <a:lnTo>
                  <a:pt x="37" y="1415"/>
                </a:lnTo>
                <a:lnTo>
                  <a:pt x="37" y="1415"/>
                </a:lnTo>
                <a:lnTo>
                  <a:pt x="38" y="1415"/>
                </a:lnTo>
                <a:lnTo>
                  <a:pt x="38" y="1415"/>
                </a:lnTo>
                <a:lnTo>
                  <a:pt x="38" y="1415"/>
                </a:lnTo>
                <a:lnTo>
                  <a:pt x="38" y="1415"/>
                </a:lnTo>
                <a:lnTo>
                  <a:pt x="38" y="1415"/>
                </a:lnTo>
                <a:lnTo>
                  <a:pt x="38" y="1415"/>
                </a:lnTo>
                <a:lnTo>
                  <a:pt x="38" y="1415"/>
                </a:lnTo>
                <a:lnTo>
                  <a:pt x="38" y="1415"/>
                </a:lnTo>
                <a:lnTo>
                  <a:pt x="38" y="1415"/>
                </a:lnTo>
                <a:lnTo>
                  <a:pt x="38" y="1415"/>
                </a:lnTo>
                <a:lnTo>
                  <a:pt x="39" y="1415"/>
                </a:lnTo>
                <a:lnTo>
                  <a:pt x="39" y="1415"/>
                </a:lnTo>
                <a:lnTo>
                  <a:pt x="39" y="1415"/>
                </a:lnTo>
                <a:lnTo>
                  <a:pt x="39" y="1415"/>
                </a:lnTo>
                <a:lnTo>
                  <a:pt x="39" y="1415"/>
                </a:lnTo>
                <a:lnTo>
                  <a:pt x="39" y="1415"/>
                </a:lnTo>
                <a:lnTo>
                  <a:pt x="39" y="1415"/>
                </a:lnTo>
                <a:lnTo>
                  <a:pt x="39" y="1415"/>
                </a:lnTo>
                <a:lnTo>
                  <a:pt x="39" y="1415"/>
                </a:lnTo>
                <a:lnTo>
                  <a:pt x="39" y="1415"/>
                </a:lnTo>
                <a:lnTo>
                  <a:pt x="39" y="1415"/>
                </a:lnTo>
                <a:lnTo>
                  <a:pt x="39" y="1415"/>
                </a:lnTo>
                <a:lnTo>
                  <a:pt x="39" y="1415"/>
                </a:lnTo>
                <a:lnTo>
                  <a:pt x="39" y="1415"/>
                </a:lnTo>
                <a:lnTo>
                  <a:pt x="39" y="1415"/>
                </a:lnTo>
                <a:lnTo>
                  <a:pt x="39" y="1415"/>
                </a:lnTo>
                <a:lnTo>
                  <a:pt x="39" y="1415"/>
                </a:lnTo>
                <a:lnTo>
                  <a:pt x="40" y="1415"/>
                </a:lnTo>
                <a:lnTo>
                  <a:pt x="40" y="1415"/>
                </a:lnTo>
                <a:lnTo>
                  <a:pt x="40" y="1415"/>
                </a:lnTo>
                <a:lnTo>
                  <a:pt x="40" y="1415"/>
                </a:lnTo>
                <a:lnTo>
                  <a:pt x="40" y="1415"/>
                </a:lnTo>
                <a:lnTo>
                  <a:pt x="40" y="1415"/>
                </a:lnTo>
                <a:lnTo>
                  <a:pt x="40" y="1415"/>
                </a:lnTo>
                <a:lnTo>
                  <a:pt x="40" y="1415"/>
                </a:lnTo>
                <a:lnTo>
                  <a:pt x="40" y="1415"/>
                </a:lnTo>
                <a:lnTo>
                  <a:pt x="40" y="1415"/>
                </a:lnTo>
                <a:lnTo>
                  <a:pt x="40" y="1415"/>
                </a:lnTo>
                <a:lnTo>
                  <a:pt x="40" y="1415"/>
                </a:lnTo>
                <a:lnTo>
                  <a:pt x="40" y="1415"/>
                </a:lnTo>
                <a:lnTo>
                  <a:pt x="40" y="1415"/>
                </a:lnTo>
                <a:lnTo>
                  <a:pt x="40" y="1415"/>
                </a:lnTo>
                <a:lnTo>
                  <a:pt x="40" y="1415"/>
                </a:lnTo>
                <a:lnTo>
                  <a:pt x="40" y="1415"/>
                </a:lnTo>
                <a:lnTo>
                  <a:pt x="41" y="1415"/>
                </a:lnTo>
                <a:lnTo>
                  <a:pt x="41" y="1415"/>
                </a:lnTo>
                <a:lnTo>
                  <a:pt x="41" y="1415"/>
                </a:lnTo>
                <a:lnTo>
                  <a:pt x="41" y="1415"/>
                </a:lnTo>
                <a:lnTo>
                  <a:pt x="41" y="1415"/>
                </a:lnTo>
                <a:lnTo>
                  <a:pt x="41" y="1415"/>
                </a:lnTo>
                <a:lnTo>
                  <a:pt x="41" y="1415"/>
                </a:lnTo>
                <a:lnTo>
                  <a:pt x="41" y="1415"/>
                </a:lnTo>
                <a:lnTo>
                  <a:pt x="41" y="1415"/>
                </a:lnTo>
                <a:lnTo>
                  <a:pt x="41" y="1415"/>
                </a:lnTo>
                <a:lnTo>
                  <a:pt x="41" y="1415"/>
                </a:lnTo>
                <a:lnTo>
                  <a:pt x="41" y="1415"/>
                </a:lnTo>
                <a:lnTo>
                  <a:pt x="41" y="1415"/>
                </a:lnTo>
                <a:lnTo>
                  <a:pt x="41" y="1415"/>
                </a:lnTo>
                <a:lnTo>
                  <a:pt x="41" y="1415"/>
                </a:lnTo>
                <a:lnTo>
                  <a:pt x="41" y="1415"/>
                </a:lnTo>
                <a:lnTo>
                  <a:pt x="42" y="1415"/>
                </a:lnTo>
                <a:lnTo>
                  <a:pt x="42" y="1415"/>
                </a:lnTo>
                <a:lnTo>
                  <a:pt x="42" y="1415"/>
                </a:lnTo>
                <a:lnTo>
                  <a:pt x="42" y="1415"/>
                </a:lnTo>
                <a:lnTo>
                  <a:pt x="42" y="1415"/>
                </a:lnTo>
                <a:lnTo>
                  <a:pt x="42" y="1415"/>
                </a:lnTo>
                <a:lnTo>
                  <a:pt x="42" y="1415"/>
                </a:lnTo>
                <a:lnTo>
                  <a:pt x="42" y="1415"/>
                </a:lnTo>
                <a:lnTo>
                  <a:pt x="42" y="1415"/>
                </a:lnTo>
                <a:lnTo>
                  <a:pt x="42" y="1415"/>
                </a:lnTo>
                <a:lnTo>
                  <a:pt x="42" y="1415"/>
                </a:lnTo>
                <a:lnTo>
                  <a:pt x="43" y="1415"/>
                </a:lnTo>
                <a:lnTo>
                  <a:pt x="43" y="1415"/>
                </a:lnTo>
                <a:lnTo>
                  <a:pt x="43" y="1415"/>
                </a:lnTo>
                <a:lnTo>
                  <a:pt x="43" y="1415"/>
                </a:lnTo>
                <a:lnTo>
                  <a:pt x="43" y="1415"/>
                </a:lnTo>
                <a:lnTo>
                  <a:pt x="43" y="1415"/>
                </a:lnTo>
                <a:lnTo>
                  <a:pt x="43" y="1415"/>
                </a:lnTo>
                <a:lnTo>
                  <a:pt x="43" y="1415"/>
                </a:lnTo>
                <a:lnTo>
                  <a:pt x="43" y="1415"/>
                </a:lnTo>
                <a:lnTo>
                  <a:pt x="43" y="1415"/>
                </a:lnTo>
                <a:lnTo>
                  <a:pt x="43" y="1415"/>
                </a:lnTo>
                <a:lnTo>
                  <a:pt x="43" y="1415"/>
                </a:lnTo>
                <a:lnTo>
                  <a:pt x="43" y="1415"/>
                </a:lnTo>
                <a:lnTo>
                  <a:pt x="43" y="1415"/>
                </a:lnTo>
                <a:lnTo>
                  <a:pt x="43" y="1415"/>
                </a:lnTo>
                <a:lnTo>
                  <a:pt x="43" y="1415"/>
                </a:lnTo>
                <a:lnTo>
                  <a:pt x="43" y="1415"/>
                </a:lnTo>
                <a:lnTo>
                  <a:pt x="44" y="1415"/>
                </a:lnTo>
                <a:lnTo>
                  <a:pt x="44" y="1415"/>
                </a:lnTo>
                <a:lnTo>
                  <a:pt x="44" y="1415"/>
                </a:lnTo>
                <a:lnTo>
                  <a:pt x="44" y="1415"/>
                </a:lnTo>
                <a:lnTo>
                  <a:pt x="44" y="1415"/>
                </a:lnTo>
                <a:lnTo>
                  <a:pt x="44" y="1415"/>
                </a:lnTo>
                <a:lnTo>
                  <a:pt x="44" y="1415"/>
                </a:lnTo>
                <a:lnTo>
                  <a:pt x="44" y="1415"/>
                </a:lnTo>
                <a:lnTo>
                  <a:pt x="44" y="1415"/>
                </a:lnTo>
                <a:lnTo>
                  <a:pt x="44" y="1415"/>
                </a:lnTo>
                <a:lnTo>
                  <a:pt x="44" y="1415"/>
                </a:lnTo>
                <a:lnTo>
                  <a:pt x="44" y="1415"/>
                </a:lnTo>
                <a:lnTo>
                  <a:pt x="44" y="1415"/>
                </a:lnTo>
                <a:lnTo>
                  <a:pt x="44" y="1415"/>
                </a:lnTo>
                <a:lnTo>
                  <a:pt x="44" y="1415"/>
                </a:lnTo>
                <a:lnTo>
                  <a:pt x="44" y="1415"/>
                </a:lnTo>
                <a:lnTo>
                  <a:pt x="45" y="1415"/>
                </a:lnTo>
                <a:lnTo>
                  <a:pt x="45" y="1415"/>
                </a:lnTo>
                <a:lnTo>
                  <a:pt x="45" y="1415"/>
                </a:lnTo>
                <a:lnTo>
                  <a:pt x="45" y="1415"/>
                </a:lnTo>
                <a:lnTo>
                  <a:pt x="45" y="1415"/>
                </a:lnTo>
                <a:lnTo>
                  <a:pt x="45" y="1415"/>
                </a:lnTo>
                <a:lnTo>
                  <a:pt x="45" y="1415"/>
                </a:lnTo>
                <a:lnTo>
                  <a:pt x="45" y="1415"/>
                </a:lnTo>
                <a:lnTo>
                  <a:pt x="45" y="1415"/>
                </a:lnTo>
                <a:lnTo>
                  <a:pt x="45" y="1415"/>
                </a:lnTo>
                <a:lnTo>
                  <a:pt x="45" y="1415"/>
                </a:lnTo>
                <a:lnTo>
                  <a:pt x="46" y="1415"/>
                </a:lnTo>
                <a:lnTo>
                  <a:pt x="46" y="1415"/>
                </a:lnTo>
                <a:lnTo>
                  <a:pt x="46" y="1415"/>
                </a:lnTo>
                <a:lnTo>
                  <a:pt x="46" y="1415"/>
                </a:lnTo>
                <a:lnTo>
                  <a:pt x="46" y="1415"/>
                </a:lnTo>
                <a:lnTo>
                  <a:pt x="46" y="1415"/>
                </a:lnTo>
                <a:lnTo>
                  <a:pt x="46" y="1415"/>
                </a:lnTo>
                <a:lnTo>
                  <a:pt x="46" y="1415"/>
                </a:lnTo>
                <a:lnTo>
                  <a:pt x="46" y="1415"/>
                </a:lnTo>
                <a:lnTo>
                  <a:pt x="46" y="1415"/>
                </a:lnTo>
                <a:lnTo>
                  <a:pt x="46" y="1415"/>
                </a:lnTo>
                <a:lnTo>
                  <a:pt x="46" y="1415"/>
                </a:lnTo>
                <a:lnTo>
                  <a:pt x="46" y="1415"/>
                </a:lnTo>
                <a:lnTo>
                  <a:pt x="46" y="1415"/>
                </a:lnTo>
                <a:lnTo>
                  <a:pt x="46" y="1415"/>
                </a:lnTo>
                <a:lnTo>
                  <a:pt x="46" y="1415"/>
                </a:lnTo>
                <a:lnTo>
                  <a:pt x="46" y="1415"/>
                </a:lnTo>
                <a:lnTo>
                  <a:pt x="47" y="1415"/>
                </a:lnTo>
                <a:lnTo>
                  <a:pt x="47" y="1415"/>
                </a:lnTo>
                <a:lnTo>
                  <a:pt x="47" y="1415"/>
                </a:lnTo>
                <a:lnTo>
                  <a:pt x="47" y="1415"/>
                </a:lnTo>
                <a:lnTo>
                  <a:pt x="47" y="1415"/>
                </a:lnTo>
                <a:lnTo>
                  <a:pt x="47" y="1415"/>
                </a:lnTo>
                <a:lnTo>
                  <a:pt x="47" y="1415"/>
                </a:lnTo>
                <a:lnTo>
                  <a:pt x="47" y="1415"/>
                </a:lnTo>
                <a:lnTo>
                  <a:pt x="47" y="1415"/>
                </a:lnTo>
                <a:lnTo>
                  <a:pt x="47" y="1415"/>
                </a:lnTo>
                <a:lnTo>
                  <a:pt x="47" y="1415"/>
                </a:lnTo>
                <a:lnTo>
                  <a:pt x="47" y="1415"/>
                </a:lnTo>
                <a:lnTo>
                  <a:pt x="47" y="1415"/>
                </a:lnTo>
                <a:lnTo>
                  <a:pt x="47" y="1415"/>
                </a:lnTo>
                <a:lnTo>
                  <a:pt x="47" y="1415"/>
                </a:lnTo>
                <a:lnTo>
                  <a:pt x="47" y="1415"/>
                </a:lnTo>
                <a:lnTo>
                  <a:pt x="48" y="1415"/>
                </a:lnTo>
                <a:lnTo>
                  <a:pt x="48" y="1415"/>
                </a:lnTo>
                <a:lnTo>
                  <a:pt x="48" y="1415"/>
                </a:lnTo>
                <a:lnTo>
                  <a:pt x="48" y="1415"/>
                </a:lnTo>
                <a:lnTo>
                  <a:pt x="48" y="1415"/>
                </a:lnTo>
                <a:lnTo>
                  <a:pt x="48" y="1415"/>
                </a:lnTo>
                <a:lnTo>
                  <a:pt x="48" y="1415"/>
                </a:lnTo>
                <a:lnTo>
                  <a:pt x="48" y="1415"/>
                </a:lnTo>
                <a:lnTo>
                  <a:pt x="48" y="1415"/>
                </a:lnTo>
                <a:lnTo>
                  <a:pt x="48" y="1415"/>
                </a:lnTo>
                <a:lnTo>
                  <a:pt x="48" y="1415"/>
                </a:lnTo>
                <a:lnTo>
                  <a:pt x="48" y="1415"/>
                </a:lnTo>
                <a:lnTo>
                  <a:pt x="48" y="1415"/>
                </a:lnTo>
                <a:lnTo>
                  <a:pt x="48" y="1415"/>
                </a:lnTo>
                <a:lnTo>
                  <a:pt x="48" y="1415"/>
                </a:lnTo>
                <a:lnTo>
                  <a:pt x="48" y="1415"/>
                </a:lnTo>
                <a:lnTo>
                  <a:pt x="48" y="1415"/>
                </a:lnTo>
                <a:lnTo>
                  <a:pt x="49" y="1415"/>
                </a:lnTo>
                <a:lnTo>
                  <a:pt x="49" y="1415"/>
                </a:lnTo>
                <a:lnTo>
                  <a:pt x="49" y="1415"/>
                </a:lnTo>
                <a:lnTo>
                  <a:pt x="49" y="1415"/>
                </a:lnTo>
                <a:lnTo>
                  <a:pt x="49" y="1415"/>
                </a:lnTo>
                <a:lnTo>
                  <a:pt x="49" y="1415"/>
                </a:lnTo>
                <a:lnTo>
                  <a:pt x="49" y="1415"/>
                </a:lnTo>
                <a:lnTo>
                  <a:pt x="49" y="1415"/>
                </a:lnTo>
                <a:lnTo>
                  <a:pt x="49" y="1415"/>
                </a:lnTo>
                <a:lnTo>
                  <a:pt x="49" y="1415"/>
                </a:lnTo>
                <a:lnTo>
                  <a:pt x="49" y="1415"/>
                </a:lnTo>
                <a:lnTo>
                  <a:pt x="50" y="1415"/>
                </a:lnTo>
                <a:lnTo>
                  <a:pt x="50" y="1415"/>
                </a:lnTo>
                <a:lnTo>
                  <a:pt x="50" y="1415"/>
                </a:lnTo>
                <a:lnTo>
                  <a:pt x="50" y="1415"/>
                </a:lnTo>
                <a:lnTo>
                  <a:pt x="50" y="1415"/>
                </a:lnTo>
                <a:lnTo>
                  <a:pt x="50" y="1415"/>
                </a:lnTo>
                <a:lnTo>
                  <a:pt x="50" y="1415"/>
                </a:lnTo>
                <a:lnTo>
                  <a:pt x="50" y="1415"/>
                </a:lnTo>
                <a:lnTo>
                  <a:pt x="50" y="1415"/>
                </a:lnTo>
                <a:lnTo>
                  <a:pt x="50" y="1415"/>
                </a:lnTo>
                <a:lnTo>
                  <a:pt x="50" y="1415"/>
                </a:lnTo>
                <a:lnTo>
                  <a:pt x="50" y="1415"/>
                </a:lnTo>
                <a:lnTo>
                  <a:pt x="50" y="1415"/>
                </a:lnTo>
                <a:lnTo>
                  <a:pt x="50" y="1415"/>
                </a:lnTo>
                <a:lnTo>
                  <a:pt x="50" y="1415"/>
                </a:lnTo>
                <a:lnTo>
                  <a:pt x="50" y="1415"/>
                </a:lnTo>
                <a:lnTo>
                  <a:pt x="50" y="1415"/>
                </a:lnTo>
                <a:lnTo>
                  <a:pt x="51" y="1415"/>
                </a:lnTo>
                <a:lnTo>
                  <a:pt x="51" y="1415"/>
                </a:lnTo>
                <a:lnTo>
                  <a:pt x="51" y="1415"/>
                </a:lnTo>
                <a:lnTo>
                  <a:pt x="51" y="1415"/>
                </a:lnTo>
                <a:lnTo>
                  <a:pt x="51" y="1415"/>
                </a:lnTo>
                <a:lnTo>
                  <a:pt x="51" y="1415"/>
                </a:lnTo>
                <a:lnTo>
                  <a:pt x="51" y="1415"/>
                </a:lnTo>
                <a:lnTo>
                  <a:pt x="51" y="1415"/>
                </a:lnTo>
                <a:lnTo>
                  <a:pt x="51" y="1415"/>
                </a:lnTo>
                <a:lnTo>
                  <a:pt x="51" y="1415"/>
                </a:lnTo>
                <a:lnTo>
                  <a:pt x="51" y="1415"/>
                </a:lnTo>
                <a:lnTo>
                  <a:pt x="51" y="1415"/>
                </a:lnTo>
                <a:lnTo>
                  <a:pt x="51" y="1415"/>
                </a:lnTo>
                <a:lnTo>
                  <a:pt x="51" y="1415"/>
                </a:lnTo>
                <a:lnTo>
                  <a:pt x="51" y="1415"/>
                </a:lnTo>
                <a:lnTo>
                  <a:pt x="51" y="1415"/>
                </a:lnTo>
                <a:lnTo>
                  <a:pt x="52" y="1415"/>
                </a:lnTo>
                <a:lnTo>
                  <a:pt x="52" y="1415"/>
                </a:lnTo>
                <a:lnTo>
                  <a:pt x="52" y="1415"/>
                </a:lnTo>
                <a:lnTo>
                  <a:pt x="52" y="1415"/>
                </a:lnTo>
                <a:lnTo>
                  <a:pt x="52" y="1415"/>
                </a:lnTo>
                <a:lnTo>
                  <a:pt x="52" y="1415"/>
                </a:lnTo>
                <a:lnTo>
                  <a:pt x="52" y="1415"/>
                </a:lnTo>
                <a:lnTo>
                  <a:pt x="52" y="1415"/>
                </a:lnTo>
                <a:lnTo>
                  <a:pt x="52" y="1415"/>
                </a:lnTo>
                <a:lnTo>
                  <a:pt x="52" y="1415"/>
                </a:lnTo>
                <a:lnTo>
                  <a:pt x="52" y="1415"/>
                </a:lnTo>
                <a:lnTo>
                  <a:pt x="52" y="1415"/>
                </a:lnTo>
                <a:lnTo>
                  <a:pt x="52" y="1415"/>
                </a:lnTo>
                <a:lnTo>
                  <a:pt x="52" y="1415"/>
                </a:lnTo>
                <a:lnTo>
                  <a:pt x="52" y="1415"/>
                </a:lnTo>
                <a:lnTo>
                  <a:pt x="52" y="1415"/>
                </a:lnTo>
                <a:lnTo>
                  <a:pt x="53" y="1415"/>
                </a:lnTo>
                <a:lnTo>
                  <a:pt x="53" y="1415"/>
                </a:lnTo>
                <a:lnTo>
                  <a:pt x="53" y="1415"/>
                </a:lnTo>
                <a:lnTo>
                  <a:pt x="53" y="1415"/>
                </a:lnTo>
                <a:lnTo>
                  <a:pt x="53" y="1415"/>
                </a:lnTo>
                <a:lnTo>
                  <a:pt x="53" y="1415"/>
                </a:lnTo>
                <a:lnTo>
                  <a:pt x="53" y="1415"/>
                </a:lnTo>
                <a:lnTo>
                  <a:pt x="53" y="1415"/>
                </a:lnTo>
                <a:lnTo>
                  <a:pt x="53" y="1415"/>
                </a:lnTo>
                <a:lnTo>
                  <a:pt x="53" y="1415"/>
                </a:lnTo>
                <a:lnTo>
                  <a:pt x="53" y="1415"/>
                </a:lnTo>
                <a:lnTo>
                  <a:pt x="53" y="1415"/>
                </a:lnTo>
                <a:lnTo>
                  <a:pt x="54" y="1415"/>
                </a:lnTo>
                <a:lnTo>
                  <a:pt x="54" y="1415"/>
                </a:lnTo>
                <a:lnTo>
                  <a:pt x="54" y="1415"/>
                </a:lnTo>
                <a:lnTo>
                  <a:pt x="54" y="1415"/>
                </a:lnTo>
                <a:lnTo>
                  <a:pt x="54" y="1415"/>
                </a:lnTo>
                <a:lnTo>
                  <a:pt x="54" y="1415"/>
                </a:lnTo>
                <a:lnTo>
                  <a:pt x="54" y="1415"/>
                </a:lnTo>
                <a:lnTo>
                  <a:pt x="54" y="1415"/>
                </a:lnTo>
                <a:lnTo>
                  <a:pt x="54" y="1415"/>
                </a:lnTo>
                <a:lnTo>
                  <a:pt x="54" y="1415"/>
                </a:lnTo>
                <a:lnTo>
                  <a:pt x="54" y="1415"/>
                </a:lnTo>
                <a:lnTo>
                  <a:pt x="54" y="1415"/>
                </a:lnTo>
                <a:lnTo>
                  <a:pt x="54" y="1415"/>
                </a:lnTo>
                <a:lnTo>
                  <a:pt x="54" y="1415"/>
                </a:lnTo>
                <a:lnTo>
                  <a:pt x="54" y="1415"/>
                </a:lnTo>
                <a:lnTo>
                  <a:pt x="54" y="1415"/>
                </a:lnTo>
                <a:lnTo>
                  <a:pt x="55" y="1415"/>
                </a:lnTo>
                <a:lnTo>
                  <a:pt x="55" y="1415"/>
                </a:lnTo>
                <a:lnTo>
                  <a:pt x="55" y="1415"/>
                </a:lnTo>
                <a:lnTo>
                  <a:pt x="55" y="1415"/>
                </a:lnTo>
                <a:lnTo>
                  <a:pt x="55" y="1415"/>
                </a:lnTo>
                <a:lnTo>
                  <a:pt x="55" y="1415"/>
                </a:lnTo>
                <a:lnTo>
                  <a:pt x="55" y="1415"/>
                </a:lnTo>
                <a:lnTo>
                  <a:pt x="55" y="1415"/>
                </a:lnTo>
                <a:lnTo>
                  <a:pt x="55" y="1415"/>
                </a:lnTo>
                <a:lnTo>
                  <a:pt x="55" y="1415"/>
                </a:lnTo>
                <a:lnTo>
                  <a:pt x="55" y="1415"/>
                </a:lnTo>
                <a:lnTo>
                  <a:pt x="55" y="1415"/>
                </a:lnTo>
                <a:lnTo>
                  <a:pt x="55" y="1415"/>
                </a:lnTo>
                <a:lnTo>
                  <a:pt x="55" y="1415"/>
                </a:lnTo>
                <a:lnTo>
                  <a:pt x="55" y="1415"/>
                </a:lnTo>
                <a:lnTo>
                  <a:pt x="55" y="1415"/>
                </a:lnTo>
                <a:lnTo>
                  <a:pt x="55" y="1415"/>
                </a:lnTo>
                <a:lnTo>
                  <a:pt x="56" y="1415"/>
                </a:lnTo>
                <a:lnTo>
                  <a:pt x="56" y="1415"/>
                </a:lnTo>
                <a:lnTo>
                  <a:pt x="56" y="1415"/>
                </a:lnTo>
                <a:lnTo>
                  <a:pt x="56" y="1415"/>
                </a:lnTo>
                <a:lnTo>
                  <a:pt x="56" y="1415"/>
                </a:lnTo>
                <a:lnTo>
                  <a:pt x="56" y="1415"/>
                </a:lnTo>
                <a:lnTo>
                  <a:pt x="56" y="1415"/>
                </a:lnTo>
                <a:lnTo>
                  <a:pt x="56" y="1415"/>
                </a:lnTo>
                <a:lnTo>
                  <a:pt x="56" y="1415"/>
                </a:lnTo>
                <a:lnTo>
                  <a:pt x="56" y="1415"/>
                </a:lnTo>
                <a:lnTo>
                  <a:pt x="56" y="1415"/>
                </a:lnTo>
                <a:lnTo>
                  <a:pt x="57" y="1415"/>
                </a:lnTo>
                <a:lnTo>
                  <a:pt x="57" y="1415"/>
                </a:lnTo>
                <a:lnTo>
                  <a:pt x="57" y="1415"/>
                </a:lnTo>
                <a:lnTo>
                  <a:pt x="57" y="1415"/>
                </a:lnTo>
                <a:lnTo>
                  <a:pt x="57" y="1415"/>
                </a:lnTo>
                <a:lnTo>
                  <a:pt x="57" y="1415"/>
                </a:lnTo>
                <a:lnTo>
                  <a:pt x="57" y="1415"/>
                </a:lnTo>
                <a:lnTo>
                  <a:pt x="57" y="1415"/>
                </a:lnTo>
                <a:lnTo>
                  <a:pt x="57" y="1415"/>
                </a:lnTo>
                <a:lnTo>
                  <a:pt x="57" y="1415"/>
                </a:lnTo>
                <a:lnTo>
                  <a:pt x="57" y="1415"/>
                </a:lnTo>
                <a:lnTo>
                  <a:pt x="57" y="1415"/>
                </a:lnTo>
                <a:lnTo>
                  <a:pt x="57" y="1415"/>
                </a:lnTo>
                <a:lnTo>
                  <a:pt x="57" y="1415"/>
                </a:lnTo>
                <a:lnTo>
                  <a:pt x="57" y="1415"/>
                </a:lnTo>
                <a:lnTo>
                  <a:pt x="57" y="1415"/>
                </a:lnTo>
                <a:lnTo>
                  <a:pt x="58" y="1415"/>
                </a:lnTo>
                <a:lnTo>
                  <a:pt x="58" y="1415"/>
                </a:lnTo>
                <a:lnTo>
                  <a:pt x="58" y="1415"/>
                </a:lnTo>
                <a:lnTo>
                  <a:pt x="58" y="1415"/>
                </a:lnTo>
                <a:lnTo>
                  <a:pt x="58" y="1415"/>
                </a:lnTo>
                <a:lnTo>
                  <a:pt x="58" y="1415"/>
                </a:lnTo>
                <a:lnTo>
                  <a:pt x="58" y="1415"/>
                </a:lnTo>
                <a:lnTo>
                  <a:pt x="58" y="1415"/>
                </a:lnTo>
                <a:lnTo>
                  <a:pt x="58" y="1415"/>
                </a:lnTo>
                <a:lnTo>
                  <a:pt x="58" y="1415"/>
                </a:lnTo>
                <a:lnTo>
                  <a:pt x="58" y="1415"/>
                </a:lnTo>
                <a:lnTo>
                  <a:pt x="58" y="1415"/>
                </a:lnTo>
                <a:lnTo>
                  <a:pt x="58" y="1415"/>
                </a:lnTo>
                <a:lnTo>
                  <a:pt x="58" y="1415"/>
                </a:lnTo>
                <a:lnTo>
                  <a:pt x="58" y="1415"/>
                </a:lnTo>
                <a:lnTo>
                  <a:pt x="58" y="1415"/>
                </a:lnTo>
                <a:lnTo>
                  <a:pt x="58" y="1415"/>
                </a:lnTo>
                <a:lnTo>
                  <a:pt x="59" y="1415"/>
                </a:lnTo>
                <a:lnTo>
                  <a:pt x="59" y="1415"/>
                </a:lnTo>
                <a:lnTo>
                  <a:pt x="59" y="1415"/>
                </a:lnTo>
                <a:lnTo>
                  <a:pt x="59" y="1415"/>
                </a:lnTo>
                <a:lnTo>
                  <a:pt x="59" y="1415"/>
                </a:lnTo>
                <a:lnTo>
                  <a:pt x="59" y="1415"/>
                </a:lnTo>
                <a:lnTo>
                  <a:pt x="59" y="1415"/>
                </a:lnTo>
                <a:lnTo>
                  <a:pt x="59" y="1415"/>
                </a:lnTo>
                <a:lnTo>
                  <a:pt x="59" y="1415"/>
                </a:lnTo>
                <a:lnTo>
                  <a:pt x="59" y="1415"/>
                </a:lnTo>
                <a:lnTo>
                  <a:pt x="59" y="1415"/>
                </a:lnTo>
                <a:lnTo>
                  <a:pt x="59" y="1415"/>
                </a:lnTo>
                <a:lnTo>
                  <a:pt x="59" y="1415"/>
                </a:lnTo>
                <a:lnTo>
                  <a:pt x="59" y="1415"/>
                </a:lnTo>
                <a:lnTo>
                  <a:pt x="59" y="1415"/>
                </a:lnTo>
                <a:lnTo>
                  <a:pt x="59" y="1415"/>
                </a:lnTo>
                <a:lnTo>
                  <a:pt x="60" y="1415"/>
                </a:lnTo>
                <a:lnTo>
                  <a:pt x="60" y="1415"/>
                </a:lnTo>
                <a:lnTo>
                  <a:pt x="60" y="1415"/>
                </a:lnTo>
                <a:lnTo>
                  <a:pt x="60" y="1415"/>
                </a:lnTo>
                <a:lnTo>
                  <a:pt x="60" y="1415"/>
                </a:lnTo>
                <a:lnTo>
                  <a:pt x="60" y="1415"/>
                </a:lnTo>
                <a:lnTo>
                  <a:pt x="60" y="1415"/>
                </a:lnTo>
                <a:lnTo>
                  <a:pt x="60" y="1415"/>
                </a:lnTo>
                <a:lnTo>
                  <a:pt x="60" y="1415"/>
                </a:lnTo>
                <a:lnTo>
                  <a:pt x="60" y="1415"/>
                </a:lnTo>
                <a:lnTo>
                  <a:pt x="60" y="1415"/>
                </a:lnTo>
                <a:lnTo>
                  <a:pt x="61" y="1415"/>
                </a:lnTo>
                <a:lnTo>
                  <a:pt x="61" y="1415"/>
                </a:lnTo>
                <a:lnTo>
                  <a:pt x="61" y="1415"/>
                </a:lnTo>
                <a:lnTo>
                  <a:pt x="61" y="1415"/>
                </a:lnTo>
                <a:lnTo>
                  <a:pt x="61" y="1415"/>
                </a:lnTo>
                <a:lnTo>
                  <a:pt x="61" y="1415"/>
                </a:lnTo>
                <a:lnTo>
                  <a:pt x="61" y="1415"/>
                </a:lnTo>
                <a:lnTo>
                  <a:pt x="61" y="1415"/>
                </a:lnTo>
                <a:lnTo>
                  <a:pt x="61" y="1415"/>
                </a:lnTo>
                <a:lnTo>
                  <a:pt x="61" y="1415"/>
                </a:lnTo>
                <a:lnTo>
                  <a:pt x="61" y="1415"/>
                </a:lnTo>
                <a:lnTo>
                  <a:pt x="61" y="1415"/>
                </a:lnTo>
                <a:lnTo>
                  <a:pt x="61" y="1415"/>
                </a:lnTo>
                <a:lnTo>
                  <a:pt x="61" y="1415"/>
                </a:lnTo>
                <a:lnTo>
                  <a:pt x="61" y="1415"/>
                </a:lnTo>
                <a:lnTo>
                  <a:pt x="61" y="1415"/>
                </a:lnTo>
                <a:lnTo>
                  <a:pt x="61" y="1415"/>
                </a:lnTo>
                <a:lnTo>
                  <a:pt x="62" y="1415"/>
                </a:lnTo>
                <a:lnTo>
                  <a:pt x="62" y="1415"/>
                </a:lnTo>
                <a:lnTo>
                  <a:pt x="62" y="1415"/>
                </a:lnTo>
                <a:lnTo>
                  <a:pt x="62" y="1415"/>
                </a:lnTo>
                <a:lnTo>
                  <a:pt x="62" y="1415"/>
                </a:lnTo>
                <a:lnTo>
                  <a:pt x="62" y="1415"/>
                </a:lnTo>
                <a:lnTo>
                  <a:pt x="62" y="1415"/>
                </a:lnTo>
                <a:lnTo>
                  <a:pt x="62" y="1415"/>
                </a:lnTo>
                <a:lnTo>
                  <a:pt x="62" y="1415"/>
                </a:lnTo>
                <a:lnTo>
                  <a:pt x="62" y="1415"/>
                </a:lnTo>
                <a:lnTo>
                  <a:pt x="62" y="1415"/>
                </a:lnTo>
                <a:lnTo>
                  <a:pt x="62" y="1415"/>
                </a:lnTo>
                <a:lnTo>
                  <a:pt x="62" y="1415"/>
                </a:lnTo>
                <a:lnTo>
                  <a:pt x="62" y="1415"/>
                </a:lnTo>
                <a:lnTo>
                  <a:pt x="62" y="1415"/>
                </a:lnTo>
                <a:lnTo>
                  <a:pt x="62" y="1415"/>
                </a:lnTo>
                <a:lnTo>
                  <a:pt x="63" y="1415"/>
                </a:lnTo>
                <a:lnTo>
                  <a:pt x="63" y="1415"/>
                </a:lnTo>
                <a:lnTo>
                  <a:pt x="63" y="1415"/>
                </a:lnTo>
                <a:lnTo>
                  <a:pt x="63" y="1415"/>
                </a:lnTo>
                <a:lnTo>
                  <a:pt x="63" y="1415"/>
                </a:lnTo>
                <a:lnTo>
                  <a:pt x="63" y="1415"/>
                </a:lnTo>
                <a:lnTo>
                  <a:pt x="63" y="1415"/>
                </a:lnTo>
                <a:lnTo>
                  <a:pt x="63" y="1415"/>
                </a:lnTo>
                <a:lnTo>
                  <a:pt x="63" y="1415"/>
                </a:lnTo>
                <a:lnTo>
                  <a:pt x="63" y="1415"/>
                </a:lnTo>
                <a:lnTo>
                  <a:pt x="63" y="1415"/>
                </a:lnTo>
                <a:lnTo>
                  <a:pt x="64" y="1415"/>
                </a:lnTo>
                <a:lnTo>
                  <a:pt x="64" y="1415"/>
                </a:lnTo>
                <a:lnTo>
                  <a:pt x="64" y="1415"/>
                </a:lnTo>
                <a:lnTo>
                  <a:pt x="64" y="1415"/>
                </a:lnTo>
                <a:lnTo>
                  <a:pt x="64" y="1415"/>
                </a:lnTo>
                <a:lnTo>
                  <a:pt x="64" y="1415"/>
                </a:lnTo>
                <a:lnTo>
                  <a:pt x="64" y="1415"/>
                </a:lnTo>
                <a:lnTo>
                  <a:pt x="64" y="1415"/>
                </a:lnTo>
                <a:lnTo>
                  <a:pt x="64" y="1415"/>
                </a:lnTo>
                <a:lnTo>
                  <a:pt x="64" y="1415"/>
                </a:lnTo>
                <a:lnTo>
                  <a:pt x="64" y="1415"/>
                </a:lnTo>
                <a:lnTo>
                  <a:pt x="64" y="1415"/>
                </a:lnTo>
                <a:lnTo>
                  <a:pt x="64" y="1415"/>
                </a:lnTo>
                <a:lnTo>
                  <a:pt x="64" y="1415"/>
                </a:lnTo>
                <a:lnTo>
                  <a:pt x="64" y="1415"/>
                </a:lnTo>
                <a:lnTo>
                  <a:pt x="64" y="1415"/>
                </a:lnTo>
                <a:lnTo>
                  <a:pt x="64" y="1415"/>
                </a:lnTo>
                <a:lnTo>
                  <a:pt x="65" y="1415"/>
                </a:lnTo>
                <a:lnTo>
                  <a:pt x="65" y="1415"/>
                </a:lnTo>
                <a:lnTo>
                  <a:pt x="65" y="1415"/>
                </a:lnTo>
                <a:lnTo>
                  <a:pt x="65" y="1415"/>
                </a:lnTo>
                <a:lnTo>
                  <a:pt x="65" y="1415"/>
                </a:lnTo>
                <a:lnTo>
                  <a:pt x="65" y="1415"/>
                </a:lnTo>
                <a:lnTo>
                  <a:pt x="65" y="1415"/>
                </a:lnTo>
                <a:lnTo>
                  <a:pt x="65" y="1415"/>
                </a:lnTo>
                <a:lnTo>
                  <a:pt x="65" y="1415"/>
                </a:lnTo>
                <a:lnTo>
                  <a:pt x="65" y="1415"/>
                </a:lnTo>
                <a:lnTo>
                  <a:pt x="65" y="1415"/>
                </a:lnTo>
                <a:lnTo>
                  <a:pt x="65" y="1415"/>
                </a:lnTo>
                <a:lnTo>
                  <a:pt x="65" y="1415"/>
                </a:lnTo>
                <a:lnTo>
                  <a:pt x="65" y="1415"/>
                </a:lnTo>
                <a:lnTo>
                  <a:pt x="65" y="1415"/>
                </a:lnTo>
                <a:lnTo>
                  <a:pt x="65" y="1415"/>
                </a:lnTo>
                <a:lnTo>
                  <a:pt x="66" y="1415"/>
                </a:lnTo>
                <a:lnTo>
                  <a:pt x="66" y="1415"/>
                </a:lnTo>
                <a:lnTo>
                  <a:pt x="66" y="1415"/>
                </a:lnTo>
                <a:lnTo>
                  <a:pt x="66" y="1415"/>
                </a:lnTo>
                <a:lnTo>
                  <a:pt x="66" y="1415"/>
                </a:lnTo>
                <a:lnTo>
                  <a:pt x="66" y="1415"/>
                </a:lnTo>
                <a:lnTo>
                  <a:pt x="66" y="1415"/>
                </a:lnTo>
                <a:lnTo>
                  <a:pt x="66" y="1415"/>
                </a:lnTo>
                <a:lnTo>
                  <a:pt x="66" y="1415"/>
                </a:lnTo>
                <a:lnTo>
                  <a:pt x="66" y="1415"/>
                </a:lnTo>
                <a:lnTo>
                  <a:pt x="66" y="1415"/>
                </a:lnTo>
                <a:lnTo>
                  <a:pt x="66" y="1415"/>
                </a:lnTo>
                <a:lnTo>
                  <a:pt x="66" y="1415"/>
                </a:lnTo>
                <a:lnTo>
                  <a:pt x="66" y="1415"/>
                </a:lnTo>
                <a:lnTo>
                  <a:pt x="66" y="1415"/>
                </a:lnTo>
                <a:lnTo>
                  <a:pt x="66" y="1415"/>
                </a:lnTo>
                <a:lnTo>
                  <a:pt x="66" y="1415"/>
                </a:lnTo>
                <a:lnTo>
                  <a:pt x="67" y="1415"/>
                </a:lnTo>
                <a:lnTo>
                  <a:pt x="67" y="1415"/>
                </a:lnTo>
                <a:lnTo>
                  <a:pt x="67" y="1415"/>
                </a:lnTo>
                <a:lnTo>
                  <a:pt x="67" y="1415"/>
                </a:lnTo>
                <a:lnTo>
                  <a:pt x="67" y="1415"/>
                </a:lnTo>
                <a:lnTo>
                  <a:pt x="67" y="1415"/>
                </a:lnTo>
                <a:lnTo>
                  <a:pt x="67" y="1415"/>
                </a:lnTo>
                <a:lnTo>
                  <a:pt x="67" y="1415"/>
                </a:lnTo>
                <a:lnTo>
                  <a:pt x="67" y="1415"/>
                </a:lnTo>
                <a:lnTo>
                  <a:pt x="67" y="1415"/>
                </a:lnTo>
                <a:lnTo>
                  <a:pt x="67" y="1415"/>
                </a:lnTo>
                <a:lnTo>
                  <a:pt x="68" y="1415"/>
                </a:lnTo>
                <a:lnTo>
                  <a:pt x="68" y="1415"/>
                </a:lnTo>
                <a:lnTo>
                  <a:pt x="68" y="1415"/>
                </a:lnTo>
                <a:lnTo>
                  <a:pt x="68" y="1415"/>
                </a:lnTo>
                <a:lnTo>
                  <a:pt x="68" y="1415"/>
                </a:lnTo>
                <a:lnTo>
                  <a:pt x="68" y="1415"/>
                </a:lnTo>
                <a:lnTo>
                  <a:pt x="68" y="1415"/>
                </a:lnTo>
                <a:lnTo>
                  <a:pt x="68" y="1415"/>
                </a:lnTo>
                <a:lnTo>
                  <a:pt x="68" y="1415"/>
                </a:lnTo>
                <a:lnTo>
                  <a:pt x="68" y="1415"/>
                </a:lnTo>
                <a:lnTo>
                  <a:pt x="68" y="1415"/>
                </a:lnTo>
                <a:lnTo>
                  <a:pt x="68" y="1415"/>
                </a:lnTo>
                <a:lnTo>
                  <a:pt x="68" y="1415"/>
                </a:lnTo>
                <a:lnTo>
                  <a:pt x="68" y="1415"/>
                </a:lnTo>
                <a:lnTo>
                  <a:pt x="68" y="1415"/>
                </a:lnTo>
                <a:lnTo>
                  <a:pt x="68" y="1415"/>
                </a:lnTo>
                <a:lnTo>
                  <a:pt x="68" y="1415"/>
                </a:lnTo>
                <a:lnTo>
                  <a:pt x="69" y="1415"/>
                </a:lnTo>
                <a:lnTo>
                  <a:pt x="69" y="1415"/>
                </a:lnTo>
                <a:lnTo>
                  <a:pt x="69" y="1415"/>
                </a:lnTo>
                <a:lnTo>
                  <a:pt x="69" y="1415"/>
                </a:lnTo>
                <a:lnTo>
                  <a:pt x="69" y="1415"/>
                </a:lnTo>
                <a:lnTo>
                  <a:pt x="69" y="1415"/>
                </a:lnTo>
                <a:lnTo>
                  <a:pt x="69" y="1415"/>
                </a:lnTo>
                <a:lnTo>
                  <a:pt x="69" y="1415"/>
                </a:lnTo>
                <a:lnTo>
                  <a:pt x="69" y="1415"/>
                </a:lnTo>
                <a:lnTo>
                  <a:pt x="69" y="1415"/>
                </a:lnTo>
                <a:lnTo>
                  <a:pt x="69" y="1415"/>
                </a:lnTo>
                <a:lnTo>
                  <a:pt x="69" y="1415"/>
                </a:lnTo>
                <a:lnTo>
                  <a:pt x="69" y="1415"/>
                </a:lnTo>
                <a:lnTo>
                  <a:pt x="69" y="1415"/>
                </a:lnTo>
                <a:lnTo>
                  <a:pt x="69" y="1415"/>
                </a:lnTo>
                <a:lnTo>
                  <a:pt x="69" y="1415"/>
                </a:lnTo>
                <a:lnTo>
                  <a:pt x="70" y="1415"/>
                </a:lnTo>
                <a:lnTo>
                  <a:pt x="70" y="1415"/>
                </a:lnTo>
                <a:lnTo>
                  <a:pt x="70" y="1415"/>
                </a:lnTo>
                <a:lnTo>
                  <a:pt x="70" y="1415"/>
                </a:lnTo>
                <a:lnTo>
                  <a:pt x="70" y="1415"/>
                </a:lnTo>
                <a:lnTo>
                  <a:pt x="70" y="1415"/>
                </a:lnTo>
                <a:lnTo>
                  <a:pt x="70" y="1415"/>
                </a:lnTo>
                <a:lnTo>
                  <a:pt x="70" y="1415"/>
                </a:lnTo>
                <a:lnTo>
                  <a:pt x="70" y="1415"/>
                </a:lnTo>
                <a:lnTo>
                  <a:pt x="70" y="1415"/>
                </a:lnTo>
                <a:lnTo>
                  <a:pt x="70" y="1415"/>
                </a:lnTo>
                <a:lnTo>
                  <a:pt x="70" y="1415"/>
                </a:lnTo>
                <a:lnTo>
                  <a:pt x="70" y="1415"/>
                </a:lnTo>
                <a:lnTo>
                  <a:pt x="70" y="1415"/>
                </a:lnTo>
                <a:lnTo>
                  <a:pt x="70" y="1415"/>
                </a:lnTo>
                <a:lnTo>
                  <a:pt x="70" y="1415"/>
                </a:lnTo>
                <a:lnTo>
                  <a:pt x="71" y="1415"/>
                </a:lnTo>
                <a:lnTo>
                  <a:pt x="71" y="1415"/>
                </a:lnTo>
                <a:lnTo>
                  <a:pt x="71" y="1415"/>
                </a:lnTo>
                <a:lnTo>
                  <a:pt x="71" y="1415"/>
                </a:lnTo>
                <a:lnTo>
                  <a:pt x="71" y="1415"/>
                </a:lnTo>
                <a:lnTo>
                  <a:pt x="71" y="1415"/>
                </a:lnTo>
                <a:lnTo>
                  <a:pt x="71" y="1415"/>
                </a:lnTo>
                <a:lnTo>
                  <a:pt x="71" y="1415"/>
                </a:lnTo>
                <a:lnTo>
                  <a:pt x="71" y="1415"/>
                </a:lnTo>
                <a:lnTo>
                  <a:pt x="71" y="1415"/>
                </a:lnTo>
                <a:lnTo>
                  <a:pt x="71" y="1415"/>
                </a:lnTo>
                <a:lnTo>
                  <a:pt x="71" y="1415"/>
                </a:lnTo>
                <a:lnTo>
                  <a:pt x="72" y="1415"/>
                </a:lnTo>
                <a:lnTo>
                  <a:pt x="72" y="1415"/>
                </a:lnTo>
                <a:lnTo>
                  <a:pt x="72" y="1415"/>
                </a:lnTo>
                <a:lnTo>
                  <a:pt x="72" y="1415"/>
                </a:lnTo>
                <a:lnTo>
                  <a:pt x="72" y="1415"/>
                </a:lnTo>
                <a:lnTo>
                  <a:pt x="72" y="1415"/>
                </a:lnTo>
                <a:lnTo>
                  <a:pt x="72" y="1415"/>
                </a:lnTo>
                <a:lnTo>
                  <a:pt x="72" y="1415"/>
                </a:lnTo>
                <a:lnTo>
                  <a:pt x="72" y="1415"/>
                </a:lnTo>
                <a:lnTo>
                  <a:pt x="72" y="1415"/>
                </a:lnTo>
                <a:lnTo>
                  <a:pt x="72" y="1415"/>
                </a:lnTo>
                <a:lnTo>
                  <a:pt x="72" y="1415"/>
                </a:lnTo>
                <a:lnTo>
                  <a:pt x="72" y="1415"/>
                </a:lnTo>
                <a:lnTo>
                  <a:pt x="72" y="1415"/>
                </a:lnTo>
                <a:lnTo>
                  <a:pt x="72" y="1415"/>
                </a:lnTo>
                <a:lnTo>
                  <a:pt x="72" y="1415"/>
                </a:lnTo>
                <a:lnTo>
                  <a:pt x="73" y="1415"/>
                </a:lnTo>
                <a:lnTo>
                  <a:pt x="73" y="1415"/>
                </a:lnTo>
                <a:lnTo>
                  <a:pt x="73" y="1415"/>
                </a:lnTo>
                <a:lnTo>
                  <a:pt x="73" y="1415"/>
                </a:lnTo>
                <a:lnTo>
                  <a:pt x="73" y="1415"/>
                </a:lnTo>
                <a:lnTo>
                  <a:pt x="73" y="1415"/>
                </a:lnTo>
                <a:lnTo>
                  <a:pt x="73" y="1415"/>
                </a:lnTo>
                <a:lnTo>
                  <a:pt x="73" y="1415"/>
                </a:lnTo>
                <a:lnTo>
                  <a:pt x="73" y="1415"/>
                </a:lnTo>
                <a:lnTo>
                  <a:pt x="73" y="1415"/>
                </a:lnTo>
                <a:lnTo>
                  <a:pt x="73" y="1415"/>
                </a:lnTo>
                <a:lnTo>
                  <a:pt x="73" y="1415"/>
                </a:lnTo>
                <a:lnTo>
                  <a:pt x="73" y="1415"/>
                </a:lnTo>
                <a:lnTo>
                  <a:pt x="73" y="1415"/>
                </a:lnTo>
                <a:lnTo>
                  <a:pt x="73" y="1415"/>
                </a:lnTo>
                <a:lnTo>
                  <a:pt x="73" y="1415"/>
                </a:lnTo>
                <a:lnTo>
                  <a:pt x="73" y="1415"/>
                </a:lnTo>
                <a:lnTo>
                  <a:pt x="74" y="1415"/>
                </a:lnTo>
                <a:lnTo>
                  <a:pt x="74" y="1415"/>
                </a:lnTo>
                <a:lnTo>
                  <a:pt x="74" y="1415"/>
                </a:lnTo>
                <a:lnTo>
                  <a:pt x="74" y="1415"/>
                </a:lnTo>
                <a:lnTo>
                  <a:pt x="74" y="1415"/>
                </a:lnTo>
                <a:lnTo>
                  <a:pt x="74" y="1415"/>
                </a:lnTo>
                <a:lnTo>
                  <a:pt x="74" y="1415"/>
                </a:lnTo>
                <a:lnTo>
                  <a:pt x="74" y="1415"/>
                </a:lnTo>
                <a:lnTo>
                  <a:pt x="74" y="1415"/>
                </a:lnTo>
                <a:lnTo>
                  <a:pt x="74" y="1415"/>
                </a:lnTo>
                <a:lnTo>
                  <a:pt x="74" y="1415"/>
                </a:lnTo>
                <a:lnTo>
                  <a:pt x="75" y="1415"/>
                </a:lnTo>
                <a:lnTo>
                  <a:pt x="75" y="1415"/>
                </a:lnTo>
                <a:lnTo>
                  <a:pt x="75" y="1415"/>
                </a:lnTo>
                <a:lnTo>
                  <a:pt x="75" y="1415"/>
                </a:lnTo>
                <a:lnTo>
                  <a:pt x="75" y="1415"/>
                </a:lnTo>
                <a:lnTo>
                  <a:pt x="75" y="1415"/>
                </a:lnTo>
                <a:lnTo>
                  <a:pt x="75" y="1415"/>
                </a:lnTo>
                <a:lnTo>
                  <a:pt x="75" y="1415"/>
                </a:lnTo>
                <a:lnTo>
                  <a:pt x="75" y="1415"/>
                </a:lnTo>
                <a:lnTo>
                  <a:pt x="75" y="1415"/>
                </a:lnTo>
                <a:lnTo>
                  <a:pt x="75" y="1415"/>
                </a:lnTo>
                <a:lnTo>
                  <a:pt x="75" y="1415"/>
                </a:lnTo>
                <a:lnTo>
                  <a:pt x="75" y="1415"/>
                </a:lnTo>
                <a:lnTo>
                  <a:pt x="75" y="1415"/>
                </a:lnTo>
                <a:lnTo>
                  <a:pt x="75" y="1415"/>
                </a:lnTo>
                <a:lnTo>
                  <a:pt x="75" y="1415"/>
                </a:lnTo>
                <a:lnTo>
                  <a:pt x="76" y="1415"/>
                </a:lnTo>
                <a:lnTo>
                  <a:pt x="76" y="1415"/>
                </a:lnTo>
                <a:lnTo>
                  <a:pt x="76" y="1415"/>
                </a:lnTo>
                <a:lnTo>
                  <a:pt x="76" y="1415"/>
                </a:lnTo>
                <a:lnTo>
                  <a:pt x="76" y="1415"/>
                </a:lnTo>
                <a:lnTo>
                  <a:pt x="76" y="1415"/>
                </a:lnTo>
                <a:lnTo>
                  <a:pt x="76" y="1415"/>
                </a:lnTo>
                <a:lnTo>
                  <a:pt x="76" y="1415"/>
                </a:lnTo>
                <a:lnTo>
                  <a:pt x="76" y="1415"/>
                </a:lnTo>
                <a:lnTo>
                  <a:pt x="76" y="1415"/>
                </a:lnTo>
                <a:lnTo>
                  <a:pt x="76" y="1415"/>
                </a:lnTo>
                <a:lnTo>
                  <a:pt x="76" y="1415"/>
                </a:lnTo>
                <a:lnTo>
                  <a:pt x="76" y="1415"/>
                </a:lnTo>
                <a:lnTo>
                  <a:pt x="76" y="1415"/>
                </a:lnTo>
                <a:lnTo>
                  <a:pt x="76" y="1415"/>
                </a:lnTo>
                <a:lnTo>
                  <a:pt x="76" y="1415"/>
                </a:lnTo>
                <a:lnTo>
                  <a:pt x="76" y="1415"/>
                </a:lnTo>
                <a:lnTo>
                  <a:pt x="77" y="1415"/>
                </a:lnTo>
                <a:lnTo>
                  <a:pt x="77" y="1415"/>
                </a:lnTo>
                <a:lnTo>
                  <a:pt x="77" y="1415"/>
                </a:lnTo>
                <a:lnTo>
                  <a:pt x="77" y="1415"/>
                </a:lnTo>
                <a:lnTo>
                  <a:pt x="77" y="1415"/>
                </a:lnTo>
                <a:lnTo>
                  <a:pt x="77" y="1415"/>
                </a:lnTo>
                <a:lnTo>
                  <a:pt x="77" y="1415"/>
                </a:lnTo>
                <a:lnTo>
                  <a:pt x="77" y="1415"/>
                </a:lnTo>
                <a:lnTo>
                  <a:pt x="77" y="1415"/>
                </a:lnTo>
                <a:lnTo>
                  <a:pt x="77" y="1415"/>
                </a:lnTo>
                <a:lnTo>
                  <a:pt x="77" y="1415"/>
                </a:lnTo>
                <a:lnTo>
                  <a:pt x="77" y="1415"/>
                </a:lnTo>
                <a:lnTo>
                  <a:pt x="77" y="1415"/>
                </a:lnTo>
                <a:lnTo>
                  <a:pt x="77" y="1415"/>
                </a:lnTo>
                <a:lnTo>
                  <a:pt x="77" y="1415"/>
                </a:lnTo>
                <a:lnTo>
                  <a:pt x="77" y="1415"/>
                </a:lnTo>
                <a:lnTo>
                  <a:pt x="78" y="1415"/>
                </a:lnTo>
                <a:lnTo>
                  <a:pt x="78" y="1415"/>
                </a:lnTo>
                <a:lnTo>
                  <a:pt x="78" y="1415"/>
                </a:lnTo>
                <a:lnTo>
                  <a:pt x="78" y="1415"/>
                </a:lnTo>
                <a:lnTo>
                  <a:pt x="78" y="1415"/>
                </a:lnTo>
                <a:lnTo>
                  <a:pt x="78" y="1415"/>
                </a:lnTo>
                <a:lnTo>
                  <a:pt x="78" y="1415"/>
                </a:lnTo>
                <a:lnTo>
                  <a:pt x="78" y="1415"/>
                </a:lnTo>
                <a:lnTo>
                  <a:pt x="78" y="1415"/>
                </a:lnTo>
                <a:lnTo>
                  <a:pt x="78" y="1415"/>
                </a:lnTo>
                <a:lnTo>
                  <a:pt x="78" y="1415"/>
                </a:lnTo>
                <a:lnTo>
                  <a:pt x="79" y="1415"/>
                </a:lnTo>
                <a:lnTo>
                  <a:pt x="79" y="1415"/>
                </a:lnTo>
                <a:lnTo>
                  <a:pt x="79" y="1415"/>
                </a:lnTo>
                <a:lnTo>
                  <a:pt x="79" y="1415"/>
                </a:lnTo>
                <a:lnTo>
                  <a:pt x="79" y="1415"/>
                </a:lnTo>
                <a:lnTo>
                  <a:pt x="79" y="1415"/>
                </a:lnTo>
                <a:lnTo>
                  <a:pt x="79" y="1415"/>
                </a:lnTo>
                <a:lnTo>
                  <a:pt x="79" y="1415"/>
                </a:lnTo>
                <a:lnTo>
                  <a:pt x="79" y="1415"/>
                </a:lnTo>
                <a:lnTo>
                  <a:pt x="79" y="1415"/>
                </a:lnTo>
                <a:lnTo>
                  <a:pt x="79" y="1415"/>
                </a:lnTo>
                <a:lnTo>
                  <a:pt x="79" y="1415"/>
                </a:lnTo>
                <a:lnTo>
                  <a:pt x="79" y="1415"/>
                </a:lnTo>
                <a:lnTo>
                  <a:pt x="79" y="1415"/>
                </a:lnTo>
                <a:lnTo>
                  <a:pt x="79" y="1415"/>
                </a:lnTo>
                <a:lnTo>
                  <a:pt x="79" y="1415"/>
                </a:lnTo>
                <a:lnTo>
                  <a:pt x="79" y="1415"/>
                </a:lnTo>
                <a:lnTo>
                  <a:pt x="80" y="1415"/>
                </a:lnTo>
                <a:lnTo>
                  <a:pt x="80" y="1415"/>
                </a:lnTo>
                <a:lnTo>
                  <a:pt x="80" y="1415"/>
                </a:lnTo>
                <a:lnTo>
                  <a:pt x="80" y="1415"/>
                </a:lnTo>
                <a:lnTo>
                  <a:pt x="80" y="1415"/>
                </a:lnTo>
                <a:lnTo>
                  <a:pt x="80" y="1415"/>
                </a:lnTo>
                <a:lnTo>
                  <a:pt x="80" y="1415"/>
                </a:lnTo>
                <a:lnTo>
                  <a:pt x="80" y="1415"/>
                </a:lnTo>
                <a:lnTo>
                  <a:pt x="80" y="1415"/>
                </a:lnTo>
                <a:lnTo>
                  <a:pt x="80" y="1415"/>
                </a:lnTo>
                <a:lnTo>
                  <a:pt x="80" y="1415"/>
                </a:lnTo>
                <a:lnTo>
                  <a:pt x="80" y="1415"/>
                </a:lnTo>
                <a:lnTo>
                  <a:pt x="80" y="1415"/>
                </a:lnTo>
                <a:lnTo>
                  <a:pt x="80" y="1415"/>
                </a:lnTo>
                <a:lnTo>
                  <a:pt x="80" y="1415"/>
                </a:lnTo>
                <a:lnTo>
                  <a:pt x="80" y="1415"/>
                </a:lnTo>
                <a:lnTo>
                  <a:pt x="81" y="1415"/>
                </a:lnTo>
                <a:lnTo>
                  <a:pt x="81" y="1415"/>
                </a:lnTo>
                <a:lnTo>
                  <a:pt x="81" y="1415"/>
                </a:lnTo>
                <a:lnTo>
                  <a:pt x="81" y="1415"/>
                </a:lnTo>
                <a:lnTo>
                  <a:pt x="81" y="1415"/>
                </a:lnTo>
                <a:lnTo>
                  <a:pt x="81" y="1415"/>
                </a:lnTo>
                <a:lnTo>
                  <a:pt x="81" y="1415"/>
                </a:lnTo>
                <a:lnTo>
                  <a:pt x="81" y="1415"/>
                </a:lnTo>
                <a:lnTo>
                  <a:pt x="81" y="1415"/>
                </a:lnTo>
                <a:lnTo>
                  <a:pt x="81" y="1415"/>
                </a:lnTo>
                <a:lnTo>
                  <a:pt x="81" y="1415"/>
                </a:lnTo>
                <a:lnTo>
                  <a:pt x="81" y="1415"/>
                </a:lnTo>
                <a:lnTo>
                  <a:pt x="82" y="1415"/>
                </a:lnTo>
                <a:lnTo>
                  <a:pt x="82" y="1415"/>
                </a:lnTo>
                <a:lnTo>
                  <a:pt x="82" y="1415"/>
                </a:lnTo>
                <a:lnTo>
                  <a:pt x="82" y="1415"/>
                </a:lnTo>
                <a:lnTo>
                  <a:pt x="82" y="1415"/>
                </a:lnTo>
                <a:lnTo>
                  <a:pt x="82" y="1415"/>
                </a:lnTo>
                <a:lnTo>
                  <a:pt x="82" y="1415"/>
                </a:lnTo>
                <a:lnTo>
                  <a:pt x="82" y="1415"/>
                </a:lnTo>
                <a:lnTo>
                  <a:pt x="82" y="1415"/>
                </a:lnTo>
                <a:lnTo>
                  <a:pt x="82" y="1415"/>
                </a:lnTo>
                <a:lnTo>
                  <a:pt x="82" y="1415"/>
                </a:lnTo>
                <a:lnTo>
                  <a:pt x="82" y="1415"/>
                </a:lnTo>
                <a:lnTo>
                  <a:pt x="82" y="1415"/>
                </a:lnTo>
                <a:lnTo>
                  <a:pt x="82" y="1415"/>
                </a:lnTo>
                <a:lnTo>
                  <a:pt x="82" y="1415"/>
                </a:lnTo>
                <a:lnTo>
                  <a:pt x="82" y="1415"/>
                </a:lnTo>
                <a:lnTo>
                  <a:pt x="83" y="1415"/>
                </a:lnTo>
                <a:lnTo>
                  <a:pt x="83" y="1415"/>
                </a:lnTo>
                <a:lnTo>
                  <a:pt x="83" y="1415"/>
                </a:lnTo>
                <a:lnTo>
                  <a:pt x="83" y="1415"/>
                </a:lnTo>
                <a:lnTo>
                  <a:pt x="83" y="1415"/>
                </a:lnTo>
                <a:lnTo>
                  <a:pt x="83" y="1415"/>
                </a:lnTo>
                <a:lnTo>
                  <a:pt x="83" y="1415"/>
                </a:lnTo>
                <a:lnTo>
                  <a:pt x="83" y="1415"/>
                </a:lnTo>
                <a:lnTo>
                  <a:pt x="83" y="1415"/>
                </a:lnTo>
                <a:lnTo>
                  <a:pt x="83" y="1415"/>
                </a:lnTo>
                <a:lnTo>
                  <a:pt x="83" y="1415"/>
                </a:lnTo>
                <a:lnTo>
                  <a:pt x="83" y="1415"/>
                </a:lnTo>
                <a:lnTo>
                  <a:pt x="83" y="1415"/>
                </a:lnTo>
                <a:lnTo>
                  <a:pt x="83" y="1415"/>
                </a:lnTo>
                <a:lnTo>
                  <a:pt x="83" y="1415"/>
                </a:lnTo>
                <a:lnTo>
                  <a:pt x="83" y="1415"/>
                </a:lnTo>
                <a:lnTo>
                  <a:pt x="84" y="1415"/>
                </a:lnTo>
                <a:lnTo>
                  <a:pt x="84" y="1415"/>
                </a:lnTo>
                <a:lnTo>
                  <a:pt x="84" y="1415"/>
                </a:lnTo>
                <a:lnTo>
                  <a:pt x="84" y="1415"/>
                </a:lnTo>
                <a:lnTo>
                  <a:pt x="84" y="1415"/>
                </a:lnTo>
                <a:lnTo>
                  <a:pt x="84" y="1415"/>
                </a:lnTo>
                <a:lnTo>
                  <a:pt x="84" y="1415"/>
                </a:lnTo>
                <a:lnTo>
                  <a:pt x="84" y="1415"/>
                </a:lnTo>
                <a:lnTo>
                  <a:pt x="84" y="1415"/>
                </a:lnTo>
                <a:lnTo>
                  <a:pt x="84" y="1415"/>
                </a:lnTo>
                <a:lnTo>
                  <a:pt x="84" y="1415"/>
                </a:lnTo>
                <a:lnTo>
                  <a:pt x="84" y="1415"/>
                </a:lnTo>
                <a:lnTo>
                  <a:pt x="84" y="1415"/>
                </a:lnTo>
                <a:lnTo>
                  <a:pt x="84" y="1415"/>
                </a:lnTo>
                <a:lnTo>
                  <a:pt x="84" y="1415"/>
                </a:lnTo>
                <a:lnTo>
                  <a:pt x="84" y="1415"/>
                </a:lnTo>
                <a:lnTo>
                  <a:pt x="84" y="1415"/>
                </a:lnTo>
                <a:lnTo>
                  <a:pt x="85" y="1415"/>
                </a:lnTo>
                <a:lnTo>
                  <a:pt x="85" y="1415"/>
                </a:lnTo>
                <a:lnTo>
                  <a:pt x="85" y="1415"/>
                </a:lnTo>
                <a:lnTo>
                  <a:pt x="85" y="1415"/>
                </a:lnTo>
                <a:lnTo>
                  <a:pt x="85" y="1415"/>
                </a:lnTo>
                <a:lnTo>
                  <a:pt x="85" y="1415"/>
                </a:lnTo>
                <a:lnTo>
                  <a:pt x="85" y="1415"/>
                </a:lnTo>
                <a:lnTo>
                  <a:pt x="85" y="1415"/>
                </a:lnTo>
                <a:lnTo>
                  <a:pt x="85" y="1415"/>
                </a:lnTo>
                <a:lnTo>
                  <a:pt x="85" y="1415"/>
                </a:lnTo>
                <a:lnTo>
                  <a:pt x="85" y="1415"/>
                </a:lnTo>
                <a:lnTo>
                  <a:pt x="86" y="1415"/>
                </a:lnTo>
                <a:lnTo>
                  <a:pt x="86" y="1415"/>
                </a:lnTo>
                <a:lnTo>
                  <a:pt x="86" y="1415"/>
                </a:lnTo>
                <a:lnTo>
                  <a:pt x="86" y="1415"/>
                </a:lnTo>
                <a:lnTo>
                  <a:pt x="86" y="1415"/>
                </a:lnTo>
                <a:lnTo>
                  <a:pt x="86" y="1415"/>
                </a:lnTo>
                <a:lnTo>
                  <a:pt x="86" y="1415"/>
                </a:lnTo>
                <a:lnTo>
                  <a:pt x="86" y="1415"/>
                </a:lnTo>
                <a:lnTo>
                  <a:pt x="86" y="1415"/>
                </a:lnTo>
                <a:lnTo>
                  <a:pt x="86" y="1415"/>
                </a:lnTo>
                <a:lnTo>
                  <a:pt x="86" y="1415"/>
                </a:lnTo>
                <a:lnTo>
                  <a:pt x="86" y="1415"/>
                </a:lnTo>
                <a:lnTo>
                  <a:pt x="86" y="1415"/>
                </a:lnTo>
                <a:lnTo>
                  <a:pt x="86" y="1415"/>
                </a:lnTo>
                <a:lnTo>
                  <a:pt x="86" y="1415"/>
                </a:lnTo>
                <a:lnTo>
                  <a:pt x="86" y="1415"/>
                </a:lnTo>
                <a:lnTo>
                  <a:pt x="86" y="1415"/>
                </a:lnTo>
                <a:lnTo>
                  <a:pt x="87" y="1415"/>
                </a:lnTo>
                <a:lnTo>
                  <a:pt x="87" y="1415"/>
                </a:lnTo>
                <a:lnTo>
                  <a:pt x="87" y="1415"/>
                </a:lnTo>
                <a:lnTo>
                  <a:pt x="87" y="1415"/>
                </a:lnTo>
                <a:lnTo>
                  <a:pt x="87" y="1415"/>
                </a:lnTo>
                <a:lnTo>
                  <a:pt x="87" y="1415"/>
                </a:lnTo>
                <a:lnTo>
                  <a:pt x="87" y="1415"/>
                </a:lnTo>
                <a:lnTo>
                  <a:pt x="87" y="1415"/>
                </a:lnTo>
                <a:lnTo>
                  <a:pt x="87" y="1415"/>
                </a:lnTo>
                <a:lnTo>
                  <a:pt x="87" y="1415"/>
                </a:lnTo>
                <a:lnTo>
                  <a:pt x="87" y="1415"/>
                </a:lnTo>
                <a:lnTo>
                  <a:pt x="87" y="1415"/>
                </a:lnTo>
                <a:lnTo>
                  <a:pt x="87" y="1415"/>
                </a:lnTo>
                <a:lnTo>
                  <a:pt x="87" y="1415"/>
                </a:lnTo>
                <a:lnTo>
                  <a:pt x="87" y="1415"/>
                </a:lnTo>
                <a:lnTo>
                  <a:pt x="87" y="1415"/>
                </a:lnTo>
                <a:lnTo>
                  <a:pt x="88" y="1415"/>
                </a:lnTo>
                <a:lnTo>
                  <a:pt x="88" y="1415"/>
                </a:lnTo>
                <a:lnTo>
                  <a:pt x="88" y="1415"/>
                </a:lnTo>
                <a:lnTo>
                  <a:pt x="88" y="1415"/>
                </a:lnTo>
                <a:lnTo>
                  <a:pt x="88" y="1415"/>
                </a:lnTo>
                <a:lnTo>
                  <a:pt x="88" y="1415"/>
                </a:lnTo>
                <a:lnTo>
                  <a:pt x="88" y="1415"/>
                </a:lnTo>
                <a:lnTo>
                  <a:pt x="88" y="1415"/>
                </a:lnTo>
                <a:lnTo>
                  <a:pt x="88" y="1415"/>
                </a:lnTo>
                <a:lnTo>
                  <a:pt x="88" y="1415"/>
                </a:lnTo>
                <a:lnTo>
                  <a:pt x="88" y="1415"/>
                </a:lnTo>
                <a:lnTo>
                  <a:pt x="88" y="1415"/>
                </a:lnTo>
                <a:lnTo>
                  <a:pt x="88" y="1415"/>
                </a:lnTo>
                <a:lnTo>
                  <a:pt x="88" y="1415"/>
                </a:lnTo>
                <a:lnTo>
                  <a:pt x="88" y="1415"/>
                </a:lnTo>
                <a:lnTo>
                  <a:pt x="88" y="1415"/>
                </a:lnTo>
                <a:lnTo>
                  <a:pt x="89" y="1415"/>
                </a:lnTo>
                <a:lnTo>
                  <a:pt x="89" y="1415"/>
                </a:lnTo>
                <a:lnTo>
                  <a:pt x="89" y="1415"/>
                </a:lnTo>
                <a:lnTo>
                  <a:pt x="89" y="1415"/>
                </a:lnTo>
                <a:lnTo>
                  <a:pt x="89" y="1415"/>
                </a:lnTo>
                <a:lnTo>
                  <a:pt x="89" y="1415"/>
                </a:lnTo>
                <a:lnTo>
                  <a:pt x="89" y="1415"/>
                </a:lnTo>
                <a:lnTo>
                  <a:pt x="89" y="1415"/>
                </a:lnTo>
                <a:lnTo>
                  <a:pt x="89" y="1415"/>
                </a:lnTo>
                <a:lnTo>
                  <a:pt x="89" y="1415"/>
                </a:lnTo>
                <a:lnTo>
                  <a:pt x="89" y="1415"/>
                </a:lnTo>
                <a:lnTo>
                  <a:pt x="89" y="1415"/>
                </a:lnTo>
                <a:lnTo>
                  <a:pt x="90" y="1415"/>
                </a:lnTo>
                <a:lnTo>
                  <a:pt x="90" y="1415"/>
                </a:lnTo>
                <a:lnTo>
                  <a:pt x="90" y="1415"/>
                </a:lnTo>
                <a:lnTo>
                  <a:pt x="90" y="1415"/>
                </a:lnTo>
                <a:lnTo>
                  <a:pt x="90" y="1415"/>
                </a:lnTo>
                <a:lnTo>
                  <a:pt x="90" y="1415"/>
                </a:lnTo>
                <a:lnTo>
                  <a:pt x="90" y="1415"/>
                </a:lnTo>
                <a:lnTo>
                  <a:pt x="90" y="1415"/>
                </a:lnTo>
                <a:lnTo>
                  <a:pt x="90" y="1415"/>
                </a:lnTo>
                <a:lnTo>
                  <a:pt x="90" y="1415"/>
                </a:lnTo>
                <a:lnTo>
                  <a:pt x="90" y="1415"/>
                </a:lnTo>
                <a:lnTo>
                  <a:pt x="90" y="1415"/>
                </a:lnTo>
                <a:lnTo>
                  <a:pt x="90" y="1415"/>
                </a:lnTo>
                <a:lnTo>
                  <a:pt x="90" y="1415"/>
                </a:lnTo>
                <a:lnTo>
                  <a:pt x="90" y="1415"/>
                </a:lnTo>
                <a:lnTo>
                  <a:pt x="90" y="1415"/>
                </a:lnTo>
                <a:lnTo>
                  <a:pt x="91" y="1415"/>
                </a:lnTo>
                <a:lnTo>
                  <a:pt x="91" y="1415"/>
                </a:lnTo>
                <a:lnTo>
                  <a:pt x="91" y="1415"/>
                </a:lnTo>
                <a:lnTo>
                  <a:pt x="91" y="1415"/>
                </a:lnTo>
                <a:lnTo>
                  <a:pt x="91" y="1415"/>
                </a:lnTo>
                <a:lnTo>
                  <a:pt x="91" y="1415"/>
                </a:lnTo>
                <a:lnTo>
                  <a:pt x="91" y="1415"/>
                </a:lnTo>
                <a:lnTo>
                  <a:pt x="91" y="1415"/>
                </a:lnTo>
                <a:lnTo>
                  <a:pt x="91" y="1415"/>
                </a:lnTo>
                <a:lnTo>
                  <a:pt x="91" y="1415"/>
                </a:lnTo>
                <a:lnTo>
                  <a:pt x="91" y="1415"/>
                </a:lnTo>
                <a:lnTo>
                  <a:pt x="91" y="1415"/>
                </a:lnTo>
                <a:lnTo>
                  <a:pt x="91" y="1415"/>
                </a:lnTo>
                <a:lnTo>
                  <a:pt x="91" y="1415"/>
                </a:lnTo>
                <a:lnTo>
                  <a:pt x="91" y="1415"/>
                </a:lnTo>
                <a:lnTo>
                  <a:pt x="91" y="1415"/>
                </a:lnTo>
                <a:lnTo>
                  <a:pt x="91" y="1415"/>
                </a:lnTo>
                <a:lnTo>
                  <a:pt x="92" y="1415"/>
                </a:lnTo>
                <a:lnTo>
                  <a:pt x="92" y="1415"/>
                </a:lnTo>
                <a:lnTo>
                  <a:pt x="92" y="1415"/>
                </a:lnTo>
                <a:lnTo>
                  <a:pt x="92" y="1415"/>
                </a:lnTo>
                <a:lnTo>
                  <a:pt x="92" y="1415"/>
                </a:lnTo>
                <a:lnTo>
                  <a:pt x="92" y="1415"/>
                </a:lnTo>
                <a:lnTo>
                  <a:pt x="92" y="1415"/>
                </a:lnTo>
                <a:lnTo>
                  <a:pt x="92" y="1415"/>
                </a:lnTo>
                <a:lnTo>
                  <a:pt x="92" y="1415"/>
                </a:lnTo>
                <a:lnTo>
                  <a:pt x="92" y="1415"/>
                </a:lnTo>
                <a:lnTo>
                  <a:pt x="92" y="1415"/>
                </a:lnTo>
                <a:lnTo>
                  <a:pt x="93" y="1415"/>
                </a:lnTo>
                <a:lnTo>
                  <a:pt x="93" y="1415"/>
                </a:lnTo>
                <a:lnTo>
                  <a:pt x="93" y="1415"/>
                </a:lnTo>
                <a:lnTo>
                  <a:pt x="93" y="1415"/>
                </a:lnTo>
                <a:lnTo>
                  <a:pt x="93" y="1415"/>
                </a:lnTo>
                <a:lnTo>
                  <a:pt x="93" y="1415"/>
                </a:lnTo>
                <a:lnTo>
                  <a:pt x="93" y="1415"/>
                </a:lnTo>
                <a:lnTo>
                  <a:pt x="93" y="1415"/>
                </a:lnTo>
                <a:lnTo>
                  <a:pt x="93" y="1415"/>
                </a:lnTo>
                <a:lnTo>
                  <a:pt x="93" y="1415"/>
                </a:lnTo>
                <a:lnTo>
                  <a:pt x="93" y="1415"/>
                </a:lnTo>
                <a:lnTo>
                  <a:pt x="93" y="1415"/>
                </a:lnTo>
                <a:lnTo>
                  <a:pt x="93" y="1415"/>
                </a:lnTo>
                <a:lnTo>
                  <a:pt x="93" y="1415"/>
                </a:lnTo>
                <a:lnTo>
                  <a:pt x="93" y="1415"/>
                </a:lnTo>
                <a:lnTo>
                  <a:pt x="93" y="1415"/>
                </a:lnTo>
                <a:lnTo>
                  <a:pt x="94" y="1415"/>
                </a:lnTo>
                <a:lnTo>
                  <a:pt x="94" y="1415"/>
                </a:lnTo>
                <a:lnTo>
                  <a:pt x="94" y="1415"/>
                </a:lnTo>
                <a:lnTo>
                  <a:pt x="94" y="1415"/>
                </a:lnTo>
                <a:lnTo>
                  <a:pt x="94" y="1415"/>
                </a:lnTo>
                <a:lnTo>
                  <a:pt x="94" y="1415"/>
                </a:lnTo>
                <a:lnTo>
                  <a:pt x="94" y="1415"/>
                </a:lnTo>
                <a:lnTo>
                  <a:pt x="94" y="1415"/>
                </a:lnTo>
                <a:lnTo>
                  <a:pt x="94" y="1415"/>
                </a:lnTo>
                <a:lnTo>
                  <a:pt x="94" y="1415"/>
                </a:lnTo>
                <a:lnTo>
                  <a:pt x="94" y="1415"/>
                </a:lnTo>
                <a:lnTo>
                  <a:pt x="94" y="1415"/>
                </a:lnTo>
                <a:lnTo>
                  <a:pt x="94" y="1415"/>
                </a:lnTo>
                <a:lnTo>
                  <a:pt x="94" y="1415"/>
                </a:lnTo>
                <a:lnTo>
                  <a:pt x="94" y="1415"/>
                </a:lnTo>
                <a:lnTo>
                  <a:pt x="94" y="1415"/>
                </a:lnTo>
                <a:lnTo>
                  <a:pt x="94" y="1415"/>
                </a:lnTo>
                <a:lnTo>
                  <a:pt x="95" y="1415"/>
                </a:lnTo>
                <a:lnTo>
                  <a:pt x="95" y="1415"/>
                </a:lnTo>
                <a:lnTo>
                  <a:pt x="95" y="1415"/>
                </a:lnTo>
                <a:lnTo>
                  <a:pt x="95" y="1415"/>
                </a:lnTo>
                <a:lnTo>
                  <a:pt x="95" y="1415"/>
                </a:lnTo>
                <a:lnTo>
                  <a:pt x="95" y="1415"/>
                </a:lnTo>
                <a:lnTo>
                  <a:pt x="95" y="1415"/>
                </a:lnTo>
                <a:lnTo>
                  <a:pt x="95" y="1415"/>
                </a:lnTo>
                <a:lnTo>
                  <a:pt x="95" y="1415"/>
                </a:lnTo>
                <a:lnTo>
                  <a:pt x="95" y="1415"/>
                </a:lnTo>
                <a:lnTo>
                  <a:pt x="95" y="1415"/>
                </a:lnTo>
                <a:lnTo>
                  <a:pt x="95" y="1415"/>
                </a:lnTo>
                <a:lnTo>
                  <a:pt x="95" y="1415"/>
                </a:lnTo>
                <a:lnTo>
                  <a:pt x="95" y="1415"/>
                </a:lnTo>
                <a:lnTo>
                  <a:pt x="95" y="1415"/>
                </a:lnTo>
                <a:lnTo>
                  <a:pt x="95" y="1415"/>
                </a:lnTo>
                <a:lnTo>
                  <a:pt x="96" y="1415"/>
                </a:lnTo>
                <a:lnTo>
                  <a:pt x="96" y="1415"/>
                </a:lnTo>
                <a:lnTo>
                  <a:pt x="96" y="1415"/>
                </a:lnTo>
                <a:lnTo>
                  <a:pt x="96" y="1415"/>
                </a:lnTo>
                <a:lnTo>
                  <a:pt x="96" y="1415"/>
                </a:lnTo>
                <a:lnTo>
                  <a:pt x="96" y="1415"/>
                </a:lnTo>
                <a:lnTo>
                  <a:pt x="96" y="1415"/>
                </a:lnTo>
                <a:lnTo>
                  <a:pt x="96" y="1415"/>
                </a:lnTo>
                <a:lnTo>
                  <a:pt x="96" y="1415"/>
                </a:lnTo>
                <a:lnTo>
                  <a:pt x="96" y="1415"/>
                </a:lnTo>
                <a:lnTo>
                  <a:pt x="96" y="1415"/>
                </a:lnTo>
                <a:lnTo>
                  <a:pt x="97" y="1415"/>
                </a:lnTo>
                <a:lnTo>
                  <a:pt x="97" y="1415"/>
                </a:lnTo>
                <a:lnTo>
                  <a:pt x="97" y="1415"/>
                </a:lnTo>
                <a:lnTo>
                  <a:pt x="97" y="1415"/>
                </a:lnTo>
                <a:lnTo>
                  <a:pt x="97" y="1415"/>
                </a:lnTo>
                <a:lnTo>
                  <a:pt x="97" y="1415"/>
                </a:lnTo>
                <a:lnTo>
                  <a:pt x="97" y="1415"/>
                </a:lnTo>
                <a:lnTo>
                  <a:pt x="97" y="1415"/>
                </a:lnTo>
                <a:lnTo>
                  <a:pt x="97" y="1415"/>
                </a:lnTo>
                <a:lnTo>
                  <a:pt x="97" y="1415"/>
                </a:lnTo>
                <a:lnTo>
                  <a:pt x="97" y="1415"/>
                </a:lnTo>
                <a:lnTo>
                  <a:pt x="97" y="1415"/>
                </a:lnTo>
                <a:lnTo>
                  <a:pt x="97" y="1415"/>
                </a:lnTo>
                <a:lnTo>
                  <a:pt x="97" y="1415"/>
                </a:lnTo>
                <a:lnTo>
                  <a:pt x="97" y="1415"/>
                </a:lnTo>
                <a:lnTo>
                  <a:pt x="97" y="1415"/>
                </a:lnTo>
                <a:lnTo>
                  <a:pt x="97" y="1415"/>
                </a:lnTo>
                <a:lnTo>
                  <a:pt x="98" y="1415"/>
                </a:lnTo>
                <a:lnTo>
                  <a:pt x="98" y="1415"/>
                </a:lnTo>
                <a:lnTo>
                  <a:pt x="98" y="1415"/>
                </a:lnTo>
                <a:lnTo>
                  <a:pt x="98" y="1415"/>
                </a:lnTo>
                <a:lnTo>
                  <a:pt x="98" y="1415"/>
                </a:lnTo>
                <a:lnTo>
                  <a:pt x="98" y="1415"/>
                </a:lnTo>
                <a:lnTo>
                  <a:pt x="98" y="1415"/>
                </a:lnTo>
                <a:lnTo>
                  <a:pt x="98" y="1415"/>
                </a:lnTo>
                <a:lnTo>
                  <a:pt x="98" y="1415"/>
                </a:lnTo>
                <a:lnTo>
                  <a:pt x="98" y="1415"/>
                </a:lnTo>
                <a:lnTo>
                  <a:pt x="98" y="1415"/>
                </a:lnTo>
                <a:lnTo>
                  <a:pt x="98" y="1415"/>
                </a:lnTo>
                <a:lnTo>
                  <a:pt x="98" y="1415"/>
                </a:lnTo>
                <a:lnTo>
                  <a:pt x="98" y="1415"/>
                </a:lnTo>
                <a:lnTo>
                  <a:pt x="98" y="1415"/>
                </a:lnTo>
                <a:lnTo>
                  <a:pt x="98" y="1415"/>
                </a:lnTo>
                <a:lnTo>
                  <a:pt x="99" y="1415"/>
                </a:lnTo>
                <a:lnTo>
                  <a:pt x="99" y="1415"/>
                </a:lnTo>
                <a:lnTo>
                  <a:pt x="99" y="1415"/>
                </a:lnTo>
                <a:lnTo>
                  <a:pt x="99" y="1415"/>
                </a:lnTo>
                <a:lnTo>
                  <a:pt x="99" y="1415"/>
                </a:lnTo>
                <a:lnTo>
                  <a:pt x="99" y="1415"/>
                </a:lnTo>
                <a:lnTo>
                  <a:pt x="99" y="1415"/>
                </a:lnTo>
                <a:lnTo>
                  <a:pt x="99" y="1415"/>
                </a:lnTo>
                <a:lnTo>
                  <a:pt x="99" y="1415"/>
                </a:lnTo>
                <a:lnTo>
                  <a:pt x="99" y="1415"/>
                </a:lnTo>
                <a:lnTo>
                  <a:pt x="99" y="1415"/>
                </a:lnTo>
                <a:lnTo>
                  <a:pt x="100" y="1415"/>
                </a:lnTo>
                <a:lnTo>
                  <a:pt x="100" y="1415"/>
                </a:lnTo>
                <a:lnTo>
                  <a:pt x="100" y="1415"/>
                </a:lnTo>
                <a:lnTo>
                  <a:pt x="100" y="1415"/>
                </a:lnTo>
                <a:lnTo>
                  <a:pt x="100" y="1415"/>
                </a:lnTo>
                <a:lnTo>
                  <a:pt x="100" y="1415"/>
                </a:lnTo>
                <a:lnTo>
                  <a:pt x="100" y="1415"/>
                </a:lnTo>
                <a:lnTo>
                  <a:pt x="100" y="1415"/>
                </a:lnTo>
                <a:lnTo>
                  <a:pt x="100" y="1415"/>
                </a:lnTo>
                <a:lnTo>
                  <a:pt x="100" y="1415"/>
                </a:lnTo>
                <a:lnTo>
                  <a:pt x="100" y="1415"/>
                </a:lnTo>
                <a:lnTo>
                  <a:pt x="100" y="1415"/>
                </a:lnTo>
                <a:lnTo>
                  <a:pt x="100" y="1415"/>
                </a:lnTo>
                <a:lnTo>
                  <a:pt x="100" y="1415"/>
                </a:lnTo>
                <a:lnTo>
                  <a:pt x="100" y="1415"/>
                </a:lnTo>
                <a:lnTo>
                  <a:pt x="100" y="1415"/>
                </a:lnTo>
                <a:lnTo>
                  <a:pt x="100" y="1415"/>
                </a:lnTo>
                <a:lnTo>
                  <a:pt x="101" y="1415"/>
                </a:lnTo>
                <a:lnTo>
                  <a:pt x="101" y="1415"/>
                </a:lnTo>
                <a:lnTo>
                  <a:pt x="101" y="1415"/>
                </a:lnTo>
                <a:lnTo>
                  <a:pt x="101" y="1415"/>
                </a:lnTo>
                <a:lnTo>
                  <a:pt x="101" y="1415"/>
                </a:lnTo>
                <a:lnTo>
                  <a:pt x="101" y="1415"/>
                </a:lnTo>
                <a:lnTo>
                  <a:pt x="101" y="1415"/>
                </a:lnTo>
                <a:lnTo>
                  <a:pt x="101" y="1415"/>
                </a:lnTo>
                <a:lnTo>
                  <a:pt x="101" y="1415"/>
                </a:lnTo>
                <a:lnTo>
                  <a:pt x="101" y="1415"/>
                </a:lnTo>
                <a:lnTo>
                  <a:pt x="101" y="1415"/>
                </a:lnTo>
                <a:lnTo>
                  <a:pt x="101" y="1415"/>
                </a:lnTo>
                <a:lnTo>
                  <a:pt x="101" y="1415"/>
                </a:lnTo>
                <a:lnTo>
                  <a:pt x="101" y="1415"/>
                </a:lnTo>
                <a:lnTo>
                  <a:pt x="101" y="1415"/>
                </a:lnTo>
                <a:lnTo>
                  <a:pt x="101" y="1415"/>
                </a:lnTo>
                <a:lnTo>
                  <a:pt x="102" y="1415"/>
                </a:lnTo>
                <a:lnTo>
                  <a:pt x="102" y="1415"/>
                </a:lnTo>
                <a:lnTo>
                  <a:pt x="102" y="1415"/>
                </a:lnTo>
                <a:lnTo>
                  <a:pt x="102" y="1415"/>
                </a:lnTo>
                <a:lnTo>
                  <a:pt x="102" y="1415"/>
                </a:lnTo>
                <a:lnTo>
                  <a:pt x="102" y="1415"/>
                </a:lnTo>
                <a:lnTo>
                  <a:pt x="102" y="1415"/>
                </a:lnTo>
                <a:lnTo>
                  <a:pt x="102" y="1415"/>
                </a:lnTo>
                <a:lnTo>
                  <a:pt x="102" y="1415"/>
                </a:lnTo>
                <a:lnTo>
                  <a:pt x="102" y="1415"/>
                </a:lnTo>
                <a:lnTo>
                  <a:pt x="102" y="1415"/>
                </a:lnTo>
                <a:lnTo>
                  <a:pt x="102" y="1415"/>
                </a:lnTo>
                <a:lnTo>
                  <a:pt x="102" y="1415"/>
                </a:lnTo>
                <a:lnTo>
                  <a:pt x="102" y="1415"/>
                </a:lnTo>
                <a:lnTo>
                  <a:pt x="102" y="1415"/>
                </a:lnTo>
                <a:lnTo>
                  <a:pt x="102" y="1415"/>
                </a:lnTo>
                <a:lnTo>
                  <a:pt x="102" y="1415"/>
                </a:lnTo>
                <a:lnTo>
                  <a:pt x="103" y="1415"/>
                </a:lnTo>
                <a:lnTo>
                  <a:pt x="103" y="1415"/>
                </a:lnTo>
                <a:lnTo>
                  <a:pt x="103" y="1415"/>
                </a:lnTo>
                <a:lnTo>
                  <a:pt x="103" y="1415"/>
                </a:lnTo>
                <a:lnTo>
                  <a:pt x="103" y="1415"/>
                </a:lnTo>
                <a:lnTo>
                  <a:pt x="103" y="1415"/>
                </a:lnTo>
                <a:lnTo>
                  <a:pt x="103" y="1415"/>
                </a:lnTo>
                <a:lnTo>
                  <a:pt x="103" y="1415"/>
                </a:lnTo>
                <a:lnTo>
                  <a:pt x="103" y="1415"/>
                </a:lnTo>
                <a:lnTo>
                  <a:pt x="103" y="1415"/>
                </a:lnTo>
                <a:lnTo>
                  <a:pt x="103" y="1415"/>
                </a:lnTo>
                <a:lnTo>
                  <a:pt x="104" y="1415"/>
                </a:lnTo>
                <a:lnTo>
                  <a:pt x="104" y="1415"/>
                </a:lnTo>
                <a:lnTo>
                  <a:pt x="104" y="1415"/>
                </a:lnTo>
                <a:lnTo>
                  <a:pt x="104" y="1415"/>
                </a:lnTo>
                <a:lnTo>
                  <a:pt x="104" y="1415"/>
                </a:lnTo>
                <a:lnTo>
                  <a:pt x="104" y="1415"/>
                </a:lnTo>
                <a:lnTo>
                  <a:pt x="104" y="1415"/>
                </a:lnTo>
                <a:lnTo>
                  <a:pt x="104" y="1415"/>
                </a:lnTo>
                <a:lnTo>
                  <a:pt x="104" y="1415"/>
                </a:lnTo>
                <a:lnTo>
                  <a:pt x="104" y="1415"/>
                </a:lnTo>
                <a:lnTo>
                  <a:pt x="104" y="1415"/>
                </a:lnTo>
                <a:lnTo>
                  <a:pt x="104" y="1415"/>
                </a:lnTo>
                <a:lnTo>
                  <a:pt x="104" y="1415"/>
                </a:lnTo>
                <a:lnTo>
                  <a:pt x="104" y="1415"/>
                </a:lnTo>
                <a:lnTo>
                  <a:pt x="104" y="1415"/>
                </a:lnTo>
                <a:lnTo>
                  <a:pt x="104" y="1415"/>
                </a:lnTo>
                <a:lnTo>
                  <a:pt x="105" y="1415"/>
                </a:lnTo>
                <a:lnTo>
                  <a:pt x="105" y="1415"/>
                </a:lnTo>
                <a:lnTo>
                  <a:pt x="105" y="1415"/>
                </a:lnTo>
                <a:lnTo>
                  <a:pt x="105" y="1415"/>
                </a:lnTo>
                <a:lnTo>
                  <a:pt x="105" y="1415"/>
                </a:lnTo>
                <a:lnTo>
                  <a:pt x="105" y="1415"/>
                </a:lnTo>
                <a:lnTo>
                  <a:pt x="105" y="1415"/>
                </a:lnTo>
                <a:lnTo>
                  <a:pt x="105" y="1415"/>
                </a:lnTo>
                <a:lnTo>
                  <a:pt x="105" y="1415"/>
                </a:lnTo>
                <a:lnTo>
                  <a:pt x="105" y="1415"/>
                </a:lnTo>
                <a:lnTo>
                  <a:pt x="105" y="1415"/>
                </a:lnTo>
                <a:lnTo>
                  <a:pt x="105" y="1415"/>
                </a:lnTo>
                <a:lnTo>
                  <a:pt x="105" y="1415"/>
                </a:lnTo>
                <a:lnTo>
                  <a:pt x="105" y="1415"/>
                </a:lnTo>
                <a:lnTo>
                  <a:pt x="105" y="1415"/>
                </a:lnTo>
                <a:lnTo>
                  <a:pt x="105" y="1415"/>
                </a:lnTo>
                <a:lnTo>
                  <a:pt x="105" y="1415"/>
                </a:lnTo>
                <a:lnTo>
                  <a:pt x="106" y="1415"/>
                </a:lnTo>
                <a:lnTo>
                  <a:pt x="106" y="1415"/>
                </a:lnTo>
                <a:lnTo>
                  <a:pt x="106" y="1415"/>
                </a:lnTo>
                <a:lnTo>
                  <a:pt x="106" y="1415"/>
                </a:lnTo>
                <a:lnTo>
                  <a:pt x="106" y="1415"/>
                </a:lnTo>
                <a:lnTo>
                  <a:pt x="106" y="1415"/>
                </a:lnTo>
                <a:lnTo>
                  <a:pt x="106" y="1415"/>
                </a:lnTo>
                <a:lnTo>
                  <a:pt x="106" y="1415"/>
                </a:lnTo>
                <a:lnTo>
                  <a:pt x="106" y="1415"/>
                </a:lnTo>
                <a:lnTo>
                  <a:pt x="106" y="1415"/>
                </a:lnTo>
                <a:lnTo>
                  <a:pt x="106" y="1415"/>
                </a:lnTo>
                <a:lnTo>
                  <a:pt x="107" y="1415"/>
                </a:lnTo>
                <a:lnTo>
                  <a:pt x="107" y="1415"/>
                </a:lnTo>
                <a:lnTo>
                  <a:pt x="107" y="1415"/>
                </a:lnTo>
                <a:lnTo>
                  <a:pt x="107" y="1415"/>
                </a:lnTo>
                <a:lnTo>
                  <a:pt x="107" y="1415"/>
                </a:lnTo>
                <a:lnTo>
                  <a:pt x="107" y="1415"/>
                </a:lnTo>
                <a:lnTo>
                  <a:pt x="107" y="1415"/>
                </a:lnTo>
                <a:lnTo>
                  <a:pt x="107" y="1415"/>
                </a:lnTo>
                <a:lnTo>
                  <a:pt x="107" y="1415"/>
                </a:lnTo>
                <a:lnTo>
                  <a:pt x="107" y="1415"/>
                </a:lnTo>
                <a:lnTo>
                  <a:pt x="107" y="1415"/>
                </a:lnTo>
                <a:lnTo>
                  <a:pt x="107" y="1415"/>
                </a:lnTo>
                <a:lnTo>
                  <a:pt x="107" y="1415"/>
                </a:lnTo>
                <a:lnTo>
                  <a:pt x="107" y="1415"/>
                </a:lnTo>
                <a:lnTo>
                  <a:pt x="107" y="1415"/>
                </a:lnTo>
                <a:lnTo>
                  <a:pt x="107" y="1415"/>
                </a:lnTo>
                <a:lnTo>
                  <a:pt x="107" y="1415"/>
                </a:lnTo>
                <a:lnTo>
                  <a:pt x="108" y="1415"/>
                </a:lnTo>
                <a:lnTo>
                  <a:pt x="108" y="1415"/>
                </a:lnTo>
                <a:lnTo>
                  <a:pt x="108" y="1415"/>
                </a:lnTo>
                <a:lnTo>
                  <a:pt x="108" y="1415"/>
                </a:lnTo>
                <a:lnTo>
                  <a:pt x="108" y="1415"/>
                </a:lnTo>
                <a:lnTo>
                  <a:pt x="108" y="1415"/>
                </a:lnTo>
                <a:lnTo>
                  <a:pt x="108" y="1415"/>
                </a:lnTo>
                <a:lnTo>
                  <a:pt x="108" y="1415"/>
                </a:lnTo>
                <a:lnTo>
                  <a:pt x="108" y="1415"/>
                </a:lnTo>
                <a:lnTo>
                  <a:pt x="108" y="1415"/>
                </a:lnTo>
                <a:lnTo>
                  <a:pt x="108" y="1415"/>
                </a:lnTo>
                <a:lnTo>
                  <a:pt x="108" y="1415"/>
                </a:lnTo>
                <a:lnTo>
                  <a:pt x="108" y="1415"/>
                </a:lnTo>
                <a:lnTo>
                  <a:pt x="108" y="1415"/>
                </a:lnTo>
                <a:lnTo>
                  <a:pt x="108" y="1415"/>
                </a:lnTo>
                <a:lnTo>
                  <a:pt x="108" y="1415"/>
                </a:lnTo>
                <a:lnTo>
                  <a:pt x="109" y="1415"/>
                </a:lnTo>
                <a:lnTo>
                  <a:pt x="109" y="1415"/>
                </a:lnTo>
                <a:lnTo>
                  <a:pt x="109" y="1415"/>
                </a:lnTo>
                <a:lnTo>
                  <a:pt x="109" y="1415"/>
                </a:lnTo>
                <a:lnTo>
                  <a:pt x="109" y="1415"/>
                </a:lnTo>
                <a:lnTo>
                  <a:pt x="109" y="1415"/>
                </a:lnTo>
                <a:lnTo>
                  <a:pt x="109" y="1415"/>
                </a:lnTo>
                <a:lnTo>
                  <a:pt x="109" y="1415"/>
                </a:lnTo>
                <a:lnTo>
                  <a:pt x="109" y="1415"/>
                </a:lnTo>
                <a:lnTo>
                  <a:pt x="109" y="1415"/>
                </a:lnTo>
                <a:lnTo>
                  <a:pt x="109" y="1415"/>
                </a:lnTo>
                <a:lnTo>
                  <a:pt x="109" y="1415"/>
                </a:lnTo>
                <a:lnTo>
                  <a:pt x="109" y="1415"/>
                </a:lnTo>
                <a:lnTo>
                  <a:pt x="109" y="1415"/>
                </a:lnTo>
                <a:lnTo>
                  <a:pt x="109" y="1415"/>
                </a:lnTo>
                <a:lnTo>
                  <a:pt x="109" y="1415"/>
                </a:lnTo>
                <a:lnTo>
                  <a:pt x="110" y="1415"/>
                </a:lnTo>
                <a:lnTo>
                  <a:pt x="110" y="1415"/>
                </a:lnTo>
                <a:lnTo>
                  <a:pt x="110" y="1415"/>
                </a:lnTo>
                <a:lnTo>
                  <a:pt x="110" y="1415"/>
                </a:lnTo>
                <a:lnTo>
                  <a:pt x="110" y="1415"/>
                </a:lnTo>
                <a:lnTo>
                  <a:pt x="110" y="1415"/>
                </a:lnTo>
                <a:lnTo>
                  <a:pt x="110" y="1415"/>
                </a:lnTo>
                <a:lnTo>
                  <a:pt x="110" y="1415"/>
                </a:lnTo>
                <a:lnTo>
                  <a:pt x="110" y="1415"/>
                </a:lnTo>
                <a:lnTo>
                  <a:pt x="110" y="1415"/>
                </a:lnTo>
                <a:lnTo>
                  <a:pt x="110" y="1415"/>
                </a:lnTo>
                <a:lnTo>
                  <a:pt x="110" y="1415"/>
                </a:lnTo>
                <a:lnTo>
                  <a:pt x="111" y="1415"/>
                </a:lnTo>
                <a:lnTo>
                  <a:pt x="111" y="1415"/>
                </a:lnTo>
                <a:lnTo>
                  <a:pt x="111" y="1415"/>
                </a:lnTo>
                <a:lnTo>
                  <a:pt x="111" y="1415"/>
                </a:lnTo>
                <a:lnTo>
                  <a:pt x="111" y="1415"/>
                </a:lnTo>
                <a:lnTo>
                  <a:pt x="111" y="1415"/>
                </a:lnTo>
                <a:lnTo>
                  <a:pt x="111" y="1415"/>
                </a:lnTo>
                <a:lnTo>
                  <a:pt x="111" y="1415"/>
                </a:lnTo>
                <a:lnTo>
                  <a:pt x="111" y="1415"/>
                </a:lnTo>
                <a:lnTo>
                  <a:pt x="111" y="1415"/>
                </a:lnTo>
                <a:lnTo>
                  <a:pt x="111" y="1415"/>
                </a:lnTo>
                <a:lnTo>
                  <a:pt x="111" y="1415"/>
                </a:lnTo>
                <a:lnTo>
                  <a:pt x="111" y="1415"/>
                </a:lnTo>
                <a:lnTo>
                  <a:pt x="111" y="1415"/>
                </a:lnTo>
                <a:lnTo>
                  <a:pt x="111" y="1415"/>
                </a:lnTo>
                <a:lnTo>
                  <a:pt x="111" y="1415"/>
                </a:lnTo>
                <a:lnTo>
                  <a:pt x="112" y="1415"/>
                </a:lnTo>
                <a:lnTo>
                  <a:pt x="112" y="1415"/>
                </a:lnTo>
                <a:lnTo>
                  <a:pt x="112" y="1415"/>
                </a:lnTo>
                <a:lnTo>
                  <a:pt x="112" y="1415"/>
                </a:lnTo>
                <a:lnTo>
                  <a:pt x="112" y="1415"/>
                </a:lnTo>
                <a:lnTo>
                  <a:pt x="112" y="1415"/>
                </a:lnTo>
                <a:lnTo>
                  <a:pt x="112" y="1415"/>
                </a:lnTo>
                <a:lnTo>
                  <a:pt x="112" y="1415"/>
                </a:lnTo>
                <a:lnTo>
                  <a:pt x="112" y="1415"/>
                </a:lnTo>
                <a:lnTo>
                  <a:pt x="112" y="1415"/>
                </a:lnTo>
                <a:lnTo>
                  <a:pt x="112" y="1415"/>
                </a:lnTo>
                <a:lnTo>
                  <a:pt x="112" y="1415"/>
                </a:lnTo>
                <a:lnTo>
                  <a:pt x="112" y="1415"/>
                </a:lnTo>
                <a:lnTo>
                  <a:pt x="112" y="1415"/>
                </a:lnTo>
                <a:lnTo>
                  <a:pt x="112" y="1415"/>
                </a:lnTo>
                <a:lnTo>
                  <a:pt x="112" y="1415"/>
                </a:lnTo>
                <a:lnTo>
                  <a:pt x="112" y="1415"/>
                </a:lnTo>
                <a:lnTo>
                  <a:pt x="113" y="1415"/>
                </a:lnTo>
                <a:lnTo>
                  <a:pt x="113" y="1415"/>
                </a:lnTo>
                <a:lnTo>
                  <a:pt x="113" y="1415"/>
                </a:lnTo>
                <a:lnTo>
                  <a:pt x="113" y="1415"/>
                </a:lnTo>
                <a:lnTo>
                  <a:pt x="113" y="1415"/>
                </a:lnTo>
                <a:lnTo>
                  <a:pt x="113" y="1415"/>
                </a:lnTo>
                <a:lnTo>
                  <a:pt x="113" y="1415"/>
                </a:lnTo>
                <a:lnTo>
                  <a:pt x="113" y="1415"/>
                </a:lnTo>
                <a:lnTo>
                  <a:pt x="113" y="1415"/>
                </a:lnTo>
                <a:lnTo>
                  <a:pt x="113" y="1415"/>
                </a:lnTo>
                <a:lnTo>
                  <a:pt x="113" y="1415"/>
                </a:lnTo>
                <a:lnTo>
                  <a:pt x="113" y="1415"/>
                </a:lnTo>
                <a:lnTo>
                  <a:pt x="113" y="1415"/>
                </a:lnTo>
                <a:lnTo>
                  <a:pt x="113" y="1415"/>
                </a:lnTo>
                <a:lnTo>
                  <a:pt x="113" y="1415"/>
                </a:lnTo>
                <a:lnTo>
                  <a:pt x="113" y="1415"/>
                </a:lnTo>
                <a:lnTo>
                  <a:pt x="114" y="1415"/>
                </a:lnTo>
                <a:lnTo>
                  <a:pt x="114" y="1415"/>
                </a:lnTo>
                <a:lnTo>
                  <a:pt x="114" y="1415"/>
                </a:lnTo>
                <a:lnTo>
                  <a:pt x="114" y="1415"/>
                </a:lnTo>
                <a:lnTo>
                  <a:pt x="114" y="1415"/>
                </a:lnTo>
                <a:lnTo>
                  <a:pt x="114" y="1415"/>
                </a:lnTo>
                <a:lnTo>
                  <a:pt x="114" y="1415"/>
                </a:lnTo>
                <a:lnTo>
                  <a:pt x="114" y="1415"/>
                </a:lnTo>
                <a:lnTo>
                  <a:pt x="114" y="1415"/>
                </a:lnTo>
                <a:lnTo>
                  <a:pt x="114" y="1415"/>
                </a:lnTo>
                <a:lnTo>
                  <a:pt x="114" y="1415"/>
                </a:lnTo>
                <a:lnTo>
                  <a:pt x="115" y="1415"/>
                </a:lnTo>
                <a:lnTo>
                  <a:pt x="115" y="1415"/>
                </a:lnTo>
                <a:lnTo>
                  <a:pt x="115" y="1415"/>
                </a:lnTo>
                <a:lnTo>
                  <a:pt x="115" y="1415"/>
                </a:lnTo>
                <a:lnTo>
                  <a:pt x="115" y="1415"/>
                </a:lnTo>
                <a:lnTo>
                  <a:pt x="115" y="1415"/>
                </a:lnTo>
                <a:lnTo>
                  <a:pt x="115" y="1415"/>
                </a:lnTo>
                <a:lnTo>
                  <a:pt x="115" y="1415"/>
                </a:lnTo>
                <a:lnTo>
                  <a:pt x="115" y="1415"/>
                </a:lnTo>
                <a:lnTo>
                  <a:pt x="115" y="1415"/>
                </a:lnTo>
                <a:lnTo>
                  <a:pt x="115" y="1415"/>
                </a:lnTo>
                <a:lnTo>
                  <a:pt x="115" y="1415"/>
                </a:lnTo>
                <a:lnTo>
                  <a:pt x="115" y="1415"/>
                </a:lnTo>
                <a:lnTo>
                  <a:pt x="115" y="1415"/>
                </a:lnTo>
                <a:lnTo>
                  <a:pt x="115" y="1415"/>
                </a:lnTo>
                <a:lnTo>
                  <a:pt x="115" y="1415"/>
                </a:lnTo>
                <a:lnTo>
                  <a:pt x="115" y="1415"/>
                </a:lnTo>
                <a:lnTo>
                  <a:pt x="116" y="1415"/>
                </a:lnTo>
                <a:lnTo>
                  <a:pt x="116" y="1415"/>
                </a:lnTo>
                <a:lnTo>
                  <a:pt x="116" y="1415"/>
                </a:lnTo>
                <a:lnTo>
                  <a:pt x="116" y="1415"/>
                </a:lnTo>
                <a:lnTo>
                  <a:pt x="116" y="1415"/>
                </a:lnTo>
                <a:lnTo>
                  <a:pt x="116" y="1415"/>
                </a:lnTo>
                <a:lnTo>
                  <a:pt x="116" y="1415"/>
                </a:lnTo>
                <a:lnTo>
                  <a:pt x="116" y="1415"/>
                </a:lnTo>
                <a:lnTo>
                  <a:pt x="116" y="1415"/>
                </a:lnTo>
                <a:lnTo>
                  <a:pt x="116" y="1415"/>
                </a:lnTo>
                <a:lnTo>
                  <a:pt x="116" y="1415"/>
                </a:lnTo>
                <a:lnTo>
                  <a:pt x="116" y="1415"/>
                </a:lnTo>
                <a:lnTo>
                  <a:pt x="116" y="1415"/>
                </a:lnTo>
                <a:lnTo>
                  <a:pt x="116" y="1415"/>
                </a:lnTo>
                <a:lnTo>
                  <a:pt x="116" y="1415"/>
                </a:lnTo>
                <a:lnTo>
                  <a:pt x="116" y="1415"/>
                </a:lnTo>
                <a:lnTo>
                  <a:pt x="117" y="1415"/>
                </a:lnTo>
                <a:lnTo>
                  <a:pt x="117" y="1415"/>
                </a:lnTo>
                <a:lnTo>
                  <a:pt x="117" y="1415"/>
                </a:lnTo>
                <a:lnTo>
                  <a:pt x="117" y="1415"/>
                </a:lnTo>
                <a:lnTo>
                  <a:pt x="117" y="1415"/>
                </a:lnTo>
                <a:lnTo>
                  <a:pt x="117" y="1415"/>
                </a:lnTo>
                <a:lnTo>
                  <a:pt x="117" y="1415"/>
                </a:lnTo>
                <a:lnTo>
                  <a:pt x="117" y="1415"/>
                </a:lnTo>
                <a:lnTo>
                  <a:pt x="117" y="1415"/>
                </a:lnTo>
                <a:lnTo>
                  <a:pt x="117" y="1415"/>
                </a:lnTo>
                <a:lnTo>
                  <a:pt x="117" y="1415"/>
                </a:lnTo>
                <a:lnTo>
                  <a:pt x="118" y="1415"/>
                </a:lnTo>
                <a:lnTo>
                  <a:pt x="118" y="1415"/>
                </a:lnTo>
                <a:lnTo>
                  <a:pt x="118" y="1415"/>
                </a:lnTo>
                <a:lnTo>
                  <a:pt x="118" y="1415"/>
                </a:lnTo>
                <a:lnTo>
                  <a:pt x="118" y="1415"/>
                </a:lnTo>
                <a:lnTo>
                  <a:pt x="118" y="1415"/>
                </a:lnTo>
                <a:lnTo>
                  <a:pt x="118" y="1415"/>
                </a:lnTo>
                <a:lnTo>
                  <a:pt x="118" y="1415"/>
                </a:lnTo>
                <a:lnTo>
                  <a:pt x="118" y="1415"/>
                </a:lnTo>
                <a:lnTo>
                  <a:pt x="118" y="1415"/>
                </a:lnTo>
                <a:lnTo>
                  <a:pt x="118" y="1415"/>
                </a:lnTo>
                <a:lnTo>
                  <a:pt x="118" y="1415"/>
                </a:lnTo>
                <a:lnTo>
                  <a:pt x="118" y="1415"/>
                </a:lnTo>
                <a:lnTo>
                  <a:pt x="118" y="1415"/>
                </a:lnTo>
                <a:lnTo>
                  <a:pt x="118" y="1415"/>
                </a:lnTo>
                <a:lnTo>
                  <a:pt x="118" y="1415"/>
                </a:lnTo>
                <a:lnTo>
                  <a:pt x="118" y="1415"/>
                </a:lnTo>
                <a:lnTo>
                  <a:pt x="119" y="1415"/>
                </a:lnTo>
                <a:lnTo>
                  <a:pt x="119" y="1415"/>
                </a:lnTo>
                <a:lnTo>
                  <a:pt x="119" y="1415"/>
                </a:lnTo>
                <a:lnTo>
                  <a:pt x="119" y="1415"/>
                </a:lnTo>
                <a:lnTo>
                  <a:pt x="119" y="1415"/>
                </a:lnTo>
                <a:lnTo>
                  <a:pt x="119" y="1415"/>
                </a:lnTo>
                <a:lnTo>
                  <a:pt x="119" y="1415"/>
                </a:lnTo>
                <a:lnTo>
                  <a:pt x="119" y="1415"/>
                </a:lnTo>
                <a:lnTo>
                  <a:pt x="119" y="1415"/>
                </a:lnTo>
                <a:lnTo>
                  <a:pt x="119" y="1415"/>
                </a:lnTo>
                <a:lnTo>
                  <a:pt x="119" y="1415"/>
                </a:lnTo>
                <a:lnTo>
                  <a:pt x="119" y="1415"/>
                </a:lnTo>
                <a:lnTo>
                  <a:pt x="119" y="1415"/>
                </a:lnTo>
                <a:lnTo>
                  <a:pt x="119" y="1415"/>
                </a:lnTo>
                <a:lnTo>
                  <a:pt x="119" y="1415"/>
                </a:lnTo>
                <a:lnTo>
                  <a:pt x="119" y="1415"/>
                </a:lnTo>
                <a:lnTo>
                  <a:pt x="120" y="1415"/>
                </a:lnTo>
                <a:lnTo>
                  <a:pt x="120" y="1415"/>
                </a:lnTo>
                <a:lnTo>
                  <a:pt x="120" y="1415"/>
                </a:lnTo>
                <a:lnTo>
                  <a:pt x="120" y="1415"/>
                </a:lnTo>
                <a:lnTo>
                  <a:pt x="120" y="1415"/>
                </a:lnTo>
                <a:lnTo>
                  <a:pt x="120" y="1415"/>
                </a:lnTo>
                <a:lnTo>
                  <a:pt x="120" y="1415"/>
                </a:lnTo>
                <a:lnTo>
                  <a:pt x="120" y="1415"/>
                </a:lnTo>
                <a:lnTo>
                  <a:pt x="120" y="1414"/>
                </a:lnTo>
                <a:lnTo>
                  <a:pt x="120" y="1414"/>
                </a:lnTo>
                <a:lnTo>
                  <a:pt x="120" y="1414"/>
                </a:lnTo>
                <a:lnTo>
                  <a:pt x="120" y="1414"/>
                </a:lnTo>
                <a:lnTo>
                  <a:pt x="120" y="1414"/>
                </a:lnTo>
                <a:lnTo>
                  <a:pt x="120" y="1414"/>
                </a:lnTo>
                <a:lnTo>
                  <a:pt x="120" y="1414"/>
                </a:lnTo>
                <a:lnTo>
                  <a:pt x="120" y="1414"/>
                </a:lnTo>
                <a:lnTo>
                  <a:pt x="120" y="1414"/>
                </a:lnTo>
                <a:lnTo>
                  <a:pt x="121" y="1414"/>
                </a:lnTo>
                <a:lnTo>
                  <a:pt x="121" y="1414"/>
                </a:lnTo>
                <a:lnTo>
                  <a:pt x="121" y="1414"/>
                </a:lnTo>
                <a:lnTo>
                  <a:pt x="121" y="1414"/>
                </a:lnTo>
                <a:lnTo>
                  <a:pt x="121" y="1414"/>
                </a:lnTo>
                <a:lnTo>
                  <a:pt x="121" y="1414"/>
                </a:lnTo>
                <a:lnTo>
                  <a:pt x="121" y="1414"/>
                </a:lnTo>
                <a:lnTo>
                  <a:pt x="121" y="1414"/>
                </a:lnTo>
                <a:lnTo>
                  <a:pt x="121" y="1414"/>
                </a:lnTo>
                <a:lnTo>
                  <a:pt x="121" y="1414"/>
                </a:lnTo>
                <a:lnTo>
                  <a:pt x="121" y="1414"/>
                </a:lnTo>
                <a:lnTo>
                  <a:pt x="122" y="1414"/>
                </a:lnTo>
                <a:lnTo>
                  <a:pt x="122" y="1414"/>
                </a:lnTo>
                <a:lnTo>
                  <a:pt x="122" y="1414"/>
                </a:lnTo>
                <a:lnTo>
                  <a:pt x="122" y="1414"/>
                </a:lnTo>
                <a:lnTo>
                  <a:pt x="122" y="1414"/>
                </a:lnTo>
                <a:lnTo>
                  <a:pt x="122" y="1414"/>
                </a:lnTo>
                <a:lnTo>
                  <a:pt x="122" y="1414"/>
                </a:lnTo>
                <a:lnTo>
                  <a:pt x="122" y="1414"/>
                </a:lnTo>
                <a:lnTo>
                  <a:pt x="122" y="1414"/>
                </a:lnTo>
                <a:lnTo>
                  <a:pt x="122" y="1414"/>
                </a:lnTo>
                <a:lnTo>
                  <a:pt x="122" y="1414"/>
                </a:lnTo>
                <a:lnTo>
                  <a:pt x="122" y="1414"/>
                </a:lnTo>
                <a:lnTo>
                  <a:pt x="122" y="1414"/>
                </a:lnTo>
                <a:lnTo>
                  <a:pt x="122" y="1414"/>
                </a:lnTo>
                <a:lnTo>
                  <a:pt x="122" y="1414"/>
                </a:lnTo>
                <a:lnTo>
                  <a:pt x="122" y="1414"/>
                </a:lnTo>
                <a:lnTo>
                  <a:pt x="123" y="1414"/>
                </a:lnTo>
                <a:lnTo>
                  <a:pt x="123" y="1414"/>
                </a:lnTo>
                <a:lnTo>
                  <a:pt x="123" y="1414"/>
                </a:lnTo>
                <a:lnTo>
                  <a:pt x="123" y="1414"/>
                </a:lnTo>
                <a:lnTo>
                  <a:pt x="123" y="1414"/>
                </a:lnTo>
                <a:lnTo>
                  <a:pt x="123" y="1414"/>
                </a:lnTo>
                <a:lnTo>
                  <a:pt x="123" y="1414"/>
                </a:lnTo>
                <a:lnTo>
                  <a:pt x="123" y="1414"/>
                </a:lnTo>
                <a:lnTo>
                  <a:pt x="123" y="1414"/>
                </a:lnTo>
                <a:lnTo>
                  <a:pt x="123" y="1414"/>
                </a:lnTo>
                <a:lnTo>
                  <a:pt x="123" y="1414"/>
                </a:lnTo>
                <a:lnTo>
                  <a:pt x="123" y="1414"/>
                </a:lnTo>
                <a:lnTo>
                  <a:pt x="123" y="1414"/>
                </a:lnTo>
                <a:lnTo>
                  <a:pt x="123" y="1414"/>
                </a:lnTo>
                <a:lnTo>
                  <a:pt x="123" y="1414"/>
                </a:lnTo>
                <a:lnTo>
                  <a:pt x="123" y="1414"/>
                </a:lnTo>
                <a:lnTo>
                  <a:pt x="123" y="1414"/>
                </a:lnTo>
                <a:lnTo>
                  <a:pt x="124" y="1414"/>
                </a:lnTo>
                <a:lnTo>
                  <a:pt x="124" y="1414"/>
                </a:lnTo>
                <a:lnTo>
                  <a:pt x="124" y="1414"/>
                </a:lnTo>
                <a:lnTo>
                  <a:pt x="124" y="1414"/>
                </a:lnTo>
                <a:lnTo>
                  <a:pt x="124" y="1414"/>
                </a:lnTo>
                <a:lnTo>
                  <a:pt x="124" y="1414"/>
                </a:lnTo>
                <a:lnTo>
                  <a:pt x="124" y="1414"/>
                </a:lnTo>
                <a:lnTo>
                  <a:pt x="124" y="1414"/>
                </a:lnTo>
                <a:lnTo>
                  <a:pt x="124" y="1414"/>
                </a:lnTo>
                <a:lnTo>
                  <a:pt x="124" y="1414"/>
                </a:lnTo>
                <a:lnTo>
                  <a:pt x="124" y="1414"/>
                </a:lnTo>
                <a:lnTo>
                  <a:pt x="125" y="1414"/>
                </a:lnTo>
                <a:lnTo>
                  <a:pt x="125" y="1414"/>
                </a:lnTo>
                <a:lnTo>
                  <a:pt x="125" y="1414"/>
                </a:lnTo>
                <a:lnTo>
                  <a:pt x="125" y="1414"/>
                </a:lnTo>
                <a:lnTo>
                  <a:pt x="125" y="1414"/>
                </a:lnTo>
                <a:lnTo>
                  <a:pt x="125" y="1414"/>
                </a:lnTo>
                <a:lnTo>
                  <a:pt x="125" y="1414"/>
                </a:lnTo>
                <a:lnTo>
                  <a:pt x="125" y="1414"/>
                </a:lnTo>
                <a:lnTo>
                  <a:pt x="125" y="1414"/>
                </a:lnTo>
                <a:lnTo>
                  <a:pt x="125" y="1414"/>
                </a:lnTo>
                <a:lnTo>
                  <a:pt x="125" y="1414"/>
                </a:lnTo>
                <a:lnTo>
                  <a:pt x="125" y="1414"/>
                </a:lnTo>
                <a:lnTo>
                  <a:pt x="125" y="1414"/>
                </a:lnTo>
                <a:lnTo>
                  <a:pt x="125" y="1414"/>
                </a:lnTo>
                <a:lnTo>
                  <a:pt x="125" y="1414"/>
                </a:lnTo>
                <a:lnTo>
                  <a:pt x="125" y="1414"/>
                </a:lnTo>
                <a:lnTo>
                  <a:pt x="125" y="1414"/>
                </a:lnTo>
                <a:lnTo>
                  <a:pt x="126" y="1414"/>
                </a:lnTo>
                <a:lnTo>
                  <a:pt x="126" y="1414"/>
                </a:lnTo>
                <a:lnTo>
                  <a:pt x="126" y="1414"/>
                </a:lnTo>
                <a:lnTo>
                  <a:pt x="126" y="1414"/>
                </a:lnTo>
                <a:lnTo>
                  <a:pt x="126" y="1414"/>
                </a:lnTo>
                <a:lnTo>
                  <a:pt x="126" y="1414"/>
                </a:lnTo>
                <a:lnTo>
                  <a:pt x="126" y="1414"/>
                </a:lnTo>
                <a:lnTo>
                  <a:pt x="126" y="1414"/>
                </a:lnTo>
                <a:lnTo>
                  <a:pt x="126" y="1414"/>
                </a:lnTo>
                <a:lnTo>
                  <a:pt x="126" y="1414"/>
                </a:lnTo>
                <a:lnTo>
                  <a:pt x="126" y="1414"/>
                </a:lnTo>
                <a:lnTo>
                  <a:pt x="126" y="1414"/>
                </a:lnTo>
                <a:lnTo>
                  <a:pt x="126" y="1414"/>
                </a:lnTo>
                <a:lnTo>
                  <a:pt x="126" y="1414"/>
                </a:lnTo>
                <a:lnTo>
                  <a:pt x="126" y="1414"/>
                </a:lnTo>
                <a:lnTo>
                  <a:pt x="126" y="1414"/>
                </a:lnTo>
                <a:lnTo>
                  <a:pt x="127" y="1414"/>
                </a:lnTo>
                <a:lnTo>
                  <a:pt x="127" y="1414"/>
                </a:lnTo>
                <a:lnTo>
                  <a:pt x="127" y="1414"/>
                </a:lnTo>
                <a:lnTo>
                  <a:pt x="127" y="1414"/>
                </a:lnTo>
                <a:lnTo>
                  <a:pt x="127" y="1414"/>
                </a:lnTo>
                <a:lnTo>
                  <a:pt x="127" y="1414"/>
                </a:lnTo>
                <a:lnTo>
                  <a:pt x="127" y="1414"/>
                </a:lnTo>
                <a:lnTo>
                  <a:pt x="127" y="1414"/>
                </a:lnTo>
                <a:lnTo>
                  <a:pt x="127" y="1414"/>
                </a:lnTo>
                <a:lnTo>
                  <a:pt x="127" y="1414"/>
                </a:lnTo>
                <a:lnTo>
                  <a:pt x="127" y="1414"/>
                </a:lnTo>
                <a:lnTo>
                  <a:pt x="127" y="1414"/>
                </a:lnTo>
                <a:lnTo>
                  <a:pt x="127" y="1414"/>
                </a:lnTo>
                <a:lnTo>
                  <a:pt x="127" y="1414"/>
                </a:lnTo>
                <a:lnTo>
                  <a:pt x="127" y="1414"/>
                </a:lnTo>
                <a:lnTo>
                  <a:pt x="127" y="1414"/>
                </a:lnTo>
                <a:lnTo>
                  <a:pt x="128" y="1414"/>
                </a:lnTo>
                <a:lnTo>
                  <a:pt x="128" y="1414"/>
                </a:lnTo>
                <a:lnTo>
                  <a:pt x="128" y="1414"/>
                </a:lnTo>
                <a:lnTo>
                  <a:pt x="128" y="1414"/>
                </a:lnTo>
                <a:lnTo>
                  <a:pt x="128" y="1414"/>
                </a:lnTo>
                <a:lnTo>
                  <a:pt x="128" y="1414"/>
                </a:lnTo>
                <a:lnTo>
                  <a:pt x="128" y="1414"/>
                </a:lnTo>
                <a:lnTo>
                  <a:pt x="128" y="1414"/>
                </a:lnTo>
                <a:lnTo>
                  <a:pt x="128" y="1414"/>
                </a:lnTo>
                <a:lnTo>
                  <a:pt x="128" y="1414"/>
                </a:lnTo>
                <a:lnTo>
                  <a:pt x="128" y="1414"/>
                </a:lnTo>
                <a:lnTo>
                  <a:pt x="128" y="1414"/>
                </a:lnTo>
                <a:lnTo>
                  <a:pt x="129" y="1414"/>
                </a:lnTo>
                <a:lnTo>
                  <a:pt x="129" y="1414"/>
                </a:lnTo>
                <a:lnTo>
                  <a:pt x="129" y="1414"/>
                </a:lnTo>
                <a:lnTo>
                  <a:pt x="129" y="1414"/>
                </a:lnTo>
                <a:lnTo>
                  <a:pt x="129" y="1414"/>
                </a:lnTo>
                <a:lnTo>
                  <a:pt x="129" y="1414"/>
                </a:lnTo>
                <a:lnTo>
                  <a:pt x="129" y="1414"/>
                </a:lnTo>
                <a:lnTo>
                  <a:pt x="129" y="1414"/>
                </a:lnTo>
                <a:lnTo>
                  <a:pt x="129" y="1414"/>
                </a:lnTo>
                <a:lnTo>
                  <a:pt x="129" y="1414"/>
                </a:lnTo>
                <a:lnTo>
                  <a:pt x="129" y="1414"/>
                </a:lnTo>
                <a:lnTo>
                  <a:pt x="129" y="1414"/>
                </a:lnTo>
                <a:lnTo>
                  <a:pt x="129" y="1414"/>
                </a:lnTo>
                <a:lnTo>
                  <a:pt x="129" y="1414"/>
                </a:lnTo>
                <a:lnTo>
                  <a:pt x="129" y="1414"/>
                </a:lnTo>
                <a:lnTo>
                  <a:pt x="129" y="1414"/>
                </a:lnTo>
                <a:lnTo>
                  <a:pt x="130" y="1414"/>
                </a:lnTo>
                <a:lnTo>
                  <a:pt x="130" y="1414"/>
                </a:lnTo>
                <a:lnTo>
                  <a:pt x="130" y="1414"/>
                </a:lnTo>
                <a:lnTo>
                  <a:pt x="130" y="1414"/>
                </a:lnTo>
                <a:lnTo>
                  <a:pt x="130" y="1414"/>
                </a:lnTo>
                <a:lnTo>
                  <a:pt x="130" y="1414"/>
                </a:lnTo>
                <a:lnTo>
                  <a:pt x="130" y="1414"/>
                </a:lnTo>
                <a:lnTo>
                  <a:pt x="130" y="1414"/>
                </a:lnTo>
                <a:lnTo>
                  <a:pt x="130" y="1414"/>
                </a:lnTo>
                <a:lnTo>
                  <a:pt x="130" y="1414"/>
                </a:lnTo>
                <a:lnTo>
                  <a:pt x="130" y="1414"/>
                </a:lnTo>
                <a:lnTo>
                  <a:pt x="130" y="1414"/>
                </a:lnTo>
                <a:lnTo>
                  <a:pt x="130" y="1414"/>
                </a:lnTo>
                <a:lnTo>
                  <a:pt x="130" y="1414"/>
                </a:lnTo>
                <a:lnTo>
                  <a:pt x="130" y="1414"/>
                </a:lnTo>
                <a:lnTo>
                  <a:pt x="130" y="1414"/>
                </a:lnTo>
                <a:lnTo>
                  <a:pt x="130" y="1414"/>
                </a:lnTo>
                <a:lnTo>
                  <a:pt x="131" y="1414"/>
                </a:lnTo>
                <a:lnTo>
                  <a:pt x="131" y="1414"/>
                </a:lnTo>
                <a:lnTo>
                  <a:pt x="131" y="1414"/>
                </a:lnTo>
                <a:lnTo>
                  <a:pt x="131" y="1414"/>
                </a:lnTo>
                <a:lnTo>
                  <a:pt x="131" y="1414"/>
                </a:lnTo>
                <a:lnTo>
                  <a:pt x="131" y="1414"/>
                </a:lnTo>
                <a:lnTo>
                  <a:pt x="131" y="1414"/>
                </a:lnTo>
                <a:lnTo>
                  <a:pt x="131" y="1414"/>
                </a:lnTo>
                <a:lnTo>
                  <a:pt x="131" y="1414"/>
                </a:lnTo>
                <a:lnTo>
                  <a:pt x="131" y="1414"/>
                </a:lnTo>
                <a:lnTo>
                  <a:pt x="131" y="1414"/>
                </a:lnTo>
                <a:lnTo>
                  <a:pt x="131" y="1414"/>
                </a:lnTo>
                <a:lnTo>
                  <a:pt x="131" y="1414"/>
                </a:lnTo>
                <a:lnTo>
                  <a:pt x="131" y="1414"/>
                </a:lnTo>
                <a:lnTo>
                  <a:pt x="131" y="1414"/>
                </a:lnTo>
                <a:lnTo>
                  <a:pt x="131" y="1414"/>
                </a:lnTo>
                <a:lnTo>
                  <a:pt x="132" y="1414"/>
                </a:lnTo>
                <a:lnTo>
                  <a:pt x="132" y="1414"/>
                </a:lnTo>
                <a:lnTo>
                  <a:pt x="132" y="1414"/>
                </a:lnTo>
                <a:lnTo>
                  <a:pt x="132" y="1414"/>
                </a:lnTo>
                <a:lnTo>
                  <a:pt x="132" y="1414"/>
                </a:lnTo>
                <a:lnTo>
                  <a:pt x="132" y="1414"/>
                </a:lnTo>
                <a:lnTo>
                  <a:pt x="132" y="1414"/>
                </a:lnTo>
                <a:lnTo>
                  <a:pt x="132" y="1414"/>
                </a:lnTo>
                <a:lnTo>
                  <a:pt x="132" y="1414"/>
                </a:lnTo>
                <a:lnTo>
                  <a:pt x="132" y="1414"/>
                </a:lnTo>
                <a:lnTo>
                  <a:pt x="132" y="1414"/>
                </a:lnTo>
                <a:lnTo>
                  <a:pt x="133" y="1414"/>
                </a:lnTo>
                <a:lnTo>
                  <a:pt x="133" y="1414"/>
                </a:lnTo>
                <a:lnTo>
                  <a:pt x="133" y="1414"/>
                </a:lnTo>
                <a:lnTo>
                  <a:pt x="133" y="1414"/>
                </a:lnTo>
                <a:lnTo>
                  <a:pt x="133" y="1414"/>
                </a:lnTo>
                <a:lnTo>
                  <a:pt x="133" y="1414"/>
                </a:lnTo>
                <a:lnTo>
                  <a:pt x="133" y="1414"/>
                </a:lnTo>
                <a:lnTo>
                  <a:pt x="133" y="1414"/>
                </a:lnTo>
                <a:lnTo>
                  <a:pt x="133" y="1414"/>
                </a:lnTo>
                <a:lnTo>
                  <a:pt x="133" y="1414"/>
                </a:lnTo>
                <a:lnTo>
                  <a:pt x="133" y="1414"/>
                </a:lnTo>
                <a:lnTo>
                  <a:pt x="133" y="1414"/>
                </a:lnTo>
                <a:lnTo>
                  <a:pt x="133" y="1414"/>
                </a:lnTo>
                <a:lnTo>
                  <a:pt x="133" y="1414"/>
                </a:lnTo>
                <a:lnTo>
                  <a:pt x="133" y="1414"/>
                </a:lnTo>
                <a:lnTo>
                  <a:pt x="133" y="1414"/>
                </a:lnTo>
                <a:lnTo>
                  <a:pt x="133" y="1414"/>
                </a:lnTo>
                <a:lnTo>
                  <a:pt x="134" y="1414"/>
                </a:lnTo>
                <a:lnTo>
                  <a:pt x="134" y="1414"/>
                </a:lnTo>
                <a:lnTo>
                  <a:pt x="134" y="1414"/>
                </a:lnTo>
                <a:lnTo>
                  <a:pt x="134" y="1414"/>
                </a:lnTo>
                <a:lnTo>
                  <a:pt x="134" y="1414"/>
                </a:lnTo>
                <a:lnTo>
                  <a:pt x="134" y="1414"/>
                </a:lnTo>
                <a:lnTo>
                  <a:pt x="134" y="1414"/>
                </a:lnTo>
                <a:lnTo>
                  <a:pt x="134" y="1414"/>
                </a:lnTo>
                <a:lnTo>
                  <a:pt x="134" y="1414"/>
                </a:lnTo>
                <a:lnTo>
                  <a:pt x="134" y="1414"/>
                </a:lnTo>
                <a:lnTo>
                  <a:pt x="134" y="1414"/>
                </a:lnTo>
                <a:lnTo>
                  <a:pt x="134" y="1414"/>
                </a:lnTo>
                <a:lnTo>
                  <a:pt x="134" y="1414"/>
                </a:lnTo>
                <a:lnTo>
                  <a:pt x="134" y="1414"/>
                </a:lnTo>
                <a:lnTo>
                  <a:pt x="134" y="1414"/>
                </a:lnTo>
                <a:lnTo>
                  <a:pt x="134" y="1414"/>
                </a:lnTo>
                <a:lnTo>
                  <a:pt x="135" y="1414"/>
                </a:lnTo>
                <a:lnTo>
                  <a:pt x="135" y="1414"/>
                </a:lnTo>
                <a:lnTo>
                  <a:pt x="135" y="1414"/>
                </a:lnTo>
                <a:lnTo>
                  <a:pt x="135" y="1414"/>
                </a:lnTo>
                <a:lnTo>
                  <a:pt x="135" y="1414"/>
                </a:lnTo>
                <a:lnTo>
                  <a:pt x="135" y="1414"/>
                </a:lnTo>
                <a:lnTo>
                  <a:pt x="135" y="1414"/>
                </a:lnTo>
                <a:lnTo>
                  <a:pt x="135" y="1414"/>
                </a:lnTo>
                <a:lnTo>
                  <a:pt x="135" y="1414"/>
                </a:lnTo>
                <a:lnTo>
                  <a:pt x="135" y="1414"/>
                </a:lnTo>
                <a:lnTo>
                  <a:pt x="135" y="1414"/>
                </a:lnTo>
                <a:lnTo>
                  <a:pt x="136" y="1414"/>
                </a:lnTo>
                <a:lnTo>
                  <a:pt x="136" y="1414"/>
                </a:lnTo>
                <a:lnTo>
                  <a:pt x="136" y="1414"/>
                </a:lnTo>
                <a:lnTo>
                  <a:pt x="136" y="1414"/>
                </a:lnTo>
                <a:lnTo>
                  <a:pt x="136" y="1414"/>
                </a:lnTo>
                <a:lnTo>
                  <a:pt x="136" y="1414"/>
                </a:lnTo>
                <a:lnTo>
                  <a:pt x="136" y="1414"/>
                </a:lnTo>
                <a:lnTo>
                  <a:pt x="136" y="1414"/>
                </a:lnTo>
                <a:lnTo>
                  <a:pt x="136" y="1414"/>
                </a:lnTo>
                <a:lnTo>
                  <a:pt x="136" y="1414"/>
                </a:lnTo>
                <a:lnTo>
                  <a:pt x="136" y="1414"/>
                </a:lnTo>
                <a:lnTo>
                  <a:pt x="136" y="1414"/>
                </a:lnTo>
                <a:lnTo>
                  <a:pt x="136" y="1414"/>
                </a:lnTo>
                <a:lnTo>
                  <a:pt x="136" y="1414"/>
                </a:lnTo>
                <a:lnTo>
                  <a:pt x="136" y="1414"/>
                </a:lnTo>
                <a:lnTo>
                  <a:pt x="136" y="1414"/>
                </a:lnTo>
                <a:lnTo>
                  <a:pt x="136" y="1414"/>
                </a:lnTo>
                <a:lnTo>
                  <a:pt x="137" y="1414"/>
                </a:lnTo>
                <a:lnTo>
                  <a:pt x="137" y="1414"/>
                </a:lnTo>
                <a:lnTo>
                  <a:pt x="137" y="1414"/>
                </a:lnTo>
                <a:lnTo>
                  <a:pt x="137" y="1414"/>
                </a:lnTo>
                <a:lnTo>
                  <a:pt x="137" y="1414"/>
                </a:lnTo>
                <a:lnTo>
                  <a:pt x="137" y="1414"/>
                </a:lnTo>
                <a:lnTo>
                  <a:pt x="137" y="1414"/>
                </a:lnTo>
                <a:lnTo>
                  <a:pt x="137" y="1414"/>
                </a:lnTo>
                <a:lnTo>
                  <a:pt x="137" y="1414"/>
                </a:lnTo>
                <a:lnTo>
                  <a:pt x="137" y="1414"/>
                </a:lnTo>
                <a:lnTo>
                  <a:pt x="137" y="1414"/>
                </a:lnTo>
                <a:lnTo>
                  <a:pt x="137" y="1414"/>
                </a:lnTo>
                <a:lnTo>
                  <a:pt x="137" y="1414"/>
                </a:lnTo>
                <a:lnTo>
                  <a:pt x="137" y="1414"/>
                </a:lnTo>
                <a:lnTo>
                  <a:pt x="137" y="1414"/>
                </a:lnTo>
                <a:lnTo>
                  <a:pt x="137" y="1414"/>
                </a:lnTo>
                <a:lnTo>
                  <a:pt x="138" y="1414"/>
                </a:lnTo>
                <a:lnTo>
                  <a:pt x="138" y="1414"/>
                </a:lnTo>
                <a:lnTo>
                  <a:pt x="138" y="1414"/>
                </a:lnTo>
                <a:lnTo>
                  <a:pt x="138" y="1414"/>
                </a:lnTo>
                <a:lnTo>
                  <a:pt x="138" y="1414"/>
                </a:lnTo>
                <a:lnTo>
                  <a:pt x="138" y="1414"/>
                </a:lnTo>
                <a:lnTo>
                  <a:pt x="138" y="1414"/>
                </a:lnTo>
                <a:lnTo>
                  <a:pt x="138" y="1414"/>
                </a:lnTo>
                <a:lnTo>
                  <a:pt x="138" y="1414"/>
                </a:lnTo>
                <a:lnTo>
                  <a:pt x="138" y="1414"/>
                </a:lnTo>
                <a:lnTo>
                  <a:pt x="138" y="1414"/>
                </a:lnTo>
                <a:lnTo>
                  <a:pt x="138" y="1414"/>
                </a:lnTo>
                <a:lnTo>
                  <a:pt x="138" y="1414"/>
                </a:lnTo>
                <a:lnTo>
                  <a:pt x="138" y="1414"/>
                </a:lnTo>
                <a:lnTo>
                  <a:pt x="138" y="1414"/>
                </a:lnTo>
                <a:lnTo>
                  <a:pt x="138" y="1414"/>
                </a:lnTo>
                <a:lnTo>
                  <a:pt x="138" y="1414"/>
                </a:lnTo>
                <a:lnTo>
                  <a:pt x="139" y="1414"/>
                </a:lnTo>
                <a:lnTo>
                  <a:pt x="139" y="1414"/>
                </a:lnTo>
                <a:lnTo>
                  <a:pt x="139" y="1414"/>
                </a:lnTo>
                <a:lnTo>
                  <a:pt x="139" y="1414"/>
                </a:lnTo>
                <a:lnTo>
                  <a:pt x="139" y="1414"/>
                </a:lnTo>
                <a:lnTo>
                  <a:pt x="139" y="1414"/>
                </a:lnTo>
                <a:lnTo>
                  <a:pt x="139" y="1414"/>
                </a:lnTo>
                <a:lnTo>
                  <a:pt x="139" y="1414"/>
                </a:lnTo>
                <a:lnTo>
                  <a:pt x="139" y="1414"/>
                </a:lnTo>
                <a:lnTo>
                  <a:pt x="139" y="1414"/>
                </a:lnTo>
                <a:lnTo>
                  <a:pt x="139" y="1414"/>
                </a:lnTo>
                <a:lnTo>
                  <a:pt x="140" y="1414"/>
                </a:lnTo>
                <a:lnTo>
                  <a:pt x="140" y="1414"/>
                </a:lnTo>
                <a:lnTo>
                  <a:pt x="140" y="1414"/>
                </a:lnTo>
                <a:lnTo>
                  <a:pt x="140" y="1414"/>
                </a:lnTo>
                <a:lnTo>
                  <a:pt x="140" y="1414"/>
                </a:lnTo>
                <a:lnTo>
                  <a:pt x="140" y="1414"/>
                </a:lnTo>
                <a:lnTo>
                  <a:pt x="140" y="1414"/>
                </a:lnTo>
                <a:lnTo>
                  <a:pt x="140" y="1414"/>
                </a:lnTo>
                <a:lnTo>
                  <a:pt x="140" y="1414"/>
                </a:lnTo>
                <a:lnTo>
                  <a:pt x="140" y="1414"/>
                </a:lnTo>
                <a:lnTo>
                  <a:pt x="140" y="1414"/>
                </a:lnTo>
                <a:lnTo>
                  <a:pt x="140" y="1414"/>
                </a:lnTo>
                <a:lnTo>
                  <a:pt x="140" y="1414"/>
                </a:lnTo>
                <a:lnTo>
                  <a:pt x="140" y="1414"/>
                </a:lnTo>
                <a:lnTo>
                  <a:pt x="140" y="1414"/>
                </a:lnTo>
                <a:lnTo>
                  <a:pt x="140" y="1414"/>
                </a:lnTo>
                <a:lnTo>
                  <a:pt x="141" y="1414"/>
                </a:lnTo>
                <a:lnTo>
                  <a:pt x="141" y="1414"/>
                </a:lnTo>
                <a:lnTo>
                  <a:pt x="141" y="1414"/>
                </a:lnTo>
                <a:lnTo>
                  <a:pt x="141" y="1414"/>
                </a:lnTo>
                <a:lnTo>
                  <a:pt x="141" y="1414"/>
                </a:lnTo>
                <a:lnTo>
                  <a:pt x="141" y="1414"/>
                </a:lnTo>
                <a:lnTo>
                  <a:pt x="141" y="1414"/>
                </a:lnTo>
                <a:lnTo>
                  <a:pt x="141" y="1414"/>
                </a:lnTo>
                <a:lnTo>
                  <a:pt x="141" y="1414"/>
                </a:lnTo>
                <a:lnTo>
                  <a:pt x="141" y="1414"/>
                </a:lnTo>
                <a:lnTo>
                  <a:pt x="141" y="1414"/>
                </a:lnTo>
                <a:lnTo>
                  <a:pt x="141" y="1414"/>
                </a:lnTo>
                <a:lnTo>
                  <a:pt x="141" y="1414"/>
                </a:lnTo>
                <a:lnTo>
                  <a:pt x="141" y="1414"/>
                </a:lnTo>
                <a:lnTo>
                  <a:pt x="141" y="1414"/>
                </a:lnTo>
                <a:lnTo>
                  <a:pt x="141" y="1414"/>
                </a:lnTo>
                <a:lnTo>
                  <a:pt x="141" y="1414"/>
                </a:lnTo>
                <a:lnTo>
                  <a:pt x="142" y="1414"/>
                </a:lnTo>
                <a:lnTo>
                  <a:pt x="142" y="1414"/>
                </a:lnTo>
                <a:lnTo>
                  <a:pt x="142" y="1414"/>
                </a:lnTo>
                <a:lnTo>
                  <a:pt x="142" y="1414"/>
                </a:lnTo>
                <a:lnTo>
                  <a:pt x="142" y="1414"/>
                </a:lnTo>
                <a:lnTo>
                  <a:pt x="142" y="1414"/>
                </a:lnTo>
                <a:lnTo>
                  <a:pt x="142" y="1414"/>
                </a:lnTo>
                <a:lnTo>
                  <a:pt x="142" y="1414"/>
                </a:lnTo>
                <a:lnTo>
                  <a:pt x="142" y="1414"/>
                </a:lnTo>
                <a:lnTo>
                  <a:pt x="142" y="1414"/>
                </a:lnTo>
                <a:lnTo>
                  <a:pt x="142" y="1414"/>
                </a:lnTo>
                <a:lnTo>
                  <a:pt x="143" y="1414"/>
                </a:lnTo>
                <a:lnTo>
                  <a:pt x="143" y="1414"/>
                </a:lnTo>
                <a:lnTo>
                  <a:pt x="143" y="1414"/>
                </a:lnTo>
                <a:lnTo>
                  <a:pt x="143" y="1414"/>
                </a:lnTo>
                <a:lnTo>
                  <a:pt x="143" y="1414"/>
                </a:lnTo>
                <a:lnTo>
                  <a:pt x="143" y="1414"/>
                </a:lnTo>
                <a:lnTo>
                  <a:pt x="143" y="1414"/>
                </a:lnTo>
                <a:lnTo>
                  <a:pt x="143" y="1414"/>
                </a:lnTo>
                <a:lnTo>
                  <a:pt x="143" y="1414"/>
                </a:lnTo>
                <a:lnTo>
                  <a:pt x="143" y="1414"/>
                </a:lnTo>
                <a:lnTo>
                  <a:pt x="143" y="1414"/>
                </a:lnTo>
                <a:lnTo>
                  <a:pt x="143" y="1414"/>
                </a:lnTo>
                <a:lnTo>
                  <a:pt x="143" y="1414"/>
                </a:lnTo>
                <a:lnTo>
                  <a:pt x="143" y="1414"/>
                </a:lnTo>
                <a:lnTo>
                  <a:pt x="143" y="1414"/>
                </a:lnTo>
                <a:lnTo>
                  <a:pt x="143" y="1414"/>
                </a:lnTo>
                <a:lnTo>
                  <a:pt x="143" y="1414"/>
                </a:lnTo>
                <a:lnTo>
                  <a:pt x="144" y="1414"/>
                </a:lnTo>
                <a:lnTo>
                  <a:pt x="144" y="1414"/>
                </a:lnTo>
                <a:lnTo>
                  <a:pt x="144" y="1414"/>
                </a:lnTo>
                <a:lnTo>
                  <a:pt x="144" y="1414"/>
                </a:lnTo>
                <a:lnTo>
                  <a:pt x="144" y="1414"/>
                </a:lnTo>
                <a:lnTo>
                  <a:pt x="144" y="1414"/>
                </a:lnTo>
                <a:lnTo>
                  <a:pt x="144" y="1414"/>
                </a:lnTo>
                <a:lnTo>
                  <a:pt x="144" y="1414"/>
                </a:lnTo>
                <a:lnTo>
                  <a:pt x="144" y="1414"/>
                </a:lnTo>
                <a:lnTo>
                  <a:pt x="144" y="1414"/>
                </a:lnTo>
                <a:lnTo>
                  <a:pt x="144" y="1414"/>
                </a:lnTo>
                <a:lnTo>
                  <a:pt x="144" y="1414"/>
                </a:lnTo>
                <a:lnTo>
                  <a:pt x="144" y="1414"/>
                </a:lnTo>
                <a:lnTo>
                  <a:pt x="144" y="1414"/>
                </a:lnTo>
                <a:lnTo>
                  <a:pt x="144" y="1414"/>
                </a:lnTo>
                <a:lnTo>
                  <a:pt x="144" y="1414"/>
                </a:lnTo>
                <a:lnTo>
                  <a:pt x="145" y="1414"/>
                </a:lnTo>
                <a:lnTo>
                  <a:pt x="145" y="1414"/>
                </a:lnTo>
                <a:lnTo>
                  <a:pt x="145" y="1414"/>
                </a:lnTo>
                <a:lnTo>
                  <a:pt x="145" y="1414"/>
                </a:lnTo>
                <a:lnTo>
                  <a:pt x="145" y="1414"/>
                </a:lnTo>
                <a:lnTo>
                  <a:pt x="145" y="1414"/>
                </a:lnTo>
                <a:lnTo>
                  <a:pt x="145" y="1414"/>
                </a:lnTo>
                <a:lnTo>
                  <a:pt x="145" y="1414"/>
                </a:lnTo>
                <a:lnTo>
                  <a:pt x="145" y="1414"/>
                </a:lnTo>
                <a:lnTo>
                  <a:pt x="145" y="1414"/>
                </a:lnTo>
                <a:lnTo>
                  <a:pt x="145" y="1414"/>
                </a:lnTo>
                <a:lnTo>
                  <a:pt x="145" y="1414"/>
                </a:lnTo>
                <a:lnTo>
                  <a:pt x="145" y="1414"/>
                </a:lnTo>
                <a:lnTo>
                  <a:pt x="145" y="1414"/>
                </a:lnTo>
                <a:lnTo>
                  <a:pt x="145" y="1414"/>
                </a:lnTo>
                <a:lnTo>
                  <a:pt x="145" y="1414"/>
                </a:lnTo>
                <a:lnTo>
                  <a:pt x="146" y="1414"/>
                </a:lnTo>
                <a:lnTo>
                  <a:pt x="146" y="1414"/>
                </a:lnTo>
                <a:lnTo>
                  <a:pt x="146" y="1414"/>
                </a:lnTo>
                <a:lnTo>
                  <a:pt x="146" y="1414"/>
                </a:lnTo>
                <a:lnTo>
                  <a:pt x="146" y="1414"/>
                </a:lnTo>
                <a:lnTo>
                  <a:pt x="146" y="1414"/>
                </a:lnTo>
                <a:lnTo>
                  <a:pt x="146" y="1414"/>
                </a:lnTo>
                <a:lnTo>
                  <a:pt x="146" y="1414"/>
                </a:lnTo>
                <a:lnTo>
                  <a:pt x="146" y="1414"/>
                </a:lnTo>
                <a:lnTo>
                  <a:pt x="146" y="1414"/>
                </a:lnTo>
                <a:lnTo>
                  <a:pt x="146" y="1414"/>
                </a:lnTo>
                <a:lnTo>
                  <a:pt x="146" y="1414"/>
                </a:lnTo>
                <a:lnTo>
                  <a:pt x="147" y="1414"/>
                </a:lnTo>
                <a:lnTo>
                  <a:pt x="147" y="1414"/>
                </a:lnTo>
                <a:lnTo>
                  <a:pt x="147" y="1414"/>
                </a:lnTo>
                <a:lnTo>
                  <a:pt x="147" y="1414"/>
                </a:lnTo>
                <a:lnTo>
                  <a:pt x="147" y="1414"/>
                </a:lnTo>
                <a:lnTo>
                  <a:pt x="147" y="1414"/>
                </a:lnTo>
                <a:lnTo>
                  <a:pt x="147" y="1414"/>
                </a:lnTo>
                <a:lnTo>
                  <a:pt x="147" y="1414"/>
                </a:lnTo>
                <a:lnTo>
                  <a:pt x="147" y="1414"/>
                </a:lnTo>
                <a:lnTo>
                  <a:pt x="147" y="1414"/>
                </a:lnTo>
                <a:lnTo>
                  <a:pt x="147" y="1414"/>
                </a:lnTo>
                <a:lnTo>
                  <a:pt x="147" y="1414"/>
                </a:lnTo>
                <a:lnTo>
                  <a:pt x="147" y="1414"/>
                </a:lnTo>
                <a:lnTo>
                  <a:pt x="147" y="1414"/>
                </a:lnTo>
                <a:lnTo>
                  <a:pt x="147" y="1414"/>
                </a:lnTo>
                <a:lnTo>
                  <a:pt x="147" y="1414"/>
                </a:lnTo>
                <a:lnTo>
                  <a:pt x="148" y="1414"/>
                </a:lnTo>
                <a:lnTo>
                  <a:pt x="148" y="1414"/>
                </a:lnTo>
                <a:lnTo>
                  <a:pt x="148" y="1414"/>
                </a:lnTo>
                <a:lnTo>
                  <a:pt x="148" y="1414"/>
                </a:lnTo>
                <a:lnTo>
                  <a:pt x="148" y="1414"/>
                </a:lnTo>
                <a:lnTo>
                  <a:pt x="148" y="1414"/>
                </a:lnTo>
                <a:lnTo>
                  <a:pt x="148" y="1414"/>
                </a:lnTo>
                <a:lnTo>
                  <a:pt x="148" y="1414"/>
                </a:lnTo>
                <a:lnTo>
                  <a:pt x="148" y="1414"/>
                </a:lnTo>
                <a:lnTo>
                  <a:pt x="148" y="1414"/>
                </a:lnTo>
                <a:lnTo>
                  <a:pt x="148" y="1414"/>
                </a:lnTo>
                <a:lnTo>
                  <a:pt x="148" y="1414"/>
                </a:lnTo>
                <a:lnTo>
                  <a:pt x="148" y="1414"/>
                </a:lnTo>
                <a:lnTo>
                  <a:pt x="148" y="1414"/>
                </a:lnTo>
                <a:lnTo>
                  <a:pt x="148" y="1414"/>
                </a:lnTo>
                <a:lnTo>
                  <a:pt x="148" y="1414"/>
                </a:lnTo>
                <a:lnTo>
                  <a:pt x="149" y="1414"/>
                </a:lnTo>
                <a:lnTo>
                  <a:pt x="149" y="1414"/>
                </a:lnTo>
                <a:lnTo>
                  <a:pt x="149" y="1414"/>
                </a:lnTo>
                <a:lnTo>
                  <a:pt x="149" y="1414"/>
                </a:lnTo>
                <a:lnTo>
                  <a:pt x="149" y="1414"/>
                </a:lnTo>
                <a:lnTo>
                  <a:pt x="149" y="1414"/>
                </a:lnTo>
                <a:lnTo>
                  <a:pt x="149" y="1414"/>
                </a:lnTo>
                <a:lnTo>
                  <a:pt x="149" y="1414"/>
                </a:lnTo>
                <a:lnTo>
                  <a:pt x="149" y="1414"/>
                </a:lnTo>
                <a:lnTo>
                  <a:pt x="149" y="1414"/>
                </a:lnTo>
                <a:lnTo>
                  <a:pt x="149" y="1414"/>
                </a:lnTo>
                <a:lnTo>
                  <a:pt x="149" y="1414"/>
                </a:lnTo>
                <a:lnTo>
                  <a:pt x="149" y="1414"/>
                </a:lnTo>
                <a:lnTo>
                  <a:pt x="149" y="1414"/>
                </a:lnTo>
                <a:lnTo>
                  <a:pt x="149" y="1414"/>
                </a:lnTo>
                <a:lnTo>
                  <a:pt x="149" y="1414"/>
                </a:lnTo>
                <a:lnTo>
                  <a:pt x="149" y="1414"/>
                </a:lnTo>
                <a:lnTo>
                  <a:pt x="150" y="1414"/>
                </a:lnTo>
                <a:lnTo>
                  <a:pt x="150" y="1414"/>
                </a:lnTo>
                <a:lnTo>
                  <a:pt x="150" y="1414"/>
                </a:lnTo>
                <a:lnTo>
                  <a:pt x="150" y="1414"/>
                </a:lnTo>
                <a:lnTo>
                  <a:pt x="150" y="1414"/>
                </a:lnTo>
                <a:lnTo>
                  <a:pt x="150" y="1414"/>
                </a:lnTo>
                <a:lnTo>
                  <a:pt x="150" y="1414"/>
                </a:lnTo>
                <a:lnTo>
                  <a:pt x="150" y="1414"/>
                </a:lnTo>
                <a:lnTo>
                  <a:pt x="150" y="1414"/>
                </a:lnTo>
                <a:lnTo>
                  <a:pt x="150" y="1414"/>
                </a:lnTo>
                <a:lnTo>
                  <a:pt x="150" y="1414"/>
                </a:lnTo>
                <a:lnTo>
                  <a:pt x="151" y="1414"/>
                </a:lnTo>
                <a:lnTo>
                  <a:pt x="151" y="1414"/>
                </a:lnTo>
                <a:lnTo>
                  <a:pt x="151" y="1414"/>
                </a:lnTo>
                <a:lnTo>
                  <a:pt x="151" y="1414"/>
                </a:lnTo>
                <a:lnTo>
                  <a:pt x="151" y="1414"/>
                </a:lnTo>
                <a:lnTo>
                  <a:pt x="151" y="1414"/>
                </a:lnTo>
                <a:lnTo>
                  <a:pt x="151" y="1414"/>
                </a:lnTo>
                <a:lnTo>
                  <a:pt x="151" y="1414"/>
                </a:lnTo>
                <a:lnTo>
                  <a:pt x="151" y="1414"/>
                </a:lnTo>
                <a:lnTo>
                  <a:pt x="151" y="1414"/>
                </a:lnTo>
                <a:lnTo>
                  <a:pt x="151" y="1414"/>
                </a:lnTo>
                <a:lnTo>
                  <a:pt x="151" y="1414"/>
                </a:lnTo>
                <a:lnTo>
                  <a:pt x="151" y="1414"/>
                </a:lnTo>
                <a:lnTo>
                  <a:pt x="151" y="1414"/>
                </a:lnTo>
                <a:lnTo>
                  <a:pt x="151" y="1414"/>
                </a:lnTo>
                <a:lnTo>
                  <a:pt x="151" y="1414"/>
                </a:lnTo>
                <a:lnTo>
                  <a:pt x="151" y="1414"/>
                </a:lnTo>
                <a:lnTo>
                  <a:pt x="152" y="1414"/>
                </a:lnTo>
                <a:lnTo>
                  <a:pt x="152" y="1414"/>
                </a:lnTo>
                <a:lnTo>
                  <a:pt x="152" y="1414"/>
                </a:lnTo>
                <a:lnTo>
                  <a:pt x="152" y="1414"/>
                </a:lnTo>
                <a:lnTo>
                  <a:pt x="152" y="1414"/>
                </a:lnTo>
                <a:lnTo>
                  <a:pt x="152" y="1414"/>
                </a:lnTo>
                <a:lnTo>
                  <a:pt x="152" y="1414"/>
                </a:lnTo>
                <a:lnTo>
                  <a:pt x="152" y="1414"/>
                </a:lnTo>
                <a:lnTo>
                  <a:pt x="152" y="1414"/>
                </a:lnTo>
                <a:lnTo>
                  <a:pt x="152" y="1414"/>
                </a:lnTo>
                <a:lnTo>
                  <a:pt x="152" y="1414"/>
                </a:lnTo>
                <a:lnTo>
                  <a:pt x="152" y="1414"/>
                </a:lnTo>
                <a:lnTo>
                  <a:pt x="152" y="1414"/>
                </a:lnTo>
                <a:lnTo>
                  <a:pt x="152" y="1414"/>
                </a:lnTo>
                <a:lnTo>
                  <a:pt x="152" y="1414"/>
                </a:lnTo>
                <a:lnTo>
                  <a:pt x="152" y="1414"/>
                </a:lnTo>
                <a:lnTo>
                  <a:pt x="153" y="1414"/>
                </a:lnTo>
                <a:lnTo>
                  <a:pt x="153" y="1414"/>
                </a:lnTo>
                <a:lnTo>
                  <a:pt x="153" y="1414"/>
                </a:lnTo>
                <a:lnTo>
                  <a:pt x="153" y="1414"/>
                </a:lnTo>
                <a:lnTo>
                  <a:pt x="153" y="1414"/>
                </a:lnTo>
                <a:lnTo>
                  <a:pt x="153" y="1414"/>
                </a:lnTo>
                <a:lnTo>
                  <a:pt x="153" y="1414"/>
                </a:lnTo>
                <a:lnTo>
                  <a:pt x="153" y="1414"/>
                </a:lnTo>
                <a:lnTo>
                  <a:pt x="153" y="1414"/>
                </a:lnTo>
                <a:lnTo>
                  <a:pt x="153" y="1414"/>
                </a:lnTo>
                <a:lnTo>
                  <a:pt x="153" y="1414"/>
                </a:lnTo>
                <a:lnTo>
                  <a:pt x="154" y="1414"/>
                </a:lnTo>
                <a:lnTo>
                  <a:pt x="154" y="1414"/>
                </a:lnTo>
                <a:lnTo>
                  <a:pt x="154" y="1414"/>
                </a:lnTo>
                <a:lnTo>
                  <a:pt x="154" y="1414"/>
                </a:lnTo>
                <a:lnTo>
                  <a:pt x="154" y="1414"/>
                </a:lnTo>
                <a:lnTo>
                  <a:pt x="154" y="1414"/>
                </a:lnTo>
                <a:lnTo>
                  <a:pt x="154" y="1414"/>
                </a:lnTo>
                <a:lnTo>
                  <a:pt x="154" y="1414"/>
                </a:lnTo>
                <a:lnTo>
                  <a:pt x="154" y="1414"/>
                </a:lnTo>
                <a:lnTo>
                  <a:pt x="154" y="1414"/>
                </a:lnTo>
                <a:lnTo>
                  <a:pt x="154" y="1414"/>
                </a:lnTo>
                <a:lnTo>
                  <a:pt x="154" y="1414"/>
                </a:lnTo>
                <a:lnTo>
                  <a:pt x="154" y="1414"/>
                </a:lnTo>
                <a:lnTo>
                  <a:pt x="154" y="1414"/>
                </a:lnTo>
                <a:lnTo>
                  <a:pt x="154" y="1414"/>
                </a:lnTo>
                <a:lnTo>
                  <a:pt x="154" y="1414"/>
                </a:lnTo>
                <a:lnTo>
                  <a:pt x="154" y="1414"/>
                </a:lnTo>
                <a:lnTo>
                  <a:pt x="155" y="1414"/>
                </a:lnTo>
                <a:lnTo>
                  <a:pt x="155" y="1414"/>
                </a:lnTo>
                <a:lnTo>
                  <a:pt x="155" y="1414"/>
                </a:lnTo>
                <a:lnTo>
                  <a:pt x="155" y="1414"/>
                </a:lnTo>
                <a:lnTo>
                  <a:pt x="155" y="1414"/>
                </a:lnTo>
                <a:lnTo>
                  <a:pt x="155" y="1414"/>
                </a:lnTo>
                <a:lnTo>
                  <a:pt x="155" y="1414"/>
                </a:lnTo>
                <a:lnTo>
                  <a:pt x="155" y="1414"/>
                </a:lnTo>
                <a:lnTo>
                  <a:pt x="155" y="1414"/>
                </a:lnTo>
                <a:lnTo>
                  <a:pt x="155" y="1414"/>
                </a:lnTo>
                <a:lnTo>
                  <a:pt x="155" y="1414"/>
                </a:lnTo>
                <a:lnTo>
                  <a:pt x="155" y="1414"/>
                </a:lnTo>
                <a:lnTo>
                  <a:pt x="155" y="1414"/>
                </a:lnTo>
                <a:lnTo>
                  <a:pt x="155" y="1414"/>
                </a:lnTo>
                <a:lnTo>
                  <a:pt x="155" y="1414"/>
                </a:lnTo>
                <a:lnTo>
                  <a:pt x="155" y="1414"/>
                </a:lnTo>
                <a:lnTo>
                  <a:pt x="156" y="1414"/>
                </a:lnTo>
                <a:lnTo>
                  <a:pt x="156" y="1414"/>
                </a:lnTo>
                <a:lnTo>
                  <a:pt x="156" y="1414"/>
                </a:lnTo>
                <a:lnTo>
                  <a:pt x="156" y="1414"/>
                </a:lnTo>
                <a:lnTo>
                  <a:pt x="156" y="1414"/>
                </a:lnTo>
                <a:lnTo>
                  <a:pt x="156" y="1414"/>
                </a:lnTo>
                <a:lnTo>
                  <a:pt x="156" y="1414"/>
                </a:lnTo>
                <a:lnTo>
                  <a:pt x="156" y="1414"/>
                </a:lnTo>
                <a:lnTo>
                  <a:pt x="156" y="1414"/>
                </a:lnTo>
                <a:lnTo>
                  <a:pt x="156" y="1414"/>
                </a:lnTo>
                <a:lnTo>
                  <a:pt x="156" y="1414"/>
                </a:lnTo>
                <a:lnTo>
                  <a:pt x="156" y="1414"/>
                </a:lnTo>
                <a:lnTo>
                  <a:pt x="156" y="1414"/>
                </a:lnTo>
                <a:lnTo>
                  <a:pt x="156" y="1414"/>
                </a:lnTo>
                <a:lnTo>
                  <a:pt x="156" y="1414"/>
                </a:lnTo>
                <a:lnTo>
                  <a:pt x="156" y="1414"/>
                </a:lnTo>
                <a:lnTo>
                  <a:pt x="156" y="1414"/>
                </a:lnTo>
                <a:lnTo>
                  <a:pt x="157" y="1414"/>
                </a:lnTo>
                <a:lnTo>
                  <a:pt x="157" y="1414"/>
                </a:lnTo>
                <a:lnTo>
                  <a:pt x="157" y="1414"/>
                </a:lnTo>
                <a:lnTo>
                  <a:pt x="157" y="1414"/>
                </a:lnTo>
                <a:lnTo>
                  <a:pt x="157" y="1414"/>
                </a:lnTo>
                <a:lnTo>
                  <a:pt x="157" y="1414"/>
                </a:lnTo>
                <a:lnTo>
                  <a:pt x="157" y="1414"/>
                </a:lnTo>
                <a:lnTo>
                  <a:pt x="157" y="1414"/>
                </a:lnTo>
                <a:lnTo>
                  <a:pt x="157" y="1414"/>
                </a:lnTo>
                <a:lnTo>
                  <a:pt x="157" y="1414"/>
                </a:lnTo>
                <a:lnTo>
                  <a:pt x="157" y="1414"/>
                </a:lnTo>
                <a:lnTo>
                  <a:pt x="158" y="1414"/>
                </a:lnTo>
                <a:lnTo>
                  <a:pt x="158" y="1414"/>
                </a:lnTo>
                <a:lnTo>
                  <a:pt x="158" y="1414"/>
                </a:lnTo>
                <a:lnTo>
                  <a:pt x="158" y="1414"/>
                </a:lnTo>
                <a:lnTo>
                  <a:pt x="158" y="1414"/>
                </a:lnTo>
                <a:lnTo>
                  <a:pt x="158" y="1414"/>
                </a:lnTo>
                <a:lnTo>
                  <a:pt x="158" y="1414"/>
                </a:lnTo>
                <a:lnTo>
                  <a:pt x="158" y="1414"/>
                </a:lnTo>
                <a:lnTo>
                  <a:pt x="158" y="1414"/>
                </a:lnTo>
                <a:lnTo>
                  <a:pt x="158" y="1414"/>
                </a:lnTo>
                <a:lnTo>
                  <a:pt x="158" y="1414"/>
                </a:lnTo>
                <a:lnTo>
                  <a:pt x="158" y="1414"/>
                </a:lnTo>
                <a:lnTo>
                  <a:pt x="158" y="1414"/>
                </a:lnTo>
                <a:lnTo>
                  <a:pt x="158" y="1414"/>
                </a:lnTo>
                <a:lnTo>
                  <a:pt x="158" y="1414"/>
                </a:lnTo>
                <a:lnTo>
                  <a:pt x="158" y="1414"/>
                </a:lnTo>
                <a:lnTo>
                  <a:pt x="159" y="1414"/>
                </a:lnTo>
                <a:lnTo>
                  <a:pt x="159" y="1414"/>
                </a:lnTo>
                <a:lnTo>
                  <a:pt x="159" y="1414"/>
                </a:lnTo>
                <a:lnTo>
                  <a:pt x="159" y="1414"/>
                </a:lnTo>
                <a:lnTo>
                  <a:pt x="159" y="1414"/>
                </a:lnTo>
                <a:lnTo>
                  <a:pt x="159" y="1414"/>
                </a:lnTo>
                <a:lnTo>
                  <a:pt x="159" y="1414"/>
                </a:lnTo>
                <a:lnTo>
                  <a:pt x="159" y="1414"/>
                </a:lnTo>
                <a:lnTo>
                  <a:pt x="159" y="1414"/>
                </a:lnTo>
                <a:lnTo>
                  <a:pt x="159" y="1414"/>
                </a:lnTo>
                <a:lnTo>
                  <a:pt x="159" y="1414"/>
                </a:lnTo>
                <a:lnTo>
                  <a:pt x="159" y="1414"/>
                </a:lnTo>
                <a:lnTo>
                  <a:pt x="159" y="1414"/>
                </a:lnTo>
                <a:lnTo>
                  <a:pt x="159" y="1414"/>
                </a:lnTo>
                <a:lnTo>
                  <a:pt x="159" y="1414"/>
                </a:lnTo>
                <a:lnTo>
                  <a:pt x="159" y="1414"/>
                </a:lnTo>
                <a:lnTo>
                  <a:pt x="159" y="1414"/>
                </a:lnTo>
                <a:lnTo>
                  <a:pt x="160" y="1414"/>
                </a:lnTo>
                <a:lnTo>
                  <a:pt x="160" y="1414"/>
                </a:lnTo>
                <a:lnTo>
                  <a:pt x="160" y="1414"/>
                </a:lnTo>
                <a:lnTo>
                  <a:pt x="160" y="1414"/>
                </a:lnTo>
                <a:lnTo>
                  <a:pt x="160" y="1414"/>
                </a:lnTo>
                <a:lnTo>
                  <a:pt x="160" y="1414"/>
                </a:lnTo>
                <a:lnTo>
                  <a:pt x="160" y="1414"/>
                </a:lnTo>
                <a:lnTo>
                  <a:pt x="160" y="1414"/>
                </a:lnTo>
                <a:lnTo>
                  <a:pt x="160" y="1414"/>
                </a:lnTo>
                <a:lnTo>
                  <a:pt x="160" y="1414"/>
                </a:lnTo>
                <a:lnTo>
                  <a:pt x="160" y="1414"/>
                </a:lnTo>
                <a:lnTo>
                  <a:pt x="161" y="1414"/>
                </a:lnTo>
                <a:lnTo>
                  <a:pt x="161" y="1414"/>
                </a:lnTo>
                <a:lnTo>
                  <a:pt x="161" y="1414"/>
                </a:lnTo>
                <a:lnTo>
                  <a:pt x="161" y="1414"/>
                </a:lnTo>
                <a:lnTo>
                  <a:pt x="161" y="1414"/>
                </a:lnTo>
                <a:lnTo>
                  <a:pt x="161" y="1414"/>
                </a:lnTo>
                <a:lnTo>
                  <a:pt x="161" y="1414"/>
                </a:lnTo>
                <a:lnTo>
                  <a:pt x="161" y="1414"/>
                </a:lnTo>
                <a:lnTo>
                  <a:pt x="161" y="1414"/>
                </a:lnTo>
                <a:lnTo>
                  <a:pt x="161" y="1414"/>
                </a:lnTo>
                <a:lnTo>
                  <a:pt x="161" y="1414"/>
                </a:lnTo>
                <a:lnTo>
                  <a:pt x="161" y="1414"/>
                </a:lnTo>
                <a:lnTo>
                  <a:pt x="161" y="1413"/>
                </a:lnTo>
                <a:lnTo>
                  <a:pt x="161" y="1413"/>
                </a:lnTo>
                <a:lnTo>
                  <a:pt x="161" y="1413"/>
                </a:lnTo>
                <a:lnTo>
                  <a:pt x="161" y="1413"/>
                </a:lnTo>
                <a:lnTo>
                  <a:pt x="162" y="1413"/>
                </a:lnTo>
                <a:lnTo>
                  <a:pt x="162" y="1413"/>
                </a:lnTo>
                <a:lnTo>
                  <a:pt x="162" y="1413"/>
                </a:lnTo>
                <a:lnTo>
                  <a:pt x="162" y="1413"/>
                </a:lnTo>
                <a:lnTo>
                  <a:pt x="162" y="1413"/>
                </a:lnTo>
                <a:lnTo>
                  <a:pt x="162" y="1413"/>
                </a:lnTo>
                <a:lnTo>
                  <a:pt x="162" y="1413"/>
                </a:lnTo>
                <a:lnTo>
                  <a:pt x="162" y="1413"/>
                </a:lnTo>
                <a:lnTo>
                  <a:pt x="162" y="1413"/>
                </a:lnTo>
                <a:lnTo>
                  <a:pt x="162" y="1413"/>
                </a:lnTo>
                <a:lnTo>
                  <a:pt x="162" y="1413"/>
                </a:lnTo>
                <a:lnTo>
                  <a:pt x="162" y="1413"/>
                </a:lnTo>
                <a:lnTo>
                  <a:pt x="162" y="1413"/>
                </a:lnTo>
                <a:lnTo>
                  <a:pt x="162" y="1413"/>
                </a:lnTo>
                <a:lnTo>
                  <a:pt x="162" y="1413"/>
                </a:lnTo>
                <a:lnTo>
                  <a:pt x="162" y="1413"/>
                </a:lnTo>
                <a:lnTo>
                  <a:pt x="162" y="1413"/>
                </a:lnTo>
                <a:lnTo>
                  <a:pt x="163" y="1413"/>
                </a:lnTo>
                <a:lnTo>
                  <a:pt x="163" y="1413"/>
                </a:lnTo>
                <a:lnTo>
                  <a:pt x="163" y="1413"/>
                </a:lnTo>
                <a:lnTo>
                  <a:pt x="163" y="1413"/>
                </a:lnTo>
                <a:lnTo>
                  <a:pt x="163" y="1413"/>
                </a:lnTo>
                <a:lnTo>
                  <a:pt x="163" y="1413"/>
                </a:lnTo>
                <a:lnTo>
                  <a:pt x="163" y="1413"/>
                </a:lnTo>
                <a:lnTo>
                  <a:pt x="163" y="1413"/>
                </a:lnTo>
                <a:lnTo>
                  <a:pt x="163" y="1413"/>
                </a:lnTo>
                <a:lnTo>
                  <a:pt x="163" y="1413"/>
                </a:lnTo>
                <a:lnTo>
                  <a:pt x="163" y="1413"/>
                </a:lnTo>
                <a:lnTo>
                  <a:pt x="163" y="1413"/>
                </a:lnTo>
                <a:lnTo>
                  <a:pt x="163" y="1413"/>
                </a:lnTo>
                <a:lnTo>
                  <a:pt x="163" y="1413"/>
                </a:lnTo>
                <a:lnTo>
                  <a:pt x="163" y="1413"/>
                </a:lnTo>
                <a:lnTo>
                  <a:pt x="163" y="1413"/>
                </a:lnTo>
                <a:lnTo>
                  <a:pt x="164" y="1413"/>
                </a:lnTo>
                <a:lnTo>
                  <a:pt x="164" y="1413"/>
                </a:lnTo>
                <a:lnTo>
                  <a:pt x="164" y="1413"/>
                </a:lnTo>
                <a:lnTo>
                  <a:pt x="164" y="1413"/>
                </a:lnTo>
                <a:lnTo>
                  <a:pt x="164" y="1413"/>
                </a:lnTo>
                <a:lnTo>
                  <a:pt x="164" y="1413"/>
                </a:lnTo>
                <a:lnTo>
                  <a:pt x="164" y="1413"/>
                </a:lnTo>
                <a:lnTo>
                  <a:pt x="164" y="1413"/>
                </a:lnTo>
                <a:lnTo>
                  <a:pt x="164" y="1413"/>
                </a:lnTo>
                <a:lnTo>
                  <a:pt x="164" y="1413"/>
                </a:lnTo>
                <a:lnTo>
                  <a:pt x="164" y="1413"/>
                </a:lnTo>
                <a:lnTo>
                  <a:pt x="164" y="1413"/>
                </a:lnTo>
                <a:lnTo>
                  <a:pt x="165" y="1413"/>
                </a:lnTo>
                <a:lnTo>
                  <a:pt x="165" y="1413"/>
                </a:lnTo>
                <a:lnTo>
                  <a:pt x="165" y="1413"/>
                </a:lnTo>
                <a:lnTo>
                  <a:pt x="165" y="1413"/>
                </a:lnTo>
                <a:lnTo>
                  <a:pt x="165" y="1413"/>
                </a:lnTo>
                <a:lnTo>
                  <a:pt x="165" y="1413"/>
                </a:lnTo>
                <a:lnTo>
                  <a:pt x="165" y="1413"/>
                </a:lnTo>
                <a:lnTo>
                  <a:pt x="165" y="1413"/>
                </a:lnTo>
                <a:lnTo>
                  <a:pt x="165" y="1413"/>
                </a:lnTo>
                <a:lnTo>
                  <a:pt x="165" y="1413"/>
                </a:lnTo>
                <a:lnTo>
                  <a:pt x="165" y="1413"/>
                </a:lnTo>
                <a:lnTo>
                  <a:pt x="165" y="1413"/>
                </a:lnTo>
                <a:lnTo>
                  <a:pt x="165" y="1413"/>
                </a:lnTo>
                <a:lnTo>
                  <a:pt x="165" y="1413"/>
                </a:lnTo>
                <a:lnTo>
                  <a:pt x="165" y="1413"/>
                </a:lnTo>
                <a:lnTo>
                  <a:pt x="165" y="1413"/>
                </a:lnTo>
                <a:lnTo>
                  <a:pt x="166" y="1413"/>
                </a:lnTo>
                <a:lnTo>
                  <a:pt x="166" y="1413"/>
                </a:lnTo>
                <a:lnTo>
                  <a:pt x="166" y="1413"/>
                </a:lnTo>
                <a:lnTo>
                  <a:pt x="166" y="1413"/>
                </a:lnTo>
                <a:lnTo>
                  <a:pt x="166" y="1413"/>
                </a:lnTo>
                <a:lnTo>
                  <a:pt x="166" y="1413"/>
                </a:lnTo>
                <a:lnTo>
                  <a:pt x="166" y="1413"/>
                </a:lnTo>
                <a:lnTo>
                  <a:pt x="166" y="1413"/>
                </a:lnTo>
                <a:lnTo>
                  <a:pt x="166" y="1413"/>
                </a:lnTo>
                <a:lnTo>
                  <a:pt x="166" y="1413"/>
                </a:lnTo>
                <a:lnTo>
                  <a:pt x="166" y="1413"/>
                </a:lnTo>
                <a:lnTo>
                  <a:pt x="166" y="1413"/>
                </a:lnTo>
                <a:lnTo>
                  <a:pt x="166" y="1413"/>
                </a:lnTo>
                <a:lnTo>
                  <a:pt x="166" y="1413"/>
                </a:lnTo>
                <a:lnTo>
                  <a:pt x="166" y="1413"/>
                </a:lnTo>
                <a:lnTo>
                  <a:pt x="166" y="1413"/>
                </a:lnTo>
                <a:lnTo>
                  <a:pt x="167" y="1413"/>
                </a:lnTo>
                <a:lnTo>
                  <a:pt x="167" y="1413"/>
                </a:lnTo>
                <a:lnTo>
                  <a:pt x="167" y="1413"/>
                </a:lnTo>
                <a:lnTo>
                  <a:pt x="167" y="1413"/>
                </a:lnTo>
                <a:lnTo>
                  <a:pt x="167" y="1413"/>
                </a:lnTo>
                <a:lnTo>
                  <a:pt x="167" y="1413"/>
                </a:lnTo>
                <a:lnTo>
                  <a:pt x="167" y="1413"/>
                </a:lnTo>
                <a:lnTo>
                  <a:pt x="167" y="1413"/>
                </a:lnTo>
                <a:lnTo>
                  <a:pt x="167" y="1413"/>
                </a:lnTo>
                <a:lnTo>
                  <a:pt x="167" y="1413"/>
                </a:lnTo>
                <a:lnTo>
                  <a:pt x="167" y="1413"/>
                </a:lnTo>
                <a:lnTo>
                  <a:pt x="167" y="1413"/>
                </a:lnTo>
                <a:lnTo>
                  <a:pt x="167" y="1413"/>
                </a:lnTo>
                <a:lnTo>
                  <a:pt x="167" y="1413"/>
                </a:lnTo>
                <a:lnTo>
                  <a:pt x="167" y="1413"/>
                </a:lnTo>
                <a:lnTo>
                  <a:pt x="167" y="1413"/>
                </a:lnTo>
                <a:lnTo>
                  <a:pt x="167" y="1413"/>
                </a:lnTo>
                <a:lnTo>
                  <a:pt x="168" y="1413"/>
                </a:lnTo>
                <a:lnTo>
                  <a:pt x="168" y="1413"/>
                </a:lnTo>
                <a:lnTo>
                  <a:pt x="168" y="1413"/>
                </a:lnTo>
                <a:lnTo>
                  <a:pt x="168" y="1413"/>
                </a:lnTo>
                <a:lnTo>
                  <a:pt x="168" y="1413"/>
                </a:lnTo>
                <a:lnTo>
                  <a:pt x="168" y="1413"/>
                </a:lnTo>
                <a:lnTo>
                  <a:pt x="168" y="1413"/>
                </a:lnTo>
                <a:lnTo>
                  <a:pt x="168" y="1413"/>
                </a:lnTo>
                <a:lnTo>
                  <a:pt x="168" y="1413"/>
                </a:lnTo>
                <a:lnTo>
                  <a:pt x="168" y="1413"/>
                </a:lnTo>
                <a:lnTo>
                  <a:pt x="168" y="1413"/>
                </a:lnTo>
                <a:lnTo>
                  <a:pt x="169" y="1413"/>
                </a:lnTo>
                <a:lnTo>
                  <a:pt x="169" y="1413"/>
                </a:lnTo>
                <a:lnTo>
                  <a:pt x="169" y="1413"/>
                </a:lnTo>
                <a:lnTo>
                  <a:pt x="169" y="1413"/>
                </a:lnTo>
                <a:lnTo>
                  <a:pt x="169" y="1413"/>
                </a:lnTo>
                <a:lnTo>
                  <a:pt x="169" y="1413"/>
                </a:lnTo>
                <a:lnTo>
                  <a:pt x="169" y="1413"/>
                </a:lnTo>
                <a:lnTo>
                  <a:pt x="169" y="1413"/>
                </a:lnTo>
                <a:lnTo>
                  <a:pt x="169" y="1413"/>
                </a:lnTo>
                <a:lnTo>
                  <a:pt x="169" y="1413"/>
                </a:lnTo>
                <a:lnTo>
                  <a:pt x="169" y="1413"/>
                </a:lnTo>
                <a:lnTo>
                  <a:pt x="169" y="1413"/>
                </a:lnTo>
                <a:lnTo>
                  <a:pt x="169" y="1413"/>
                </a:lnTo>
                <a:lnTo>
                  <a:pt x="169" y="1413"/>
                </a:lnTo>
                <a:lnTo>
                  <a:pt x="169" y="1413"/>
                </a:lnTo>
                <a:lnTo>
                  <a:pt x="169" y="1413"/>
                </a:lnTo>
                <a:lnTo>
                  <a:pt x="169" y="1413"/>
                </a:lnTo>
                <a:lnTo>
                  <a:pt x="170" y="1413"/>
                </a:lnTo>
                <a:lnTo>
                  <a:pt x="170" y="1413"/>
                </a:lnTo>
                <a:lnTo>
                  <a:pt x="170" y="1413"/>
                </a:lnTo>
                <a:lnTo>
                  <a:pt x="170" y="1413"/>
                </a:lnTo>
                <a:lnTo>
                  <a:pt x="170" y="1413"/>
                </a:lnTo>
                <a:lnTo>
                  <a:pt x="170" y="1413"/>
                </a:lnTo>
                <a:lnTo>
                  <a:pt x="170" y="1413"/>
                </a:lnTo>
                <a:lnTo>
                  <a:pt x="170" y="1413"/>
                </a:lnTo>
                <a:lnTo>
                  <a:pt x="170" y="1413"/>
                </a:lnTo>
                <a:lnTo>
                  <a:pt x="170" y="1413"/>
                </a:lnTo>
                <a:lnTo>
                  <a:pt x="170" y="1413"/>
                </a:lnTo>
                <a:lnTo>
                  <a:pt x="170" y="1413"/>
                </a:lnTo>
                <a:lnTo>
                  <a:pt x="170" y="1413"/>
                </a:lnTo>
                <a:lnTo>
                  <a:pt x="170" y="1413"/>
                </a:lnTo>
                <a:lnTo>
                  <a:pt x="170" y="1413"/>
                </a:lnTo>
                <a:lnTo>
                  <a:pt x="170" y="1413"/>
                </a:lnTo>
                <a:lnTo>
                  <a:pt x="171" y="1413"/>
                </a:lnTo>
                <a:lnTo>
                  <a:pt x="171" y="1413"/>
                </a:lnTo>
                <a:lnTo>
                  <a:pt x="171" y="1413"/>
                </a:lnTo>
                <a:lnTo>
                  <a:pt x="171" y="1413"/>
                </a:lnTo>
                <a:lnTo>
                  <a:pt x="171" y="1413"/>
                </a:lnTo>
                <a:lnTo>
                  <a:pt x="171" y="1413"/>
                </a:lnTo>
                <a:lnTo>
                  <a:pt x="171" y="1413"/>
                </a:lnTo>
                <a:lnTo>
                  <a:pt x="171" y="1413"/>
                </a:lnTo>
                <a:lnTo>
                  <a:pt x="171" y="1413"/>
                </a:lnTo>
                <a:lnTo>
                  <a:pt x="171" y="1413"/>
                </a:lnTo>
                <a:lnTo>
                  <a:pt x="171" y="1413"/>
                </a:lnTo>
                <a:lnTo>
                  <a:pt x="172" y="1413"/>
                </a:lnTo>
                <a:lnTo>
                  <a:pt x="172" y="1413"/>
                </a:lnTo>
                <a:lnTo>
                  <a:pt x="172" y="1413"/>
                </a:lnTo>
                <a:lnTo>
                  <a:pt x="172" y="1413"/>
                </a:lnTo>
                <a:lnTo>
                  <a:pt x="172" y="1413"/>
                </a:lnTo>
                <a:lnTo>
                  <a:pt x="172" y="1413"/>
                </a:lnTo>
                <a:lnTo>
                  <a:pt x="172" y="1413"/>
                </a:lnTo>
                <a:lnTo>
                  <a:pt x="172" y="1413"/>
                </a:lnTo>
                <a:lnTo>
                  <a:pt x="172" y="1413"/>
                </a:lnTo>
                <a:lnTo>
                  <a:pt x="172" y="1413"/>
                </a:lnTo>
                <a:lnTo>
                  <a:pt x="172" y="1413"/>
                </a:lnTo>
                <a:lnTo>
                  <a:pt x="172" y="1413"/>
                </a:lnTo>
                <a:lnTo>
                  <a:pt x="172" y="1413"/>
                </a:lnTo>
                <a:lnTo>
                  <a:pt x="172" y="1413"/>
                </a:lnTo>
                <a:lnTo>
                  <a:pt x="172" y="1413"/>
                </a:lnTo>
                <a:lnTo>
                  <a:pt x="172" y="1413"/>
                </a:lnTo>
                <a:lnTo>
                  <a:pt x="172" y="1413"/>
                </a:lnTo>
                <a:lnTo>
                  <a:pt x="173" y="1413"/>
                </a:lnTo>
                <a:lnTo>
                  <a:pt x="173" y="1413"/>
                </a:lnTo>
                <a:lnTo>
                  <a:pt x="173" y="1413"/>
                </a:lnTo>
                <a:lnTo>
                  <a:pt x="173" y="1413"/>
                </a:lnTo>
                <a:lnTo>
                  <a:pt x="173" y="1413"/>
                </a:lnTo>
                <a:lnTo>
                  <a:pt x="173" y="1413"/>
                </a:lnTo>
                <a:lnTo>
                  <a:pt x="173" y="1413"/>
                </a:lnTo>
                <a:lnTo>
                  <a:pt x="173" y="1413"/>
                </a:lnTo>
                <a:lnTo>
                  <a:pt x="173" y="1413"/>
                </a:lnTo>
                <a:lnTo>
                  <a:pt x="173" y="1413"/>
                </a:lnTo>
                <a:lnTo>
                  <a:pt x="173" y="1413"/>
                </a:lnTo>
                <a:lnTo>
                  <a:pt x="173" y="1413"/>
                </a:lnTo>
                <a:lnTo>
                  <a:pt x="173" y="1413"/>
                </a:lnTo>
                <a:lnTo>
                  <a:pt x="173" y="1413"/>
                </a:lnTo>
                <a:lnTo>
                  <a:pt x="173" y="1413"/>
                </a:lnTo>
                <a:lnTo>
                  <a:pt x="173" y="1413"/>
                </a:lnTo>
                <a:lnTo>
                  <a:pt x="174" y="1413"/>
                </a:lnTo>
                <a:lnTo>
                  <a:pt x="174" y="1413"/>
                </a:lnTo>
                <a:lnTo>
                  <a:pt x="174" y="1413"/>
                </a:lnTo>
                <a:lnTo>
                  <a:pt x="174" y="1413"/>
                </a:lnTo>
                <a:lnTo>
                  <a:pt x="174" y="1413"/>
                </a:lnTo>
                <a:lnTo>
                  <a:pt x="174" y="1413"/>
                </a:lnTo>
                <a:lnTo>
                  <a:pt x="174" y="1413"/>
                </a:lnTo>
                <a:lnTo>
                  <a:pt x="174" y="1413"/>
                </a:lnTo>
                <a:lnTo>
                  <a:pt x="174" y="1413"/>
                </a:lnTo>
                <a:lnTo>
                  <a:pt x="174" y="1413"/>
                </a:lnTo>
                <a:lnTo>
                  <a:pt x="174" y="1413"/>
                </a:lnTo>
                <a:lnTo>
                  <a:pt x="174" y="1413"/>
                </a:lnTo>
                <a:lnTo>
                  <a:pt x="174" y="1413"/>
                </a:lnTo>
                <a:lnTo>
                  <a:pt x="174" y="1413"/>
                </a:lnTo>
                <a:lnTo>
                  <a:pt x="174" y="1413"/>
                </a:lnTo>
                <a:lnTo>
                  <a:pt x="174" y="1413"/>
                </a:lnTo>
                <a:lnTo>
                  <a:pt x="174" y="1413"/>
                </a:lnTo>
                <a:lnTo>
                  <a:pt x="175" y="1413"/>
                </a:lnTo>
                <a:lnTo>
                  <a:pt x="175" y="1413"/>
                </a:lnTo>
                <a:lnTo>
                  <a:pt x="175" y="1413"/>
                </a:lnTo>
                <a:lnTo>
                  <a:pt x="175" y="1413"/>
                </a:lnTo>
                <a:lnTo>
                  <a:pt x="175" y="1413"/>
                </a:lnTo>
                <a:lnTo>
                  <a:pt x="175" y="1413"/>
                </a:lnTo>
                <a:lnTo>
                  <a:pt x="175" y="1413"/>
                </a:lnTo>
                <a:lnTo>
                  <a:pt x="175" y="1413"/>
                </a:lnTo>
                <a:lnTo>
                  <a:pt x="175" y="1413"/>
                </a:lnTo>
                <a:lnTo>
                  <a:pt x="175" y="1413"/>
                </a:lnTo>
                <a:lnTo>
                  <a:pt x="175" y="1413"/>
                </a:lnTo>
                <a:lnTo>
                  <a:pt x="176" y="1413"/>
                </a:lnTo>
                <a:lnTo>
                  <a:pt x="176" y="1413"/>
                </a:lnTo>
                <a:lnTo>
                  <a:pt x="176" y="1413"/>
                </a:lnTo>
                <a:lnTo>
                  <a:pt x="176" y="1413"/>
                </a:lnTo>
                <a:lnTo>
                  <a:pt x="176" y="1413"/>
                </a:lnTo>
                <a:lnTo>
                  <a:pt x="176" y="1413"/>
                </a:lnTo>
                <a:lnTo>
                  <a:pt x="176" y="1413"/>
                </a:lnTo>
                <a:lnTo>
                  <a:pt x="176" y="1413"/>
                </a:lnTo>
                <a:lnTo>
                  <a:pt x="176" y="1413"/>
                </a:lnTo>
                <a:lnTo>
                  <a:pt x="176" y="1413"/>
                </a:lnTo>
                <a:lnTo>
                  <a:pt x="176" y="1413"/>
                </a:lnTo>
                <a:lnTo>
                  <a:pt x="176" y="1413"/>
                </a:lnTo>
                <a:lnTo>
                  <a:pt x="176" y="1413"/>
                </a:lnTo>
                <a:lnTo>
                  <a:pt x="176" y="1413"/>
                </a:lnTo>
                <a:lnTo>
                  <a:pt x="176" y="1413"/>
                </a:lnTo>
                <a:lnTo>
                  <a:pt x="176" y="1413"/>
                </a:lnTo>
                <a:lnTo>
                  <a:pt x="177" y="1413"/>
                </a:lnTo>
                <a:lnTo>
                  <a:pt x="177" y="1413"/>
                </a:lnTo>
                <a:lnTo>
                  <a:pt x="177" y="1413"/>
                </a:lnTo>
                <a:lnTo>
                  <a:pt x="177" y="1413"/>
                </a:lnTo>
                <a:lnTo>
                  <a:pt x="177" y="1413"/>
                </a:lnTo>
                <a:lnTo>
                  <a:pt x="177" y="1413"/>
                </a:lnTo>
                <a:lnTo>
                  <a:pt x="177" y="1413"/>
                </a:lnTo>
                <a:lnTo>
                  <a:pt x="177" y="1413"/>
                </a:lnTo>
                <a:lnTo>
                  <a:pt x="177" y="1413"/>
                </a:lnTo>
                <a:lnTo>
                  <a:pt x="177" y="1413"/>
                </a:lnTo>
                <a:lnTo>
                  <a:pt x="177" y="1413"/>
                </a:lnTo>
                <a:lnTo>
                  <a:pt x="177" y="1413"/>
                </a:lnTo>
                <a:lnTo>
                  <a:pt x="177" y="1413"/>
                </a:lnTo>
                <a:lnTo>
                  <a:pt x="177" y="1413"/>
                </a:lnTo>
                <a:lnTo>
                  <a:pt x="177" y="1413"/>
                </a:lnTo>
                <a:lnTo>
                  <a:pt x="177" y="1413"/>
                </a:lnTo>
                <a:lnTo>
                  <a:pt x="177" y="1413"/>
                </a:lnTo>
                <a:lnTo>
                  <a:pt x="178" y="1413"/>
                </a:lnTo>
                <a:lnTo>
                  <a:pt x="178" y="1413"/>
                </a:lnTo>
                <a:lnTo>
                  <a:pt x="178" y="1413"/>
                </a:lnTo>
                <a:lnTo>
                  <a:pt x="178" y="1413"/>
                </a:lnTo>
                <a:lnTo>
                  <a:pt x="178" y="1413"/>
                </a:lnTo>
                <a:lnTo>
                  <a:pt x="178" y="1413"/>
                </a:lnTo>
                <a:lnTo>
                  <a:pt x="178" y="1413"/>
                </a:lnTo>
                <a:lnTo>
                  <a:pt x="178" y="1413"/>
                </a:lnTo>
                <a:lnTo>
                  <a:pt x="178" y="1413"/>
                </a:lnTo>
                <a:lnTo>
                  <a:pt x="178" y="1413"/>
                </a:lnTo>
                <a:lnTo>
                  <a:pt x="178" y="1413"/>
                </a:lnTo>
                <a:lnTo>
                  <a:pt x="179" y="1413"/>
                </a:lnTo>
                <a:lnTo>
                  <a:pt x="179" y="1413"/>
                </a:lnTo>
                <a:lnTo>
                  <a:pt x="179" y="1413"/>
                </a:lnTo>
                <a:lnTo>
                  <a:pt x="179" y="1413"/>
                </a:lnTo>
                <a:lnTo>
                  <a:pt x="179" y="1413"/>
                </a:lnTo>
                <a:lnTo>
                  <a:pt x="179" y="1413"/>
                </a:lnTo>
                <a:lnTo>
                  <a:pt x="179" y="1413"/>
                </a:lnTo>
                <a:lnTo>
                  <a:pt x="179" y="1413"/>
                </a:lnTo>
                <a:lnTo>
                  <a:pt x="179" y="1413"/>
                </a:lnTo>
                <a:lnTo>
                  <a:pt x="179" y="1413"/>
                </a:lnTo>
                <a:lnTo>
                  <a:pt x="179" y="1413"/>
                </a:lnTo>
                <a:lnTo>
                  <a:pt x="179" y="1413"/>
                </a:lnTo>
                <a:lnTo>
                  <a:pt x="179" y="1413"/>
                </a:lnTo>
                <a:lnTo>
                  <a:pt x="179" y="1413"/>
                </a:lnTo>
                <a:lnTo>
                  <a:pt x="179" y="1413"/>
                </a:lnTo>
                <a:lnTo>
                  <a:pt x="179" y="1413"/>
                </a:lnTo>
                <a:lnTo>
                  <a:pt x="180" y="1413"/>
                </a:lnTo>
                <a:lnTo>
                  <a:pt x="180" y="1413"/>
                </a:lnTo>
                <a:lnTo>
                  <a:pt x="180" y="1413"/>
                </a:lnTo>
                <a:lnTo>
                  <a:pt x="180" y="1413"/>
                </a:lnTo>
                <a:lnTo>
                  <a:pt x="180" y="1413"/>
                </a:lnTo>
                <a:lnTo>
                  <a:pt x="180" y="1413"/>
                </a:lnTo>
                <a:lnTo>
                  <a:pt x="180" y="1413"/>
                </a:lnTo>
                <a:lnTo>
                  <a:pt x="180" y="1413"/>
                </a:lnTo>
                <a:lnTo>
                  <a:pt x="180" y="1413"/>
                </a:lnTo>
                <a:lnTo>
                  <a:pt x="180" y="1413"/>
                </a:lnTo>
                <a:lnTo>
                  <a:pt x="180" y="1413"/>
                </a:lnTo>
                <a:lnTo>
                  <a:pt x="180" y="1413"/>
                </a:lnTo>
                <a:lnTo>
                  <a:pt x="180" y="1413"/>
                </a:lnTo>
                <a:lnTo>
                  <a:pt x="180" y="1413"/>
                </a:lnTo>
                <a:lnTo>
                  <a:pt x="180" y="1413"/>
                </a:lnTo>
                <a:lnTo>
                  <a:pt x="180" y="1413"/>
                </a:lnTo>
                <a:lnTo>
                  <a:pt x="180" y="1413"/>
                </a:lnTo>
                <a:lnTo>
                  <a:pt x="181" y="1413"/>
                </a:lnTo>
                <a:lnTo>
                  <a:pt x="181" y="1413"/>
                </a:lnTo>
                <a:lnTo>
                  <a:pt x="181" y="1413"/>
                </a:lnTo>
                <a:lnTo>
                  <a:pt x="181" y="1413"/>
                </a:lnTo>
                <a:lnTo>
                  <a:pt x="181" y="1413"/>
                </a:lnTo>
                <a:lnTo>
                  <a:pt x="181" y="1413"/>
                </a:lnTo>
                <a:lnTo>
                  <a:pt x="181" y="1413"/>
                </a:lnTo>
                <a:lnTo>
                  <a:pt x="181" y="1413"/>
                </a:lnTo>
                <a:lnTo>
                  <a:pt x="181" y="1413"/>
                </a:lnTo>
                <a:lnTo>
                  <a:pt x="181" y="1413"/>
                </a:lnTo>
                <a:lnTo>
                  <a:pt x="181" y="1412"/>
                </a:lnTo>
                <a:lnTo>
                  <a:pt x="181" y="1412"/>
                </a:lnTo>
                <a:lnTo>
                  <a:pt x="181" y="1412"/>
                </a:lnTo>
                <a:lnTo>
                  <a:pt x="181" y="1412"/>
                </a:lnTo>
                <a:lnTo>
                  <a:pt x="181" y="1412"/>
                </a:lnTo>
                <a:lnTo>
                  <a:pt x="181" y="1412"/>
                </a:lnTo>
                <a:lnTo>
                  <a:pt x="182" y="1412"/>
                </a:lnTo>
                <a:lnTo>
                  <a:pt x="182" y="1412"/>
                </a:lnTo>
                <a:lnTo>
                  <a:pt x="182" y="1412"/>
                </a:lnTo>
                <a:lnTo>
                  <a:pt x="182" y="1412"/>
                </a:lnTo>
                <a:lnTo>
                  <a:pt x="182" y="1412"/>
                </a:lnTo>
                <a:lnTo>
                  <a:pt x="182" y="1412"/>
                </a:lnTo>
                <a:lnTo>
                  <a:pt x="182" y="1412"/>
                </a:lnTo>
                <a:lnTo>
                  <a:pt x="182" y="1412"/>
                </a:lnTo>
                <a:lnTo>
                  <a:pt x="182" y="1412"/>
                </a:lnTo>
                <a:lnTo>
                  <a:pt x="182" y="1412"/>
                </a:lnTo>
                <a:lnTo>
                  <a:pt x="182" y="1412"/>
                </a:lnTo>
                <a:lnTo>
                  <a:pt x="182" y="1412"/>
                </a:lnTo>
                <a:lnTo>
                  <a:pt x="183" y="1412"/>
                </a:lnTo>
                <a:lnTo>
                  <a:pt x="183" y="1412"/>
                </a:lnTo>
                <a:lnTo>
                  <a:pt x="183" y="1412"/>
                </a:lnTo>
                <a:lnTo>
                  <a:pt x="183" y="1412"/>
                </a:lnTo>
                <a:lnTo>
                  <a:pt x="183" y="1412"/>
                </a:lnTo>
                <a:lnTo>
                  <a:pt x="183" y="1412"/>
                </a:lnTo>
                <a:lnTo>
                  <a:pt x="183" y="1412"/>
                </a:lnTo>
                <a:lnTo>
                  <a:pt x="183" y="1412"/>
                </a:lnTo>
                <a:lnTo>
                  <a:pt x="183" y="1412"/>
                </a:lnTo>
                <a:lnTo>
                  <a:pt x="183" y="1412"/>
                </a:lnTo>
                <a:lnTo>
                  <a:pt x="183" y="1412"/>
                </a:lnTo>
                <a:lnTo>
                  <a:pt x="183" y="1412"/>
                </a:lnTo>
                <a:lnTo>
                  <a:pt x="183" y="1412"/>
                </a:lnTo>
                <a:lnTo>
                  <a:pt x="183" y="1412"/>
                </a:lnTo>
                <a:lnTo>
                  <a:pt x="183" y="1412"/>
                </a:lnTo>
                <a:lnTo>
                  <a:pt x="183" y="1412"/>
                </a:lnTo>
                <a:lnTo>
                  <a:pt x="184" y="1412"/>
                </a:lnTo>
                <a:lnTo>
                  <a:pt x="184" y="1412"/>
                </a:lnTo>
                <a:lnTo>
                  <a:pt x="184" y="1412"/>
                </a:lnTo>
                <a:lnTo>
                  <a:pt x="184" y="1412"/>
                </a:lnTo>
                <a:lnTo>
                  <a:pt x="184" y="1412"/>
                </a:lnTo>
                <a:lnTo>
                  <a:pt x="184" y="1412"/>
                </a:lnTo>
                <a:lnTo>
                  <a:pt x="184" y="1412"/>
                </a:lnTo>
                <a:lnTo>
                  <a:pt x="184" y="1412"/>
                </a:lnTo>
                <a:lnTo>
                  <a:pt x="184" y="1412"/>
                </a:lnTo>
                <a:lnTo>
                  <a:pt x="184" y="1412"/>
                </a:lnTo>
                <a:lnTo>
                  <a:pt x="184" y="1412"/>
                </a:lnTo>
                <a:lnTo>
                  <a:pt x="184" y="1412"/>
                </a:lnTo>
                <a:lnTo>
                  <a:pt x="184" y="1412"/>
                </a:lnTo>
                <a:lnTo>
                  <a:pt x="184" y="1412"/>
                </a:lnTo>
                <a:lnTo>
                  <a:pt x="184" y="1412"/>
                </a:lnTo>
                <a:lnTo>
                  <a:pt x="184" y="1412"/>
                </a:lnTo>
                <a:lnTo>
                  <a:pt x="185" y="1412"/>
                </a:lnTo>
                <a:lnTo>
                  <a:pt x="185" y="1412"/>
                </a:lnTo>
                <a:lnTo>
                  <a:pt x="185" y="1412"/>
                </a:lnTo>
                <a:lnTo>
                  <a:pt x="185" y="1412"/>
                </a:lnTo>
                <a:lnTo>
                  <a:pt x="185" y="1412"/>
                </a:lnTo>
                <a:lnTo>
                  <a:pt x="185" y="1412"/>
                </a:lnTo>
                <a:lnTo>
                  <a:pt x="185" y="1412"/>
                </a:lnTo>
                <a:lnTo>
                  <a:pt x="185" y="1412"/>
                </a:lnTo>
                <a:lnTo>
                  <a:pt x="185" y="1412"/>
                </a:lnTo>
                <a:lnTo>
                  <a:pt x="185" y="1412"/>
                </a:lnTo>
                <a:lnTo>
                  <a:pt x="185" y="1412"/>
                </a:lnTo>
                <a:lnTo>
                  <a:pt x="185" y="1412"/>
                </a:lnTo>
                <a:lnTo>
                  <a:pt x="185" y="1412"/>
                </a:lnTo>
                <a:lnTo>
                  <a:pt x="185" y="1412"/>
                </a:lnTo>
                <a:lnTo>
                  <a:pt x="185" y="1412"/>
                </a:lnTo>
                <a:lnTo>
                  <a:pt x="185" y="1412"/>
                </a:lnTo>
                <a:lnTo>
                  <a:pt x="185" y="1412"/>
                </a:lnTo>
                <a:lnTo>
                  <a:pt x="186" y="1412"/>
                </a:lnTo>
                <a:lnTo>
                  <a:pt x="186" y="1412"/>
                </a:lnTo>
                <a:lnTo>
                  <a:pt x="186" y="1412"/>
                </a:lnTo>
                <a:lnTo>
                  <a:pt x="186" y="1412"/>
                </a:lnTo>
                <a:lnTo>
                  <a:pt x="186" y="1412"/>
                </a:lnTo>
                <a:lnTo>
                  <a:pt x="186" y="1412"/>
                </a:lnTo>
                <a:lnTo>
                  <a:pt x="186" y="1412"/>
                </a:lnTo>
                <a:lnTo>
                  <a:pt x="186" y="1412"/>
                </a:lnTo>
                <a:lnTo>
                  <a:pt x="186" y="1412"/>
                </a:lnTo>
                <a:lnTo>
                  <a:pt x="186" y="1412"/>
                </a:lnTo>
                <a:lnTo>
                  <a:pt x="186" y="1412"/>
                </a:lnTo>
                <a:lnTo>
                  <a:pt x="187" y="1412"/>
                </a:lnTo>
                <a:lnTo>
                  <a:pt x="187" y="1412"/>
                </a:lnTo>
                <a:lnTo>
                  <a:pt x="187" y="1412"/>
                </a:lnTo>
                <a:lnTo>
                  <a:pt x="187" y="1412"/>
                </a:lnTo>
                <a:lnTo>
                  <a:pt x="187" y="1412"/>
                </a:lnTo>
                <a:lnTo>
                  <a:pt x="187" y="1412"/>
                </a:lnTo>
                <a:lnTo>
                  <a:pt x="187" y="1412"/>
                </a:lnTo>
                <a:lnTo>
                  <a:pt x="187" y="1412"/>
                </a:lnTo>
                <a:lnTo>
                  <a:pt x="187" y="1412"/>
                </a:lnTo>
                <a:lnTo>
                  <a:pt x="187" y="1412"/>
                </a:lnTo>
                <a:lnTo>
                  <a:pt x="187" y="1412"/>
                </a:lnTo>
                <a:lnTo>
                  <a:pt x="187" y="1412"/>
                </a:lnTo>
                <a:lnTo>
                  <a:pt x="187" y="1412"/>
                </a:lnTo>
                <a:lnTo>
                  <a:pt x="187" y="1412"/>
                </a:lnTo>
                <a:lnTo>
                  <a:pt x="187" y="1412"/>
                </a:lnTo>
                <a:lnTo>
                  <a:pt x="187" y="1412"/>
                </a:lnTo>
                <a:lnTo>
                  <a:pt x="187" y="1412"/>
                </a:lnTo>
                <a:lnTo>
                  <a:pt x="188" y="1412"/>
                </a:lnTo>
                <a:lnTo>
                  <a:pt x="188" y="1412"/>
                </a:lnTo>
                <a:lnTo>
                  <a:pt x="188" y="1412"/>
                </a:lnTo>
                <a:lnTo>
                  <a:pt x="188" y="1412"/>
                </a:lnTo>
                <a:lnTo>
                  <a:pt x="188" y="1412"/>
                </a:lnTo>
                <a:lnTo>
                  <a:pt x="188" y="1412"/>
                </a:lnTo>
                <a:lnTo>
                  <a:pt x="188" y="1412"/>
                </a:lnTo>
                <a:lnTo>
                  <a:pt x="188" y="1412"/>
                </a:lnTo>
                <a:lnTo>
                  <a:pt x="188" y="1412"/>
                </a:lnTo>
                <a:lnTo>
                  <a:pt x="188" y="1412"/>
                </a:lnTo>
                <a:lnTo>
                  <a:pt x="188" y="1412"/>
                </a:lnTo>
                <a:lnTo>
                  <a:pt x="188" y="1412"/>
                </a:lnTo>
                <a:lnTo>
                  <a:pt x="188" y="1412"/>
                </a:lnTo>
                <a:lnTo>
                  <a:pt x="188" y="1412"/>
                </a:lnTo>
                <a:lnTo>
                  <a:pt x="188" y="1412"/>
                </a:lnTo>
                <a:lnTo>
                  <a:pt x="188" y="1412"/>
                </a:lnTo>
                <a:lnTo>
                  <a:pt x="189" y="1412"/>
                </a:lnTo>
                <a:lnTo>
                  <a:pt x="189" y="1412"/>
                </a:lnTo>
                <a:lnTo>
                  <a:pt x="189" y="1412"/>
                </a:lnTo>
                <a:lnTo>
                  <a:pt x="189" y="1412"/>
                </a:lnTo>
                <a:lnTo>
                  <a:pt x="189" y="1412"/>
                </a:lnTo>
                <a:lnTo>
                  <a:pt x="189" y="1412"/>
                </a:lnTo>
                <a:lnTo>
                  <a:pt x="189" y="1412"/>
                </a:lnTo>
                <a:lnTo>
                  <a:pt x="189" y="1412"/>
                </a:lnTo>
                <a:lnTo>
                  <a:pt x="189" y="1412"/>
                </a:lnTo>
                <a:lnTo>
                  <a:pt x="189" y="1412"/>
                </a:lnTo>
                <a:lnTo>
                  <a:pt x="189" y="1412"/>
                </a:lnTo>
                <a:lnTo>
                  <a:pt x="190" y="1412"/>
                </a:lnTo>
                <a:lnTo>
                  <a:pt x="190" y="1412"/>
                </a:lnTo>
                <a:lnTo>
                  <a:pt x="190" y="1412"/>
                </a:lnTo>
                <a:lnTo>
                  <a:pt x="190" y="1412"/>
                </a:lnTo>
                <a:lnTo>
                  <a:pt x="190" y="1412"/>
                </a:lnTo>
                <a:lnTo>
                  <a:pt x="190" y="1412"/>
                </a:lnTo>
                <a:lnTo>
                  <a:pt x="190" y="1412"/>
                </a:lnTo>
                <a:lnTo>
                  <a:pt x="190" y="1412"/>
                </a:lnTo>
                <a:lnTo>
                  <a:pt x="190" y="1412"/>
                </a:lnTo>
                <a:lnTo>
                  <a:pt x="190" y="1412"/>
                </a:lnTo>
                <a:lnTo>
                  <a:pt x="190" y="1412"/>
                </a:lnTo>
                <a:lnTo>
                  <a:pt x="190" y="1412"/>
                </a:lnTo>
                <a:lnTo>
                  <a:pt x="190" y="1412"/>
                </a:lnTo>
                <a:lnTo>
                  <a:pt x="190" y="1412"/>
                </a:lnTo>
                <a:lnTo>
                  <a:pt x="190" y="1412"/>
                </a:lnTo>
                <a:lnTo>
                  <a:pt x="190" y="1412"/>
                </a:lnTo>
                <a:lnTo>
                  <a:pt x="190" y="1412"/>
                </a:lnTo>
                <a:lnTo>
                  <a:pt x="191" y="1412"/>
                </a:lnTo>
                <a:lnTo>
                  <a:pt x="191" y="1412"/>
                </a:lnTo>
                <a:lnTo>
                  <a:pt x="191" y="1412"/>
                </a:lnTo>
                <a:lnTo>
                  <a:pt x="191" y="1412"/>
                </a:lnTo>
                <a:lnTo>
                  <a:pt x="191" y="1412"/>
                </a:lnTo>
                <a:lnTo>
                  <a:pt x="191" y="1412"/>
                </a:lnTo>
                <a:lnTo>
                  <a:pt x="191" y="1412"/>
                </a:lnTo>
                <a:lnTo>
                  <a:pt x="191" y="1412"/>
                </a:lnTo>
                <a:lnTo>
                  <a:pt x="191" y="1412"/>
                </a:lnTo>
                <a:lnTo>
                  <a:pt x="191" y="1412"/>
                </a:lnTo>
                <a:lnTo>
                  <a:pt x="191" y="1412"/>
                </a:lnTo>
                <a:lnTo>
                  <a:pt x="191" y="1412"/>
                </a:lnTo>
                <a:lnTo>
                  <a:pt x="191" y="1412"/>
                </a:lnTo>
                <a:lnTo>
                  <a:pt x="191" y="1412"/>
                </a:lnTo>
                <a:lnTo>
                  <a:pt x="191" y="1412"/>
                </a:lnTo>
                <a:lnTo>
                  <a:pt x="191" y="1412"/>
                </a:lnTo>
                <a:lnTo>
                  <a:pt x="192" y="1412"/>
                </a:lnTo>
                <a:lnTo>
                  <a:pt x="192" y="1412"/>
                </a:lnTo>
                <a:lnTo>
                  <a:pt x="192" y="1412"/>
                </a:lnTo>
                <a:lnTo>
                  <a:pt x="192" y="1412"/>
                </a:lnTo>
                <a:lnTo>
                  <a:pt x="192" y="1412"/>
                </a:lnTo>
                <a:lnTo>
                  <a:pt x="192" y="1412"/>
                </a:lnTo>
                <a:lnTo>
                  <a:pt x="192" y="1412"/>
                </a:lnTo>
                <a:lnTo>
                  <a:pt x="192" y="1412"/>
                </a:lnTo>
                <a:lnTo>
                  <a:pt x="192" y="1412"/>
                </a:lnTo>
                <a:lnTo>
                  <a:pt x="192" y="1412"/>
                </a:lnTo>
                <a:lnTo>
                  <a:pt x="192" y="1412"/>
                </a:lnTo>
                <a:lnTo>
                  <a:pt x="192" y="1412"/>
                </a:lnTo>
                <a:lnTo>
                  <a:pt x="192" y="1412"/>
                </a:lnTo>
                <a:lnTo>
                  <a:pt x="192" y="1412"/>
                </a:lnTo>
                <a:lnTo>
                  <a:pt x="192" y="1412"/>
                </a:lnTo>
                <a:lnTo>
                  <a:pt x="192" y="1412"/>
                </a:lnTo>
                <a:lnTo>
                  <a:pt x="192" y="1412"/>
                </a:lnTo>
                <a:lnTo>
                  <a:pt x="193" y="1412"/>
                </a:lnTo>
                <a:lnTo>
                  <a:pt x="193" y="1412"/>
                </a:lnTo>
                <a:lnTo>
                  <a:pt x="193" y="1412"/>
                </a:lnTo>
                <a:lnTo>
                  <a:pt x="193" y="1412"/>
                </a:lnTo>
                <a:lnTo>
                  <a:pt x="193" y="1412"/>
                </a:lnTo>
                <a:lnTo>
                  <a:pt x="193" y="1412"/>
                </a:lnTo>
                <a:lnTo>
                  <a:pt x="193" y="1412"/>
                </a:lnTo>
                <a:lnTo>
                  <a:pt x="193" y="1412"/>
                </a:lnTo>
                <a:lnTo>
                  <a:pt x="193" y="1412"/>
                </a:lnTo>
                <a:lnTo>
                  <a:pt x="193" y="1412"/>
                </a:lnTo>
                <a:lnTo>
                  <a:pt x="193" y="1412"/>
                </a:lnTo>
                <a:lnTo>
                  <a:pt x="194" y="1412"/>
                </a:lnTo>
                <a:lnTo>
                  <a:pt x="194" y="1412"/>
                </a:lnTo>
                <a:lnTo>
                  <a:pt x="194" y="1412"/>
                </a:lnTo>
                <a:lnTo>
                  <a:pt x="194" y="1412"/>
                </a:lnTo>
                <a:lnTo>
                  <a:pt x="194" y="1412"/>
                </a:lnTo>
                <a:lnTo>
                  <a:pt x="194" y="1412"/>
                </a:lnTo>
                <a:lnTo>
                  <a:pt x="194" y="1412"/>
                </a:lnTo>
                <a:lnTo>
                  <a:pt x="194" y="1412"/>
                </a:lnTo>
                <a:lnTo>
                  <a:pt x="194" y="1412"/>
                </a:lnTo>
                <a:lnTo>
                  <a:pt x="194" y="1412"/>
                </a:lnTo>
                <a:lnTo>
                  <a:pt x="194" y="1412"/>
                </a:lnTo>
                <a:lnTo>
                  <a:pt x="194" y="1412"/>
                </a:lnTo>
                <a:lnTo>
                  <a:pt x="194" y="1412"/>
                </a:lnTo>
                <a:lnTo>
                  <a:pt x="194" y="1412"/>
                </a:lnTo>
                <a:lnTo>
                  <a:pt x="194" y="1412"/>
                </a:lnTo>
                <a:lnTo>
                  <a:pt x="194" y="1412"/>
                </a:lnTo>
                <a:lnTo>
                  <a:pt x="195" y="1412"/>
                </a:lnTo>
                <a:lnTo>
                  <a:pt x="195" y="1412"/>
                </a:lnTo>
                <a:lnTo>
                  <a:pt x="195" y="1412"/>
                </a:lnTo>
                <a:lnTo>
                  <a:pt x="195" y="1412"/>
                </a:lnTo>
                <a:lnTo>
                  <a:pt x="195" y="1412"/>
                </a:lnTo>
                <a:lnTo>
                  <a:pt x="195" y="1412"/>
                </a:lnTo>
                <a:lnTo>
                  <a:pt x="195" y="1412"/>
                </a:lnTo>
                <a:lnTo>
                  <a:pt x="195" y="1412"/>
                </a:lnTo>
                <a:lnTo>
                  <a:pt x="195" y="1412"/>
                </a:lnTo>
                <a:lnTo>
                  <a:pt x="195" y="1412"/>
                </a:lnTo>
                <a:lnTo>
                  <a:pt x="195" y="1412"/>
                </a:lnTo>
                <a:lnTo>
                  <a:pt x="195" y="1412"/>
                </a:lnTo>
                <a:lnTo>
                  <a:pt x="195" y="1412"/>
                </a:lnTo>
                <a:lnTo>
                  <a:pt x="195" y="1412"/>
                </a:lnTo>
                <a:lnTo>
                  <a:pt x="195" y="1412"/>
                </a:lnTo>
                <a:lnTo>
                  <a:pt x="195" y="1412"/>
                </a:lnTo>
                <a:lnTo>
                  <a:pt x="195" y="1412"/>
                </a:lnTo>
                <a:lnTo>
                  <a:pt x="196" y="1412"/>
                </a:lnTo>
                <a:lnTo>
                  <a:pt x="196" y="1412"/>
                </a:lnTo>
                <a:lnTo>
                  <a:pt x="196" y="1412"/>
                </a:lnTo>
                <a:lnTo>
                  <a:pt x="196" y="1412"/>
                </a:lnTo>
                <a:lnTo>
                  <a:pt x="196" y="1412"/>
                </a:lnTo>
                <a:lnTo>
                  <a:pt x="196" y="1412"/>
                </a:lnTo>
                <a:lnTo>
                  <a:pt x="196" y="1412"/>
                </a:lnTo>
                <a:lnTo>
                  <a:pt x="196" y="1412"/>
                </a:lnTo>
                <a:lnTo>
                  <a:pt x="196" y="1412"/>
                </a:lnTo>
                <a:lnTo>
                  <a:pt x="196" y="1412"/>
                </a:lnTo>
                <a:lnTo>
                  <a:pt x="196" y="1412"/>
                </a:lnTo>
                <a:lnTo>
                  <a:pt x="197" y="1412"/>
                </a:lnTo>
                <a:lnTo>
                  <a:pt x="197" y="1412"/>
                </a:lnTo>
                <a:lnTo>
                  <a:pt x="197" y="1412"/>
                </a:lnTo>
                <a:lnTo>
                  <a:pt x="197" y="1412"/>
                </a:lnTo>
                <a:lnTo>
                  <a:pt x="197" y="1412"/>
                </a:lnTo>
                <a:lnTo>
                  <a:pt x="197" y="1412"/>
                </a:lnTo>
                <a:lnTo>
                  <a:pt x="197" y="1412"/>
                </a:lnTo>
                <a:lnTo>
                  <a:pt x="197" y="1412"/>
                </a:lnTo>
                <a:lnTo>
                  <a:pt x="197" y="1412"/>
                </a:lnTo>
                <a:lnTo>
                  <a:pt x="197" y="1412"/>
                </a:lnTo>
                <a:lnTo>
                  <a:pt x="197" y="1412"/>
                </a:lnTo>
                <a:lnTo>
                  <a:pt x="197" y="1412"/>
                </a:lnTo>
                <a:lnTo>
                  <a:pt x="197" y="1412"/>
                </a:lnTo>
                <a:lnTo>
                  <a:pt x="197" y="1412"/>
                </a:lnTo>
                <a:lnTo>
                  <a:pt x="197" y="1412"/>
                </a:lnTo>
                <a:lnTo>
                  <a:pt x="197" y="1412"/>
                </a:lnTo>
                <a:lnTo>
                  <a:pt x="198" y="1412"/>
                </a:lnTo>
                <a:lnTo>
                  <a:pt x="198" y="1412"/>
                </a:lnTo>
                <a:lnTo>
                  <a:pt x="198" y="1412"/>
                </a:lnTo>
                <a:lnTo>
                  <a:pt x="198" y="1412"/>
                </a:lnTo>
                <a:lnTo>
                  <a:pt x="198" y="1412"/>
                </a:lnTo>
                <a:lnTo>
                  <a:pt x="198" y="1412"/>
                </a:lnTo>
                <a:lnTo>
                  <a:pt x="198" y="1412"/>
                </a:lnTo>
                <a:lnTo>
                  <a:pt x="198" y="1412"/>
                </a:lnTo>
                <a:lnTo>
                  <a:pt x="198" y="1412"/>
                </a:lnTo>
                <a:lnTo>
                  <a:pt x="198" y="1412"/>
                </a:lnTo>
                <a:lnTo>
                  <a:pt x="198" y="1412"/>
                </a:lnTo>
                <a:lnTo>
                  <a:pt x="198" y="1412"/>
                </a:lnTo>
                <a:lnTo>
                  <a:pt x="198" y="1412"/>
                </a:lnTo>
                <a:lnTo>
                  <a:pt x="198" y="1412"/>
                </a:lnTo>
                <a:lnTo>
                  <a:pt x="198" y="1412"/>
                </a:lnTo>
                <a:lnTo>
                  <a:pt x="198" y="1412"/>
                </a:lnTo>
                <a:lnTo>
                  <a:pt x="198" y="1412"/>
                </a:lnTo>
                <a:lnTo>
                  <a:pt x="199" y="1412"/>
                </a:lnTo>
                <a:lnTo>
                  <a:pt x="199" y="1412"/>
                </a:lnTo>
                <a:lnTo>
                  <a:pt x="199" y="1412"/>
                </a:lnTo>
                <a:lnTo>
                  <a:pt x="199" y="1412"/>
                </a:lnTo>
                <a:lnTo>
                  <a:pt x="199" y="1412"/>
                </a:lnTo>
                <a:lnTo>
                  <a:pt x="199" y="1412"/>
                </a:lnTo>
                <a:lnTo>
                  <a:pt x="199" y="1412"/>
                </a:lnTo>
                <a:lnTo>
                  <a:pt x="199" y="1412"/>
                </a:lnTo>
                <a:lnTo>
                  <a:pt x="199" y="1412"/>
                </a:lnTo>
                <a:lnTo>
                  <a:pt x="199" y="1412"/>
                </a:lnTo>
                <a:lnTo>
                  <a:pt x="199" y="1412"/>
                </a:lnTo>
                <a:lnTo>
                  <a:pt x="199" y="1412"/>
                </a:lnTo>
                <a:lnTo>
                  <a:pt x="199" y="1412"/>
                </a:lnTo>
                <a:lnTo>
                  <a:pt x="199" y="1412"/>
                </a:lnTo>
                <a:lnTo>
                  <a:pt x="199" y="1412"/>
                </a:lnTo>
                <a:lnTo>
                  <a:pt x="199" y="1412"/>
                </a:lnTo>
                <a:lnTo>
                  <a:pt x="200" y="1412"/>
                </a:lnTo>
                <a:lnTo>
                  <a:pt x="200" y="1412"/>
                </a:lnTo>
                <a:lnTo>
                  <a:pt x="200" y="1412"/>
                </a:lnTo>
                <a:lnTo>
                  <a:pt x="200" y="1412"/>
                </a:lnTo>
                <a:lnTo>
                  <a:pt x="200" y="1412"/>
                </a:lnTo>
                <a:lnTo>
                  <a:pt x="200" y="1412"/>
                </a:lnTo>
                <a:lnTo>
                  <a:pt x="200" y="1412"/>
                </a:lnTo>
                <a:lnTo>
                  <a:pt x="200" y="1412"/>
                </a:lnTo>
                <a:lnTo>
                  <a:pt x="200" y="1412"/>
                </a:lnTo>
                <a:lnTo>
                  <a:pt x="200" y="1412"/>
                </a:lnTo>
                <a:lnTo>
                  <a:pt x="200" y="1412"/>
                </a:lnTo>
                <a:lnTo>
                  <a:pt x="201" y="1412"/>
                </a:lnTo>
                <a:lnTo>
                  <a:pt x="201" y="1412"/>
                </a:lnTo>
                <a:lnTo>
                  <a:pt x="201" y="1412"/>
                </a:lnTo>
                <a:lnTo>
                  <a:pt x="201" y="1412"/>
                </a:lnTo>
                <a:lnTo>
                  <a:pt x="201" y="1412"/>
                </a:lnTo>
                <a:lnTo>
                  <a:pt x="201" y="1412"/>
                </a:lnTo>
                <a:lnTo>
                  <a:pt x="201" y="1412"/>
                </a:lnTo>
                <a:lnTo>
                  <a:pt x="201" y="1412"/>
                </a:lnTo>
                <a:lnTo>
                  <a:pt x="201" y="1412"/>
                </a:lnTo>
                <a:lnTo>
                  <a:pt x="201" y="1412"/>
                </a:lnTo>
                <a:lnTo>
                  <a:pt x="201" y="1412"/>
                </a:lnTo>
                <a:lnTo>
                  <a:pt x="201" y="1412"/>
                </a:lnTo>
                <a:lnTo>
                  <a:pt x="201" y="1412"/>
                </a:lnTo>
                <a:lnTo>
                  <a:pt x="201" y="1412"/>
                </a:lnTo>
                <a:lnTo>
                  <a:pt x="201" y="1412"/>
                </a:lnTo>
                <a:lnTo>
                  <a:pt x="201" y="1412"/>
                </a:lnTo>
                <a:lnTo>
                  <a:pt x="201" y="1412"/>
                </a:lnTo>
                <a:lnTo>
                  <a:pt x="202" y="1412"/>
                </a:lnTo>
                <a:lnTo>
                  <a:pt x="202" y="1412"/>
                </a:lnTo>
                <a:lnTo>
                  <a:pt x="202" y="1412"/>
                </a:lnTo>
                <a:lnTo>
                  <a:pt x="202" y="1412"/>
                </a:lnTo>
                <a:lnTo>
                  <a:pt x="202" y="1412"/>
                </a:lnTo>
                <a:lnTo>
                  <a:pt x="202" y="1412"/>
                </a:lnTo>
                <a:lnTo>
                  <a:pt x="202" y="1412"/>
                </a:lnTo>
                <a:lnTo>
                  <a:pt x="202" y="1412"/>
                </a:lnTo>
                <a:lnTo>
                  <a:pt x="202" y="1412"/>
                </a:lnTo>
                <a:lnTo>
                  <a:pt x="202" y="1412"/>
                </a:lnTo>
                <a:lnTo>
                  <a:pt x="202" y="1412"/>
                </a:lnTo>
                <a:lnTo>
                  <a:pt x="202" y="1412"/>
                </a:lnTo>
                <a:lnTo>
                  <a:pt x="202" y="1412"/>
                </a:lnTo>
                <a:lnTo>
                  <a:pt x="202" y="1412"/>
                </a:lnTo>
                <a:lnTo>
                  <a:pt x="202" y="1412"/>
                </a:lnTo>
                <a:lnTo>
                  <a:pt x="202" y="1412"/>
                </a:lnTo>
                <a:lnTo>
                  <a:pt x="203" y="1412"/>
                </a:lnTo>
                <a:lnTo>
                  <a:pt x="203" y="1412"/>
                </a:lnTo>
                <a:lnTo>
                  <a:pt x="203" y="1412"/>
                </a:lnTo>
                <a:lnTo>
                  <a:pt x="203" y="1412"/>
                </a:lnTo>
                <a:lnTo>
                  <a:pt x="203" y="1412"/>
                </a:lnTo>
                <a:lnTo>
                  <a:pt x="203" y="1412"/>
                </a:lnTo>
                <a:lnTo>
                  <a:pt x="203" y="1412"/>
                </a:lnTo>
                <a:lnTo>
                  <a:pt x="203" y="1412"/>
                </a:lnTo>
                <a:lnTo>
                  <a:pt x="203" y="1412"/>
                </a:lnTo>
                <a:lnTo>
                  <a:pt x="203" y="1412"/>
                </a:lnTo>
                <a:lnTo>
                  <a:pt x="203" y="1412"/>
                </a:lnTo>
                <a:lnTo>
                  <a:pt x="203" y="1412"/>
                </a:lnTo>
                <a:lnTo>
                  <a:pt x="203" y="1412"/>
                </a:lnTo>
                <a:lnTo>
                  <a:pt x="203" y="1412"/>
                </a:lnTo>
                <a:lnTo>
                  <a:pt x="203" y="1412"/>
                </a:lnTo>
                <a:lnTo>
                  <a:pt x="203" y="1412"/>
                </a:lnTo>
                <a:lnTo>
                  <a:pt x="203" y="1412"/>
                </a:lnTo>
                <a:lnTo>
                  <a:pt x="204" y="1412"/>
                </a:lnTo>
                <a:lnTo>
                  <a:pt x="204" y="1412"/>
                </a:lnTo>
                <a:lnTo>
                  <a:pt x="204" y="1412"/>
                </a:lnTo>
                <a:lnTo>
                  <a:pt x="204" y="1412"/>
                </a:lnTo>
                <a:lnTo>
                  <a:pt x="204" y="1412"/>
                </a:lnTo>
                <a:lnTo>
                  <a:pt x="204" y="1412"/>
                </a:lnTo>
                <a:lnTo>
                  <a:pt x="204" y="1412"/>
                </a:lnTo>
                <a:lnTo>
                  <a:pt x="204" y="1412"/>
                </a:lnTo>
                <a:lnTo>
                  <a:pt x="204" y="1412"/>
                </a:lnTo>
                <a:lnTo>
                  <a:pt x="204" y="1412"/>
                </a:lnTo>
                <a:lnTo>
                  <a:pt x="204" y="1412"/>
                </a:lnTo>
                <a:lnTo>
                  <a:pt x="205" y="1412"/>
                </a:lnTo>
                <a:lnTo>
                  <a:pt x="205" y="1412"/>
                </a:lnTo>
                <a:lnTo>
                  <a:pt x="205" y="1412"/>
                </a:lnTo>
                <a:lnTo>
                  <a:pt x="205" y="1412"/>
                </a:lnTo>
                <a:lnTo>
                  <a:pt x="205" y="1412"/>
                </a:lnTo>
                <a:lnTo>
                  <a:pt x="205" y="1412"/>
                </a:lnTo>
                <a:lnTo>
                  <a:pt x="205" y="1412"/>
                </a:lnTo>
                <a:lnTo>
                  <a:pt x="205" y="1412"/>
                </a:lnTo>
                <a:lnTo>
                  <a:pt x="205" y="1412"/>
                </a:lnTo>
                <a:lnTo>
                  <a:pt x="205" y="1412"/>
                </a:lnTo>
                <a:lnTo>
                  <a:pt x="205" y="1412"/>
                </a:lnTo>
                <a:lnTo>
                  <a:pt x="205" y="1412"/>
                </a:lnTo>
                <a:lnTo>
                  <a:pt x="205" y="1411"/>
                </a:lnTo>
                <a:lnTo>
                  <a:pt x="205" y="1411"/>
                </a:lnTo>
                <a:lnTo>
                  <a:pt x="205" y="1411"/>
                </a:lnTo>
                <a:lnTo>
                  <a:pt x="205" y="1411"/>
                </a:lnTo>
                <a:lnTo>
                  <a:pt x="206" y="1411"/>
                </a:lnTo>
                <a:lnTo>
                  <a:pt x="206" y="1411"/>
                </a:lnTo>
                <a:lnTo>
                  <a:pt x="206" y="1411"/>
                </a:lnTo>
                <a:lnTo>
                  <a:pt x="206" y="1411"/>
                </a:lnTo>
                <a:lnTo>
                  <a:pt x="206" y="1411"/>
                </a:lnTo>
                <a:lnTo>
                  <a:pt x="206" y="1411"/>
                </a:lnTo>
                <a:lnTo>
                  <a:pt x="206" y="1411"/>
                </a:lnTo>
                <a:lnTo>
                  <a:pt x="206" y="1411"/>
                </a:lnTo>
                <a:lnTo>
                  <a:pt x="206" y="1411"/>
                </a:lnTo>
                <a:lnTo>
                  <a:pt x="206" y="1411"/>
                </a:lnTo>
                <a:lnTo>
                  <a:pt x="206" y="1411"/>
                </a:lnTo>
                <a:lnTo>
                  <a:pt x="206" y="1411"/>
                </a:lnTo>
                <a:lnTo>
                  <a:pt x="206" y="1411"/>
                </a:lnTo>
                <a:lnTo>
                  <a:pt x="206" y="1411"/>
                </a:lnTo>
                <a:lnTo>
                  <a:pt x="206" y="1411"/>
                </a:lnTo>
                <a:lnTo>
                  <a:pt x="206" y="1411"/>
                </a:lnTo>
                <a:lnTo>
                  <a:pt x="206" y="1411"/>
                </a:lnTo>
                <a:lnTo>
                  <a:pt x="207" y="1411"/>
                </a:lnTo>
                <a:lnTo>
                  <a:pt x="207" y="1411"/>
                </a:lnTo>
                <a:lnTo>
                  <a:pt x="207" y="1411"/>
                </a:lnTo>
                <a:lnTo>
                  <a:pt x="207" y="1411"/>
                </a:lnTo>
                <a:lnTo>
                  <a:pt x="207" y="1411"/>
                </a:lnTo>
                <a:lnTo>
                  <a:pt x="207" y="1411"/>
                </a:lnTo>
                <a:lnTo>
                  <a:pt x="207" y="1411"/>
                </a:lnTo>
                <a:lnTo>
                  <a:pt x="207" y="1411"/>
                </a:lnTo>
                <a:lnTo>
                  <a:pt x="207" y="1411"/>
                </a:lnTo>
                <a:lnTo>
                  <a:pt x="207" y="1411"/>
                </a:lnTo>
                <a:lnTo>
                  <a:pt x="207" y="1411"/>
                </a:lnTo>
                <a:lnTo>
                  <a:pt x="208" y="1411"/>
                </a:lnTo>
                <a:lnTo>
                  <a:pt x="208" y="1411"/>
                </a:lnTo>
                <a:lnTo>
                  <a:pt x="208" y="1411"/>
                </a:lnTo>
                <a:lnTo>
                  <a:pt x="208" y="1411"/>
                </a:lnTo>
                <a:lnTo>
                  <a:pt x="208" y="1411"/>
                </a:lnTo>
                <a:lnTo>
                  <a:pt x="208" y="1411"/>
                </a:lnTo>
                <a:lnTo>
                  <a:pt x="208" y="1411"/>
                </a:lnTo>
                <a:lnTo>
                  <a:pt x="208" y="1411"/>
                </a:lnTo>
                <a:lnTo>
                  <a:pt x="208" y="1411"/>
                </a:lnTo>
                <a:lnTo>
                  <a:pt x="208" y="1411"/>
                </a:lnTo>
                <a:lnTo>
                  <a:pt x="208" y="1411"/>
                </a:lnTo>
                <a:lnTo>
                  <a:pt x="208" y="1411"/>
                </a:lnTo>
                <a:lnTo>
                  <a:pt x="208" y="1411"/>
                </a:lnTo>
                <a:lnTo>
                  <a:pt x="208" y="1411"/>
                </a:lnTo>
                <a:lnTo>
                  <a:pt x="208" y="1411"/>
                </a:lnTo>
                <a:lnTo>
                  <a:pt x="208" y="1411"/>
                </a:lnTo>
                <a:lnTo>
                  <a:pt x="208" y="1411"/>
                </a:lnTo>
                <a:lnTo>
                  <a:pt x="209" y="1411"/>
                </a:lnTo>
                <a:lnTo>
                  <a:pt x="209" y="1411"/>
                </a:lnTo>
                <a:lnTo>
                  <a:pt x="209" y="1411"/>
                </a:lnTo>
                <a:lnTo>
                  <a:pt x="209" y="1411"/>
                </a:lnTo>
                <a:lnTo>
                  <a:pt x="209" y="1411"/>
                </a:lnTo>
                <a:lnTo>
                  <a:pt x="209" y="1411"/>
                </a:lnTo>
                <a:lnTo>
                  <a:pt x="209" y="1411"/>
                </a:lnTo>
                <a:lnTo>
                  <a:pt x="209" y="1411"/>
                </a:lnTo>
                <a:lnTo>
                  <a:pt x="209" y="1411"/>
                </a:lnTo>
                <a:lnTo>
                  <a:pt x="209" y="1411"/>
                </a:lnTo>
                <a:lnTo>
                  <a:pt x="209" y="1411"/>
                </a:lnTo>
                <a:lnTo>
                  <a:pt x="209" y="1411"/>
                </a:lnTo>
                <a:lnTo>
                  <a:pt x="209" y="1411"/>
                </a:lnTo>
                <a:lnTo>
                  <a:pt x="209" y="1411"/>
                </a:lnTo>
                <a:lnTo>
                  <a:pt x="209" y="1411"/>
                </a:lnTo>
                <a:lnTo>
                  <a:pt x="209" y="1411"/>
                </a:lnTo>
                <a:lnTo>
                  <a:pt x="210" y="1411"/>
                </a:lnTo>
                <a:lnTo>
                  <a:pt x="210" y="1411"/>
                </a:lnTo>
                <a:lnTo>
                  <a:pt x="210" y="1411"/>
                </a:lnTo>
                <a:lnTo>
                  <a:pt x="210" y="1411"/>
                </a:lnTo>
                <a:lnTo>
                  <a:pt x="210" y="1411"/>
                </a:lnTo>
                <a:lnTo>
                  <a:pt x="210" y="1411"/>
                </a:lnTo>
                <a:lnTo>
                  <a:pt x="210" y="1411"/>
                </a:lnTo>
                <a:lnTo>
                  <a:pt x="210" y="1411"/>
                </a:lnTo>
                <a:lnTo>
                  <a:pt x="210" y="1411"/>
                </a:lnTo>
                <a:lnTo>
                  <a:pt x="210" y="1411"/>
                </a:lnTo>
                <a:lnTo>
                  <a:pt x="210" y="1411"/>
                </a:lnTo>
                <a:lnTo>
                  <a:pt x="210" y="1411"/>
                </a:lnTo>
                <a:lnTo>
                  <a:pt x="210" y="1411"/>
                </a:lnTo>
                <a:lnTo>
                  <a:pt x="210" y="1411"/>
                </a:lnTo>
                <a:lnTo>
                  <a:pt x="210" y="1411"/>
                </a:lnTo>
                <a:lnTo>
                  <a:pt x="210" y="1411"/>
                </a:lnTo>
                <a:lnTo>
                  <a:pt x="211" y="1411"/>
                </a:lnTo>
                <a:lnTo>
                  <a:pt x="211" y="1411"/>
                </a:lnTo>
                <a:lnTo>
                  <a:pt x="211" y="1411"/>
                </a:lnTo>
                <a:lnTo>
                  <a:pt x="211" y="1411"/>
                </a:lnTo>
                <a:lnTo>
                  <a:pt x="211" y="1411"/>
                </a:lnTo>
                <a:lnTo>
                  <a:pt x="211" y="1411"/>
                </a:lnTo>
                <a:lnTo>
                  <a:pt x="211" y="1411"/>
                </a:lnTo>
                <a:lnTo>
                  <a:pt x="211" y="1411"/>
                </a:lnTo>
                <a:lnTo>
                  <a:pt x="211" y="1411"/>
                </a:lnTo>
                <a:lnTo>
                  <a:pt x="211" y="1411"/>
                </a:lnTo>
                <a:lnTo>
                  <a:pt x="211" y="1411"/>
                </a:lnTo>
                <a:lnTo>
                  <a:pt x="211" y="1411"/>
                </a:lnTo>
                <a:lnTo>
                  <a:pt x="212" y="1411"/>
                </a:lnTo>
                <a:lnTo>
                  <a:pt x="212" y="1411"/>
                </a:lnTo>
                <a:lnTo>
                  <a:pt x="212" y="1411"/>
                </a:lnTo>
                <a:lnTo>
                  <a:pt x="212" y="1411"/>
                </a:lnTo>
                <a:lnTo>
                  <a:pt x="212" y="1411"/>
                </a:lnTo>
                <a:lnTo>
                  <a:pt x="212" y="1411"/>
                </a:lnTo>
                <a:lnTo>
                  <a:pt x="212" y="1411"/>
                </a:lnTo>
                <a:lnTo>
                  <a:pt x="212" y="1411"/>
                </a:lnTo>
                <a:lnTo>
                  <a:pt x="212" y="1411"/>
                </a:lnTo>
                <a:lnTo>
                  <a:pt x="212" y="1411"/>
                </a:lnTo>
                <a:lnTo>
                  <a:pt x="212" y="1411"/>
                </a:lnTo>
                <a:lnTo>
                  <a:pt x="212" y="1411"/>
                </a:lnTo>
                <a:lnTo>
                  <a:pt x="212" y="1411"/>
                </a:lnTo>
                <a:lnTo>
                  <a:pt x="212" y="1411"/>
                </a:lnTo>
                <a:lnTo>
                  <a:pt x="212" y="1411"/>
                </a:lnTo>
                <a:lnTo>
                  <a:pt x="212" y="1411"/>
                </a:lnTo>
                <a:lnTo>
                  <a:pt x="213" y="1411"/>
                </a:lnTo>
                <a:lnTo>
                  <a:pt x="213" y="1411"/>
                </a:lnTo>
                <a:lnTo>
                  <a:pt x="213" y="1411"/>
                </a:lnTo>
                <a:lnTo>
                  <a:pt x="213" y="1411"/>
                </a:lnTo>
                <a:lnTo>
                  <a:pt x="213" y="1411"/>
                </a:lnTo>
                <a:lnTo>
                  <a:pt x="213" y="1411"/>
                </a:lnTo>
                <a:lnTo>
                  <a:pt x="213" y="1411"/>
                </a:lnTo>
                <a:lnTo>
                  <a:pt x="213" y="1411"/>
                </a:lnTo>
                <a:lnTo>
                  <a:pt x="213" y="1411"/>
                </a:lnTo>
                <a:lnTo>
                  <a:pt x="213" y="1411"/>
                </a:lnTo>
                <a:lnTo>
                  <a:pt x="213" y="1411"/>
                </a:lnTo>
                <a:lnTo>
                  <a:pt x="213" y="1411"/>
                </a:lnTo>
                <a:lnTo>
                  <a:pt x="213" y="1411"/>
                </a:lnTo>
                <a:lnTo>
                  <a:pt x="213" y="1411"/>
                </a:lnTo>
                <a:lnTo>
                  <a:pt x="213" y="1411"/>
                </a:lnTo>
                <a:lnTo>
                  <a:pt x="213" y="1411"/>
                </a:lnTo>
                <a:lnTo>
                  <a:pt x="213" y="1411"/>
                </a:lnTo>
                <a:lnTo>
                  <a:pt x="214" y="1411"/>
                </a:lnTo>
                <a:lnTo>
                  <a:pt x="214" y="1411"/>
                </a:lnTo>
                <a:lnTo>
                  <a:pt x="214" y="1411"/>
                </a:lnTo>
                <a:lnTo>
                  <a:pt x="214" y="1411"/>
                </a:lnTo>
                <a:lnTo>
                  <a:pt x="214" y="1411"/>
                </a:lnTo>
                <a:lnTo>
                  <a:pt x="214" y="1411"/>
                </a:lnTo>
                <a:lnTo>
                  <a:pt x="214" y="1411"/>
                </a:lnTo>
                <a:lnTo>
                  <a:pt x="214" y="1411"/>
                </a:lnTo>
                <a:lnTo>
                  <a:pt x="214" y="1411"/>
                </a:lnTo>
                <a:lnTo>
                  <a:pt x="214" y="1411"/>
                </a:lnTo>
                <a:lnTo>
                  <a:pt x="214" y="1411"/>
                </a:lnTo>
                <a:lnTo>
                  <a:pt x="215" y="1411"/>
                </a:lnTo>
                <a:lnTo>
                  <a:pt x="215" y="1411"/>
                </a:lnTo>
                <a:lnTo>
                  <a:pt x="215" y="1411"/>
                </a:lnTo>
                <a:lnTo>
                  <a:pt x="215" y="1411"/>
                </a:lnTo>
                <a:lnTo>
                  <a:pt x="215" y="1411"/>
                </a:lnTo>
                <a:lnTo>
                  <a:pt x="215" y="1411"/>
                </a:lnTo>
                <a:lnTo>
                  <a:pt x="215" y="1411"/>
                </a:lnTo>
                <a:lnTo>
                  <a:pt x="215" y="1411"/>
                </a:lnTo>
                <a:lnTo>
                  <a:pt x="215" y="1411"/>
                </a:lnTo>
                <a:lnTo>
                  <a:pt x="215" y="1411"/>
                </a:lnTo>
                <a:lnTo>
                  <a:pt x="215" y="1411"/>
                </a:lnTo>
                <a:lnTo>
                  <a:pt x="215" y="1411"/>
                </a:lnTo>
                <a:lnTo>
                  <a:pt x="215" y="1411"/>
                </a:lnTo>
                <a:lnTo>
                  <a:pt x="215" y="1411"/>
                </a:lnTo>
                <a:lnTo>
                  <a:pt x="215" y="1411"/>
                </a:lnTo>
                <a:lnTo>
                  <a:pt x="215" y="1411"/>
                </a:lnTo>
                <a:lnTo>
                  <a:pt x="216" y="1411"/>
                </a:lnTo>
                <a:lnTo>
                  <a:pt x="216" y="1411"/>
                </a:lnTo>
                <a:lnTo>
                  <a:pt x="216" y="1411"/>
                </a:lnTo>
                <a:lnTo>
                  <a:pt x="216" y="1411"/>
                </a:lnTo>
                <a:lnTo>
                  <a:pt x="216" y="1411"/>
                </a:lnTo>
                <a:lnTo>
                  <a:pt x="216" y="1411"/>
                </a:lnTo>
                <a:lnTo>
                  <a:pt x="216" y="1411"/>
                </a:lnTo>
                <a:lnTo>
                  <a:pt x="216" y="1411"/>
                </a:lnTo>
                <a:lnTo>
                  <a:pt x="216" y="1411"/>
                </a:lnTo>
                <a:lnTo>
                  <a:pt x="216" y="1411"/>
                </a:lnTo>
                <a:lnTo>
                  <a:pt x="216" y="1411"/>
                </a:lnTo>
                <a:lnTo>
                  <a:pt x="216" y="1411"/>
                </a:lnTo>
                <a:lnTo>
                  <a:pt x="216" y="1411"/>
                </a:lnTo>
                <a:lnTo>
                  <a:pt x="216" y="1411"/>
                </a:lnTo>
                <a:lnTo>
                  <a:pt x="216" y="1411"/>
                </a:lnTo>
                <a:lnTo>
                  <a:pt x="216" y="1411"/>
                </a:lnTo>
                <a:lnTo>
                  <a:pt x="216" y="1411"/>
                </a:lnTo>
                <a:lnTo>
                  <a:pt x="217" y="1411"/>
                </a:lnTo>
                <a:lnTo>
                  <a:pt x="217" y="1411"/>
                </a:lnTo>
                <a:lnTo>
                  <a:pt x="217" y="1411"/>
                </a:lnTo>
                <a:lnTo>
                  <a:pt x="217" y="1411"/>
                </a:lnTo>
                <a:lnTo>
                  <a:pt x="217" y="1411"/>
                </a:lnTo>
                <a:lnTo>
                  <a:pt x="217" y="1411"/>
                </a:lnTo>
                <a:lnTo>
                  <a:pt x="217" y="1411"/>
                </a:lnTo>
                <a:lnTo>
                  <a:pt x="217" y="1411"/>
                </a:lnTo>
                <a:lnTo>
                  <a:pt x="217" y="1411"/>
                </a:lnTo>
                <a:lnTo>
                  <a:pt x="217" y="1411"/>
                </a:lnTo>
                <a:lnTo>
                  <a:pt x="217" y="1411"/>
                </a:lnTo>
                <a:lnTo>
                  <a:pt x="217" y="1411"/>
                </a:lnTo>
                <a:lnTo>
                  <a:pt x="217" y="1411"/>
                </a:lnTo>
                <a:lnTo>
                  <a:pt x="217" y="1411"/>
                </a:lnTo>
                <a:lnTo>
                  <a:pt x="217" y="1411"/>
                </a:lnTo>
                <a:lnTo>
                  <a:pt x="217" y="1411"/>
                </a:lnTo>
                <a:lnTo>
                  <a:pt x="218" y="1411"/>
                </a:lnTo>
                <a:lnTo>
                  <a:pt x="218" y="1411"/>
                </a:lnTo>
                <a:lnTo>
                  <a:pt x="218" y="1411"/>
                </a:lnTo>
                <a:lnTo>
                  <a:pt x="218" y="1411"/>
                </a:lnTo>
                <a:lnTo>
                  <a:pt x="218" y="1411"/>
                </a:lnTo>
                <a:lnTo>
                  <a:pt x="218" y="1411"/>
                </a:lnTo>
                <a:lnTo>
                  <a:pt x="218" y="1411"/>
                </a:lnTo>
                <a:lnTo>
                  <a:pt x="218" y="1411"/>
                </a:lnTo>
                <a:lnTo>
                  <a:pt x="218" y="1411"/>
                </a:lnTo>
                <a:lnTo>
                  <a:pt x="218" y="1411"/>
                </a:lnTo>
                <a:lnTo>
                  <a:pt x="218" y="1411"/>
                </a:lnTo>
                <a:lnTo>
                  <a:pt x="219" y="1411"/>
                </a:lnTo>
                <a:lnTo>
                  <a:pt x="219" y="1411"/>
                </a:lnTo>
                <a:lnTo>
                  <a:pt x="219" y="1411"/>
                </a:lnTo>
                <a:lnTo>
                  <a:pt x="219" y="1411"/>
                </a:lnTo>
                <a:lnTo>
                  <a:pt x="219" y="1411"/>
                </a:lnTo>
                <a:lnTo>
                  <a:pt x="219" y="1411"/>
                </a:lnTo>
                <a:lnTo>
                  <a:pt x="219" y="1411"/>
                </a:lnTo>
                <a:lnTo>
                  <a:pt x="219" y="1411"/>
                </a:lnTo>
                <a:lnTo>
                  <a:pt x="219" y="1411"/>
                </a:lnTo>
                <a:lnTo>
                  <a:pt x="219" y="1411"/>
                </a:lnTo>
                <a:lnTo>
                  <a:pt x="219" y="1411"/>
                </a:lnTo>
                <a:lnTo>
                  <a:pt x="219" y="1411"/>
                </a:lnTo>
                <a:lnTo>
                  <a:pt x="219" y="1411"/>
                </a:lnTo>
                <a:lnTo>
                  <a:pt x="219" y="1411"/>
                </a:lnTo>
                <a:lnTo>
                  <a:pt x="219" y="1411"/>
                </a:lnTo>
                <a:lnTo>
                  <a:pt x="219" y="1411"/>
                </a:lnTo>
                <a:lnTo>
                  <a:pt x="219" y="1411"/>
                </a:lnTo>
                <a:lnTo>
                  <a:pt x="220" y="1411"/>
                </a:lnTo>
                <a:lnTo>
                  <a:pt x="220" y="1411"/>
                </a:lnTo>
                <a:lnTo>
                  <a:pt x="220" y="1411"/>
                </a:lnTo>
                <a:lnTo>
                  <a:pt x="220" y="1411"/>
                </a:lnTo>
                <a:lnTo>
                  <a:pt x="220" y="1411"/>
                </a:lnTo>
                <a:lnTo>
                  <a:pt x="220" y="1411"/>
                </a:lnTo>
                <a:lnTo>
                  <a:pt x="220" y="1411"/>
                </a:lnTo>
                <a:lnTo>
                  <a:pt x="220" y="1411"/>
                </a:lnTo>
                <a:lnTo>
                  <a:pt x="220" y="1411"/>
                </a:lnTo>
                <a:lnTo>
                  <a:pt x="220" y="1411"/>
                </a:lnTo>
                <a:lnTo>
                  <a:pt x="220" y="1411"/>
                </a:lnTo>
                <a:lnTo>
                  <a:pt x="220" y="1411"/>
                </a:lnTo>
                <a:lnTo>
                  <a:pt x="220" y="1411"/>
                </a:lnTo>
                <a:lnTo>
                  <a:pt x="220" y="1411"/>
                </a:lnTo>
                <a:lnTo>
                  <a:pt x="220" y="1411"/>
                </a:lnTo>
                <a:lnTo>
                  <a:pt x="220" y="1411"/>
                </a:lnTo>
                <a:lnTo>
                  <a:pt x="221" y="1411"/>
                </a:lnTo>
                <a:lnTo>
                  <a:pt x="221" y="1411"/>
                </a:lnTo>
                <a:lnTo>
                  <a:pt x="221" y="1411"/>
                </a:lnTo>
                <a:lnTo>
                  <a:pt x="221" y="1411"/>
                </a:lnTo>
                <a:lnTo>
                  <a:pt x="221" y="1411"/>
                </a:lnTo>
                <a:lnTo>
                  <a:pt x="221" y="1411"/>
                </a:lnTo>
                <a:lnTo>
                  <a:pt x="221" y="1411"/>
                </a:lnTo>
                <a:lnTo>
                  <a:pt x="221" y="1411"/>
                </a:lnTo>
                <a:lnTo>
                  <a:pt x="221" y="1411"/>
                </a:lnTo>
                <a:lnTo>
                  <a:pt x="221" y="1411"/>
                </a:lnTo>
                <a:lnTo>
                  <a:pt x="221" y="1411"/>
                </a:lnTo>
                <a:lnTo>
                  <a:pt x="221" y="1411"/>
                </a:lnTo>
                <a:lnTo>
                  <a:pt x="221" y="1411"/>
                </a:lnTo>
                <a:lnTo>
                  <a:pt x="221" y="1411"/>
                </a:lnTo>
                <a:lnTo>
                  <a:pt x="221" y="1411"/>
                </a:lnTo>
                <a:lnTo>
                  <a:pt x="221" y="1411"/>
                </a:lnTo>
                <a:lnTo>
                  <a:pt x="221" y="1411"/>
                </a:lnTo>
                <a:lnTo>
                  <a:pt x="222" y="1411"/>
                </a:lnTo>
                <a:lnTo>
                  <a:pt x="222" y="1411"/>
                </a:lnTo>
                <a:lnTo>
                  <a:pt x="222" y="1411"/>
                </a:lnTo>
                <a:lnTo>
                  <a:pt x="222" y="1411"/>
                </a:lnTo>
                <a:lnTo>
                  <a:pt x="222" y="1411"/>
                </a:lnTo>
                <a:lnTo>
                  <a:pt x="222" y="1411"/>
                </a:lnTo>
                <a:lnTo>
                  <a:pt x="222" y="1411"/>
                </a:lnTo>
                <a:lnTo>
                  <a:pt x="222" y="1411"/>
                </a:lnTo>
                <a:lnTo>
                  <a:pt x="222" y="1411"/>
                </a:lnTo>
                <a:lnTo>
                  <a:pt x="222" y="1411"/>
                </a:lnTo>
                <a:lnTo>
                  <a:pt x="222" y="1411"/>
                </a:lnTo>
                <a:lnTo>
                  <a:pt x="223" y="1411"/>
                </a:lnTo>
                <a:lnTo>
                  <a:pt x="223" y="1411"/>
                </a:lnTo>
                <a:lnTo>
                  <a:pt x="223" y="1411"/>
                </a:lnTo>
                <a:lnTo>
                  <a:pt x="223" y="1411"/>
                </a:lnTo>
                <a:lnTo>
                  <a:pt x="223" y="1411"/>
                </a:lnTo>
                <a:lnTo>
                  <a:pt x="223" y="1411"/>
                </a:lnTo>
                <a:lnTo>
                  <a:pt x="223" y="1411"/>
                </a:lnTo>
                <a:lnTo>
                  <a:pt x="223" y="1411"/>
                </a:lnTo>
                <a:lnTo>
                  <a:pt x="223" y="1411"/>
                </a:lnTo>
                <a:lnTo>
                  <a:pt x="223" y="1411"/>
                </a:lnTo>
                <a:lnTo>
                  <a:pt x="223" y="1411"/>
                </a:lnTo>
                <a:lnTo>
                  <a:pt x="223" y="1411"/>
                </a:lnTo>
                <a:lnTo>
                  <a:pt x="223" y="1411"/>
                </a:lnTo>
                <a:lnTo>
                  <a:pt x="223" y="1411"/>
                </a:lnTo>
                <a:lnTo>
                  <a:pt x="223" y="1411"/>
                </a:lnTo>
                <a:lnTo>
                  <a:pt x="223" y="1411"/>
                </a:lnTo>
                <a:lnTo>
                  <a:pt x="224" y="1411"/>
                </a:lnTo>
                <a:lnTo>
                  <a:pt x="224" y="1411"/>
                </a:lnTo>
                <a:lnTo>
                  <a:pt x="224" y="1411"/>
                </a:lnTo>
                <a:lnTo>
                  <a:pt x="224" y="1411"/>
                </a:lnTo>
                <a:lnTo>
                  <a:pt x="224" y="1411"/>
                </a:lnTo>
                <a:lnTo>
                  <a:pt x="224" y="1411"/>
                </a:lnTo>
                <a:lnTo>
                  <a:pt x="224" y="1411"/>
                </a:lnTo>
                <a:lnTo>
                  <a:pt x="224" y="1411"/>
                </a:lnTo>
                <a:lnTo>
                  <a:pt x="224" y="1411"/>
                </a:lnTo>
                <a:lnTo>
                  <a:pt x="224" y="1411"/>
                </a:lnTo>
                <a:lnTo>
                  <a:pt x="224" y="1411"/>
                </a:lnTo>
                <a:lnTo>
                  <a:pt x="224" y="1411"/>
                </a:lnTo>
                <a:lnTo>
                  <a:pt x="224" y="1411"/>
                </a:lnTo>
                <a:lnTo>
                  <a:pt x="224" y="1411"/>
                </a:lnTo>
                <a:lnTo>
                  <a:pt x="224" y="1411"/>
                </a:lnTo>
                <a:lnTo>
                  <a:pt x="224" y="1410"/>
                </a:lnTo>
                <a:lnTo>
                  <a:pt x="224" y="1410"/>
                </a:lnTo>
                <a:lnTo>
                  <a:pt x="225" y="1410"/>
                </a:lnTo>
                <a:lnTo>
                  <a:pt x="225" y="1410"/>
                </a:lnTo>
                <a:lnTo>
                  <a:pt x="225" y="1410"/>
                </a:lnTo>
                <a:lnTo>
                  <a:pt x="225" y="1410"/>
                </a:lnTo>
                <a:lnTo>
                  <a:pt x="225" y="1410"/>
                </a:lnTo>
                <a:lnTo>
                  <a:pt x="225" y="1410"/>
                </a:lnTo>
                <a:lnTo>
                  <a:pt x="225" y="1410"/>
                </a:lnTo>
                <a:lnTo>
                  <a:pt x="225" y="1410"/>
                </a:lnTo>
                <a:lnTo>
                  <a:pt x="225" y="1410"/>
                </a:lnTo>
                <a:lnTo>
                  <a:pt x="225" y="1410"/>
                </a:lnTo>
                <a:lnTo>
                  <a:pt x="225" y="1410"/>
                </a:lnTo>
                <a:lnTo>
                  <a:pt x="226" y="1410"/>
                </a:lnTo>
                <a:lnTo>
                  <a:pt x="226" y="1410"/>
                </a:lnTo>
                <a:lnTo>
                  <a:pt x="226" y="1410"/>
                </a:lnTo>
                <a:lnTo>
                  <a:pt x="226" y="1410"/>
                </a:lnTo>
                <a:lnTo>
                  <a:pt x="226" y="1410"/>
                </a:lnTo>
                <a:lnTo>
                  <a:pt x="226" y="1410"/>
                </a:lnTo>
                <a:lnTo>
                  <a:pt x="226" y="1410"/>
                </a:lnTo>
                <a:lnTo>
                  <a:pt x="226" y="1410"/>
                </a:lnTo>
                <a:lnTo>
                  <a:pt x="226" y="1410"/>
                </a:lnTo>
                <a:lnTo>
                  <a:pt x="226" y="1410"/>
                </a:lnTo>
                <a:lnTo>
                  <a:pt x="226" y="1410"/>
                </a:lnTo>
                <a:lnTo>
                  <a:pt x="226" y="1410"/>
                </a:lnTo>
                <a:lnTo>
                  <a:pt x="226" y="1410"/>
                </a:lnTo>
                <a:lnTo>
                  <a:pt x="226" y="1410"/>
                </a:lnTo>
                <a:lnTo>
                  <a:pt x="226" y="1410"/>
                </a:lnTo>
                <a:lnTo>
                  <a:pt x="226" y="1410"/>
                </a:lnTo>
                <a:lnTo>
                  <a:pt x="226" y="1410"/>
                </a:lnTo>
                <a:lnTo>
                  <a:pt x="227" y="1410"/>
                </a:lnTo>
                <a:lnTo>
                  <a:pt x="227" y="1410"/>
                </a:lnTo>
                <a:lnTo>
                  <a:pt x="227" y="1410"/>
                </a:lnTo>
                <a:lnTo>
                  <a:pt x="227" y="1410"/>
                </a:lnTo>
                <a:lnTo>
                  <a:pt x="227" y="1410"/>
                </a:lnTo>
                <a:lnTo>
                  <a:pt x="227" y="1410"/>
                </a:lnTo>
                <a:lnTo>
                  <a:pt x="227" y="1410"/>
                </a:lnTo>
                <a:lnTo>
                  <a:pt x="227" y="1410"/>
                </a:lnTo>
                <a:lnTo>
                  <a:pt x="227" y="1410"/>
                </a:lnTo>
                <a:lnTo>
                  <a:pt x="227" y="1410"/>
                </a:lnTo>
                <a:lnTo>
                  <a:pt x="227" y="1410"/>
                </a:lnTo>
                <a:lnTo>
                  <a:pt x="227" y="1410"/>
                </a:lnTo>
                <a:lnTo>
                  <a:pt x="227" y="1410"/>
                </a:lnTo>
                <a:lnTo>
                  <a:pt x="227" y="1410"/>
                </a:lnTo>
                <a:lnTo>
                  <a:pt x="227" y="1410"/>
                </a:lnTo>
                <a:lnTo>
                  <a:pt x="227" y="1410"/>
                </a:lnTo>
                <a:lnTo>
                  <a:pt x="228" y="1410"/>
                </a:lnTo>
                <a:lnTo>
                  <a:pt x="228" y="1410"/>
                </a:lnTo>
                <a:lnTo>
                  <a:pt x="228" y="1410"/>
                </a:lnTo>
                <a:lnTo>
                  <a:pt x="228" y="1410"/>
                </a:lnTo>
                <a:lnTo>
                  <a:pt x="228" y="1410"/>
                </a:lnTo>
                <a:lnTo>
                  <a:pt x="228" y="1410"/>
                </a:lnTo>
                <a:lnTo>
                  <a:pt x="228" y="1410"/>
                </a:lnTo>
                <a:lnTo>
                  <a:pt x="228" y="1410"/>
                </a:lnTo>
                <a:lnTo>
                  <a:pt x="228" y="1410"/>
                </a:lnTo>
                <a:lnTo>
                  <a:pt x="228" y="1410"/>
                </a:lnTo>
                <a:lnTo>
                  <a:pt x="228" y="1410"/>
                </a:lnTo>
                <a:lnTo>
                  <a:pt x="228" y="1410"/>
                </a:lnTo>
                <a:lnTo>
                  <a:pt x="228" y="1410"/>
                </a:lnTo>
                <a:lnTo>
                  <a:pt x="228" y="1410"/>
                </a:lnTo>
                <a:lnTo>
                  <a:pt x="228" y="1410"/>
                </a:lnTo>
                <a:lnTo>
                  <a:pt x="228" y="1410"/>
                </a:lnTo>
                <a:lnTo>
                  <a:pt x="228" y="1410"/>
                </a:lnTo>
                <a:lnTo>
                  <a:pt x="229" y="1410"/>
                </a:lnTo>
                <a:lnTo>
                  <a:pt x="229" y="1410"/>
                </a:lnTo>
                <a:lnTo>
                  <a:pt x="229" y="1410"/>
                </a:lnTo>
                <a:lnTo>
                  <a:pt x="229" y="1410"/>
                </a:lnTo>
                <a:lnTo>
                  <a:pt x="229" y="1410"/>
                </a:lnTo>
                <a:lnTo>
                  <a:pt x="229" y="1410"/>
                </a:lnTo>
                <a:lnTo>
                  <a:pt x="229" y="1410"/>
                </a:lnTo>
                <a:lnTo>
                  <a:pt x="229" y="1410"/>
                </a:lnTo>
                <a:lnTo>
                  <a:pt x="229" y="1410"/>
                </a:lnTo>
                <a:lnTo>
                  <a:pt x="229" y="1410"/>
                </a:lnTo>
                <a:lnTo>
                  <a:pt x="229" y="1410"/>
                </a:lnTo>
                <a:lnTo>
                  <a:pt x="230" y="1410"/>
                </a:lnTo>
                <a:lnTo>
                  <a:pt x="230" y="1410"/>
                </a:lnTo>
                <a:lnTo>
                  <a:pt x="230" y="1410"/>
                </a:lnTo>
                <a:lnTo>
                  <a:pt x="230" y="1410"/>
                </a:lnTo>
                <a:lnTo>
                  <a:pt x="230" y="1410"/>
                </a:lnTo>
                <a:lnTo>
                  <a:pt x="230" y="1410"/>
                </a:lnTo>
                <a:lnTo>
                  <a:pt x="230" y="1410"/>
                </a:lnTo>
                <a:lnTo>
                  <a:pt x="230" y="1410"/>
                </a:lnTo>
                <a:lnTo>
                  <a:pt x="230" y="1410"/>
                </a:lnTo>
                <a:lnTo>
                  <a:pt x="230" y="1410"/>
                </a:lnTo>
                <a:lnTo>
                  <a:pt x="230" y="1410"/>
                </a:lnTo>
                <a:lnTo>
                  <a:pt x="230" y="1410"/>
                </a:lnTo>
                <a:lnTo>
                  <a:pt x="230" y="1410"/>
                </a:lnTo>
                <a:lnTo>
                  <a:pt x="230" y="1410"/>
                </a:lnTo>
                <a:lnTo>
                  <a:pt x="230" y="1410"/>
                </a:lnTo>
                <a:lnTo>
                  <a:pt x="230" y="1410"/>
                </a:lnTo>
                <a:lnTo>
                  <a:pt x="231" y="1410"/>
                </a:lnTo>
                <a:lnTo>
                  <a:pt x="231" y="1410"/>
                </a:lnTo>
                <a:lnTo>
                  <a:pt x="231" y="1410"/>
                </a:lnTo>
                <a:lnTo>
                  <a:pt x="231" y="1410"/>
                </a:lnTo>
                <a:lnTo>
                  <a:pt x="231" y="1410"/>
                </a:lnTo>
                <a:lnTo>
                  <a:pt x="231" y="1410"/>
                </a:lnTo>
                <a:lnTo>
                  <a:pt x="231" y="1410"/>
                </a:lnTo>
                <a:lnTo>
                  <a:pt x="231" y="1410"/>
                </a:lnTo>
                <a:lnTo>
                  <a:pt x="231" y="1410"/>
                </a:lnTo>
                <a:lnTo>
                  <a:pt x="231" y="1410"/>
                </a:lnTo>
                <a:lnTo>
                  <a:pt x="231" y="1410"/>
                </a:lnTo>
                <a:lnTo>
                  <a:pt x="231" y="1410"/>
                </a:lnTo>
                <a:lnTo>
                  <a:pt x="231" y="1410"/>
                </a:lnTo>
                <a:lnTo>
                  <a:pt x="231" y="1410"/>
                </a:lnTo>
                <a:lnTo>
                  <a:pt x="231" y="1410"/>
                </a:lnTo>
                <a:lnTo>
                  <a:pt x="231" y="1410"/>
                </a:lnTo>
                <a:lnTo>
                  <a:pt x="231" y="1410"/>
                </a:lnTo>
                <a:lnTo>
                  <a:pt x="232" y="1410"/>
                </a:lnTo>
                <a:lnTo>
                  <a:pt x="232" y="1410"/>
                </a:lnTo>
                <a:lnTo>
                  <a:pt x="232" y="1410"/>
                </a:lnTo>
                <a:lnTo>
                  <a:pt x="232" y="1410"/>
                </a:lnTo>
                <a:lnTo>
                  <a:pt x="232" y="1410"/>
                </a:lnTo>
                <a:lnTo>
                  <a:pt x="232" y="1410"/>
                </a:lnTo>
                <a:lnTo>
                  <a:pt x="232" y="1410"/>
                </a:lnTo>
                <a:lnTo>
                  <a:pt x="232" y="1410"/>
                </a:lnTo>
                <a:lnTo>
                  <a:pt x="232" y="1410"/>
                </a:lnTo>
                <a:lnTo>
                  <a:pt x="232" y="1410"/>
                </a:lnTo>
                <a:lnTo>
                  <a:pt x="232" y="1410"/>
                </a:lnTo>
                <a:lnTo>
                  <a:pt x="233" y="1410"/>
                </a:lnTo>
                <a:lnTo>
                  <a:pt x="233" y="1410"/>
                </a:lnTo>
                <a:lnTo>
                  <a:pt x="233" y="1410"/>
                </a:lnTo>
                <a:lnTo>
                  <a:pt x="233" y="1410"/>
                </a:lnTo>
                <a:lnTo>
                  <a:pt x="233" y="1410"/>
                </a:lnTo>
                <a:lnTo>
                  <a:pt x="233" y="1410"/>
                </a:lnTo>
                <a:lnTo>
                  <a:pt x="233" y="1410"/>
                </a:lnTo>
                <a:lnTo>
                  <a:pt x="233" y="1410"/>
                </a:lnTo>
                <a:lnTo>
                  <a:pt x="233" y="1410"/>
                </a:lnTo>
                <a:lnTo>
                  <a:pt x="233" y="1410"/>
                </a:lnTo>
                <a:lnTo>
                  <a:pt x="233" y="1410"/>
                </a:lnTo>
                <a:lnTo>
                  <a:pt x="233" y="1410"/>
                </a:lnTo>
                <a:lnTo>
                  <a:pt x="233" y="1410"/>
                </a:lnTo>
                <a:lnTo>
                  <a:pt x="233" y="1410"/>
                </a:lnTo>
                <a:lnTo>
                  <a:pt x="233" y="1410"/>
                </a:lnTo>
                <a:lnTo>
                  <a:pt x="233" y="1410"/>
                </a:lnTo>
                <a:lnTo>
                  <a:pt x="234" y="1410"/>
                </a:lnTo>
                <a:lnTo>
                  <a:pt x="234" y="1410"/>
                </a:lnTo>
                <a:lnTo>
                  <a:pt x="234" y="1410"/>
                </a:lnTo>
                <a:lnTo>
                  <a:pt x="234" y="1410"/>
                </a:lnTo>
                <a:lnTo>
                  <a:pt x="234" y="1410"/>
                </a:lnTo>
                <a:lnTo>
                  <a:pt x="234" y="1410"/>
                </a:lnTo>
                <a:lnTo>
                  <a:pt x="234" y="1410"/>
                </a:lnTo>
                <a:lnTo>
                  <a:pt x="234" y="1410"/>
                </a:lnTo>
                <a:lnTo>
                  <a:pt x="234" y="1410"/>
                </a:lnTo>
                <a:lnTo>
                  <a:pt x="234" y="1410"/>
                </a:lnTo>
                <a:lnTo>
                  <a:pt x="234" y="1410"/>
                </a:lnTo>
                <a:lnTo>
                  <a:pt x="234" y="1410"/>
                </a:lnTo>
                <a:lnTo>
                  <a:pt x="234" y="1410"/>
                </a:lnTo>
                <a:lnTo>
                  <a:pt x="234" y="1410"/>
                </a:lnTo>
                <a:lnTo>
                  <a:pt x="234" y="1410"/>
                </a:lnTo>
                <a:lnTo>
                  <a:pt x="234" y="1410"/>
                </a:lnTo>
                <a:lnTo>
                  <a:pt x="234" y="1410"/>
                </a:lnTo>
                <a:lnTo>
                  <a:pt x="235" y="1410"/>
                </a:lnTo>
                <a:lnTo>
                  <a:pt x="235" y="1410"/>
                </a:lnTo>
                <a:lnTo>
                  <a:pt x="235" y="1410"/>
                </a:lnTo>
                <a:lnTo>
                  <a:pt x="235" y="1410"/>
                </a:lnTo>
                <a:lnTo>
                  <a:pt x="235" y="1410"/>
                </a:lnTo>
                <a:lnTo>
                  <a:pt x="235" y="1410"/>
                </a:lnTo>
                <a:lnTo>
                  <a:pt x="235" y="1410"/>
                </a:lnTo>
                <a:lnTo>
                  <a:pt x="235" y="1410"/>
                </a:lnTo>
                <a:lnTo>
                  <a:pt x="235" y="1410"/>
                </a:lnTo>
                <a:lnTo>
                  <a:pt x="235" y="1410"/>
                </a:lnTo>
                <a:lnTo>
                  <a:pt x="235" y="1410"/>
                </a:lnTo>
                <a:lnTo>
                  <a:pt x="235" y="1410"/>
                </a:lnTo>
                <a:lnTo>
                  <a:pt x="235" y="1410"/>
                </a:lnTo>
                <a:lnTo>
                  <a:pt x="235" y="1409"/>
                </a:lnTo>
                <a:lnTo>
                  <a:pt x="235" y="1409"/>
                </a:lnTo>
                <a:lnTo>
                  <a:pt x="235" y="1409"/>
                </a:lnTo>
                <a:lnTo>
                  <a:pt x="236" y="1409"/>
                </a:lnTo>
                <a:lnTo>
                  <a:pt x="236" y="1409"/>
                </a:lnTo>
                <a:lnTo>
                  <a:pt x="236" y="1409"/>
                </a:lnTo>
                <a:lnTo>
                  <a:pt x="236" y="1409"/>
                </a:lnTo>
                <a:lnTo>
                  <a:pt x="236" y="1409"/>
                </a:lnTo>
                <a:lnTo>
                  <a:pt x="236" y="1409"/>
                </a:lnTo>
                <a:lnTo>
                  <a:pt x="236" y="1409"/>
                </a:lnTo>
                <a:lnTo>
                  <a:pt x="236" y="1409"/>
                </a:lnTo>
                <a:lnTo>
                  <a:pt x="236" y="1409"/>
                </a:lnTo>
                <a:lnTo>
                  <a:pt x="236" y="1409"/>
                </a:lnTo>
                <a:lnTo>
                  <a:pt x="236"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7" y="1409"/>
                </a:lnTo>
                <a:lnTo>
                  <a:pt x="238" y="1409"/>
                </a:lnTo>
                <a:lnTo>
                  <a:pt x="238" y="1409"/>
                </a:lnTo>
                <a:lnTo>
                  <a:pt x="238" y="1409"/>
                </a:lnTo>
                <a:lnTo>
                  <a:pt x="238" y="1409"/>
                </a:lnTo>
                <a:lnTo>
                  <a:pt x="238" y="1409"/>
                </a:lnTo>
                <a:lnTo>
                  <a:pt x="238" y="1409"/>
                </a:lnTo>
                <a:lnTo>
                  <a:pt x="238" y="1409"/>
                </a:lnTo>
                <a:lnTo>
                  <a:pt x="238" y="1409"/>
                </a:lnTo>
                <a:lnTo>
                  <a:pt x="238" y="1409"/>
                </a:lnTo>
                <a:lnTo>
                  <a:pt x="238" y="1409"/>
                </a:lnTo>
                <a:lnTo>
                  <a:pt x="238" y="1409"/>
                </a:lnTo>
                <a:lnTo>
                  <a:pt x="238" y="1409"/>
                </a:lnTo>
                <a:lnTo>
                  <a:pt x="238" y="1409"/>
                </a:lnTo>
                <a:lnTo>
                  <a:pt x="238" y="1409"/>
                </a:lnTo>
                <a:lnTo>
                  <a:pt x="238" y="1409"/>
                </a:lnTo>
                <a:lnTo>
                  <a:pt x="238" y="1409"/>
                </a:lnTo>
                <a:lnTo>
                  <a:pt x="239" y="1409"/>
                </a:lnTo>
                <a:lnTo>
                  <a:pt x="239" y="1409"/>
                </a:lnTo>
                <a:lnTo>
                  <a:pt x="239" y="1409"/>
                </a:lnTo>
                <a:lnTo>
                  <a:pt x="239" y="1409"/>
                </a:lnTo>
                <a:lnTo>
                  <a:pt x="239" y="1409"/>
                </a:lnTo>
                <a:lnTo>
                  <a:pt x="239" y="1409"/>
                </a:lnTo>
                <a:lnTo>
                  <a:pt x="239" y="1409"/>
                </a:lnTo>
                <a:lnTo>
                  <a:pt x="239" y="1409"/>
                </a:lnTo>
                <a:lnTo>
                  <a:pt x="239" y="1409"/>
                </a:lnTo>
                <a:lnTo>
                  <a:pt x="239" y="1409"/>
                </a:lnTo>
                <a:lnTo>
                  <a:pt x="239" y="1409"/>
                </a:lnTo>
                <a:lnTo>
                  <a:pt x="239" y="1409"/>
                </a:lnTo>
                <a:lnTo>
                  <a:pt x="239" y="1409"/>
                </a:lnTo>
                <a:lnTo>
                  <a:pt x="239" y="1409"/>
                </a:lnTo>
                <a:lnTo>
                  <a:pt x="239" y="1409"/>
                </a:lnTo>
                <a:lnTo>
                  <a:pt x="239" y="1409"/>
                </a:lnTo>
                <a:lnTo>
                  <a:pt x="239" y="1409"/>
                </a:lnTo>
                <a:lnTo>
                  <a:pt x="240" y="1409"/>
                </a:lnTo>
                <a:lnTo>
                  <a:pt x="240" y="1409"/>
                </a:lnTo>
                <a:lnTo>
                  <a:pt x="240" y="1409"/>
                </a:lnTo>
                <a:lnTo>
                  <a:pt x="240" y="1409"/>
                </a:lnTo>
                <a:lnTo>
                  <a:pt x="240" y="1409"/>
                </a:lnTo>
                <a:lnTo>
                  <a:pt x="240" y="1409"/>
                </a:lnTo>
                <a:lnTo>
                  <a:pt x="240" y="1409"/>
                </a:lnTo>
                <a:lnTo>
                  <a:pt x="240" y="1409"/>
                </a:lnTo>
                <a:lnTo>
                  <a:pt x="240" y="1409"/>
                </a:lnTo>
                <a:lnTo>
                  <a:pt x="240" y="1409"/>
                </a:lnTo>
                <a:lnTo>
                  <a:pt x="240" y="1409"/>
                </a:lnTo>
                <a:lnTo>
                  <a:pt x="241" y="1409"/>
                </a:lnTo>
                <a:lnTo>
                  <a:pt x="241" y="1409"/>
                </a:lnTo>
                <a:lnTo>
                  <a:pt x="241" y="1409"/>
                </a:lnTo>
                <a:lnTo>
                  <a:pt x="241" y="1409"/>
                </a:lnTo>
                <a:lnTo>
                  <a:pt x="241" y="1409"/>
                </a:lnTo>
                <a:lnTo>
                  <a:pt x="241" y="1409"/>
                </a:lnTo>
                <a:lnTo>
                  <a:pt x="241" y="1409"/>
                </a:lnTo>
                <a:lnTo>
                  <a:pt x="241" y="1409"/>
                </a:lnTo>
                <a:lnTo>
                  <a:pt x="241" y="1409"/>
                </a:lnTo>
                <a:lnTo>
                  <a:pt x="241" y="1409"/>
                </a:lnTo>
                <a:lnTo>
                  <a:pt x="241" y="1409"/>
                </a:lnTo>
                <a:lnTo>
                  <a:pt x="241" y="1409"/>
                </a:lnTo>
                <a:lnTo>
                  <a:pt x="241" y="1409"/>
                </a:lnTo>
                <a:lnTo>
                  <a:pt x="241" y="1409"/>
                </a:lnTo>
                <a:lnTo>
                  <a:pt x="241" y="1409"/>
                </a:lnTo>
                <a:lnTo>
                  <a:pt x="241" y="1409"/>
                </a:lnTo>
                <a:lnTo>
                  <a:pt x="242" y="1409"/>
                </a:lnTo>
                <a:lnTo>
                  <a:pt x="242" y="1409"/>
                </a:lnTo>
                <a:lnTo>
                  <a:pt x="242" y="1409"/>
                </a:lnTo>
                <a:lnTo>
                  <a:pt x="242" y="1409"/>
                </a:lnTo>
                <a:lnTo>
                  <a:pt x="242" y="1409"/>
                </a:lnTo>
                <a:lnTo>
                  <a:pt x="242" y="1409"/>
                </a:lnTo>
                <a:lnTo>
                  <a:pt x="242" y="1409"/>
                </a:lnTo>
                <a:lnTo>
                  <a:pt x="242" y="1409"/>
                </a:lnTo>
                <a:lnTo>
                  <a:pt x="242" y="1409"/>
                </a:lnTo>
                <a:lnTo>
                  <a:pt x="242" y="1409"/>
                </a:lnTo>
                <a:lnTo>
                  <a:pt x="242" y="1409"/>
                </a:lnTo>
                <a:lnTo>
                  <a:pt x="242" y="1409"/>
                </a:lnTo>
                <a:lnTo>
                  <a:pt x="242" y="1409"/>
                </a:lnTo>
                <a:lnTo>
                  <a:pt x="242" y="1409"/>
                </a:lnTo>
                <a:lnTo>
                  <a:pt x="242" y="1409"/>
                </a:lnTo>
                <a:lnTo>
                  <a:pt x="242" y="1409"/>
                </a:lnTo>
                <a:lnTo>
                  <a:pt x="242" y="1409"/>
                </a:lnTo>
                <a:lnTo>
                  <a:pt x="243" y="1409"/>
                </a:lnTo>
                <a:lnTo>
                  <a:pt x="243" y="1409"/>
                </a:lnTo>
                <a:lnTo>
                  <a:pt x="243" y="1409"/>
                </a:lnTo>
                <a:lnTo>
                  <a:pt x="243" y="1409"/>
                </a:lnTo>
                <a:lnTo>
                  <a:pt x="243" y="1409"/>
                </a:lnTo>
                <a:lnTo>
                  <a:pt x="243" y="1409"/>
                </a:lnTo>
                <a:lnTo>
                  <a:pt x="243" y="1409"/>
                </a:lnTo>
                <a:lnTo>
                  <a:pt x="243" y="1409"/>
                </a:lnTo>
                <a:lnTo>
                  <a:pt x="243" y="1409"/>
                </a:lnTo>
                <a:lnTo>
                  <a:pt x="243" y="1409"/>
                </a:lnTo>
                <a:lnTo>
                  <a:pt x="243" y="1409"/>
                </a:lnTo>
                <a:lnTo>
                  <a:pt x="244" y="1409"/>
                </a:lnTo>
                <a:lnTo>
                  <a:pt x="244" y="1409"/>
                </a:lnTo>
                <a:lnTo>
                  <a:pt x="244" y="1409"/>
                </a:lnTo>
                <a:lnTo>
                  <a:pt x="244" y="1409"/>
                </a:lnTo>
                <a:lnTo>
                  <a:pt x="244" y="1409"/>
                </a:lnTo>
                <a:lnTo>
                  <a:pt x="244" y="1409"/>
                </a:lnTo>
                <a:lnTo>
                  <a:pt x="244" y="1409"/>
                </a:lnTo>
                <a:lnTo>
                  <a:pt x="244" y="1409"/>
                </a:lnTo>
                <a:lnTo>
                  <a:pt x="244" y="1409"/>
                </a:lnTo>
                <a:lnTo>
                  <a:pt x="244" y="1409"/>
                </a:lnTo>
                <a:lnTo>
                  <a:pt x="244" y="1409"/>
                </a:lnTo>
                <a:lnTo>
                  <a:pt x="244" y="1409"/>
                </a:lnTo>
                <a:lnTo>
                  <a:pt x="244" y="1409"/>
                </a:lnTo>
                <a:lnTo>
                  <a:pt x="244" y="1409"/>
                </a:lnTo>
                <a:lnTo>
                  <a:pt x="244" y="1409"/>
                </a:lnTo>
                <a:lnTo>
                  <a:pt x="244" y="1409"/>
                </a:lnTo>
                <a:lnTo>
                  <a:pt x="244" y="1409"/>
                </a:lnTo>
                <a:lnTo>
                  <a:pt x="245" y="1409"/>
                </a:lnTo>
                <a:lnTo>
                  <a:pt x="245" y="1409"/>
                </a:lnTo>
                <a:lnTo>
                  <a:pt x="245" y="1409"/>
                </a:lnTo>
                <a:lnTo>
                  <a:pt x="245" y="1409"/>
                </a:lnTo>
                <a:lnTo>
                  <a:pt x="245" y="1409"/>
                </a:lnTo>
                <a:lnTo>
                  <a:pt x="245" y="1409"/>
                </a:lnTo>
                <a:lnTo>
                  <a:pt x="245" y="1409"/>
                </a:lnTo>
                <a:lnTo>
                  <a:pt x="245" y="1409"/>
                </a:lnTo>
                <a:lnTo>
                  <a:pt x="245" y="1409"/>
                </a:lnTo>
                <a:lnTo>
                  <a:pt x="245" y="1409"/>
                </a:lnTo>
                <a:lnTo>
                  <a:pt x="245" y="1409"/>
                </a:lnTo>
                <a:lnTo>
                  <a:pt x="245" y="1409"/>
                </a:lnTo>
                <a:lnTo>
                  <a:pt x="245" y="1409"/>
                </a:lnTo>
                <a:lnTo>
                  <a:pt x="245" y="1409"/>
                </a:lnTo>
                <a:lnTo>
                  <a:pt x="245" y="1409"/>
                </a:lnTo>
                <a:lnTo>
                  <a:pt x="245" y="1409"/>
                </a:lnTo>
                <a:lnTo>
                  <a:pt x="246" y="1409"/>
                </a:lnTo>
                <a:lnTo>
                  <a:pt x="246" y="1409"/>
                </a:lnTo>
                <a:lnTo>
                  <a:pt x="246" y="1409"/>
                </a:lnTo>
                <a:lnTo>
                  <a:pt x="246" y="1409"/>
                </a:lnTo>
                <a:lnTo>
                  <a:pt x="246" y="1409"/>
                </a:lnTo>
                <a:lnTo>
                  <a:pt x="246" y="1409"/>
                </a:lnTo>
                <a:lnTo>
                  <a:pt x="246" y="1409"/>
                </a:lnTo>
                <a:lnTo>
                  <a:pt x="246" y="1409"/>
                </a:lnTo>
                <a:lnTo>
                  <a:pt x="246" y="1409"/>
                </a:lnTo>
                <a:lnTo>
                  <a:pt x="246" y="1409"/>
                </a:lnTo>
                <a:lnTo>
                  <a:pt x="246" y="1409"/>
                </a:lnTo>
                <a:lnTo>
                  <a:pt x="246" y="1409"/>
                </a:lnTo>
                <a:lnTo>
                  <a:pt x="246" y="1409"/>
                </a:lnTo>
                <a:lnTo>
                  <a:pt x="246" y="1409"/>
                </a:lnTo>
                <a:lnTo>
                  <a:pt x="246" y="1409"/>
                </a:lnTo>
                <a:lnTo>
                  <a:pt x="246" y="1409"/>
                </a:lnTo>
                <a:lnTo>
                  <a:pt x="246" y="1409"/>
                </a:lnTo>
                <a:lnTo>
                  <a:pt x="247" y="1409"/>
                </a:lnTo>
                <a:lnTo>
                  <a:pt x="247" y="1409"/>
                </a:lnTo>
                <a:lnTo>
                  <a:pt x="247" y="1409"/>
                </a:lnTo>
                <a:lnTo>
                  <a:pt x="247" y="1409"/>
                </a:lnTo>
                <a:lnTo>
                  <a:pt x="247" y="1409"/>
                </a:lnTo>
                <a:lnTo>
                  <a:pt x="247" y="1409"/>
                </a:lnTo>
                <a:lnTo>
                  <a:pt x="247" y="1409"/>
                </a:lnTo>
                <a:lnTo>
                  <a:pt x="247" y="1409"/>
                </a:lnTo>
                <a:lnTo>
                  <a:pt x="247" y="1409"/>
                </a:lnTo>
                <a:lnTo>
                  <a:pt x="247" y="1409"/>
                </a:lnTo>
                <a:lnTo>
                  <a:pt x="247" y="1409"/>
                </a:lnTo>
                <a:lnTo>
                  <a:pt x="248" y="1409"/>
                </a:lnTo>
                <a:lnTo>
                  <a:pt x="248" y="1409"/>
                </a:lnTo>
                <a:lnTo>
                  <a:pt x="248" y="1409"/>
                </a:lnTo>
                <a:lnTo>
                  <a:pt x="248" y="1409"/>
                </a:lnTo>
                <a:lnTo>
                  <a:pt x="248" y="1409"/>
                </a:lnTo>
                <a:lnTo>
                  <a:pt x="248" y="1409"/>
                </a:lnTo>
                <a:lnTo>
                  <a:pt x="248" y="1409"/>
                </a:lnTo>
                <a:lnTo>
                  <a:pt x="248" y="1409"/>
                </a:lnTo>
                <a:lnTo>
                  <a:pt x="248" y="1409"/>
                </a:lnTo>
                <a:lnTo>
                  <a:pt x="248" y="1409"/>
                </a:lnTo>
                <a:lnTo>
                  <a:pt x="248" y="1409"/>
                </a:lnTo>
                <a:lnTo>
                  <a:pt x="248" y="1409"/>
                </a:lnTo>
                <a:lnTo>
                  <a:pt x="248" y="1409"/>
                </a:lnTo>
                <a:lnTo>
                  <a:pt x="248" y="1409"/>
                </a:lnTo>
                <a:lnTo>
                  <a:pt x="248" y="1409"/>
                </a:lnTo>
                <a:lnTo>
                  <a:pt x="248" y="1409"/>
                </a:lnTo>
                <a:lnTo>
                  <a:pt x="249" y="1409"/>
                </a:lnTo>
                <a:lnTo>
                  <a:pt x="249" y="1409"/>
                </a:lnTo>
                <a:lnTo>
                  <a:pt x="249" y="1409"/>
                </a:lnTo>
                <a:lnTo>
                  <a:pt x="249" y="1409"/>
                </a:lnTo>
                <a:lnTo>
                  <a:pt x="249" y="1409"/>
                </a:lnTo>
                <a:lnTo>
                  <a:pt x="249" y="1409"/>
                </a:lnTo>
                <a:lnTo>
                  <a:pt x="249" y="1409"/>
                </a:lnTo>
                <a:lnTo>
                  <a:pt x="249" y="1409"/>
                </a:lnTo>
                <a:lnTo>
                  <a:pt x="249" y="1409"/>
                </a:lnTo>
                <a:lnTo>
                  <a:pt x="249" y="1409"/>
                </a:lnTo>
                <a:lnTo>
                  <a:pt x="249" y="1409"/>
                </a:lnTo>
                <a:lnTo>
                  <a:pt x="249" y="1409"/>
                </a:lnTo>
                <a:lnTo>
                  <a:pt x="249" y="1409"/>
                </a:lnTo>
                <a:lnTo>
                  <a:pt x="249" y="1409"/>
                </a:lnTo>
                <a:lnTo>
                  <a:pt x="249" y="1409"/>
                </a:lnTo>
                <a:lnTo>
                  <a:pt x="249" y="1409"/>
                </a:lnTo>
                <a:lnTo>
                  <a:pt x="249" y="1409"/>
                </a:lnTo>
                <a:lnTo>
                  <a:pt x="250" y="1409"/>
                </a:lnTo>
                <a:lnTo>
                  <a:pt x="250" y="1409"/>
                </a:lnTo>
                <a:lnTo>
                  <a:pt x="250" y="1408"/>
                </a:lnTo>
                <a:lnTo>
                  <a:pt x="250" y="1408"/>
                </a:lnTo>
                <a:lnTo>
                  <a:pt x="250" y="1408"/>
                </a:lnTo>
                <a:lnTo>
                  <a:pt x="250" y="1408"/>
                </a:lnTo>
                <a:lnTo>
                  <a:pt x="250" y="1408"/>
                </a:lnTo>
                <a:lnTo>
                  <a:pt x="250" y="1408"/>
                </a:lnTo>
                <a:lnTo>
                  <a:pt x="250" y="1408"/>
                </a:lnTo>
                <a:lnTo>
                  <a:pt x="250" y="1408"/>
                </a:lnTo>
                <a:lnTo>
                  <a:pt x="250" y="1408"/>
                </a:lnTo>
                <a:lnTo>
                  <a:pt x="251" y="1408"/>
                </a:lnTo>
                <a:lnTo>
                  <a:pt x="251" y="1408"/>
                </a:lnTo>
                <a:lnTo>
                  <a:pt x="251" y="1408"/>
                </a:lnTo>
                <a:lnTo>
                  <a:pt x="251" y="1408"/>
                </a:lnTo>
                <a:lnTo>
                  <a:pt x="251" y="1408"/>
                </a:lnTo>
                <a:lnTo>
                  <a:pt x="251" y="1408"/>
                </a:lnTo>
                <a:lnTo>
                  <a:pt x="251" y="1408"/>
                </a:lnTo>
                <a:lnTo>
                  <a:pt x="251" y="1408"/>
                </a:lnTo>
                <a:lnTo>
                  <a:pt x="251" y="1408"/>
                </a:lnTo>
                <a:lnTo>
                  <a:pt x="251" y="1408"/>
                </a:lnTo>
                <a:lnTo>
                  <a:pt x="251" y="1408"/>
                </a:lnTo>
                <a:lnTo>
                  <a:pt x="251" y="1408"/>
                </a:lnTo>
                <a:lnTo>
                  <a:pt x="251" y="1408"/>
                </a:lnTo>
                <a:lnTo>
                  <a:pt x="251" y="1408"/>
                </a:lnTo>
                <a:lnTo>
                  <a:pt x="251" y="1408"/>
                </a:lnTo>
                <a:lnTo>
                  <a:pt x="251" y="1408"/>
                </a:lnTo>
                <a:lnTo>
                  <a:pt x="252" y="1408"/>
                </a:lnTo>
                <a:lnTo>
                  <a:pt x="252" y="1408"/>
                </a:lnTo>
                <a:lnTo>
                  <a:pt x="252" y="1408"/>
                </a:lnTo>
                <a:lnTo>
                  <a:pt x="252" y="1408"/>
                </a:lnTo>
                <a:lnTo>
                  <a:pt x="252" y="1408"/>
                </a:lnTo>
                <a:lnTo>
                  <a:pt x="252" y="1408"/>
                </a:lnTo>
                <a:lnTo>
                  <a:pt x="252" y="1408"/>
                </a:lnTo>
                <a:lnTo>
                  <a:pt x="252" y="1408"/>
                </a:lnTo>
                <a:lnTo>
                  <a:pt x="252" y="1408"/>
                </a:lnTo>
                <a:lnTo>
                  <a:pt x="252" y="1408"/>
                </a:lnTo>
                <a:lnTo>
                  <a:pt x="252" y="1408"/>
                </a:lnTo>
                <a:lnTo>
                  <a:pt x="252" y="1408"/>
                </a:lnTo>
                <a:lnTo>
                  <a:pt x="252" y="1408"/>
                </a:lnTo>
                <a:lnTo>
                  <a:pt x="252" y="1408"/>
                </a:lnTo>
                <a:lnTo>
                  <a:pt x="252" y="1408"/>
                </a:lnTo>
                <a:lnTo>
                  <a:pt x="252" y="1408"/>
                </a:lnTo>
                <a:lnTo>
                  <a:pt x="252" y="1408"/>
                </a:lnTo>
                <a:lnTo>
                  <a:pt x="253" y="1408"/>
                </a:lnTo>
                <a:lnTo>
                  <a:pt x="253" y="1408"/>
                </a:lnTo>
                <a:lnTo>
                  <a:pt x="253" y="1408"/>
                </a:lnTo>
                <a:lnTo>
                  <a:pt x="253" y="1408"/>
                </a:lnTo>
                <a:lnTo>
                  <a:pt x="253" y="1408"/>
                </a:lnTo>
                <a:lnTo>
                  <a:pt x="253" y="1408"/>
                </a:lnTo>
                <a:lnTo>
                  <a:pt x="253" y="1408"/>
                </a:lnTo>
                <a:lnTo>
                  <a:pt x="253" y="1408"/>
                </a:lnTo>
                <a:lnTo>
                  <a:pt x="253" y="1408"/>
                </a:lnTo>
                <a:lnTo>
                  <a:pt x="253" y="1408"/>
                </a:lnTo>
                <a:lnTo>
                  <a:pt x="253" y="1408"/>
                </a:lnTo>
                <a:lnTo>
                  <a:pt x="253" y="1408"/>
                </a:lnTo>
                <a:lnTo>
                  <a:pt x="253" y="1408"/>
                </a:lnTo>
                <a:lnTo>
                  <a:pt x="253" y="1408"/>
                </a:lnTo>
                <a:lnTo>
                  <a:pt x="253" y="1408"/>
                </a:lnTo>
                <a:lnTo>
                  <a:pt x="253" y="1408"/>
                </a:lnTo>
                <a:lnTo>
                  <a:pt x="253" y="1408"/>
                </a:lnTo>
                <a:lnTo>
                  <a:pt x="254" y="1408"/>
                </a:lnTo>
                <a:lnTo>
                  <a:pt x="254" y="1408"/>
                </a:lnTo>
                <a:lnTo>
                  <a:pt x="254" y="1408"/>
                </a:lnTo>
                <a:lnTo>
                  <a:pt x="254" y="1408"/>
                </a:lnTo>
                <a:lnTo>
                  <a:pt x="254" y="1408"/>
                </a:lnTo>
                <a:lnTo>
                  <a:pt x="254" y="1408"/>
                </a:lnTo>
                <a:lnTo>
                  <a:pt x="254" y="1408"/>
                </a:lnTo>
                <a:lnTo>
                  <a:pt x="254" y="1408"/>
                </a:lnTo>
                <a:lnTo>
                  <a:pt x="254" y="1408"/>
                </a:lnTo>
                <a:lnTo>
                  <a:pt x="254" y="1408"/>
                </a:lnTo>
                <a:lnTo>
                  <a:pt x="255" y="1408"/>
                </a:lnTo>
                <a:lnTo>
                  <a:pt x="255" y="1408"/>
                </a:lnTo>
                <a:lnTo>
                  <a:pt x="255" y="1408"/>
                </a:lnTo>
                <a:lnTo>
                  <a:pt x="255" y="1408"/>
                </a:lnTo>
                <a:lnTo>
                  <a:pt x="255" y="1408"/>
                </a:lnTo>
                <a:lnTo>
                  <a:pt x="255" y="1408"/>
                </a:lnTo>
                <a:lnTo>
                  <a:pt x="255" y="1408"/>
                </a:lnTo>
                <a:lnTo>
                  <a:pt x="255" y="1408"/>
                </a:lnTo>
                <a:lnTo>
                  <a:pt x="255" y="1408"/>
                </a:lnTo>
                <a:lnTo>
                  <a:pt x="255" y="1408"/>
                </a:lnTo>
                <a:lnTo>
                  <a:pt x="255" y="1408"/>
                </a:lnTo>
                <a:lnTo>
                  <a:pt x="255" y="1408"/>
                </a:lnTo>
                <a:lnTo>
                  <a:pt x="255" y="1408"/>
                </a:lnTo>
                <a:lnTo>
                  <a:pt x="255" y="1408"/>
                </a:lnTo>
                <a:lnTo>
                  <a:pt x="255" y="1408"/>
                </a:lnTo>
                <a:lnTo>
                  <a:pt x="255" y="1408"/>
                </a:lnTo>
                <a:lnTo>
                  <a:pt x="255" y="1408"/>
                </a:lnTo>
                <a:lnTo>
                  <a:pt x="256" y="1408"/>
                </a:lnTo>
                <a:lnTo>
                  <a:pt x="256" y="1408"/>
                </a:lnTo>
                <a:lnTo>
                  <a:pt x="256" y="1408"/>
                </a:lnTo>
                <a:lnTo>
                  <a:pt x="256" y="1408"/>
                </a:lnTo>
                <a:lnTo>
                  <a:pt x="256" y="1408"/>
                </a:lnTo>
                <a:lnTo>
                  <a:pt x="256" y="1408"/>
                </a:lnTo>
                <a:lnTo>
                  <a:pt x="256" y="1408"/>
                </a:lnTo>
                <a:lnTo>
                  <a:pt x="256" y="1408"/>
                </a:lnTo>
                <a:lnTo>
                  <a:pt x="256" y="1408"/>
                </a:lnTo>
                <a:lnTo>
                  <a:pt x="256" y="1408"/>
                </a:lnTo>
                <a:lnTo>
                  <a:pt x="256" y="1408"/>
                </a:lnTo>
                <a:lnTo>
                  <a:pt x="256" y="1408"/>
                </a:lnTo>
                <a:lnTo>
                  <a:pt x="256" y="1408"/>
                </a:lnTo>
                <a:lnTo>
                  <a:pt x="256" y="1408"/>
                </a:lnTo>
                <a:lnTo>
                  <a:pt x="256" y="1408"/>
                </a:lnTo>
                <a:lnTo>
                  <a:pt x="256" y="1408"/>
                </a:lnTo>
                <a:lnTo>
                  <a:pt x="257" y="1408"/>
                </a:lnTo>
                <a:lnTo>
                  <a:pt x="257" y="1408"/>
                </a:lnTo>
                <a:lnTo>
                  <a:pt x="257" y="1408"/>
                </a:lnTo>
                <a:lnTo>
                  <a:pt x="257" y="1408"/>
                </a:lnTo>
                <a:lnTo>
                  <a:pt x="257" y="1408"/>
                </a:lnTo>
                <a:lnTo>
                  <a:pt x="257" y="1408"/>
                </a:lnTo>
                <a:lnTo>
                  <a:pt x="257" y="1408"/>
                </a:lnTo>
                <a:lnTo>
                  <a:pt x="257" y="1408"/>
                </a:lnTo>
                <a:lnTo>
                  <a:pt x="257" y="1408"/>
                </a:lnTo>
                <a:lnTo>
                  <a:pt x="257" y="1408"/>
                </a:lnTo>
                <a:lnTo>
                  <a:pt x="257" y="1408"/>
                </a:lnTo>
                <a:lnTo>
                  <a:pt x="257" y="1408"/>
                </a:lnTo>
                <a:lnTo>
                  <a:pt x="257" y="1408"/>
                </a:lnTo>
                <a:lnTo>
                  <a:pt x="257" y="1408"/>
                </a:lnTo>
                <a:lnTo>
                  <a:pt x="257" y="1408"/>
                </a:lnTo>
                <a:lnTo>
                  <a:pt x="257" y="1408"/>
                </a:lnTo>
                <a:lnTo>
                  <a:pt x="257" y="1408"/>
                </a:lnTo>
                <a:lnTo>
                  <a:pt x="258" y="1408"/>
                </a:lnTo>
                <a:lnTo>
                  <a:pt x="258" y="1408"/>
                </a:lnTo>
                <a:lnTo>
                  <a:pt x="258" y="1408"/>
                </a:lnTo>
                <a:lnTo>
                  <a:pt x="258" y="1408"/>
                </a:lnTo>
                <a:lnTo>
                  <a:pt x="258" y="1408"/>
                </a:lnTo>
                <a:lnTo>
                  <a:pt x="258" y="1408"/>
                </a:lnTo>
                <a:lnTo>
                  <a:pt x="258" y="1408"/>
                </a:lnTo>
                <a:lnTo>
                  <a:pt x="258" y="1408"/>
                </a:lnTo>
                <a:lnTo>
                  <a:pt x="258" y="1408"/>
                </a:lnTo>
                <a:lnTo>
                  <a:pt x="258" y="1408"/>
                </a:lnTo>
                <a:lnTo>
                  <a:pt x="258" y="1408"/>
                </a:lnTo>
                <a:lnTo>
                  <a:pt x="259" y="1408"/>
                </a:lnTo>
                <a:lnTo>
                  <a:pt x="259" y="1408"/>
                </a:lnTo>
                <a:lnTo>
                  <a:pt x="259" y="1408"/>
                </a:lnTo>
                <a:lnTo>
                  <a:pt x="259" y="1408"/>
                </a:lnTo>
                <a:lnTo>
                  <a:pt x="259" y="1408"/>
                </a:lnTo>
                <a:lnTo>
                  <a:pt x="259" y="1408"/>
                </a:lnTo>
                <a:lnTo>
                  <a:pt x="259" y="1408"/>
                </a:lnTo>
                <a:lnTo>
                  <a:pt x="259" y="1408"/>
                </a:lnTo>
                <a:lnTo>
                  <a:pt x="259" y="1408"/>
                </a:lnTo>
                <a:lnTo>
                  <a:pt x="259" y="1408"/>
                </a:lnTo>
                <a:lnTo>
                  <a:pt x="259" y="1408"/>
                </a:lnTo>
                <a:lnTo>
                  <a:pt x="259" y="1408"/>
                </a:lnTo>
                <a:lnTo>
                  <a:pt x="259" y="1408"/>
                </a:lnTo>
                <a:lnTo>
                  <a:pt x="259" y="1408"/>
                </a:lnTo>
                <a:lnTo>
                  <a:pt x="259" y="1408"/>
                </a:lnTo>
                <a:lnTo>
                  <a:pt x="259" y="1408"/>
                </a:lnTo>
                <a:lnTo>
                  <a:pt x="260" y="1408"/>
                </a:lnTo>
                <a:lnTo>
                  <a:pt x="260" y="1408"/>
                </a:lnTo>
                <a:lnTo>
                  <a:pt x="260" y="1408"/>
                </a:lnTo>
                <a:lnTo>
                  <a:pt x="260" y="1408"/>
                </a:lnTo>
                <a:lnTo>
                  <a:pt x="260" y="1408"/>
                </a:lnTo>
                <a:lnTo>
                  <a:pt x="260" y="1408"/>
                </a:lnTo>
                <a:lnTo>
                  <a:pt x="260" y="1408"/>
                </a:lnTo>
                <a:lnTo>
                  <a:pt x="260" y="1408"/>
                </a:lnTo>
                <a:lnTo>
                  <a:pt x="260" y="1408"/>
                </a:lnTo>
                <a:lnTo>
                  <a:pt x="260" y="1408"/>
                </a:lnTo>
                <a:lnTo>
                  <a:pt x="260" y="1408"/>
                </a:lnTo>
                <a:lnTo>
                  <a:pt x="260" y="1408"/>
                </a:lnTo>
                <a:lnTo>
                  <a:pt x="260" y="1408"/>
                </a:lnTo>
                <a:lnTo>
                  <a:pt x="260" y="1408"/>
                </a:lnTo>
                <a:lnTo>
                  <a:pt x="260" y="1408"/>
                </a:lnTo>
                <a:lnTo>
                  <a:pt x="260" y="1408"/>
                </a:lnTo>
                <a:lnTo>
                  <a:pt x="260" y="1408"/>
                </a:lnTo>
                <a:lnTo>
                  <a:pt x="261" y="1408"/>
                </a:lnTo>
                <a:lnTo>
                  <a:pt x="261" y="1408"/>
                </a:lnTo>
                <a:lnTo>
                  <a:pt x="261" y="1408"/>
                </a:lnTo>
                <a:lnTo>
                  <a:pt x="261" y="1408"/>
                </a:lnTo>
                <a:lnTo>
                  <a:pt x="261" y="1408"/>
                </a:lnTo>
                <a:lnTo>
                  <a:pt x="261" y="1408"/>
                </a:lnTo>
                <a:lnTo>
                  <a:pt x="261" y="1408"/>
                </a:lnTo>
                <a:lnTo>
                  <a:pt x="261" y="1408"/>
                </a:lnTo>
                <a:lnTo>
                  <a:pt x="261" y="1408"/>
                </a:lnTo>
                <a:lnTo>
                  <a:pt x="261" y="1408"/>
                </a:lnTo>
                <a:lnTo>
                  <a:pt x="261" y="1408"/>
                </a:lnTo>
                <a:lnTo>
                  <a:pt x="262" y="1408"/>
                </a:lnTo>
                <a:lnTo>
                  <a:pt x="262" y="1408"/>
                </a:lnTo>
                <a:lnTo>
                  <a:pt x="262" y="1408"/>
                </a:lnTo>
                <a:lnTo>
                  <a:pt x="262" y="1408"/>
                </a:lnTo>
                <a:lnTo>
                  <a:pt x="262" y="1408"/>
                </a:lnTo>
                <a:lnTo>
                  <a:pt x="262" y="1408"/>
                </a:lnTo>
                <a:lnTo>
                  <a:pt x="262" y="1408"/>
                </a:lnTo>
                <a:lnTo>
                  <a:pt x="262" y="1408"/>
                </a:lnTo>
                <a:lnTo>
                  <a:pt x="262" y="1408"/>
                </a:lnTo>
                <a:lnTo>
                  <a:pt x="262" y="1408"/>
                </a:lnTo>
                <a:lnTo>
                  <a:pt x="262" y="1408"/>
                </a:lnTo>
                <a:lnTo>
                  <a:pt x="262" y="1407"/>
                </a:lnTo>
                <a:lnTo>
                  <a:pt x="262" y="1407"/>
                </a:lnTo>
                <a:lnTo>
                  <a:pt x="262" y="1407"/>
                </a:lnTo>
                <a:lnTo>
                  <a:pt x="262" y="1407"/>
                </a:lnTo>
                <a:lnTo>
                  <a:pt x="262" y="1407"/>
                </a:lnTo>
                <a:lnTo>
                  <a:pt x="263" y="1407"/>
                </a:lnTo>
                <a:lnTo>
                  <a:pt x="263" y="1407"/>
                </a:lnTo>
                <a:lnTo>
                  <a:pt x="263" y="1407"/>
                </a:lnTo>
                <a:lnTo>
                  <a:pt x="263" y="1407"/>
                </a:lnTo>
                <a:lnTo>
                  <a:pt x="263" y="1407"/>
                </a:lnTo>
                <a:lnTo>
                  <a:pt x="263" y="1407"/>
                </a:lnTo>
                <a:lnTo>
                  <a:pt x="263" y="1407"/>
                </a:lnTo>
                <a:lnTo>
                  <a:pt x="263" y="1407"/>
                </a:lnTo>
                <a:lnTo>
                  <a:pt x="263" y="1407"/>
                </a:lnTo>
                <a:lnTo>
                  <a:pt x="263" y="1407"/>
                </a:lnTo>
                <a:lnTo>
                  <a:pt x="263" y="1407"/>
                </a:lnTo>
                <a:lnTo>
                  <a:pt x="263" y="1407"/>
                </a:lnTo>
                <a:lnTo>
                  <a:pt x="263" y="1407"/>
                </a:lnTo>
                <a:lnTo>
                  <a:pt x="263" y="1407"/>
                </a:lnTo>
                <a:lnTo>
                  <a:pt x="263" y="1407"/>
                </a:lnTo>
                <a:lnTo>
                  <a:pt x="263" y="1407"/>
                </a:lnTo>
                <a:lnTo>
                  <a:pt x="263" y="1407"/>
                </a:lnTo>
                <a:lnTo>
                  <a:pt x="264" y="1407"/>
                </a:lnTo>
                <a:lnTo>
                  <a:pt x="264" y="1407"/>
                </a:lnTo>
                <a:lnTo>
                  <a:pt x="264" y="1407"/>
                </a:lnTo>
                <a:lnTo>
                  <a:pt x="264" y="1407"/>
                </a:lnTo>
                <a:lnTo>
                  <a:pt x="264" y="1407"/>
                </a:lnTo>
                <a:lnTo>
                  <a:pt x="264" y="1407"/>
                </a:lnTo>
                <a:lnTo>
                  <a:pt x="264" y="1407"/>
                </a:lnTo>
                <a:lnTo>
                  <a:pt x="264" y="1407"/>
                </a:lnTo>
                <a:lnTo>
                  <a:pt x="264" y="1407"/>
                </a:lnTo>
                <a:lnTo>
                  <a:pt x="264" y="1407"/>
                </a:lnTo>
                <a:lnTo>
                  <a:pt x="264" y="1407"/>
                </a:lnTo>
                <a:lnTo>
                  <a:pt x="264" y="1407"/>
                </a:lnTo>
                <a:lnTo>
                  <a:pt x="264" y="1407"/>
                </a:lnTo>
                <a:lnTo>
                  <a:pt x="264" y="1407"/>
                </a:lnTo>
                <a:lnTo>
                  <a:pt x="264" y="1407"/>
                </a:lnTo>
                <a:lnTo>
                  <a:pt x="264" y="1407"/>
                </a:lnTo>
                <a:lnTo>
                  <a:pt x="264" y="1407"/>
                </a:lnTo>
                <a:lnTo>
                  <a:pt x="265" y="1407"/>
                </a:lnTo>
                <a:lnTo>
                  <a:pt x="265" y="1407"/>
                </a:lnTo>
                <a:lnTo>
                  <a:pt x="265" y="1407"/>
                </a:lnTo>
                <a:lnTo>
                  <a:pt x="265" y="1407"/>
                </a:lnTo>
                <a:lnTo>
                  <a:pt x="265" y="1407"/>
                </a:lnTo>
                <a:lnTo>
                  <a:pt x="265" y="1407"/>
                </a:lnTo>
                <a:lnTo>
                  <a:pt x="265" y="1407"/>
                </a:lnTo>
                <a:lnTo>
                  <a:pt x="265" y="1407"/>
                </a:lnTo>
                <a:lnTo>
                  <a:pt x="265" y="1407"/>
                </a:lnTo>
                <a:lnTo>
                  <a:pt x="265" y="1407"/>
                </a:lnTo>
                <a:lnTo>
                  <a:pt x="265" y="1407"/>
                </a:lnTo>
                <a:lnTo>
                  <a:pt x="266" y="1407"/>
                </a:lnTo>
                <a:lnTo>
                  <a:pt x="266" y="1407"/>
                </a:lnTo>
                <a:lnTo>
                  <a:pt x="266" y="1407"/>
                </a:lnTo>
                <a:lnTo>
                  <a:pt x="266" y="1407"/>
                </a:lnTo>
                <a:lnTo>
                  <a:pt x="266" y="1407"/>
                </a:lnTo>
                <a:lnTo>
                  <a:pt x="266" y="1407"/>
                </a:lnTo>
                <a:lnTo>
                  <a:pt x="266" y="1407"/>
                </a:lnTo>
                <a:lnTo>
                  <a:pt x="266" y="1407"/>
                </a:lnTo>
                <a:lnTo>
                  <a:pt x="266" y="1407"/>
                </a:lnTo>
                <a:lnTo>
                  <a:pt x="266" y="1407"/>
                </a:lnTo>
                <a:lnTo>
                  <a:pt x="266" y="1407"/>
                </a:lnTo>
                <a:lnTo>
                  <a:pt x="266" y="1407"/>
                </a:lnTo>
                <a:lnTo>
                  <a:pt x="266" y="1407"/>
                </a:lnTo>
                <a:lnTo>
                  <a:pt x="266" y="1407"/>
                </a:lnTo>
                <a:lnTo>
                  <a:pt x="266" y="1407"/>
                </a:lnTo>
                <a:lnTo>
                  <a:pt x="266" y="1407"/>
                </a:lnTo>
                <a:lnTo>
                  <a:pt x="267" y="1407"/>
                </a:lnTo>
                <a:lnTo>
                  <a:pt x="267" y="1407"/>
                </a:lnTo>
                <a:lnTo>
                  <a:pt x="267" y="1407"/>
                </a:lnTo>
                <a:lnTo>
                  <a:pt x="267" y="1407"/>
                </a:lnTo>
                <a:lnTo>
                  <a:pt x="267" y="1407"/>
                </a:lnTo>
                <a:lnTo>
                  <a:pt x="267" y="1407"/>
                </a:lnTo>
                <a:lnTo>
                  <a:pt x="267" y="1407"/>
                </a:lnTo>
                <a:lnTo>
                  <a:pt x="267" y="1407"/>
                </a:lnTo>
                <a:lnTo>
                  <a:pt x="267" y="1407"/>
                </a:lnTo>
                <a:lnTo>
                  <a:pt x="267" y="1407"/>
                </a:lnTo>
                <a:lnTo>
                  <a:pt x="267" y="1407"/>
                </a:lnTo>
                <a:lnTo>
                  <a:pt x="267" y="1407"/>
                </a:lnTo>
                <a:lnTo>
                  <a:pt x="267" y="1407"/>
                </a:lnTo>
                <a:lnTo>
                  <a:pt x="267" y="1407"/>
                </a:lnTo>
                <a:lnTo>
                  <a:pt x="267" y="1407"/>
                </a:lnTo>
                <a:lnTo>
                  <a:pt x="267" y="1407"/>
                </a:lnTo>
                <a:lnTo>
                  <a:pt x="268" y="1407"/>
                </a:lnTo>
                <a:lnTo>
                  <a:pt x="268" y="1407"/>
                </a:lnTo>
                <a:lnTo>
                  <a:pt x="268" y="1407"/>
                </a:lnTo>
                <a:lnTo>
                  <a:pt x="268" y="1407"/>
                </a:lnTo>
                <a:lnTo>
                  <a:pt x="268" y="1407"/>
                </a:lnTo>
                <a:lnTo>
                  <a:pt x="268" y="1407"/>
                </a:lnTo>
                <a:lnTo>
                  <a:pt x="268" y="1407"/>
                </a:lnTo>
                <a:lnTo>
                  <a:pt x="268" y="1407"/>
                </a:lnTo>
                <a:lnTo>
                  <a:pt x="268" y="1407"/>
                </a:lnTo>
                <a:lnTo>
                  <a:pt x="268" y="1407"/>
                </a:lnTo>
                <a:lnTo>
                  <a:pt x="268" y="1407"/>
                </a:lnTo>
                <a:lnTo>
                  <a:pt x="268" y="1407"/>
                </a:lnTo>
                <a:lnTo>
                  <a:pt x="269" y="1407"/>
                </a:lnTo>
                <a:lnTo>
                  <a:pt x="269" y="1407"/>
                </a:lnTo>
                <a:lnTo>
                  <a:pt x="269" y="1407"/>
                </a:lnTo>
                <a:lnTo>
                  <a:pt x="269" y="1407"/>
                </a:lnTo>
                <a:lnTo>
                  <a:pt x="269" y="1407"/>
                </a:lnTo>
                <a:lnTo>
                  <a:pt x="269" y="1407"/>
                </a:lnTo>
                <a:lnTo>
                  <a:pt x="269" y="1407"/>
                </a:lnTo>
                <a:lnTo>
                  <a:pt x="269" y="1407"/>
                </a:lnTo>
                <a:lnTo>
                  <a:pt x="269" y="1407"/>
                </a:lnTo>
                <a:lnTo>
                  <a:pt x="269" y="1407"/>
                </a:lnTo>
                <a:lnTo>
                  <a:pt x="269" y="1407"/>
                </a:lnTo>
                <a:lnTo>
                  <a:pt x="269" y="1407"/>
                </a:lnTo>
                <a:lnTo>
                  <a:pt x="269" y="1407"/>
                </a:lnTo>
                <a:lnTo>
                  <a:pt x="269" y="1407"/>
                </a:lnTo>
                <a:lnTo>
                  <a:pt x="269" y="1407"/>
                </a:lnTo>
                <a:lnTo>
                  <a:pt x="269" y="1407"/>
                </a:lnTo>
                <a:lnTo>
                  <a:pt x="270" y="1407"/>
                </a:lnTo>
                <a:lnTo>
                  <a:pt x="270" y="1407"/>
                </a:lnTo>
                <a:lnTo>
                  <a:pt x="270" y="1407"/>
                </a:lnTo>
                <a:lnTo>
                  <a:pt x="270" y="1407"/>
                </a:lnTo>
                <a:lnTo>
                  <a:pt x="270" y="1407"/>
                </a:lnTo>
                <a:lnTo>
                  <a:pt x="270" y="1407"/>
                </a:lnTo>
                <a:lnTo>
                  <a:pt x="270" y="1407"/>
                </a:lnTo>
                <a:lnTo>
                  <a:pt x="270" y="1407"/>
                </a:lnTo>
                <a:lnTo>
                  <a:pt x="270" y="1407"/>
                </a:lnTo>
                <a:lnTo>
                  <a:pt x="270" y="1407"/>
                </a:lnTo>
                <a:lnTo>
                  <a:pt x="270" y="1407"/>
                </a:lnTo>
                <a:lnTo>
                  <a:pt x="270" y="1407"/>
                </a:lnTo>
                <a:lnTo>
                  <a:pt x="270" y="1407"/>
                </a:lnTo>
                <a:lnTo>
                  <a:pt x="270" y="1407"/>
                </a:lnTo>
                <a:lnTo>
                  <a:pt x="270" y="1407"/>
                </a:lnTo>
                <a:lnTo>
                  <a:pt x="270" y="1407"/>
                </a:lnTo>
                <a:lnTo>
                  <a:pt x="270" y="1407"/>
                </a:lnTo>
                <a:lnTo>
                  <a:pt x="271" y="1407"/>
                </a:lnTo>
                <a:lnTo>
                  <a:pt x="271" y="1407"/>
                </a:lnTo>
                <a:lnTo>
                  <a:pt x="271" y="1407"/>
                </a:lnTo>
                <a:lnTo>
                  <a:pt x="271" y="1407"/>
                </a:lnTo>
                <a:lnTo>
                  <a:pt x="271" y="1407"/>
                </a:lnTo>
                <a:lnTo>
                  <a:pt x="271" y="1407"/>
                </a:lnTo>
                <a:lnTo>
                  <a:pt x="271" y="1407"/>
                </a:lnTo>
                <a:lnTo>
                  <a:pt x="271" y="1407"/>
                </a:lnTo>
                <a:lnTo>
                  <a:pt x="271" y="1407"/>
                </a:lnTo>
                <a:lnTo>
                  <a:pt x="271" y="1407"/>
                </a:lnTo>
                <a:lnTo>
                  <a:pt x="271" y="1407"/>
                </a:lnTo>
                <a:lnTo>
                  <a:pt x="271" y="1407"/>
                </a:lnTo>
                <a:lnTo>
                  <a:pt x="271" y="1407"/>
                </a:lnTo>
                <a:lnTo>
                  <a:pt x="271" y="1407"/>
                </a:lnTo>
                <a:lnTo>
                  <a:pt x="271" y="1407"/>
                </a:lnTo>
                <a:lnTo>
                  <a:pt x="271" y="1407"/>
                </a:lnTo>
                <a:lnTo>
                  <a:pt x="271" y="1407"/>
                </a:lnTo>
                <a:lnTo>
                  <a:pt x="272" y="1407"/>
                </a:lnTo>
                <a:lnTo>
                  <a:pt x="272" y="1407"/>
                </a:lnTo>
                <a:lnTo>
                  <a:pt x="272" y="1407"/>
                </a:lnTo>
                <a:lnTo>
                  <a:pt x="272" y="1407"/>
                </a:lnTo>
                <a:lnTo>
                  <a:pt x="272" y="1407"/>
                </a:lnTo>
                <a:lnTo>
                  <a:pt x="272" y="1407"/>
                </a:lnTo>
                <a:lnTo>
                  <a:pt x="272" y="1407"/>
                </a:lnTo>
                <a:lnTo>
                  <a:pt x="272" y="1407"/>
                </a:lnTo>
                <a:lnTo>
                  <a:pt x="272" y="1407"/>
                </a:lnTo>
                <a:lnTo>
                  <a:pt x="272" y="1407"/>
                </a:lnTo>
                <a:lnTo>
                  <a:pt x="273" y="1407"/>
                </a:lnTo>
                <a:lnTo>
                  <a:pt x="273" y="1407"/>
                </a:lnTo>
                <a:lnTo>
                  <a:pt x="273" y="1407"/>
                </a:lnTo>
                <a:lnTo>
                  <a:pt x="273" y="1407"/>
                </a:lnTo>
                <a:lnTo>
                  <a:pt x="273" y="1407"/>
                </a:lnTo>
                <a:lnTo>
                  <a:pt x="273" y="1407"/>
                </a:lnTo>
                <a:lnTo>
                  <a:pt x="273" y="1407"/>
                </a:lnTo>
                <a:lnTo>
                  <a:pt x="273" y="1407"/>
                </a:lnTo>
                <a:lnTo>
                  <a:pt x="273" y="1407"/>
                </a:lnTo>
                <a:lnTo>
                  <a:pt x="273" y="1406"/>
                </a:lnTo>
                <a:lnTo>
                  <a:pt x="273" y="1406"/>
                </a:lnTo>
                <a:lnTo>
                  <a:pt x="273" y="1406"/>
                </a:lnTo>
                <a:lnTo>
                  <a:pt x="273" y="1406"/>
                </a:lnTo>
                <a:lnTo>
                  <a:pt x="273" y="1406"/>
                </a:lnTo>
                <a:lnTo>
                  <a:pt x="273" y="1406"/>
                </a:lnTo>
                <a:lnTo>
                  <a:pt x="273" y="1406"/>
                </a:lnTo>
                <a:lnTo>
                  <a:pt x="273" y="1406"/>
                </a:lnTo>
                <a:lnTo>
                  <a:pt x="274" y="1406"/>
                </a:lnTo>
                <a:lnTo>
                  <a:pt x="274" y="1406"/>
                </a:lnTo>
                <a:lnTo>
                  <a:pt x="274" y="1406"/>
                </a:lnTo>
                <a:lnTo>
                  <a:pt x="274" y="1406"/>
                </a:lnTo>
                <a:lnTo>
                  <a:pt x="274" y="1406"/>
                </a:lnTo>
                <a:lnTo>
                  <a:pt x="274" y="1406"/>
                </a:lnTo>
                <a:lnTo>
                  <a:pt x="274" y="1406"/>
                </a:lnTo>
                <a:lnTo>
                  <a:pt x="274" y="1406"/>
                </a:lnTo>
                <a:lnTo>
                  <a:pt x="274" y="1406"/>
                </a:lnTo>
                <a:lnTo>
                  <a:pt x="274" y="1406"/>
                </a:lnTo>
                <a:lnTo>
                  <a:pt x="274" y="1406"/>
                </a:lnTo>
                <a:lnTo>
                  <a:pt x="274" y="1406"/>
                </a:lnTo>
                <a:lnTo>
                  <a:pt x="274" y="1406"/>
                </a:lnTo>
                <a:lnTo>
                  <a:pt x="274" y="1406"/>
                </a:lnTo>
                <a:lnTo>
                  <a:pt x="274" y="1406"/>
                </a:lnTo>
                <a:lnTo>
                  <a:pt x="274" y="1406"/>
                </a:lnTo>
                <a:lnTo>
                  <a:pt x="275" y="1406"/>
                </a:lnTo>
                <a:lnTo>
                  <a:pt x="275" y="1406"/>
                </a:lnTo>
                <a:lnTo>
                  <a:pt x="275" y="1406"/>
                </a:lnTo>
                <a:lnTo>
                  <a:pt x="275" y="1406"/>
                </a:lnTo>
                <a:lnTo>
                  <a:pt x="275" y="1406"/>
                </a:lnTo>
                <a:lnTo>
                  <a:pt x="275" y="1406"/>
                </a:lnTo>
                <a:lnTo>
                  <a:pt x="275" y="1406"/>
                </a:lnTo>
                <a:lnTo>
                  <a:pt x="275" y="1406"/>
                </a:lnTo>
                <a:lnTo>
                  <a:pt x="275" y="1406"/>
                </a:lnTo>
                <a:lnTo>
                  <a:pt x="275" y="1406"/>
                </a:lnTo>
                <a:lnTo>
                  <a:pt x="275" y="1406"/>
                </a:lnTo>
                <a:lnTo>
                  <a:pt x="275" y="1406"/>
                </a:lnTo>
                <a:lnTo>
                  <a:pt x="275" y="1406"/>
                </a:lnTo>
                <a:lnTo>
                  <a:pt x="275" y="1406"/>
                </a:lnTo>
                <a:lnTo>
                  <a:pt x="275" y="1406"/>
                </a:lnTo>
                <a:lnTo>
                  <a:pt x="275" y="1406"/>
                </a:lnTo>
                <a:lnTo>
                  <a:pt x="275" y="1406"/>
                </a:lnTo>
                <a:lnTo>
                  <a:pt x="276" y="1406"/>
                </a:lnTo>
                <a:lnTo>
                  <a:pt x="276" y="1406"/>
                </a:lnTo>
                <a:lnTo>
                  <a:pt x="276" y="1406"/>
                </a:lnTo>
                <a:lnTo>
                  <a:pt x="276" y="1406"/>
                </a:lnTo>
                <a:lnTo>
                  <a:pt x="276" y="1406"/>
                </a:lnTo>
                <a:lnTo>
                  <a:pt x="276" y="1406"/>
                </a:lnTo>
                <a:lnTo>
                  <a:pt x="276" y="1406"/>
                </a:lnTo>
                <a:lnTo>
                  <a:pt x="276" y="1406"/>
                </a:lnTo>
                <a:lnTo>
                  <a:pt x="276" y="1406"/>
                </a:lnTo>
                <a:lnTo>
                  <a:pt x="276" y="1406"/>
                </a:lnTo>
                <a:lnTo>
                  <a:pt x="276" y="1406"/>
                </a:lnTo>
                <a:lnTo>
                  <a:pt x="277" y="1406"/>
                </a:lnTo>
                <a:lnTo>
                  <a:pt x="277" y="1406"/>
                </a:lnTo>
                <a:lnTo>
                  <a:pt x="277" y="1406"/>
                </a:lnTo>
                <a:lnTo>
                  <a:pt x="277" y="1406"/>
                </a:lnTo>
                <a:lnTo>
                  <a:pt x="277" y="1406"/>
                </a:lnTo>
                <a:lnTo>
                  <a:pt x="277" y="1406"/>
                </a:lnTo>
                <a:lnTo>
                  <a:pt x="277" y="1406"/>
                </a:lnTo>
                <a:lnTo>
                  <a:pt x="277" y="1406"/>
                </a:lnTo>
                <a:lnTo>
                  <a:pt x="277" y="1406"/>
                </a:lnTo>
                <a:lnTo>
                  <a:pt x="277" y="1406"/>
                </a:lnTo>
                <a:lnTo>
                  <a:pt x="277" y="1406"/>
                </a:lnTo>
                <a:lnTo>
                  <a:pt x="277" y="1406"/>
                </a:lnTo>
                <a:lnTo>
                  <a:pt x="277" y="1406"/>
                </a:lnTo>
                <a:lnTo>
                  <a:pt x="277" y="1406"/>
                </a:lnTo>
                <a:lnTo>
                  <a:pt x="277" y="1406"/>
                </a:lnTo>
                <a:lnTo>
                  <a:pt x="277" y="1406"/>
                </a:lnTo>
                <a:lnTo>
                  <a:pt x="278" y="1406"/>
                </a:lnTo>
                <a:lnTo>
                  <a:pt x="278" y="1406"/>
                </a:lnTo>
                <a:lnTo>
                  <a:pt x="278" y="1406"/>
                </a:lnTo>
                <a:lnTo>
                  <a:pt x="278" y="1406"/>
                </a:lnTo>
                <a:lnTo>
                  <a:pt x="278" y="1406"/>
                </a:lnTo>
                <a:lnTo>
                  <a:pt x="278" y="1406"/>
                </a:lnTo>
                <a:lnTo>
                  <a:pt x="278" y="1406"/>
                </a:lnTo>
                <a:lnTo>
                  <a:pt x="278" y="1406"/>
                </a:lnTo>
                <a:lnTo>
                  <a:pt x="278" y="1406"/>
                </a:lnTo>
                <a:lnTo>
                  <a:pt x="278" y="1406"/>
                </a:lnTo>
                <a:lnTo>
                  <a:pt x="278" y="1406"/>
                </a:lnTo>
                <a:lnTo>
                  <a:pt x="278" y="1406"/>
                </a:lnTo>
                <a:lnTo>
                  <a:pt x="278" y="1406"/>
                </a:lnTo>
                <a:lnTo>
                  <a:pt x="278" y="1406"/>
                </a:lnTo>
                <a:lnTo>
                  <a:pt x="278" y="1406"/>
                </a:lnTo>
                <a:lnTo>
                  <a:pt x="278" y="1406"/>
                </a:lnTo>
                <a:lnTo>
                  <a:pt x="278" y="1406"/>
                </a:lnTo>
                <a:lnTo>
                  <a:pt x="279" y="1406"/>
                </a:lnTo>
                <a:lnTo>
                  <a:pt x="279" y="1406"/>
                </a:lnTo>
                <a:lnTo>
                  <a:pt x="279" y="1406"/>
                </a:lnTo>
                <a:lnTo>
                  <a:pt x="279" y="1406"/>
                </a:lnTo>
                <a:lnTo>
                  <a:pt x="279" y="1406"/>
                </a:lnTo>
                <a:lnTo>
                  <a:pt x="279" y="1406"/>
                </a:lnTo>
                <a:lnTo>
                  <a:pt x="279" y="1406"/>
                </a:lnTo>
                <a:lnTo>
                  <a:pt x="279" y="1406"/>
                </a:lnTo>
                <a:lnTo>
                  <a:pt x="279" y="1406"/>
                </a:lnTo>
                <a:lnTo>
                  <a:pt x="279" y="1406"/>
                </a:lnTo>
                <a:lnTo>
                  <a:pt x="279" y="1406"/>
                </a:lnTo>
                <a:lnTo>
                  <a:pt x="280" y="1406"/>
                </a:lnTo>
                <a:lnTo>
                  <a:pt x="280" y="1406"/>
                </a:lnTo>
                <a:lnTo>
                  <a:pt x="280" y="1405"/>
                </a:lnTo>
                <a:lnTo>
                  <a:pt x="280" y="1405"/>
                </a:lnTo>
                <a:lnTo>
                  <a:pt x="280" y="1405"/>
                </a:lnTo>
                <a:lnTo>
                  <a:pt x="280" y="1405"/>
                </a:lnTo>
                <a:lnTo>
                  <a:pt x="280" y="1405"/>
                </a:lnTo>
                <a:lnTo>
                  <a:pt x="280" y="1405"/>
                </a:lnTo>
                <a:lnTo>
                  <a:pt x="280" y="1405"/>
                </a:lnTo>
                <a:lnTo>
                  <a:pt x="280" y="1405"/>
                </a:lnTo>
                <a:lnTo>
                  <a:pt x="280" y="1405"/>
                </a:lnTo>
                <a:lnTo>
                  <a:pt x="280" y="1405"/>
                </a:lnTo>
                <a:lnTo>
                  <a:pt x="280" y="1405"/>
                </a:lnTo>
                <a:lnTo>
                  <a:pt x="280" y="1405"/>
                </a:lnTo>
                <a:lnTo>
                  <a:pt x="280" y="1405"/>
                </a:lnTo>
                <a:lnTo>
                  <a:pt x="280" y="1405"/>
                </a:lnTo>
                <a:lnTo>
                  <a:pt x="281" y="1405"/>
                </a:lnTo>
                <a:lnTo>
                  <a:pt x="281" y="1405"/>
                </a:lnTo>
                <a:lnTo>
                  <a:pt x="281" y="1405"/>
                </a:lnTo>
                <a:lnTo>
                  <a:pt x="281" y="1405"/>
                </a:lnTo>
                <a:lnTo>
                  <a:pt x="281" y="1405"/>
                </a:lnTo>
                <a:lnTo>
                  <a:pt x="281" y="1405"/>
                </a:lnTo>
                <a:lnTo>
                  <a:pt x="281" y="1405"/>
                </a:lnTo>
                <a:lnTo>
                  <a:pt x="281" y="1405"/>
                </a:lnTo>
                <a:lnTo>
                  <a:pt x="281" y="1405"/>
                </a:lnTo>
                <a:lnTo>
                  <a:pt x="281" y="1405"/>
                </a:lnTo>
                <a:lnTo>
                  <a:pt x="281" y="1405"/>
                </a:lnTo>
                <a:lnTo>
                  <a:pt x="281" y="1405"/>
                </a:lnTo>
                <a:lnTo>
                  <a:pt x="281" y="1405"/>
                </a:lnTo>
                <a:lnTo>
                  <a:pt x="281" y="1405"/>
                </a:lnTo>
                <a:lnTo>
                  <a:pt x="281" y="1405"/>
                </a:lnTo>
                <a:lnTo>
                  <a:pt x="281" y="1405"/>
                </a:lnTo>
                <a:lnTo>
                  <a:pt x="281" y="1405"/>
                </a:lnTo>
                <a:lnTo>
                  <a:pt x="282" y="1405"/>
                </a:lnTo>
                <a:lnTo>
                  <a:pt x="282" y="1405"/>
                </a:lnTo>
                <a:lnTo>
                  <a:pt x="282" y="1405"/>
                </a:lnTo>
                <a:lnTo>
                  <a:pt x="282" y="1405"/>
                </a:lnTo>
                <a:lnTo>
                  <a:pt x="282" y="1405"/>
                </a:lnTo>
                <a:lnTo>
                  <a:pt x="282" y="1405"/>
                </a:lnTo>
                <a:lnTo>
                  <a:pt x="282" y="1405"/>
                </a:lnTo>
                <a:lnTo>
                  <a:pt x="282" y="1405"/>
                </a:lnTo>
                <a:lnTo>
                  <a:pt x="282" y="1405"/>
                </a:lnTo>
                <a:lnTo>
                  <a:pt x="282" y="1405"/>
                </a:lnTo>
                <a:lnTo>
                  <a:pt x="282" y="1405"/>
                </a:lnTo>
                <a:lnTo>
                  <a:pt x="282" y="1405"/>
                </a:lnTo>
                <a:lnTo>
                  <a:pt x="282" y="1405"/>
                </a:lnTo>
                <a:lnTo>
                  <a:pt x="282" y="1405"/>
                </a:lnTo>
                <a:lnTo>
                  <a:pt x="282" y="1405"/>
                </a:lnTo>
                <a:lnTo>
                  <a:pt x="282" y="1405"/>
                </a:lnTo>
                <a:lnTo>
                  <a:pt x="282" y="1405"/>
                </a:lnTo>
                <a:lnTo>
                  <a:pt x="283" y="1405"/>
                </a:lnTo>
                <a:lnTo>
                  <a:pt x="283" y="1405"/>
                </a:lnTo>
                <a:lnTo>
                  <a:pt x="283" y="1405"/>
                </a:lnTo>
                <a:lnTo>
                  <a:pt x="283" y="1405"/>
                </a:lnTo>
                <a:lnTo>
                  <a:pt x="283" y="1405"/>
                </a:lnTo>
                <a:lnTo>
                  <a:pt x="283" y="1405"/>
                </a:lnTo>
                <a:lnTo>
                  <a:pt x="283" y="1405"/>
                </a:lnTo>
                <a:lnTo>
                  <a:pt x="283" y="1405"/>
                </a:lnTo>
                <a:lnTo>
                  <a:pt x="283" y="1405"/>
                </a:lnTo>
                <a:lnTo>
                  <a:pt x="283" y="1405"/>
                </a:lnTo>
                <a:lnTo>
                  <a:pt x="283" y="1405"/>
                </a:lnTo>
                <a:lnTo>
                  <a:pt x="284" y="1405"/>
                </a:lnTo>
                <a:lnTo>
                  <a:pt x="284" y="1405"/>
                </a:lnTo>
                <a:lnTo>
                  <a:pt x="284" y="1405"/>
                </a:lnTo>
                <a:lnTo>
                  <a:pt x="284" y="1405"/>
                </a:lnTo>
                <a:lnTo>
                  <a:pt x="284" y="1405"/>
                </a:lnTo>
                <a:lnTo>
                  <a:pt x="284" y="1405"/>
                </a:lnTo>
                <a:lnTo>
                  <a:pt x="284" y="1405"/>
                </a:lnTo>
                <a:lnTo>
                  <a:pt x="284" y="1405"/>
                </a:lnTo>
                <a:lnTo>
                  <a:pt x="284" y="1405"/>
                </a:lnTo>
                <a:lnTo>
                  <a:pt x="284" y="1405"/>
                </a:lnTo>
                <a:lnTo>
                  <a:pt x="284" y="1405"/>
                </a:lnTo>
                <a:lnTo>
                  <a:pt x="284" y="1405"/>
                </a:lnTo>
                <a:lnTo>
                  <a:pt x="284" y="1405"/>
                </a:lnTo>
                <a:lnTo>
                  <a:pt x="284" y="1405"/>
                </a:lnTo>
                <a:lnTo>
                  <a:pt x="284" y="1405"/>
                </a:lnTo>
                <a:lnTo>
                  <a:pt x="284" y="1405"/>
                </a:lnTo>
                <a:lnTo>
                  <a:pt x="285" y="1405"/>
                </a:lnTo>
                <a:lnTo>
                  <a:pt x="285" y="1405"/>
                </a:lnTo>
                <a:lnTo>
                  <a:pt x="285" y="1405"/>
                </a:lnTo>
                <a:lnTo>
                  <a:pt x="285" y="1405"/>
                </a:lnTo>
                <a:lnTo>
                  <a:pt x="285" y="1405"/>
                </a:lnTo>
                <a:lnTo>
                  <a:pt x="285" y="1405"/>
                </a:lnTo>
                <a:lnTo>
                  <a:pt x="285" y="1405"/>
                </a:lnTo>
                <a:lnTo>
                  <a:pt x="285" y="1405"/>
                </a:lnTo>
                <a:lnTo>
                  <a:pt x="285" y="1405"/>
                </a:lnTo>
                <a:lnTo>
                  <a:pt x="285" y="1405"/>
                </a:lnTo>
                <a:lnTo>
                  <a:pt x="285" y="1405"/>
                </a:lnTo>
                <a:lnTo>
                  <a:pt x="285" y="1405"/>
                </a:lnTo>
                <a:lnTo>
                  <a:pt x="285" y="1405"/>
                </a:lnTo>
                <a:lnTo>
                  <a:pt x="285" y="1405"/>
                </a:lnTo>
                <a:lnTo>
                  <a:pt x="285" y="1405"/>
                </a:lnTo>
                <a:lnTo>
                  <a:pt x="285" y="1405"/>
                </a:lnTo>
                <a:lnTo>
                  <a:pt x="285" y="1405"/>
                </a:lnTo>
                <a:lnTo>
                  <a:pt x="286" y="1405"/>
                </a:lnTo>
                <a:lnTo>
                  <a:pt x="286" y="1405"/>
                </a:lnTo>
                <a:lnTo>
                  <a:pt x="286" y="1405"/>
                </a:lnTo>
                <a:lnTo>
                  <a:pt x="286" y="1405"/>
                </a:lnTo>
                <a:lnTo>
                  <a:pt x="286" y="1405"/>
                </a:lnTo>
                <a:lnTo>
                  <a:pt x="286" y="1405"/>
                </a:lnTo>
                <a:lnTo>
                  <a:pt x="286" y="1405"/>
                </a:lnTo>
                <a:lnTo>
                  <a:pt x="286" y="1405"/>
                </a:lnTo>
                <a:lnTo>
                  <a:pt x="286" y="1405"/>
                </a:lnTo>
                <a:lnTo>
                  <a:pt x="286" y="1405"/>
                </a:lnTo>
                <a:lnTo>
                  <a:pt x="286" y="1405"/>
                </a:lnTo>
                <a:lnTo>
                  <a:pt x="287" y="1405"/>
                </a:lnTo>
                <a:lnTo>
                  <a:pt x="287" y="1405"/>
                </a:lnTo>
                <a:lnTo>
                  <a:pt x="287" y="1405"/>
                </a:lnTo>
                <a:lnTo>
                  <a:pt x="287" y="1405"/>
                </a:lnTo>
                <a:lnTo>
                  <a:pt x="287" y="1405"/>
                </a:lnTo>
                <a:lnTo>
                  <a:pt x="287" y="1405"/>
                </a:lnTo>
                <a:lnTo>
                  <a:pt x="287" y="1405"/>
                </a:lnTo>
                <a:lnTo>
                  <a:pt x="287" y="1405"/>
                </a:lnTo>
                <a:lnTo>
                  <a:pt x="287" y="1405"/>
                </a:lnTo>
                <a:lnTo>
                  <a:pt x="287" y="1405"/>
                </a:lnTo>
                <a:lnTo>
                  <a:pt x="287" y="1405"/>
                </a:lnTo>
                <a:lnTo>
                  <a:pt x="287" y="1405"/>
                </a:lnTo>
                <a:lnTo>
                  <a:pt x="287" y="1405"/>
                </a:lnTo>
                <a:lnTo>
                  <a:pt x="287" y="1405"/>
                </a:lnTo>
                <a:lnTo>
                  <a:pt x="287" y="1405"/>
                </a:lnTo>
                <a:lnTo>
                  <a:pt x="287" y="1405"/>
                </a:lnTo>
                <a:lnTo>
                  <a:pt x="288" y="1405"/>
                </a:lnTo>
                <a:lnTo>
                  <a:pt x="288" y="1405"/>
                </a:lnTo>
                <a:lnTo>
                  <a:pt x="288" y="1405"/>
                </a:lnTo>
                <a:lnTo>
                  <a:pt x="288" y="1405"/>
                </a:lnTo>
                <a:lnTo>
                  <a:pt x="288" y="1405"/>
                </a:lnTo>
                <a:lnTo>
                  <a:pt x="288" y="1405"/>
                </a:lnTo>
                <a:lnTo>
                  <a:pt x="288" y="1405"/>
                </a:lnTo>
                <a:lnTo>
                  <a:pt x="288" y="1405"/>
                </a:lnTo>
                <a:lnTo>
                  <a:pt x="288" y="1405"/>
                </a:lnTo>
                <a:lnTo>
                  <a:pt x="288" y="1405"/>
                </a:lnTo>
                <a:lnTo>
                  <a:pt x="288" y="1405"/>
                </a:lnTo>
                <a:lnTo>
                  <a:pt x="288" y="1405"/>
                </a:lnTo>
                <a:lnTo>
                  <a:pt x="288" y="1405"/>
                </a:lnTo>
                <a:lnTo>
                  <a:pt x="288" y="1405"/>
                </a:lnTo>
                <a:lnTo>
                  <a:pt x="288" y="1404"/>
                </a:lnTo>
                <a:lnTo>
                  <a:pt x="288" y="1404"/>
                </a:lnTo>
                <a:lnTo>
                  <a:pt x="288" y="1404"/>
                </a:lnTo>
                <a:lnTo>
                  <a:pt x="289" y="1404"/>
                </a:lnTo>
                <a:lnTo>
                  <a:pt x="289" y="1404"/>
                </a:lnTo>
                <a:lnTo>
                  <a:pt x="289" y="1404"/>
                </a:lnTo>
                <a:lnTo>
                  <a:pt x="289" y="1404"/>
                </a:lnTo>
                <a:lnTo>
                  <a:pt x="289" y="1404"/>
                </a:lnTo>
                <a:lnTo>
                  <a:pt x="289" y="1404"/>
                </a:lnTo>
                <a:lnTo>
                  <a:pt x="289" y="1404"/>
                </a:lnTo>
                <a:lnTo>
                  <a:pt x="289" y="1404"/>
                </a:lnTo>
                <a:lnTo>
                  <a:pt x="289" y="1404"/>
                </a:lnTo>
                <a:lnTo>
                  <a:pt x="289" y="1404"/>
                </a:lnTo>
                <a:lnTo>
                  <a:pt x="289" y="1404"/>
                </a:lnTo>
                <a:lnTo>
                  <a:pt x="289" y="1404"/>
                </a:lnTo>
                <a:lnTo>
                  <a:pt x="289" y="1404"/>
                </a:lnTo>
                <a:lnTo>
                  <a:pt x="289" y="1404"/>
                </a:lnTo>
                <a:lnTo>
                  <a:pt x="289" y="1404"/>
                </a:lnTo>
                <a:lnTo>
                  <a:pt x="289" y="1404"/>
                </a:lnTo>
                <a:lnTo>
                  <a:pt x="290" y="1404"/>
                </a:lnTo>
                <a:lnTo>
                  <a:pt x="290" y="1404"/>
                </a:lnTo>
                <a:lnTo>
                  <a:pt x="290" y="1404"/>
                </a:lnTo>
                <a:lnTo>
                  <a:pt x="290" y="1404"/>
                </a:lnTo>
                <a:lnTo>
                  <a:pt x="290" y="1404"/>
                </a:lnTo>
                <a:lnTo>
                  <a:pt x="290" y="1404"/>
                </a:lnTo>
                <a:lnTo>
                  <a:pt x="290" y="1404"/>
                </a:lnTo>
                <a:lnTo>
                  <a:pt x="290" y="1404"/>
                </a:lnTo>
                <a:lnTo>
                  <a:pt x="290" y="1404"/>
                </a:lnTo>
                <a:lnTo>
                  <a:pt x="290" y="1404"/>
                </a:lnTo>
                <a:lnTo>
                  <a:pt x="290" y="1404"/>
                </a:lnTo>
                <a:lnTo>
                  <a:pt x="291" y="1404"/>
                </a:lnTo>
                <a:lnTo>
                  <a:pt x="291" y="1404"/>
                </a:lnTo>
                <a:lnTo>
                  <a:pt x="291" y="1404"/>
                </a:lnTo>
                <a:lnTo>
                  <a:pt x="291" y="1404"/>
                </a:lnTo>
                <a:lnTo>
                  <a:pt x="291" y="1404"/>
                </a:lnTo>
                <a:lnTo>
                  <a:pt x="291" y="1404"/>
                </a:lnTo>
                <a:lnTo>
                  <a:pt x="291" y="1404"/>
                </a:lnTo>
                <a:lnTo>
                  <a:pt x="291" y="1404"/>
                </a:lnTo>
                <a:lnTo>
                  <a:pt x="291" y="1404"/>
                </a:lnTo>
                <a:lnTo>
                  <a:pt x="291" y="1404"/>
                </a:lnTo>
                <a:lnTo>
                  <a:pt x="291" y="1404"/>
                </a:lnTo>
                <a:lnTo>
                  <a:pt x="291" y="1404"/>
                </a:lnTo>
                <a:lnTo>
                  <a:pt x="291" y="1404"/>
                </a:lnTo>
                <a:lnTo>
                  <a:pt x="291" y="1404"/>
                </a:lnTo>
                <a:lnTo>
                  <a:pt x="291" y="1404"/>
                </a:lnTo>
                <a:lnTo>
                  <a:pt x="291" y="1404"/>
                </a:lnTo>
                <a:lnTo>
                  <a:pt x="291" y="1404"/>
                </a:lnTo>
                <a:lnTo>
                  <a:pt x="292" y="1404"/>
                </a:lnTo>
                <a:lnTo>
                  <a:pt x="292" y="1404"/>
                </a:lnTo>
                <a:lnTo>
                  <a:pt x="292" y="1404"/>
                </a:lnTo>
                <a:lnTo>
                  <a:pt x="292" y="1404"/>
                </a:lnTo>
                <a:lnTo>
                  <a:pt x="292" y="1404"/>
                </a:lnTo>
                <a:lnTo>
                  <a:pt x="292" y="1404"/>
                </a:lnTo>
                <a:lnTo>
                  <a:pt x="292" y="1404"/>
                </a:lnTo>
                <a:lnTo>
                  <a:pt x="292" y="1404"/>
                </a:lnTo>
                <a:lnTo>
                  <a:pt x="292" y="1404"/>
                </a:lnTo>
                <a:lnTo>
                  <a:pt x="292" y="1404"/>
                </a:lnTo>
                <a:lnTo>
                  <a:pt x="292" y="1404"/>
                </a:lnTo>
                <a:lnTo>
                  <a:pt x="292" y="1404"/>
                </a:lnTo>
                <a:lnTo>
                  <a:pt x="292" y="1404"/>
                </a:lnTo>
                <a:lnTo>
                  <a:pt x="292" y="1404"/>
                </a:lnTo>
                <a:lnTo>
                  <a:pt x="292" y="1404"/>
                </a:lnTo>
                <a:lnTo>
                  <a:pt x="292" y="1404"/>
                </a:lnTo>
                <a:lnTo>
                  <a:pt x="293" y="1404"/>
                </a:lnTo>
                <a:lnTo>
                  <a:pt x="293" y="1404"/>
                </a:lnTo>
                <a:lnTo>
                  <a:pt x="293" y="1404"/>
                </a:lnTo>
                <a:lnTo>
                  <a:pt x="293" y="1404"/>
                </a:lnTo>
                <a:lnTo>
                  <a:pt x="293" y="1404"/>
                </a:lnTo>
                <a:lnTo>
                  <a:pt x="293" y="1404"/>
                </a:lnTo>
                <a:lnTo>
                  <a:pt x="293" y="1404"/>
                </a:lnTo>
                <a:lnTo>
                  <a:pt x="293" y="1404"/>
                </a:lnTo>
                <a:lnTo>
                  <a:pt x="293" y="1404"/>
                </a:lnTo>
                <a:lnTo>
                  <a:pt x="293" y="1404"/>
                </a:lnTo>
                <a:lnTo>
                  <a:pt x="293" y="1404"/>
                </a:lnTo>
                <a:lnTo>
                  <a:pt x="293" y="1404"/>
                </a:lnTo>
                <a:lnTo>
                  <a:pt x="293" y="1404"/>
                </a:lnTo>
                <a:lnTo>
                  <a:pt x="293" y="1404"/>
                </a:lnTo>
                <a:lnTo>
                  <a:pt x="293" y="1404"/>
                </a:lnTo>
                <a:lnTo>
                  <a:pt x="293" y="1404"/>
                </a:lnTo>
                <a:lnTo>
                  <a:pt x="293" y="1404"/>
                </a:lnTo>
                <a:lnTo>
                  <a:pt x="294" y="1404"/>
                </a:lnTo>
                <a:lnTo>
                  <a:pt x="294" y="1404"/>
                </a:lnTo>
                <a:lnTo>
                  <a:pt x="294" y="1404"/>
                </a:lnTo>
                <a:lnTo>
                  <a:pt x="294" y="1404"/>
                </a:lnTo>
                <a:lnTo>
                  <a:pt x="294" y="1404"/>
                </a:lnTo>
                <a:lnTo>
                  <a:pt x="294" y="1404"/>
                </a:lnTo>
                <a:lnTo>
                  <a:pt x="294" y="1404"/>
                </a:lnTo>
                <a:lnTo>
                  <a:pt x="294" y="1404"/>
                </a:lnTo>
                <a:lnTo>
                  <a:pt x="294" y="1404"/>
                </a:lnTo>
                <a:lnTo>
                  <a:pt x="294" y="1404"/>
                </a:lnTo>
                <a:lnTo>
                  <a:pt x="294" y="1404"/>
                </a:lnTo>
                <a:lnTo>
                  <a:pt x="295" y="1404"/>
                </a:lnTo>
                <a:lnTo>
                  <a:pt x="295" y="1404"/>
                </a:lnTo>
                <a:lnTo>
                  <a:pt x="295" y="1404"/>
                </a:lnTo>
                <a:lnTo>
                  <a:pt x="295" y="1404"/>
                </a:lnTo>
                <a:lnTo>
                  <a:pt x="295" y="1404"/>
                </a:lnTo>
                <a:lnTo>
                  <a:pt x="295" y="1404"/>
                </a:lnTo>
                <a:lnTo>
                  <a:pt x="295" y="1404"/>
                </a:lnTo>
                <a:lnTo>
                  <a:pt x="295" y="1404"/>
                </a:lnTo>
                <a:lnTo>
                  <a:pt x="295" y="1404"/>
                </a:lnTo>
                <a:lnTo>
                  <a:pt x="295" y="1404"/>
                </a:lnTo>
                <a:lnTo>
                  <a:pt x="295" y="1404"/>
                </a:lnTo>
                <a:lnTo>
                  <a:pt x="295" y="1404"/>
                </a:lnTo>
                <a:lnTo>
                  <a:pt x="295" y="1404"/>
                </a:lnTo>
                <a:lnTo>
                  <a:pt x="295" y="1404"/>
                </a:lnTo>
                <a:lnTo>
                  <a:pt x="295" y="1404"/>
                </a:lnTo>
                <a:lnTo>
                  <a:pt x="295" y="1404"/>
                </a:lnTo>
                <a:lnTo>
                  <a:pt x="296" y="1404"/>
                </a:lnTo>
                <a:lnTo>
                  <a:pt x="296" y="1404"/>
                </a:lnTo>
                <a:lnTo>
                  <a:pt x="296" y="1404"/>
                </a:lnTo>
                <a:lnTo>
                  <a:pt x="296" y="1404"/>
                </a:lnTo>
                <a:lnTo>
                  <a:pt x="296" y="1404"/>
                </a:lnTo>
                <a:lnTo>
                  <a:pt x="296" y="1404"/>
                </a:lnTo>
                <a:lnTo>
                  <a:pt x="296" y="1404"/>
                </a:lnTo>
                <a:lnTo>
                  <a:pt x="296" y="1404"/>
                </a:lnTo>
                <a:lnTo>
                  <a:pt x="296" y="1404"/>
                </a:lnTo>
                <a:lnTo>
                  <a:pt x="296" y="1404"/>
                </a:lnTo>
                <a:lnTo>
                  <a:pt x="296" y="1404"/>
                </a:lnTo>
                <a:lnTo>
                  <a:pt x="296" y="1404"/>
                </a:lnTo>
                <a:lnTo>
                  <a:pt x="296" y="1404"/>
                </a:lnTo>
                <a:lnTo>
                  <a:pt x="296" y="1403"/>
                </a:lnTo>
                <a:lnTo>
                  <a:pt x="296" y="1403"/>
                </a:lnTo>
                <a:lnTo>
                  <a:pt x="296" y="1403"/>
                </a:lnTo>
                <a:lnTo>
                  <a:pt x="296" y="1403"/>
                </a:lnTo>
                <a:lnTo>
                  <a:pt x="297" y="1403"/>
                </a:lnTo>
                <a:lnTo>
                  <a:pt x="297" y="1403"/>
                </a:lnTo>
                <a:lnTo>
                  <a:pt x="297" y="1403"/>
                </a:lnTo>
                <a:lnTo>
                  <a:pt x="297" y="1403"/>
                </a:lnTo>
                <a:lnTo>
                  <a:pt x="297" y="1403"/>
                </a:lnTo>
                <a:lnTo>
                  <a:pt x="297" y="1403"/>
                </a:lnTo>
                <a:lnTo>
                  <a:pt x="297" y="1403"/>
                </a:lnTo>
                <a:lnTo>
                  <a:pt x="297" y="1403"/>
                </a:lnTo>
                <a:lnTo>
                  <a:pt x="297" y="1403"/>
                </a:lnTo>
                <a:lnTo>
                  <a:pt x="297" y="1403"/>
                </a:lnTo>
                <a:lnTo>
                  <a:pt x="297" y="1403"/>
                </a:lnTo>
                <a:lnTo>
                  <a:pt x="298" y="1403"/>
                </a:lnTo>
                <a:lnTo>
                  <a:pt x="298" y="1403"/>
                </a:lnTo>
                <a:lnTo>
                  <a:pt x="298" y="1403"/>
                </a:lnTo>
                <a:lnTo>
                  <a:pt x="298" y="1403"/>
                </a:lnTo>
                <a:lnTo>
                  <a:pt x="298" y="1403"/>
                </a:lnTo>
                <a:lnTo>
                  <a:pt x="298" y="1403"/>
                </a:lnTo>
                <a:lnTo>
                  <a:pt x="298" y="1403"/>
                </a:lnTo>
                <a:lnTo>
                  <a:pt x="298" y="1403"/>
                </a:lnTo>
                <a:lnTo>
                  <a:pt x="298" y="1403"/>
                </a:lnTo>
                <a:lnTo>
                  <a:pt x="298" y="1403"/>
                </a:lnTo>
                <a:lnTo>
                  <a:pt x="298" y="1403"/>
                </a:lnTo>
                <a:lnTo>
                  <a:pt x="298" y="1403"/>
                </a:lnTo>
                <a:lnTo>
                  <a:pt x="298" y="1403"/>
                </a:lnTo>
                <a:lnTo>
                  <a:pt x="298" y="1403"/>
                </a:lnTo>
                <a:lnTo>
                  <a:pt x="298" y="1403"/>
                </a:lnTo>
                <a:lnTo>
                  <a:pt x="298" y="1403"/>
                </a:lnTo>
                <a:lnTo>
                  <a:pt x="299" y="1403"/>
                </a:lnTo>
                <a:lnTo>
                  <a:pt x="299" y="1403"/>
                </a:lnTo>
                <a:lnTo>
                  <a:pt x="299" y="1403"/>
                </a:lnTo>
                <a:lnTo>
                  <a:pt x="299" y="1403"/>
                </a:lnTo>
                <a:lnTo>
                  <a:pt x="299" y="1403"/>
                </a:lnTo>
                <a:lnTo>
                  <a:pt x="299" y="1403"/>
                </a:lnTo>
                <a:lnTo>
                  <a:pt x="299" y="1403"/>
                </a:lnTo>
                <a:lnTo>
                  <a:pt x="299" y="1403"/>
                </a:lnTo>
                <a:lnTo>
                  <a:pt x="299" y="1403"/>
                </a:lnTo>
                <a:lnTo>
                  <a:pt x="299" y="1403"/>
                </a:lnTo>
                <a:lnTo>
                  <a:pt x="299" y="1403"/>
                </a:lnTo>
                <a:lnTo>
                  <a:pt x="299" y="1403"/>
                </a:lnTo>
                <a:lnTo>
                  <a:pt x="299" y="1403"/>
                </a:lnTo>
                <a:lnTo>
                  <a:pt x="299" y="1403"/>
                </a:lnTo>
                <a:lnTo>
                  <a:pt x="299" y="1403"/>
                </a:lnTo>
                <a:lnTo>
                  <a:pt x="299" y="1403"/>
                </a:lnTo>
                <a:lnTo>
                  <a:pt x="299" y="1403"/>
                </a:lnTo>
                <a:lnTo>
                  <a:pt x="300" y="1403"/>
                </a:lnTo>
                <a:lnTo>
                  <a:pt x="300" y="1403"/>
                </a:lnTo>
                <a:lnTo>
                  <a:pt x="300" y="1403"/>
                </a:lnTo>
                <a:lnTo>
                  <a:pt x="300" y="1403"/>
                </a:lnTo>
                <a:lnTo>
                  <a:pt x="300" y="1403"/>
                </a:lnTo>
                <a:lnTo>
                  <a:pt x="300" y="1403"/>
                </a:lnTo>
                <a:lnTo>
                  <a:pt x="300" y="1403"/>
                </a:lnTo>
                <a:lnTo>
                  <a:pt x="300" y="1403"/>
                </a:lnTo>
                <a:lnTo>
                  <a:pt x="300" y="1403"/>
                </a:lnTo>
                <a:lnTo>
                  <a:pt x="300" y="1403"/>
                </a:lnTo>
                <a:lnTo>
                  <a:pt x="300" y="1403"/>
                </a:lnTo>
                <a:lnTo>
                  <a:pt x="300" y="1403"/>
                </a:lnTo>
                <a:lnTo>
                  <a:pt x="300" y="1403"/>
                </a:lnTo>
                <a:lnTo>
                  <a:pt x="300" y="1403"/>
                </a:lnTo>
                <a:lnTo>
                  <a:pt x="300" y="1403"/>
                </a:lnTo>
                <a:lnTo>
                  <a:pt x="300" y="1403"/>
                </a:lnTo>
                <a:lnTo>
                  <a:pt x="300" y="1403"/>
                </a:lnTo>
                <a:lnTo>
                  <a:pt x="301" y="1403"/>
                </a:lnTo>
                <a:lnTo>
                  <a:pt x="301" y="1403"/>
                </a:lnTo>
                <a:lnTo>
                  <a:pt x="301" y="1403"/>
                </a:lnTo>
                <a:lnTo>
                  <a:pt x="301" y="1403"/>
                </a:lnTo>
                <a:lnTo>
                  <a:pt x="301" y="1403"/>
                </a:lnTo>
                <a:lnTo>
                  <a:pt x="301" y="1403"/>
                </a:lnTo>
                <a:lnTo>
                  <a:pt x="301" y="1403"/>
                </a:lnTo>
                <a:lnTo>
                  <a:pt x="301" y="1403"/>
                </a:lnTo>
                <a:lnTo>
                  <a:pt x="301" y="1403"/>
                </a:lnTo>
                <a:lnTo>
                  <a:pt x="301" y="1402"/>
                </a:lnTo>
                <a:lnTo>
                  <a:pt x="301" y="1402"/>
                </a:lnTo>
                <a:lnTo>
                  <a:pt x="302" y="1402"/>
                </a:lnTo>
                <a:lnTo>
                  <a:pt x="302" y="1402"/>
                </a:lnTo>
                <a:lnTo>
                  <a:pt x="302" y="1402"/>
                </a:lnTo>
                <a:lnTo>
                  <a:pt x="302" y="1402"/>
                </a:lnTo>
                <a:lnTo>
                  <a:pt x="302" y="1402"/>
                </a:lnTo>
                <a:lnTo>
                  <a:pt x="302" y="1402"/>
                </a:lnTo>
                <a:lnTo>
                  <a:pt x="302" y="1402"/>
                </a:lnTo>
                <a:lnTo>
                  <a:pt x="302" y="1402"/>
                </a:lnTo>
                <a:lnTo>
                  <a:pt x="302" y="1402"/>
                </a:lnTo>
                <a:lnTo>
                  <a:pt x="302" y="1402"/>
                </a:lnTo>
                <a:lnTo>
                  <a:pt x="302" y="1402"/>
                </a:lnTo>
                <a:lnTo>
                  <a:pt x="302" y="1402"/>
                </a:lnTo>
                <a:lnTo>
                  <a:pt x="302" y="1402"/>
                </a:lnTo>
                <a:lnTo>
                  <a:pt x="302" y="1402"/>
                </a:lnTo>
                <a:lnTo>
                  <a:pt x="302" y="1402"/>
                </a:lnTo>
                <a:lnTo>
                  <a:pt x="302" y="1402"/>
                </a:lnTo>
                <a:lnTo>
                  <a:pt x="303" y="1402"/>
                </a:lnTo>
                <a:lnTo>
                  <a:pt x="303" y="1402"/>
                </a:lnTo>
                <a:lnTo>
                  <a:pt x="303" y="1402"/>
                </a:lnTo>
                <a:lnTo>
                  <a:pt x="303" y="1402"/>
                </a:lnTo>
                <a:lnTo>
                  <a:pt x="303" y="1402"/>
                </a:lnTo>
                <a:lnTo>
                  <a:pt x="303" y="1402"/>
                </a:lnTo>
                <a:lnTo>
                  <a:pt x="303" y="1402"/>
                </a:lnTo>
                <a:lnTo>
                  <a:pt x="303" y="1402"/>
                </a:lnTo>
                <a:lnTo>
                  <a:pt x="303" y="1402"/>
                </a:lnTo>
                <a:lnTo>
                  <a:pt x="303" y="1402"/>
                </a:lnTo>
                <a:lnTo>
                  <a:pt x="303" y="1402"/>
                </a:lnTo>
                <a:lnTo>
                  <a:pt x="303" y="1402"/>
                </a:lnTo>
                <a:lnTo>
                  <a:pt x="303" y="1402"/>
                </a:lnTo>
                <a:lnTo>
                  <a:pt x="303" y="1402"/>
                </a:lnTo>
                <a:lnTo>
                  <a:pt x="303" y="1402"/>
                </a:lnTo>
                <a:lnTo>
                  <a:pt x="303" y="1402"/>
                </a:lnTo>
                <a:lnTo>
                  <a:pt x="303" y="1402"/>
                </a:lnTo>
                <a:lnTo>
                  <a:pt x="304" y="1402"/>
                </a:lnTo>
                <a:lnTo>
                  <a:pt x="304" y="1402"/>
                </a:lnTo>
                <a:lnTo>
                  <a:pt x="304" y="1402"/>
                </a:lnTo>
                <a:lnTo>
                  <a:pt x="304" y="1402"/>
                </a:lnTo>
                <a:lnTo>
                  <a:pt x="304" y="1402"/>
                </a:lnTo>
                <a:lnTo>
                  <a:pt x="304" y="1402"/>
                </a:lnTo>
                <a:lnTo>
                  <a:pt x="304" y="1402"/>
                </a:lnTo>
                <a:lnTo>
                  <a:pt x="304" y="1402"/>
                </a:lnTo>
                <a:lnTo>
                  <a:pt x="304" y="1402"/>
                </a:lnTo>
                <a:lnTo>
                  <a:pt x="304" y="1402"/>
                </a:lnTo>
                <a:lnTo>
                  <a:pt x="304" y="1402"/>
                </a:lnTo>
                <a:lnTo>
                  <a:pt x="305" y="1402"/>
                </a:lnTo>
                <a:lnTo>
                  <a:pt x="305" y="1402"/>
                </a:lnTo>
                <a:lnTo>
                  <a:pt x="305" y="1402"/>
                </a:lnTo>
                <a:lnTo>
                  <a:pt x="305" y="1402"/>
                </a:lnTo>
                <a:lnTo>
                  <a:pt x="305" y="1402"/>
                </a:lnTo>
                <a:lnTo>
                  <a:pt x="305" y="1402"/>
                </a:lnTo>
                <a:lnTo>
                  <a:pt x="305" y="1402"/>
                </a:lnTo>
                <a:lnTo>
                  <a:pt x="305" y="1402"/>
                </a:lnTo>
                <a:lnTo>
                  <a:pt x="305" y="1402"/>
                </a:lnTo>
                <a:lnTo>
                  <a:pt x="305" y="1402"/>
                </a:lnTo>
                <a:lnTo>
                  <a:pt x="305" y="1402"/>
                </a:lnTo>
                <a:lnTo>
                  <a:pt x="305" y="1402"/>
                </a:lnTo>
                <a:lnTo>
                  <a:pt x="305" y="1402"/>
                </a:lnTo>
                <a:lnTo>
                  <a:pt x="305" y="1402"/>
                </a:lnTo>
                <a:lnTo>
                  <a:pt x="305" y="1402"/>
                </a:lnTo>
                <a:lnTo>
                  <a:pt x="305" y="1402"/>
                </a:lnTo>
                <a:lnTo>
                  <a:pt x="306" y="1402"/>
                </a:lnTo>
                <a:lnTo>
                  <a:pt x="306" y="1402"/>
                </a:lnTo>
                <a:lnTo>
                  <a:pt x="306" y="1402"/>
                </a:lnTo>
                <a:lnTo>
                  <a:pt x="306" y="1402"/>
                </a:lnTo>
                <a:lnTo>
                  <a:pt x="306" y="1402"/>
                </a:lnTo>
                <a:lnTo>
                  <a:pt x="306" y="1402"/>
                </a:lnTo>
                <a:lnTo>
                  <a:pt x="306" y="1402"/>
                </a:lnTo>
                <a:lnTo>
                  <a:pt x="306" y="1402"/>
                </a:lnTo>
                <a:lnTo>
                  <a:pt x="306" y="1402"/>
                </a:lnTo>
                <a:lnTo>
                  <a:pt x="306" y="1402"/>
                </a:lnTo>
                <a:lnTo>
                  <a:pt x="306" y="1402"/>
                </a:lnTo>
                <a:lnTo>
                  <a:pt x="306" y="1402"/>
                </a:lnTo>
                <a:lnTo>
                  <a:pt x="306" y="1402"/>
                </a:lnTo>
                <a:lnTo>
                  <a:pt x="306" y="1402"/>
                </a:lnTo>
                <a:lnTo>
                  <a:pt x="306" y="1402"/>
                </a:lnTo>
                <a:lnTo>
                  <a:pt x="306" y="1402"/>
                </a:lnTo>
                <a:lnTo>
                  <a:pt x="307" y="1402"/>
                </a:lnTo>
                <a:lnTo>
                  <a:pt x="307" y="1402"/>
                </a:lnTo>
                <a:lnTo>
                  <a:pt x="307" y="1402"/>
                </a:lnTo>
                <a:lnTo>
                  <a:pt x="307" y="1402"/>
                </a:lnTo>
                <a:lnTo>
                  <a:pt x="307" y="1402"/>
                </a:lnTo>
                <a:lnTo>
                  <a:pt x="307" y="1402"/>
                </a:lnTo>
                <a:lnTo>
                  <a:pt x="307" y="1402"/>
                </a:lnTo>
                <a:lnTo>
                  <a:pt x="307" y="1402"/>
                </a:lnTo>
                <a:lnTo>
                  <a:pt x="307" y="1402"/>
                </a:lnTo>
                <a:lnTo>
                  <a:pt x="307" y="1402"/>
                </a:lnTo>
                <a:lnTo>
                  <a:pt x="307" y="1402"/>
                </a:lnTo>
                <a:lnTo>
                  <a:pt x="307" y="1402"/>
                </a:lnTo>
                <a:lnTo>
                  <a:pt x="307" y="1402"/>
                </a:lnTo>
                <a:lnTo>
                  <a:pt x="307" y="1402"/>
                </a:lnTo>
                <a:lnTo>
                  <a:pt x="307" y="1402"/>
                </a:lnTo>
                <a:lnTo>
                  <a:pt x="307" y="1402"/>
                </a:lnTo>
                <a:lnTo>
                  <a:pt x="307" y="1402"/>
                </a:lnTo>
                <a:lnTo>
                  <a:pt x="308" y="1402"/>
                </a:lnTo>
                <a:lnTo>
                  <a:pt x="308" y="1402"/>
                </a:lnTo>
                <a:lnTo>
                  <a:pt x="308" y="1402"/>
                </a:lnTo>
                <a:lnTo>
                  <a:pt x="308" y="1402"/>
                </a:lnTo>
                <a:lnTo>
                  <a:pt x="308" y="1402"/>
                </a:lnTo>
                <a:lnTo>
                  <a:pt x="308" y="1402"/>
                </a:lnTo>
                <a:lnTo>
                  <a:pt x="308" y="1402"/>
                </a:lnTo>
                <a:lnTo>
                  <a:pt x="308" y="1401"/>
                </a:lnTo>
                <a:lnTo>
                  <a:pt x="308" y="1401"/>
                </a:lnTo>
                <a:lnTo>
                  <a:pt x="308" y="1401"/>
                </a:lnTo>
                <a:lnTo>
                  <a:pt x="308" y="1401"/>
                </a:lnTo>
                <a:lnTo>
                  <a:pt x="309" y="1401"/>
                </a:lnTo>
                <a:lnTo>
                  <a:pt x="309" y="1401"/>
                </a:lnTo>
                <a:lnTo>
                  <a:pt x="309" y="1401"/>
                </a:lnTo>
                <a:lnTo>
                  <a:pt x="309" y="1401"/>
                </a:lnTo>
                <a:lnTo>
                  <a:pt x="309" y="1401"/>
                </a:lnTo>
                <a:lnTo>
                  <a:pt x="309" y="1401"/>
                </a:lnTo>
                <a:lnTo>
                  <a:pt x="309" y="1401"/>
                </a:lnTo>
                <a:lnTo>
                  <a:pt x="309" y="1401"/>
                </a:lnTo>
                <a:lnTo>
                  <a:pt x="309" y="1401"/>
                </a:lnTo>
                <a:lnTo>
                  <a:pt x="309" y="1401"/>
                </a:lnTo>
                <a:lnTo>
                  <a:pt x="309" y="1401"/>
                </a:lnTo>
                <a:lnTo>
                  <a:pt x="309" y="1401"/>
                </a:lnTo>
                <a:lnTo>
                  <a:pt x="309" y="1401"/>
                </a:lnTo>
                <a:lnTo>
                  <a:pt x="309" y="1401"/>
                </a:lnTo>
                <a:lnTo>
                  <a:pt x="309" y="1401"/>
                </a:lnTo>
                <a:lnTo>
                  <a:pt x="309" y="1401"/>
                </a:lnTo>
                <a:lnTo>
                  <a:pt x="309" y="1401"/>
                </a:lnTo>
                <a:lnTo>
                  <a:pt x="310" y="1401"/>
                </a:lnTo>
                <a:lnTo>
                  <a:pt x="310" y="1401"/>
                </a:lnTo>
                <a:lnTo>
                  <a:pt x="310" y="1401"/>
                </a:lnTo>
                <a:lnTo>
                  <a:pt x="310" y="1401"/>
                </a:lnTo>
                <a:lnTo>
                  <a:pt x="310" y="1401"/>
                </a:lnTo>
                <a:lnTo>
                  <a:pt x="310" y="1401"/>
                </a:lnTo>
                <a:lnTo>
                  <a:pt x="310" y="1401"/>
                </a:lnTo>
                <a:lnTo>
                  <a:pt x="310" y="1401"/>
                </a:lnTo>
                <a:lnTo>
                  <a:pt x="310" y="1401"/>
                </a:lnTo>
                <a:lnTo>
                  <a:pt x="310" y="1401"/>
                </a:lnTo>
                <a:lnTo>
                  <a:pt x="310" y="1401"/>
                </a:lnTo>
                <a:lnTo>
                  <a:pt x="310" y="1401"/>
                </a:lnTo>
                <a:lnTo>
                  <a:pt x="310" y="1401"/>
                </a:lnTo>
                <a:lnTo>
                  <a:pt x="310" y="1401"/>
                </a:lnTo>
                <a:lnTo>
                  <a:pt x="310" y="1401"/>
                </a:lnTo>
                <a:lnTo>
                  <a:pt x="310" y="1401"/>
                </a:lnTo>
                <a:lnTo>
                  <a:pt x="310" y="1401"/>
                </a:lnTo>
                <a:lnTo>
                  <a:pt x="311" y="1401"/>
                </a:lnTo>
                <a:lnTo>
                  <a:pt x="311" y="1401"/>
                </a:lnTo>
                <a:lnTo>
                  <a:pt x="311" y="1401"/>
                </a:lnTo>
                <a:lnTo>
                  <a:pt x="311" y="1401"/>
                </a:lnTo>
                <a:lnTo>
                  <a:pt x="311" y="1401"/>
                </a:lnTo>
                <a:lnTo>
                  <a:pt x="311" y="1401"/>
                </a:lnTo>
                <a:lnTo>
                  <a:pt x="311" y="1401"/>
                </a:lnTo>
                <a:lnTo>
                  <a:pt x="311" y="1401"/>
                </a:lnTo>
                <a:lnTo>
                  <a:pt x="311" y="1401"/>
                </a:lnTo>
                <a:lnTo>
                  <a:pt x="311" y="1401"/>
                </a:lnTo>
                <a:lnTo>
                  <a:pt x="311" y="1401"/>
                </a:lnTo>
                <a:lnTo>
                  <a:pt x="311" y="1401"/>
                </a:lnTo>
                <a:lnTo>
                  <a:pt x="311" y="1401"/>
                </a:lnTo>
                <a:lnTo>
                  <a:pt x="311" y="1401"/>
                </a:lnTo>
                <a:lnTo>
                  <a:pt x="311" y="1401"/>
                </a:lnTo>
                <a:lnTo>
                  <a:pt x="311" y="1401"/>
                </a:lnTo>
                <a:lnTo>
                  <a:pt x="312" y="1401"/>
                </a:lnTo>
                <a:lnTo>
                  <a:pt x="312" y="1401"/>
                </a:lnTo>
                <a:lnTo>
                  <a:pt x="312" y="1401"/>
                </a:lnTo>
                <a:lnTo>
                  <a:pt x="312" y="1401"/>
                </a:lnTo>
                <a:lnTo>
                  <a:pt x="312" y="1401"/>
                </a:lnTo>
                <a:lnTo>
                  <a:pt x="312" y="1401"/>
                </a:lnTo>
                <a:lnTo>
                  <a:pt x="312" y="1401"/>
                </a:lnTo>
                <a:lnTo>
                  <a:pt x="312" y="1401"/>
                </a:lnTo>
                <a:lnTo>
                  <a:pt x="312" y="1401"/>
                </a:lnTo>
                <a:lnTo>
                  <a:pt x="312" y="1401"/>
                </a:lnTo>
                <a:lnTo>
                  <a:pt x="312" y="1401"/>
                </a:lnTo>
                <a:lnTo>
                  <a:pt x="313" y="1401"/>
                </a:lnTo>
                <a:lnTo>
                  <a:pt x="313" y="1401"/>
                </a:lnTo>
                <a:lnTo>
                  <a:pt x="313" y="1401"/>
                </a:lnTo>
                <a:lnTo>
                  <a:pt x="313" y="1401"/>
                </a:lnTo>
                <a:lnTo>
                  <a:pt x="313" y="1401"/>
                </a:lnTo>
                <a:lnTo>
                  <a:pt x="313" y="1401"/>
                </a:lnTo>
                <a:lnTo>
                  <a:pt x="313" y="1401"/>
                </a:lnTo>
                <a:lnTo>
                  <a:pt x="313" y="1401"/>
                </a:lnTo>
                <a:lnTo>
                  <a:pt x="313" y="1401"/>
                </a:lnTo>
                <a:lnTo>
                  <a:pt x="313" y="1401"/>
                </a:lnTo>
                <a:lnTo>
                  <a:pt x="313" y="1401"/>
                </a:lnTo>
                <a:lnTo>
                  <a:pt x="313" y="1401"/>
                </a:lnTo>
                <a:lnTo>
                  <a:pt x="313" y="1401"/>
                </a:lnTo>
                <a:lnTo>
                  <a:pt x="313" y="1401"/>
                </a:lnTo>
                <a:lnTo>
                  <a:pt x="313" y="1401"/>
                </a:lnTo>
                <a:lnTo>
                  <a:pt x="313" y="1401"/>
                </a:lnTo>
                <a:lnTo>
                  <a:pt x="314" y="1401"/>
                </a:lnTo>
                <a:lnTo>
                  <a:pt x="314" y="1401"/>
                </a:lnTo>
                <a:lnTo>
                  <a:pt x="314" y="1401"/>
                </a:lnTo>
                <a:lnTo>
                  <a:pt x="314" y="1401"/>
                </a:lnTo>
                <a:lnTo>
                  <a:pt x="314" y="1401"/>
                </a:lnTo>
                <a:lnTo>
                  <a:pt x="314" y="1401"/>
                </a:lnTo>
                <a:lnTo>
                  <a:pt x="314" y="1401"/>
                </a:lnTo>
                <a:lnTo>
                  <a:pt x="314" y="1401"/>
                </a:lnTo>
                <a:lnTo>
                  <a:pt x="314" y="1401"/>
                </a:lnTo>
                <a:lnTo>
                  <a:pt x="314" y="1401"/>
                </a:lnTo>
                <a:lnTo>
                  <a:pt x="314" y="1401"/>
                </a:lnTo>
                <a:lnTo>
                  <a:pt x="314" y="1401"/>
                </a:lnTo>
                <a:lnTo>
                  <a:pt x="314" y="1401"/>
                </a:lnTo>
                <a:lnTo>
                  <a:pt x="314" y="1400"/>
                </a:lnTo>
                <a:lnTo>
                  <a:pt x="314" y="1400"/>
                </a:lnTo>
                <a:lnTo>
                  <a:pt x="314" y="1400"/>
                </a:lnTo>
                <a:lnTo>
                  <a:pt x="314" y="1400"/>
                </a:lnTo>
                <a:lnTo>
                  <a:pt x="315" y="1400"/>
                </a:lnTo>
                <a:lnTo>
                  <a:pt x="315" y="1400"/>
                </a:lnTo>
                <a:lnTo>
                  <a:pt x="315" y="1400"/>
                </a:lnTo>
                <a:lnTo>
                  <a:pt x="315" y="1400"/>
                </a:lnTo>
                <a:lnTo>
                  <a:pt x="315" y="1400"/>
                </a:lnTo>
                <a:lnTo>
                  <a:pt x="315" y="1400"/>
                </a:lnTo>
                <a:lnTo>
                  <a:pt x="315" y="1400"/>
                </a:lnTo>
                <a:lnTo>
                  <a:pt x="315" y="1400"/>
                </a:lnTo>
                <a:lnTo>
                  <a:pt x="315" y="1400"/>
                </a:lnTo>
                <a:lnTo>
                  <a:pt x="315" y="1400"/>
                </a:lnTo>
                <a:lnTo>
                  <a:pt x="315" y="1400"/>
                </a:lnTo>
                <a:lnTo>
                  <a:pt x="316" y="1400"/>
                </a:lnTo>
                <a:lnTo>
                  <a:pt x="316" y="1400"/>
                </a:lnTo>
                <a:lnTo>
                  <a:pt x="316" y="1400"/>
                </a:lnTo>
                <a:lnTo>
                  <a:pt x="316" y="1400"/>
                </a:lnTo>
                <a:lnTo>
                  <a:pt x="316" y="1400"/>
                </a:lnTo>
                <a:lnTo>
                  <a:pt x="316" y="1400"/>
                </a:lnTo>
                <a:lnTo>
                  <a:pt x="316" y="1400"/>
                </a:lnTo>
                <a:lnTo>
                  <a:pt x="316" y="1400"/>
                </a:lnTo>
                <a:lnTo>
                  <a:pt x="316" y="1400"/>
                </a:lnTo>
                <a:lnTo>
                  <a:pt x="316" y="1400"/>
                </a:lnTo>
                <a:lnTo>
                  <a:pt x="316" y="1400"/>
                </a:lnTo>
                <a:lnTo>
                  <a:pt x="316" y="1400"/>
                </a:lnTo>
                <a:lnTo>
                  <a:pt x="316" y="1400"/>
                </a:lnTo>
                <a:lnTo>
                  <a:pt x="316" y="1400"/>
                </a:lnTo>
                <a:lnTo>
                  <a:pt x="316" y="1400"/>
                </a:lnTo>
                <a:lnTo>
                  <a:pt x="316" y="1400"/>
                </a:lnTo>
                <a:lnTo>
                  <a:pt x="317" y="1400"/>
                </a:lnTo>
                <a:lnTo>
                  <a:pt x="317" y="1400"/>
                </a:lnTo>
                <a:lnTo>
                  <a:pt x="317" y="1400"/>
                </a:lnTo>
                <a:lnTo>
                  <a:pt x="317" y="1400"/>
                </a:lnTo>
                <a:lnTo>
                  <a:pt x="317" y="1400"/>
                </a:lnTo>
                <a:lnTo>
                  <a:pt x="317" y="1400"/>
                </a:lnTo>
                <a:lnTo>
                  <a:pt x="317" y="1400"/>
                </a:lnTo>
                <a:lnTo>
                  <a:pt x="317" y="1400"/>
                </a:lnTo>
                <a:lnTo>
                  <a:pt x="317" y="1400"/>
                </a:lnTo>
                <a:lnTo>
                  <a:pt x="317" y="1400"/>
                </a:lnTo>
                <a:lnTo>
                  <a:pt x="317" y="1400"/>
                </a:lnTo>
                <a:lnTo>
                  <a:pt x="317" y="1400"/>
                </a:lnTo>
                <a:lnTo>
                  <a:pt x="317" y="1400"/>
                </a:lnTo>
                <a:lnTo>
                  <a:pt x="317" y="1400"/>
                </a:lnTo>
                <a:lnTo>
                  <a:pt x="317" y="1400"/>
                </a:lnTo>
                <a:lnTo>
                  <a:pt x="317" y="1400"/>
                </a:lnTo>
                <a:lnTo>
                  <a:pt x="317" y="1400"/>
                </a:lnTo>
                <a:lnTo>
                  <a:pt x="318" y="1400"/>
                </a:lnTo>
                <a:lnTo>
                  <a:pt x="318" y="1400"/>
                </a:lnTo>
                <a:lnTo>
                  <a:pt x="318" y="1400"/>
                </a:lnTo>
                <a:lnTo>
                  <a:pt x="318" y="1400"/>
                </a:lnTo>
                <a:lnTo>
                  <a:pt x="318" y="1400"/>
                </a:lnTo>
                <a:lnTo>
                  <a:pt x="318" y="1400"/>
                </a:lnTo>
                <a:lnTo>
                  <a:pt x="318" y="1400"/>
                </a:lnTo>
                <a:lnTo>
                  <a:pt x="318" y="1400"/>
                </a:lnTo>
                <a:lnTo>
                  <a:pt x="318" y="1400"/>
                </a:lnTo>
                <a:lnTo>
                  <a:pt x="318" y="1400"/>
                </a:lnTo>
                <a:lnTo>
                  <a:pt x="318" y="1400"/>
                </a:lnTo>
                <a:lnTo>
                  <a:pt x="318" y="1400"/>
                </a:lnTo>
                <a:lnTo>
                  <a:pt x="318" y="1400"/>
                </a:lnTo>
                <a:lnTo>
                  <a:pt x="318" y="1400"/>
                </a:lnTo>
                <a:lnTo>
                  <a:pt x="318" y="1400"/>
                </a:lnTo>
                <a:lnTo>
                  <a:pt x="318" y="1400"/>
                </a:lnTo>
                <a:lnTo>
                  <a:pt x="318" y="1400"/>
                </a:lnTo>
                <a:lnTo>
                  <a:pt x="319" y="1400"/>
                </a:lnTo>
                <a:lnTo>
                  <a:pt x="319" y="1400"/>
                </a:lnTo>
                <a:lnTo>
                  <a:pt x="319" y="1400"/>
                </a:lnTo>
                <a:lnTo>
                  <a:pt x="319" y="1400"/>
                </a:lnTo>
                <a:lnTo>
                  <a:pt x="319" y="1400"/>
                </a:lnTo>
                <a:lnTo>
                  <a:pt x="319" y="1400"/>
                </a:lnTo>
                <a:lnTo>
                  <a:pt x="319" y="1400"/>
                </a:lnTo>
                <a:lnTo>
                  <a:pt x="319" y="1400"/>
                </a:lnTo>
                <a:lnTo>
                  <a:pt x="319" y="1400"/>
                </a:lnTo>
                <a:lnTo>
                  <a:pt x="319" y="1400"/>
                </a:lnTo>
                <a:lnTo>
                  <a:pt x="320" y="1400"/>
                </a:lnTo>
                <a:lnTo>
                  <a:pt x="320" y="1400"/>
                </a:lnTo>
                <a:lnTo>
                  <a:pt x="320" y="1400"/>
                </a:lnTo>
                <a:lnTo>
                  <a:pt x="320" y="1400"/>
                </a:lnTo>
                <a:lnTo>
                  <a:pt x="320" y="1400"/>
                </a:lnTo>
                <a:lnTo>
                  <a:pt x="320" y="1400"/>
                </a:lnTo>
                <a:lnTo>
                  <a:pt x="320" y="1400"/>
                </a:lnTo>
                <a:lnTo>
                  <a:pt x="320" y="1400"/>
                </a:lnTo>
                <a:lnTo>
                  <a:pt x="320" y="1400"/>
                </a:lnTo>
                <a:lnTo>
                  <a:pt x="320" y="1400"/>
                </a:lnTo>
                <a:lnTo>
                  <a:pt x="320" y="1400"/>
                </a:lnTo>
                <a:lnTo>
                  <a:pt x="320" y="1400"/>
                </a:lnTo>
                <a:lnTo>
                  <a:pt x="320" y="1399"/>
                </a:lnTo>
                <a:lnTo>
                  <a:pt x="320" y="1399"/>
                </a:lnTo>
                <a:lnTo>
                  <a:pt x="320" y="1399"/>
                </a:lnTo>
                <a:lnTo>
                  <a:pt x="320" y="1399"/>
                </a:lnTo>
                <a:lnTo>
                  <a:pt x="320" y="1399"/>
                </a:lnTo>
                <a:lnTo>
                  <a:pt x="321" y="1399"/>
                </a:lnTo>
                <a:lnTo>
                  <a:pt x="321" y="1399"/>
                </a:lnTo>
                <a:lnTo>
                  <a:pt x="321" y="1399"/>
                </a:lnTo>
                <a:lnTo>
                  <a:pt x="321" y="1399"/>
                </a:lnTo>
                <a:lnTo>
                  <a:pt x="321" y="1399"/>
                </a:lnTo>
                <a:lnTo>
                  <a:pt x="321" y="1399"/>
                </a:lnTo>
                <a:lnTo>
                  <a:pt x="321" y="1399"/>
                </a:lnTo>
                <a:lnTo>
                  <a:pt x="321" y="1399"/>
                </a:lnTo>
                <a:lnTo>
                  <a:pt x="321" y="1399"/>
                </a:lnTo>
                <a:lnTo>
                  <a:pt x="321" y="1399"/>
                </a:lnTo>
                <a:lnTo>
                  <a:pt x="321" y="1399"/>
                </a:lnTo>
                <a:lnTo>
                  <a:pt x="321" y="1399"/>
                </a:lnTo>
                <a:lnTo>
                  <a:pt x="321" y="1399"/>
                </a:lnTo>
                <a:lnTo>
                  <a:pt x="321" y="1399"/>
                </a:lnTo>
                <a:lnTo>
                  <a:pt x="321" y="1399"/>
                </a:lnTo>
                <a:lnTo>
                  <a:pt x="321" y="1399"/>
                </a:lnTo>
                <a:lnTo>
                  <a:pt x="321" y="1399"/>
                </a:lnTo>
                <a:lnTo>
                  <a:pt x="322" y="1399"/>
                </a:lnTo>
                <a:lnTo>
                  <a:pt x="322" y="1399"/>
                </a:lnTo>
                <a:lnTo>
                  <a:pt x="322" y="1399"/>
                </a:lnTo>
                <a:lnTo>
                  <a:pt x="322" y="1399"/>
                </a:lnTo>
                <a:lnTo>
                  <a:pt x="322" y="1399"/>
                </a:lnTo>
                <a:lnTo>
                  <a:pt x="322" y="1399"/>
                </a:lnTo>
                <a:lnTo>
                  <a:pt x="322" y="1399"/>
                </a:lnTo>
                <a:lnTo>
                  <a:pt x="322" y="1399"/>
                </a:lnTo>
                <a:lnTo>
                  <a:pt x="322" y="1399"/>
                </a:lnTo>
                <a:lnTo>
                  <a:pt x="322" y="1399"/>
                </a:lnTo>
                <a:lnTo>
                  <a:pt x="322" y="1399"/>
                </a:lnTo>
                <a:lnTo>
                  <a:pt x="323" y="1399"/>
                </a:lnTo>
                <a:lnTo>
                  <a:pt x="323" y="1399"/>
                </a:lnTo>
                <a:lnTo>
                  <a:pt x="323" y="1399"/>
                </a:lnTo>
                <a:lnTo>
                  <a:pt x="323" y="1399"/>
                </a:lnTo>
                <a:lnTo>
                  <a:pt x="323" y="1399"/>
                </a:lnTo>
                <a:lnTo>
                  <a:pt x="323" y="1399"/>
                </a:lnTo>
                <a:lnTo>
                  <a:pt x="323" y="1399"/>
                </a:lnTo>
                <a:lnTo>
                  <a:pt x="323" y="1399"/>
                </a:lnTo>
                <a:lnTo>
                  <a:pt x="323" y="1399"/>
                </a:lnTo>
                <a:lnTo>
                  <a:pt x="323" y="1399"/>
                </a:lnTo>
                <a:lnTo>
                  <a:pt x="323" y="1399"/>
                </a:lnTo>
                <a:lnTo>
                  <a:pt x="323" y="1399"/>
                </a:lnTo>
                <a:lnTo>
                  <a:pt x="323" y="1399"/>
                </a:lnTo>
                <a:lnTo>
                  <a:pt x="323" y="1399"/>
                </a:lnTo>
                <a:lnTo>
                  <a:pt x="323" y="1399"/>
                </a:lnTo>
                <a:lnTo>
                  <a:pt x="323" y="1399"/>
                </a:lnTo>
                <a:lnTo>
                  <a:pt x="324" y="1399"/>
                </a:lnTo>
                <a:lnTo>
                  <a:pt x="324" y="1399"/>
                </a:lnTo>
                <a:lnTo>
                  <a:pt x="324" y="1399"/>
                </a:lnTo>
                <a:lnTo>
                  <a:pt x="324" y="1399"/>
                </a:lnTo>
                <a:lnTo>
                  <a:pt x="324" y="1399"/>
                </a:lnTo>
                <a:lnTo>
                  <a:pt x="324" y="1398"/>
                </a:lnTo>
                <a:lnTo>
                  <a:pt x="324" y="1398"/>
                </a:lnTo>
                <a:lnTo>
                  <a:pt x="324" y="1398"/>
                </a:lnTo>
                <a:lnTo>
                  <a:pt x="324" y="1398"/>
                </a:lnTo>
                <a:lnTo>
                  <a:pt x="324" y="1398"/>
                </a:lnTo>
                <a:lnTo>
                  <a:pt x="324" y="1398"/>
                </a:lnTo>
                <a:lnTo>
                  <a:pt x="324" y="1398"/>
                </a:lnTo>
                <a:lnTo>
                  <a:pt x="324" y="1398"/>
                </a:lnTo>
                <a:lnTo>
                  <a:pt x="324" y="1398"/>
                </a:lnTo>
                <a:lnTo>
                  <a:pt x="324" y="1398"/>
                </a:lnTo>
                <a:lnTo>
                  <a:pt x="324" y="1398"/>
                </a:lnTo>
                <a:lnTo>
                  <a:pt x="325" y="1398"/>
                </a:lnTo>
                <a:lnTo>
                  <a:pt x="325" y="1398"/>
                </a:lnTo>
                <a:lnTo>
                  <a:pt x="325" y="1398"/>
                </a:lnTo>
                <a:lnTo>
                  <a:pt x="325" y="1398"/>
                </a:lnTo>
                <a:lnTo>
                  <a:pt x="325" y="1398"/>
                </a:lnTo>
                <a:lnTo>
                  <a:pt x="325" y="1398"/>
                </a:lnTo>
                <a:lnTo>
                  <a:pt x="325" y="1398"/>
                </a:lnTo>
                <a:lnTo>
                  <a:pt x="325" y="1398"/>
                </a:lnTo>
                <a:lnTo>
                  <a:pt x="325" y="1398"/>
                </a:lnTo>
                <a:lnTo>
                  <a:pt x="325" y="1398"/>
                </a:lnTo>
                <a:lnTo>
                  <a:pt x="325" y="1398"/>
                </a:lnTo>
                <a:lnTo>
                  <a:pt x="325" y="1398"/>
                </a:lnTo>
                <a:lnTo>
                  <a:pt x="325" y="1398"/>
                </a:lnTo>
                <a:lnTo>
                  <a:pt x="325" y="1398"/>
                </a:lnTo>
                <a:lnTo>
                  <a:pt x="325" y="1398"/>
                </a:lnTo>
                <a:lnTo>
                  <a:pt x="325" y="1398"/>
                </a:lnTo>
                <a:lnTo>
                  <a:pt x="325" y="1398"/>
                </a:lnTo>
                <a:lnTo>
                  <a:pt x="326" y="1398"/>
                </a:lnTo>
                <a:lnTo>
                  <a:pt x="326" y="1398"/>
                </a:lnTo>
                <a:lnTo>
                  <a:pt x="326" y="1398"/>
                </a:lnTo>
                <a:lnTo>
                  <a:pt x="326" y="1398"/>
                </a:lnTo>
                <a:lnTo>
                  <a:pt x="326" y="1398"/>
                </a:lnTo>
                <a:lnTo>
                  <a:pt x="326" y="1398"/>
                </a:lnTo>
                <a:lnTo>
                  <a:pt x="326" y="1398"/>
                </a:lnTo>
                <a:lnTo>
                  <a:pt x="326" y="1398"/>
                </a:lnTo>
                <a:lnTo>
                  <a:pt x="326" y="1398"/>
                </a:lnTo>
                <a:lnTo>
                  <a:pt x="326" y="1398"/>
                </a:lnTo>
                <a:lnTo>
                  <a:pt x="326" y="1398"/>
                </a:lnTo>
                <a:lnTo>
                  <a:pt x="327" y="1398"/>
                </a:lnTo>
                <a:lnTo>
                  <a:pt x="327" y="1398"/>
                </a:lnTo>
                <a:lnTo>
                  <a:pt x="327" y="1398"/>
                </a:lnTo>
                <a:lnTo>
                  <a:pt x="327" y="1398"/>
                </a:lnTo>
                <a:lnTo>
                  <a:pt x="327" y="1398"/>
                </a:lnTo>
                <a:lnTo>
                  <a:pt x="327" y="1398"/>
                </a:lnTo>
                <a:lnTo>
                  <a:pt x="327" y="1398"/>
                </a:lnTo>
                <a:lnTo>
                  <a:pt x="327" y="1398"/>
                </a:lnTo>
                <a:lnTo>
                  <a:pt x="327" y="1398"/>
                </a:lnTo>
                <a:lnTo>
                  <a:pt x="327" y="1398"/>
                </a:lnTo>
                <a:lnTo>
                  <a:pt x="327" y="1398"/>
                </a:lnTo>
                <a:lnTo>
                  <a:pt x="327" y="1398"/>
                </a:lnTo>
                <a:lnTo>
                  <a:pt x="327" y="1398"/>
                </a:lnTo>
                <a:lnTo>
                  <a:pt x="327" y="1398"/>
                </a:lnTo>
                <a:lnTo>
                  <a:pt x="327" y="1398"/>
                </a:lnTo>
                <a:lnTo>
                  <a:pt x="327" y="1398"/>
                </a:lnTo>
                <a:lnTo>
                  <a:pt x="327" y="1398"/>
                </a:lnTo>
                <a:lnTo>
                  <a:pt x="328" y="1398"/>
                </a:lnTo>
                <a:lnTo>
                  <a:pt x="328" y="1398"/>
                </a:lnTo>
                <a:lnTo>
                  <a:pt x="328" y="1398"/>
                </a:lnTo>
                <a:lnTo>
                  <a:pt x="328" y="1398"/>
                </a:lnTo>
                <a:lnTo>
                  <a:pt x="328" y="1398"/>
                </a:lnTo>
                <a:lnTo>
                  <a:pt x="328" y="1398"/>
                </a:lnTo>
                <a:lnTo>
                  <a:pt x="328" y="1398"/>
                </a:lnTo>
                <a:lnTo>
                  <a:pt x="328" y="1398"/>
                </a:lnTo>
                <a:lnTo>
                  <a:pt x="328" y="1398"/>
                </a:lnTo>
                <a:lnTo>
                  <a:pt x="328" y="1398"/>
                </a:lnTo>
                <a:lnTo>
                  <a:pt x="328" y="1398"/>
                </a:lnTo>
                <a:lnTo>
                  <a:pt x="328" y="1398"/>
                </a:lnTo>
                <a:lnTo>
                  <a:pt x="328" y="1398"/>
                </a:lnTo>
                <a:lnTo>
                  <a:pt x="328" y="1398"/>
                </a:lnTo>
                <a:lnTo>
                  <a:pt x="328" y="1398"/>
                </a:lnTo>
                <a:lnTo>
                  <a:pt x="328" y="1398"/>
                </a:lnTo>
                <a:lnTo>
                  <a:pt x="328" y="1398"/>
                </a:lnTo>
                <a:lnTo>
                  <a:pt x="329" y="1398"/>
                </a:lnTo>
                <a:lnTo>
                  <a:pt x="329" y="1398"/>
                </a:lnTo>
                <a:lnTo>
                  <a:pt x="329" y="1398"/>
                </a:lnTo>
                <a:lnTo>
                  <a:pt x="329" y="1397"/>
                </a:lnTo>
                <a:lnTo>
                  <a:pt x="329" y="1397"/>
                </a:lnTo>
                <a:lnTo>
                  <a:pt x="329" y="1397"/>
                </a:lnTo>
                <a:lnTo>
                  <a:pt x="329" y="1397"/>
                </a:lnTo>
                <a:lnTo>
                  <a:pt x="329" y="1397"/>
                </a:lnTo>
                <a:lnTo>
                  <a:pt x="329" y="1397"/>
                </a:lnTo>
                <a:lnTo>
                  <a:pt x="329" y="1397"/>
                </a:lnTo>
                <a:lnTo>
                  <a:pt x="329" y="1397"/>
                </a:lnTo>
                <a:lnTo>
                  <a:pt x="329" y="1397"/>
                </a:lnTo>
                <a:lnTo>
                  <a:pt x="329" y="1397"/>
                </a:lnTo>
                <a:lnTo>
                  <a:pt x="329" y="1397"/>
                </a:lnTo>
                <a:lnTo>
                  <a:pt x="329" y="1397"/>
                </a:lnTo>
                <a:lnTo>
                  <a:pt x="329" y="1397"/>
                </a:lnTo>
                <a:lnTo>
                  <a:pt x="330" y="1397"/>
                </a:lnTo>
                <a:lnTo>
                  <a:pt x="330" y="1397"/>
                </a:lnTo>
                <a:lnTo>
                  <a:pt x="330" y="1397"/>
                </a:lnTo>
                <a:lnTo>
                  <a:pt x="330" y="1397"/>
                </a:lnTo>
                <a:lnTo>
                  <a:pt x="330" y="1397"/>
                </a:lnTo>
                <a:lnTo>
                  <a:pt x="330" y="1397"/>
                </a:lnTo>
                <a:lnTo>
                  <a:pt x="330" y="1397"/>
                </a:lnTo>
                <a:lnTo>
                  <a:pt x="330" y="1397"/>
                </a:lnTo>
                <a:lnTo>
                  <a:pt x="330" y="1397"/>
                </a:lnTo>
                <a:lnTo>
                  <a:pt x="330" y="1397"/>
                </a:lnTo>
                <a:lnTo>
                  <a:pt x="330" y="1397"/>
                </a:lnTo>
                <a:lnTo>
                  <a:pt x="331" y="1397"/>
                </a:lnTo>
                <a:lnTo>
                  <a:pt x="331" y="1397"/>
                </a:lnTo>
                <a:lnTo>
                  <a:pt x="331" y="1397"/>
                </a:lnTo>
                <a:lnTo>
                  <a:pt x="331" y="1397"/>
                </a:lnTo>
                <a:lnTo>
                  <a:pt x="331" y="1397"/>
                </a:lnTo>
                <a:lnTo>
                  <a:pt x="331" y="1397"/>
                </a:lnTo>
                <a:lnTo>
                  <a:pt x="331" y="1397"/>
                </a:lnTo>
                <a:lnTo>
                  <a:pt x="331" y="1397"/>
                </a:lnTo>
                <a:lnTo>
                  <a:pt x="331" y="1397"/>
                </a:lnTo>
                <a:lnTo>
                  <a:pt x="331" y="1397"/>
                </a:lnTo>
                <a:lnTo>
                  <a:pt x="331" y="1397"/>
                </a:lnTo>
                <a:lnTo>
                  <a:pt x="331" y="1397"/>
                </a:lnTo>
                <a:lnTo>
                  <a:pt x="331" y="1397"/>
                </a:lnTo>
                <a:lnTo>
                  <a:pt x="331" y="1397"/>
                </a:lnTo>
                <a:lnTo>
                  <a:pt x="331" y="1397"/>
                </a:lnTo>
                <a:lnTo>
                  <a:pt x="331" y="1397"/>
                </a:lnTo>
                <a:lnTo>
                  <a:pt x="332" y="1397"/>
                </a:lnTo>
                <a:lnTo>
                  <a:pt x="332" y="1397"/>
                </a:lnTo>
                <a:lnTo>
                  <a:pt x="332" y="1397"/>
                </a:lnTo>
                <a:lnTo>
                  <a:pt x="332" y="1397"/>
                </a:lnTo>
                <a:lnTo>
                  <a:pt x="332" y="1397"/>
                </a:lnTo>
                <a:lnTo>
                  <a:pt x="332" y="1397"/>
                </a:lnTo>
                <a:lnTo>
                  <a:pt x="332" y="1397"/>
                </a:lnTo>
                <a:lnTo>
                  <a:pt x="332" y="1397"/>
                </a:lnTo>
                <a:lnTo>
                  <a:pt x="332" y="1397"/>
                </a:lnTo>
                <a:lnTo>
                  <a:pt x="332" y="1397"/>
                </a:lnTo>
                <a:lnTo>
                  <a:pt x="332" y="1397"/>
                </a:lnTo>
                <a:lnTo>
                  <a:pt x="332" y="1397"/>
                </a:lnTo>
                <a:lnTo>
                  <a:pt x="332" y="1397"/>
                </a:lnTo>
                <a:lnTo>
                  <a:pt x="332" y="1397"/>
                </a:lnTo>
                <a:lnTo>
                  <a:pt x="332" y="1397"/>
                </a:lnTo>
                <a:lnTo>
                  <a:pt x="332" y="1397"/>
                </a:lnTo>
                <a:lnTo>
                  <a:pt x="332" y="1397"/>
                </a:lnTo>
                <a:lnTo>
                  <a:pt x="333" y="1397"/>
                </a:lnTo>
                <a:lnTo>
                  <a:pt x="333" y="1397"/>
                </a:lnTo>
                <a:lnTo>
                  <a:pt x="333" y="1397"/>
                </a:lnTo>
                <a:lnTo>
                  <a:pt x="333" y="1397"/>
                </a:lnTo>
                <a:lnTo>
                  <a:pt x="333" y="1397"/>
                </a:lnTo>
                <a:lnTo>
                  <a:pt x="333" y="1397"/>
                </a:lnTo>
                <a:lnTo>
                  <a:pt x="333" y="1397"/>
                </a:lnTo>
                <a:lnTo>
                  <a:pt x="333" y="1397"/>
                </a:lnTo>
                <a:lnTo>
                  <a:pt x="333" y="1397"/>
                </a:lnTo>
                <a:lnTo>
                  <a:pt x="333" y="1397"/>
                </a:lnTo>
                <a:lnTo>
                  <a:pt x="333" y="1397"/>
                </a:lnTo>
                <a:lnTo>
                  <a:pt x="334" y="1397"/>
                </a:lnTo>
                <a:lnTo>
                  <a:pt x="334" y="1397"/>
                </a:lnTo>
                <a:lnTo>
                  <a:pt x="334" y="1397"/>
                </a:lnTo>
                <a:lnTo>
                  <a:pt x="334" y="1396"/>
                </a:lnTo>
                <a:lnTo>
                  <a:pt x="334" y="1396"/>
                </a:lnTo>
                <a:lnTo>
                  <a:pt x="334" y="1396"/>
                </a:lnTo>
                <a:lnTo>
                  <a:pt x="334" y="1396"/>
                </a:lnTo>
                <a:lnTo>
                  <a:pt x="334" y="1396"/>
                </a:lnTo>
                <a:lnTo>
                  <a:pt x="334" y="1396"/>
                </a:lnTo>
                <a:lnTo>
                  <a:pt x="334" y="1396"/>
                </a:lnTo>
                <a:lnTo>
                  <a:pt x="334" y="1396"/>
                </a:lnTo>
                <a:lnTo>
                  <a:pt x="334" y="1396"/>
                </a:lnTo>
                <a:lnTo>
                  <a:pt x="334" y="1396"/>
                </a:lnTo>
                <a:lnTo>
                  <a:pt x="334" y="1396"/>
                </a:lnTo>
                <a:lnTo>
                  <a:pt x="334" y="1396"/>
                </a:lnTo>
                <a:lnTo>
                  <a:pt x="334" y="1396"/>
                </a:lnTo>
                <a:lnTo>
                  <a:pt x="335" y="1396"/>
                </a:lnTo>
                <a:lnTo>
                  <a:pt x="335" y="1396"/>
                </a:lnTo>
                <a:lnTo>
                  <a:pt x="335" y="1396"/>
                </a:lnTo>
                <a:lnTo>
                  <a:pt x="335" y="1396"/>
                </a:lnTo>
                <a:lnTo>
                  <a:pt x="335" y="1396"/>
                </a:lnTo>
                <a:lnTo>
                  <a:pt x="335" y="1396"/>
                </a:lnTo>
                <a:lnTo>
                  <a:pt x="335" y="1396"/>
                </a:lnTo>
                <a:lnTo>
                  <a:pt x="335" y="1396"/>
                </a:lnTo>
                <a:lnTo>
                  <a:pt x="335" y="1396"/>
                </a:lnTo>
                <a:lnTo>
                  <a:pt x="335" y="1396"/>
                </a:lnTo>
                <a:lnTo>
                  <a:pt x="335" y="1396"/>
                </a:lnTo>
                <a:lnTo>
                  <a:pt x="335" y="1396"/>
                </a:lnTo>
                <a:lnTo>
                  <a:pt x="335" y="1396"/>
                </a:lnTo>
                <a:lnTo>
                  <a:pt x="335" y="1396"/>
                </a:lnTo>
                <a:lnTo>
                  <a:pt x="335" y="1396"/>
                </a:lnTo>
                <a:lnTo>
                  <a:pt x="335" y="1396"/>
                </a:lnTo>
                <a:lnTo>
                  <a:pt x="335" y="1396"/>
                </a:lnTo>
                <a:lnTo>
                  <a:pt x="336" y="1396"/>
                </a:lnTo>
                <a:lnTo>
                  <a:pt x="336" y="1396"/>
                </a:lnTo>
                <a:lnTo>
                  <a:pt x="336" y="1396"/>
                </a:lnTo>
                <a:lnTo>
                  <a:pt x="336" y="1396"/>
                </a:lnTo>
                <a:lnTo>
                  <a:pt x="336" y="1396"/>
                </a:lnTo>
                <a:lnTo>
                  <a:pt x="336" y="1396"/>
                </a:lnTo>
                <a:lnTo>
                  <a:pt x="336" y="1396"/>
                </a:lnTo>
                <a:lnTo>
                  <a:pt x="336" y="1396"/>
                </a:lnTo>
                <a:lnTo>
                  <a:pt x="336" y="1396"/>
                </a:lnTo>
                <a:lnTo>
                  <a:pt x="336" y="1396"/>
                </a:lnTo>
                <a:lnTo>
                  <a:pt x="336" y="1396"/>
                </a:lnTo>
                <a:lnTo>
                  <a:pt x="336" y="1396"/>
                </a:lnTo>
                <a:lnTo>
                  <a:pt x="336" y="1396"/>
                </a:lnTo>
                <a:lnTo>
                  <a:pt x="336" y="1396"/>
                </a:lnTo>
                <a:lnTo>
                  <a:pt x="336" y="1396"/>
                </a:lnTo>
                <a:lnTo>
                  <a:pt x="336" y="1396"/>
                </a:lnTo>
                <a:lnTo>
                  <a:pt x="336" y="1396"/>
                </a:lnTo>
                <a:lnTo>
                  <a:pt x="337" y="1396"/>
                </a:lnTo>
                <a:lnTo>
                  <a:pt x="337" y="1396"/>
                </a:lnTo>
                <a:lnTo>
                  <a:pt x="337" y="1396"/>
                </a:lnTo>
                <a:lnTo>
                  <a:pt x="337" y="1396"/>
                </a:lnTo>
                <a:lnTo>
                  <a:pt x="337" y="1396"/>
                </a:lnTo>
                <a:lnTo>
                  <a:pt x="337" y="1396"/>
                </a:lnTo>
                <a:lnTo>
                  <a:pt x="337" y="1396"/>
                </a:lnTo>
                <a:lnTo>
                  <a:pt x="337" y="1396"/>
                </a:lnTo>
                <a:lnTo>
                  <a:pt x="337" y="1396"/>
                </a:lnTo>
                <a:lnTo>
                  <a:pt x="337" y="1396"/>
                </a:lnTo>
                <a:lnTo>
                  <a:pt x="338" y="1396"/>
                </a:lnTo>
                <a:lnTo>
                  <a:pt x="338" y="1396"/>
                </a:lnTo>
                <a:lnTo>
                  <a:pt x="338" y="1396"/>
                </a:lnTo>
                <a:lnTo>
                  <a:pt x="338" y="1396"/>
                </a:lnTo>
                <a:lnTo>
                  <a:pt x="338" y="1396"/>
                </a:lnTo>
                <a:lnTo>
                  <a:pt x="338" y="1396"/>
                </a:lnTo>
                <a:lnTo>
                  <a:pt x="338" y="1396"/>
                </a:lnTo>
                <a:lnTo>
                  <a:pt x="338" y="1396"/>
                </a:lnTo>
                <a:lnTo>
                  <a:pt x="338" y="1396"/>
                </a:lnTo>
                <a:lnTo>
                  <a:pt x="338" y="1395"/>
                </a:lnTo>
                <a:lnTo>
                  <a:pt x="338" y="1395"/>
                </a:lnTo>
                <a:lnTo>
                  <a:pt x="338" y="1395"/>
                </a:lnTo>
                <a:lnTo>
                  <a:pt x="338" y="1395"/>
                </a:lnTo>
                <a:lnTo>
                  <a:pt x="338" y="1395"/>
                </a:lnTo>
                <a:lnTo>
                  <a:pt x="338" y="1395"/>
                </a:lnTo>
                <a:lnTo>
                  <a:pt x="338" y="1395"/>
                </a:lnTo>
                <a:lnTo>
                  <a:pt x="338" y="1395"/>
                </a:lnTo>
                <a:lnTo>
                  <a:pt x="339" y="1395"/>
                </a:lnTo>
                <a:lnTo>
                  <a:pt x="339" y="1395"/>
                </a:lnTo>
                <a:lnTo>
                  <a:pt x="339" y="1395"/>
                </a:lnTo>
                <a:lnTo>
                  <a:pt x="339" y="1395"/>
                </a:lnTo>
                <a:lnTo>
                  <a:pt x="339" y="1395"/>
                </a:lnTo>
                <a:lnTo>
                  <a:pt x="339" y="1395"/>
                </a:lnTo>
                <a:lnTo>
                  <a:pt x="339" y="1395"/>
                </a:lnTo>
                <a:lnTo>
                  <a:pt x="339" y="1395"/>
                </a:lnTo>
                <a:lnTo>
                  <a:pt x="339" y="1395"/>
                </a:lnTo>
                <a:lnTo>
                  <a:pt x="339" y="1395"/>
                </a:lnTo>
                <a:lnTo>
                  <a:pt x="339" y="1395"/>
                </a:lnTo>
                <a:lnTo>
                  <a:pt x="339" y="1395"/>
                </a:lnTo>
                <a:lnTo>
                  <a:pt x="339" y="1395"/>
                </a:lnTo>
                <a:lnTo>
                  <a:pt x="339" y="1395"/>
                </a:lnTo>
                <a:lnTo>
                  <a:pt x="339" y="1395"/>
                </a:lnTo>
                <a:lnTo>
                  <a:pt x="339" y="1395"/>
                </a:lnTo>
                <a:lnTo>
                  <a:pt x="339" y="1395"/>
                </a:lnTo>
                <a:lnTo>
                  <a:pt x="340" y="1395"/>
                </a:lnTo>
                <a:lnTo>
                  <a:pt x="340" y="1395"/>
                </a:lnTo>
                <a:lnTo>
                  <a:pt x="340" y="1395"/>
                </a:lnTo>
                <a:lnTo>
                  <a:pt x="340" y="1395"/>
                </a:lnTo>
                <a:lnTo>
                  <a:pt x="340" y="1395"/>
                </a:lnTo>
                <a:lnTo>
                  <a:pt x="340" y="1395"/>
                </a:lnTo>
                <a:lnTo>
                  <a:pt x="340" y="1395"/>
                </a:lnTo>
                <a:lnTo>
                  <a:pt x="340" y="1395"/>
                </a:lnTo>
                <a:lnTo>
                  <a:pt x="340" y="1395"/>
                </a:lnTo>
                <a:lnTo>
                  <a:pt x="340" y="1395"/>
                </a:lnTo>
                <a:lnTo>
                  <a:pt x="340" y="1395"/>
                </a:lnTo>
                <a:lnTo>
                  <a:pt x="341" y="1395"/>
                </a:lnTo>
                <a:lnTo>
                  <a:pt x="341" y="1395"/>
                </a:lnTo>
                <a:lnTo>
                  <a:pt x="341" y="1395"/>
                </a:lnTo>
                <a:lnTo>
                  <a:pt x="341" y="1395"/>
                </a:lnTo>
                <a:lnTo>
                  <a:pt x="341" y="1395"/>
                </a:lnTo>
                <a:lnTo>
                  <a:pt x="341" y="1395"/>
                </a:lnTo>
                <a:lnTo>
                  <a:pt x="341" y="1394"/>
                </a:lnTo>
                <a:lnTo>
                  <a:pt x="341" y="1394"/>
                </a:lnTo>
                <a:lnTo>
                  <a:pt x="341" y="1394"/>
                </a:lnTo>
                <a:lnTo>
                  <a:pt x="341" y="1394"/>
                </a:lnTo>
                <a:lnTo>
                  <a:pt x="341" y="1394"/>
                </a:lnTo>
                <a:lnTo>
                  <a:pt x="341" y="1394"/>
                </a:lnTo>
                <a:lnTo>
                  <a:pt x="341" y="1394"/>
                </a:lnTo>
                <a:lnTo>
                  <a:pt x="341" y="1394"/>
                </a:lnTo>
                <a:lnTo>
                  <a:pt x="341" y="1394"/>
                </a:lnTo>
                <a:lnTo>
                  <a:pt x="341" y="1394"/>
                </a:lnTo>
                <a:lnTo>
                  <a:pt x="342" y="1394"/>
                </a:lnTo>
                <a:lnTo>
                  <a:pt x="342" y="1394"/>
                </a:lnTo>
                <a:lnTo>
                  <a:pt x="342" y="1394"/>
                </a:lnTo>
                <a:lnTo>
                  <a:pt x="342" y="1394"/>
                </a:lnTo>
                <a:lnTo>
                  <a:pt x="342" y="1394"/>
                </a:lnTo>
                <a:lnTo>
                  <a:pt x="342" y="1394"/>
                </a:lnTo>
                <a:lnTo>
                  <a:pt x="342" y="1394"/>
                </a:lnTo>
                <a:lnTo>
                  <a:pt x="342" y="1394"/>
                </a:lnTo>
                <a:lnTo>
                  <a:pt x="342" y="1394"/>
                </a:lnTo>
                <a:lnTo>
                  <a:pt x="342" y="1394"/>
                </a:lnTo>
                <a:lnTo>
                  <a:pt x="342" y="1394"/>
                </a:lnTo>
                <a:lnTo>
                  <a:pt x="342" y="1394"/>
                </a:lnTo>
                <a:lnTo>
                  <a:pt x="342" y="1394"/>
                </a:lnTo>
                <a:lnTo>
                  <a:pt x="342" y="1394"/>
                </a:lnTo>
                <a:lnTo>
                  <a:pt x="342" y="1394"/>
                </a:lnTo>
                <a:lnTo>
                  <a:pt x="342" y="1394"/>
                </a:lnTo>
                <a:lnTo>
                  <a:pt x="342" y="1394"/>
                </a:lnTo>
                <a:lnTo>
                  <a:pt x="343" y="1394"/>
                </a:lnTo>
                <a:lnTo>
                  <a:pt x="343" y="1394"/>
                </a:lnTo>
                <a:lnTo>
                  <a:pt x="343" y="1394"/>
                </a:lnTo>
                <a:lnTo>
                  <a:pt x="343" y="1394"/>
                </a:lnTo>
                <a:lnTo>
                  <a:pt x="343" y="1394"/>
                </a:lnTo>
                <a:lnTo>
                  <a:pt x="343" y="1394"/>
                </a:lnTo>
                <a:lnTo>
                  <a:pt x="343" y="1394"/>
                </a:lnTo>
                <a:lnTo>
                  <a:pt x="343" y="1394"/>
                </a:lnTo>
                <a:lnTo>
                  <a:pt x="343" y="1394"/>
                </a:lnTo>
                <a:lnTo>
                  <a:pt x="343" y="1394"/>
                </a:lnTo>
                <a:lnTo>
                  <a:pt x="343" y="1394"/>
                </a:lnTo>
                <a:lnTo>
                  <a:pt x="343" y="1394"/>
                </a:lnTo>
                <a:lnTo>
                  <a:pt x="343" y="1394"/>
                </a:lnTo>
                <a:lnTo>
                  <a:pt x="343" y="1394"/>
                </a:lnTo>
                <a:lnTo>
                  <a:pt x="343" y="1394"/>
                </a:lnTo>
                <a:lnTo>
                  <a:pt x="343" y="1394"/>
                </a:lnTo>
                <a:lnTo>
                  <a:pt x="344" y="1394"/>
                </a:lnTo>
                <a:lnTo>
                  <a:pt x="344" y="1394"/>
                </a:lnTo>
                <a:lnTo>
                  <a:pt x="344" y="1394"/>
                </a:lnTo>
                <a:lnTo>
                  <a:pt x="344" y="1394"/>
                </a:lnTo>
                <a:lnTo>
                  <a:pt x="344" y="1394"/>
                </a:lnTo>
                <a:lnTo>
                  <a:pt x="344" y="1394"/>
                </a:lnTo>
                <a:lnTo>
                  <a:pt x="344" y="1394"/>
                </a:lnTo>
                <a:lnTo>
                  <a:pt x="344" y="1394"/>
                </a:lnTo>
                <a:lnTo>
                  <a:pt x="344" y="1394"/>
                </a:lnTo>
                <a:lnTo>
                  <a:pt x="344" y="1394"/>
                </a:lnTo>
                <a:lnTo>
                  <a:pt x="344" y="1394"/>
                </a:lnTo>
                <a:lnTo>
                  <a:pt x="345" y="1394"/>
                </a:lnTo>
                <a:lnTo>
                  <a:pt x="345" y="1394"/>
                </a:lnTo>
                <a:lnTo>
                  <a:pt x="345" y="1394"/>
                </a:lnTo>
                <a:lnTo>
                  <a:pt x="345" y="1394"/>
                </a:lnTo>
                <a:lnTo>
                  <a:pt x="345" y="1394"/>
                </a:lnTo>
                <a:lnTo>
                  <a:pt x="345" y="1394"/>
                </a:lnTo>
                <a:lnTo>
                  <a:pt x="345" y="1393"/>
                </a:lnTo>
                <a:lnTo>
                  <a:pt x="345" y="1393"/>
                </a:lnTo>
                <a:lnTo>
                  <a:pt x="345" y="1393"/>
                </a:lnTo>
                <a:lnTo>
                  <a:pt x="345" y="1393"/>
                </a:lnTo>
                <a:lnTo>
                  <a:pt x="345" y="1393"/>
                </a:lnTo>
                <a:lnTo>
                  <a:pt x="345" y="1393"/>
                </a:lnTo>
                <a:lnTo>
                  <a:pt x="345" y="1393"/>
                </a:lnTo>
                <a:lnTo>
                  <a:pt x="345" y="1393"/>
                </a:lnTo>
                <a:lnTo>
                  <a:pt x="345" y="1393"/>
                </a:lnTo>
                <a:lnTo>
                  <a:pt x="345" y="1393"/>
                </a:lnTo>
                <a:lnTo>
                  <a:pt x="345" y="1393"/>
                </a:lnTo>
                <a:lnTo>
                  <a:pt x="346" y="1393"/>
                </a:lnTo>
                <a:lnTo>
                  <a:pt x="346" y="1393"/>
                </a:lnTo>
                <a:lnTo>
                  <a:pt x="346" y="1393"/>
                </a:lnTo>
                <a:lnTo>
                  <a:pt x="346" y="1393"/>
                </a:lnTo>
                <a:lnTo>
                  <a:pt x="346" y="1393"/>
                </a:lnTo>
                <a:lnTo>
                  <a:pt x="346" y="1393"/>
                </a:lnTo>
                <a:lnTo>
                  <a:pt x="346" y="1393"/>
                </a:lnTo>
                <a:lnTo>
                  <a:pt x="346" y="1393"/>
                </a:lnTo>
                <a:lnTo>
                  <a:pt x="346" y="1393"/>
                </a:lnTo>
                <a:lnTo>
                  <a:pt x="346" y="1393"/>
                </a:lnTo>
                <a:lnTo>
                  <a:pt x="346" y="1393"/>
                </a:lnTo>
                <a:lnTo>
                  <a:pt x="346" y="1393"/>
                </a:lnTo>
                <a:lnTo>
                  <a:pt x="346" y="1393"/>
                </a:lnTo>
                <a:lnTo>
                  <a:pt x="346" y="1393"/>
                </a:lnTo>
                <a:lnTo>
                  <a:pt x="346" y="1393"/>
                </a:lnTo>
                <a:lnTo>
                  <a:pt x="346" y="1393"/>
                </a:lnTo>
                <a:lnTo>
                  <a:pt x="347" y="1393"/>
                </a:lnTo>
                <a:lnTo>
                  <a:pt x="347" y="1393"/>
                </a:lnTo>
                <a:lnTo>
                  <a:pt x="347" y="1393"/>
                </a:lnTo>
                <a:lnTo>
                  <a:pt x="347" y="1393"/>
                </a:lnTo>
                <a:lnTo>
                  <a:pt x="347" y="1393"/>
                </a:lnTo>
                <a:lnTo>
                  <a:pt x="347" y="1393"/>
                </a:lnTo>
                <a:lnTo>
                  <a:pt x="347" y="1393"/>
                </a:lnTo>
                <a:lnTo>
                  <a:pt x="347" y="1393"/>
                </a:lnTo>
                <a:lnTo>
                  <a:pt x="347" y="1393"/>
                </a:lnTo>
                <a:lnTo>
                  <a:pt x="347" y="1393"/>
                </a:lnTo>
                <a:lnTo>
                  <a:pt x="347" y="1393"/>
                </a:lnTo>
                <a:lnTo>
                  <a:pt x="347" y="1393"/>
                </a:lnTo>
                <a:lnTo>
                  <a:pt x="347" y="1393"/>
                </a:lnTo>
                <a:lnTo>
                  <a:pt x="347" y="1393"/>
                </a:lnTo>
                <a:lnTo>
                  <a:pt x="347" y="1393"/>
                </a:lnTo>
                <a:lnTo>
                  <a:pt x="347" y="1393"/>
                </a:lnTo>
                <a:lnTo>
                  <a:pt x="347" y="1393"/>
                </a:lnTo>
                <a:lnTo>
                  <a:pt x="348" y="1393"/>
                </a:lnTo>
                <a:lnTo>
                  <a:pt x="348" y="1393"/>
                </a:lnTo>
                <a:lnTo>
                  <a:pt x="348" y="1393"/>
                </a:lnTo>
                <a:lnTo>
                  <a:pt x="348" y="1393"/>
                </a:lnTo>
                <a:lnTo>
                  <a:pt x="348" y="1393"/>
                </a:lnTo>
                <a:lnTo>
                  <a:pt x="348" y="1393"/>
                </a:lnTo>
                <a:lnTo>
                  <a:pt x="348" y="1393"/>
                </a:lnTo>
                <a:lnTo>
                  <a:pt x="348" y="1393"/>
                </a:lnTo>
                <a:lnTo>
                  <a:pt x="348" y="1393"/>
                </a:lnTo>
                <a:lnTo>
                  <a:pt x="348" y="1393"/>
                </a:lnTo>
                <a:lnTo>
                  <a:pt x="348" y="1393"/>
                </a:lnTo>
                <a:lnTo>
                  <a:pt x="349" y="1393"/>
                </a:lnTo>
                <a:lnTo>
                  <a:pt x="349" y="1392"/>
                </a:lnTo>
                <a:lnTo>
                  <a:pt x="349" y="1392"/>
                </a:lnTo>
                <a:lnTo>
                  <a:pt x="349" y="1392"/>
                </a:lnTo>
                <a:lnTo>
                  <a:pt x="349" y="1392"/>
                </a:lnTo>
                <a:lnTo>
                  <a:pt x="349" y="1392"/>
                </a:lnTo>
                <a:lnTo>
                  <a:pt x="349" y="1392"/>
                </a:lnTo>
                <a:lnTo>
                  <a:pt x="349" y="1392"/>
                </a:lnTo>
                <a:lnTo>
                  <a:pt x="349" y="1392"/>
                </a:lnTo>
                <a:lnTo>
                  <a:pt x="349" y="1392"/>
                </a:lnTo>
                <a:lnTo>
                  <a:pt x="349" y="1392"/>
                </a:lnTo>
                <a:lnTo>
                  <a:pt x="349" y="1392"/>
                </a:lnTo>
                <a:lnTo>
                  <a:pt x="349" y="1392"/>
                </a:lnTo>
                <a:lnTo>
                  <a:pt x="349" y="1392"/>
                </a:lnTo>
                <a:lnTo>
                  <a:pt x="349" y="1392"/>
                </a:lnTo>
                <a:lnTo>
                  <a:pt x="349" y="1392"/>
                </a:lnTo>
                <a:lnTo>
                  <a:pt x="350" y="1392"/>
                </a:lnTo>
                <a:lnTo>
                  <a:pt x="350" y="1392"/>
                </a:lnTo>
                <a:lnTo>
                  <a:pt x="350" y="1392"/>
                </a:lnTo>
                <a:lnTo>
                  <a:pt x="350" y="1392"/>
                </a:lnTo>
                <a:lnTo>
                  <a:pt x="350" y="1392"/>
                </a:lnTo>
                <a:lnTo>
                  <a:pt x="350" y="1392"/>
                </a:lnTo>
                <a:lnTo>
                  <a:pt x="350" y="1392"/>
                </a:lnTo>
                <a:lnTo>
                  <a:pt x="350" y="1392"/>
                </a:lnTo>
                <a:lnTo>
                  <a:pt x="350" y="1392"/>
                </a:lnTo>
                <a:lnTo>
                  <a:pt x="350" y="1392"/>
                </a:lnTo>
                <a:lnTo>
                  <a:pt x="350" y="1392"/>
                </a:lnTo>
                <a:lnTo>
                  <a:pt x="350" y="1392"/>
                </a:lnTo>
                <a:lnTo>
                  <a:pt x="350" y="1392"/>
                </a:lnTo>
                <a:lnTo>
                  <a:pt x="350" y="1392"/>
                </a:lnTo>
                <a:lnTo>
                  <a:pt x="350" y="1392"/>
                </a:lnTo>
                <a:lnTo>
                  <a:pt x="350" y="1392"/>
                </a:lnTo>
                <a:lnTo>
                  <a:pt x="350" y="1392"/>
                </a:lnTo>
                <a:lnTo>
                  <a:pt x="351" y="1392"/>
                </a:lnTo>
                <a:lnTo>
                  <a:pt x="351" y="1392"/>
                </a:lnTo>
                <a:lnTo>
                  <a:pt x="351" y="1392"/>
                </a:lnTo>
                <a:lnTo>
                  <a:pt x="351" y="1392"/>
                </a:lnTo>
                <a:lnTo>
                  <a:pt x="351" y="1391"/>
                </a:lnTo>
                <a:lnTo>
                  <a:pt x="351" y="1391"/>
                </a:lnTo>
                <a:lnTo>
                  <a:pt x="351" y="1391"/>
                </a:lnTo>
                <a:lnTo>
                  <a:pt x="351" y="1391"/>
                </a:lnTo>
                <a:lnTo>
                  <a:pt x="351" y="1391"/>
                </a:lnTo>
                <a:lnTo>
                  <a:pt x="351" y="1391"/>
                </a:lnTo>
                <a:lnTo>
                  <a:pt x="351" y="1391"/>
                </a:lnTo>
                <a:lnTo>
                  <a:pt x="352" y="1391"/>
                </a:lnTo>
                <a:lnTo>
                  <a:pt x="352" y="1391"/>
                </a:lnTo>
                <a:lnTo>
                  <a:pt x="352" y="1391"/>
                </a:lnTo>
                <a:lnTo>
                  <a:pt x="352" y="1391"/>
                </a:lnTo>
                <a:lnTo>
                  <a:pt x="352" y="1391"/>
                </a:lnTo>
                <a:lnTo>
                  <a:pt x="352" y="1391"/>
                </a:lnTo>
                <a:lnTo>
                  <a:pt x="352" y="1391"/>
                </a:lnTo>
                <a:lnTo>
                  <a:pt x="352" y="1391"/>
                </a:lnTo>
                <a:lnTo>
                  <a:pt x="352" y="1391"/>
                </a:lnTo>
                <a:lnTo>
                  <a:pt x="352" y="1391"/>
                </a:lnTo>
                <a:lnTo>
                  <a:pt x="352" y="1391"/>
                </a:lnTo>
                <a:lnTo>
                  <a:pt x="352" y="1391"/>
                </a:lnTo>
                <a:lnTo>
                  <a:pt x="352" y="1391"/>
                </a:lnTo>
                <a:lnTo>
                  <a:pt x="352" y="1391"/>
                </a:lnTo>
                <a:lnTo>
                  <a:pt x="352" y="1391"/>
                </a:lnTo>
                <a:lnTo>
                  <a:pt x="352" y="1391"/>
                </a:lnTo>
                <a:lnTo>
                  <a:pt x="353" y="1391"/>
                </a:lnTo>
                <a:lnTo>
                  <a:pt x="353" y="1391"/>
                </a:lnTo>
                <a:lnTo>
                  <a:pt x="353" y="1391"/>
                </a:lnTo>
                <a:lnTo>
                  <a:pt x="353" y="1391"/>
                </a:lnTo>
                <a:lnTo>
                  <a:pt x="353" y="1391"/>
                </a:lnTo>
                <a:lnTo>
                  <a:pt x="353" y="1391"/>
                </a:lnTo>
                <a:lnTo>
                  <a:pt x="353" y="1391"/>
                </a:lnTo>
                <a:lnTo>
                  <a:pt x="353" y="1391"/>
                </a:lnTo>
                <a:lnTo>
                  <a:pt x="353" y="1391"/>
                </a:lnTo>
                <a:lnTo>
                  <a:pt x="353" y="1391"/>
                </a:lnTo>
                <a:lnTo>
                  <a:pt x="353" y="1391"/>
                </a:lnTo>
                <a:lnTo>
                  <a:pt x="353" y="1391"/>
                </a:lnTo>
                <a:lnTo>
                  <a:pt x="353" y="1391"/>
                </a:lnTo>
                <a:lnTo>
                  <a:pt x="353" y="1391"/>
                </a:lnTo>
                <a:lnTo>
                  <a:pt x="353" y="1391"/>
                </a:lnTo>
                <a:lnTo>
                  <a:pt x="353" y="1391"/>
                </a:lnTo>
                <a:lnTo>
                  <a:pt x="353" y="1391"/>
                </a:lnTo>
                <a:lnTo>
                  <a:pt x="354" y="1391"/>
                </a:lnTo>
                <a:lnTo>
                  <a:pt x="354" y="1391"/>
                </a:lnTo>
                <a:lnTo>
                  <a:pt x="354" y="1391"/>
                </a:lnTo>
                <a:lnTo>
                  <a:pt x="354" y="1391"/>
                </a:lnTo>
                <a:lnTo>
                  <a:pt x="354" y="1391"/>
                </a:lnTo>
                <a:lnTo>
                  <a:pt x="354" y="1391"/>
                </a:lnTo>
                <a:lnTo>
                  <a:pt x="354" y="1391"/>
                </a:lnTo>
                <a:lnTo>
                  <a:pt x="354" y="1391"/>
                </a:lnTo>
                <a:lnTo>
                  <a:pt x="354" y="1391"/>
                </a:lnTo>
                <a:lnTo>
                  <a:pt x="354" y="1391"/>
                </a:lnTo>
                <a:lnTo>
                  <a:pt x="354" y="1391"/>
                </a:lnTo>
                <a:lnTo>
                  <a:pt x="354" y="1390"/>
                </a:lnTo>
                <a:lnTo>
                  <a:pt x="354" y="1390"/>
                </a:lnTo>
                <a:lnTo>
                  <a:pt x="354" y="1390"/>
                </a:lnTo>
                <a:lnTo>
                  <a:pt x="354" y="1390"/>
                </a:lnTo>
                <a:lnTo>
                  <a:pt x="354" y="1390"/>
                </a:lnTo>
                <a:lnTo>
                  <a:pt x="354" y="1390"/>
                </a:lnTo>
                <a:lnTo>
                  <a:pt x="355" y="1390"/>
                </a:lnTo>
                <a:lnTo>
                  <a:pt x="355" y="1390"/>
                </a:lnTo>
                <a:lnTo>
                  <a:pt x="355" y="1390"/>
                </a:lnTo>
                <a:lnTo>
                  <a:pt x="355" y="1390"/>
                </a:lnTo>
                <a:lnTo>
                  <a:pt x="355" y="1390"/>
                </a:lnTo>
                <a:lnTo>
                  <a:pt x="355" y="1390"/>
                </a:lnTo>
                <a:lnTo>
                  <a:pt x="355" y="1390"/>
                </a:lnTo>
                <a:lnTo>
                  <a:pt x="355" y="1390"/>
                </a:lnTo>
                <a:lnTo>
                  <a:pt x="355" y="1390"/>
                </a:lnTo>
                <a:lnTo>
                  <a:pt x="355" y="1390"/>
                </a:lnTo>
                <a:lnTo>
                  <a:pt x="356" y="1390"/>
                </a:lnTo>
                <a:lnTo>
                  <a:pt x="356" y="1390"/>
                </a:lnTo>
                <a:lnTo>
                  <a:pt x="356" y="1390"/>
                </a:lnTo>
                <a:lnTo>
                  <a:pt x="356" y="1390"/>
                </a:lnTo>
                <a:lnTo>
                  <a:pt x="356" y="1390"/>
                </a:lnTo>
                <a:lnTo>
                  <a:pt x="356" y="1390"/>
                </a:lnTo>
                <a:lnTo>
                  <a:pt x="356" y="1390"/>
                </a:lnTo>
                <a:lnTo>
                  <a:pt x="356" y="1390"/>
                </a:lnTo>
                <a:lnTo>
                  <a:pt x="356" y="1390"/>
                </a:lnTo>
                <a:lnTo>
                  <a:pt x="356" y="1390"/>
                </a:lnTo>
                <a:lnTo>
                  <a:pt x="356" y="1390"/>
                </a:lnTo>
                <a:lnTo>
                  <a:pt x="356" y="1390"/>
                </a:lnTo>
                <a:lnTo>
                  <a:pt x="356" y="1390"/>
                </a:lnTo>
                <a:lnTo>
                  <a:pt x="356" y="1390"/>
                </a:lnTo>
                <a:lnTo>
                  <a:pt x="356" y="1390"/>
                </a:lnTo>
                <a:lnTo>
                  <a:pt x="356" y="1390"/>
                </a:lnTo>
                <a:lnTo>
                  <a:pt x="356" y="1390"/>
                </a:lnTo>
                <a:lnTo>
                  <a:pt x="357" y="1390"/>
                </a:lnTo>
                <a:lnTo>
                  <a:pt x="357" y="1390"/>
                </a:lnTo>
                <a:lnTo>
                  <a:pt x="357" y="1390"/>
                </a:lnTo>
                <a:lnTo>
                  <a:pt x="357" y="1390"/>
                </a:lnTo>
                <a:lnTo>
                  <a:pt x="357" y="1390"/>
                </a:lnTo>
                <a:lnTo>
                  <a:pt x="357" y="1390"/>
                </a:lnTo>
                <a:lnTo>
                  <a:pt x="357" y="1390"/>
                </a:lnTo>
                <a:lnTo>
                  <a:pt x="357" y="1390"/>
                </a:lnTo>
                <a:lnTo>
                  <a:pt x="357" y="1390"/>
                </a:lnTo>
                <a:lnTo>
                  <a:pt x="357" y="1390"/>
                </a:lnTo>
                <a:lnTo>
                  <a:pt x="357" y="1390"/>
                </a:lnTo>
                <a:lnTo>
                  <a:pt x="357" y="1390"/>
                </a:lnTo>
                <a:lnTo>
                  <a:pt x="357" y="1390"/>
                </a:lnTo>
                <a:lnTo>
                  <a:pt x="357" y="1390"/>
                </a:lnTo>
                <a:lnTo>
                  <a:pt x="357" y="1390"/>
                </a:lnTo>
                <a:lnTo>
                  <a:pt x="357" y="1389"/>
                </a:lnTo>
                <a:lnTo>
                  <a:pt x="357" y="1389"/>
                </a:lnTo>
                <a:lnTo>
                  <a:pt x="358" y="1389"/>
                </a:lnTo>
                <a:lnTo>
                  <a:pt x="358" y="1389"/>
                </a:lnTo>
                <a:lnTo>
                  <a:pt x="358" y="1389"/>
                </a:lnTo>
                <a:lnTo>
                  <a:pt x="358" y="1389"/>
                </a:lnTo>
                <a:lnTo>
                  <a:pt x="358" y="1389"/>
                </a:lnTo>
                <a:lnTo>
                  <a:pt x="358" y="1389"/>
                </a:lnTo>
                <a:lnTo>
                  <a:pt x="358" y="1389"/>
                </a:lnTo>
                <a:lnTo>
                  <a:pt x="358" y="1389"/>
                </a:lnTo>
                <a:lnTo>
                  <a:pt x="358" y="1389"/>
                </a:lnTo>
                <a:lnTo>
                  <a:pt x="358" y="1389"/>
                </a:lnTo>
                <a:lnTo>
                  <a:pt x="358" y="1389"/>
                </a:lnTo>
                <a:lnTo>
                  <a:pt x="359" y="1389"/>
                </a:lnTo>
                <a:lnTo>
                  <a:pt x="359" y="1389"/>
                </a:lnTo>
                <a:lnTo>
                  <a:pt x="359" y="1389"/>
                </a:lnTo>
                <a:lnTo>
                  <a:pt x="359" y="1389"/>
                </a:lnTo>
                <a:lnTo>
                  <a:pt x="359" y="1389"/>
                </a:lnTo>
                <a:lnTo>
                  <a:pt x="359" y="1389"/>
                </a:lnTo>
                <a:lnTo>
                  <a:pt x="359" y="1389"/>
                </a:lnTo>
                <a:lnTo>
                  <a:pt x="359" y="1389"/>
                </a:lnTo>
                <a:lnTo>
                  <a:pt x="359" y="1389"/>
                </a:lnTo>
                <a:lnTo>
                  <a:pt x="359" y="1389"/>
                </a:lnTo>
                <a:lnTo>
                  <a:pt x="359" y="1389"/>
                </a:lnTo>
                <a:lnTo>
                  <a:pt x="359" y="1389"/>
                </a:lnTo>
                <a:lnTo>
                  <a:pt x="359" y="1389"/>
                </a:lnTo>
                <a:lnTo>
                  <a:pt x="359" y="1389"/>
                </a:lnTo>
                <a:lnTo>
                  <a:pt x="359" y="1389"/>
                </a:lnTo>
                <a:lnTo>
                  <a:pt x="359" y="1389"/>
                </a:lnTo>
                <a:lnTo>
                  <a:pt x="360" y="1389"/>
                </a:lnTo>
                <a:lnTo>
                  <a:pt x="360" y="1389"/>
                </a:lnTo>
                <a:lnTo>
                  <a:pt x="360" y="1389"/>
                </a:lnTo>
                <a:lnTo>
                  <a:pt x="360" y="1389"/>
                </a:lnTo>
                <a:lnTo>
                  <a:pt x="360" y="1389"/>
                </a:lnTo>
                <a:lnTo>
                  <a:pt x="360" y="1389"/>
                </a:lnTo>
                <a:lnTo>
                  <a:pt x="360" y="1389"/>
                </a:lnTo>
                <a:lnTo>
                  <a:pt x="360" y="1389"/>
                </a:lnTo>
                <a:lnTo>
                  <a:pt x="360" y="1389"/>
                </a:lnTo>
                <a:lnTo>
                  <a:pt x="360" y="1389"/>
                </a:lnTo>
                <a:lnTo>
                  <a:pt x="360" y="1389"/>
                </a:lnTo>
                <a:lnTo>
                  <a:pt x="360" y="1389"/>
                </a:lnTo>
                <a:lnTo>
                  <a:pt x="360" y="1389"/>
                </a:lnTo>
                <a:lnTo>
                  <a:pt x="360" y="1389"/>
                </a:lnTo>
                <a:lnTo>
                  <a:pt x="360" y="1389"/>
                </a:lnTo>
                <a:lnTo>
                  <a:pt x="360" y="1389"/>
                </a:lnTo>
                <a:lnTo>
                  <a:pt x="360" y="1389"/>
                </a:lnTo>
                <a:lnTo>
                  <a:pt x="361" y="1388"/>
                </a:lnTo>
                <a:lnTo>
                  <a:pt x="361" y="1388"/>
                </a:lnTo>
                <a:lnTo>
                  <a:pt x="361" y="1388"/>
                </a:lnTo>
                <a:lnTo>
                  <a:pt x="361" y="1388"/>
                </a:lnTo>
                <a:lnTo>
                  <a:pt x="361" y="1388"/>
                </a:lnTo>
                <a:lnTo>
                  <a:pt x="361" y="1388"/>
                </a:lnTo>
                <a:lnTo>
                  <a:pt x="361" y="1388"/>
                </a:lnTo>
                <a:lnTo>
                  <a:pt x="361" y="1388"/>
                </a:lnTo>
                <a:lnTo>
                  <a:pt x="361" y="1388"/>
                </a:lnTo>
                <a:lnTo>
                  <a:pt x="361" y="1388"/>
                </a:lnTo>
                <a:lnTo>
                  <a:pt x="361" y="1388"/>
                </a:lnTo>
                <a:lnTo>
                  <a:pt x="361" y="1388"/>
                </a:lnTo>
                <a:lnTo>
                  <a:pt x="361" y="1388"/>
                </a:lnTo>
                <a:lnTo>
                  <a:pt x="361" y="1388"/>
                </a:lnTo>
                <a:lnTo>
                  <a:pt x="361" y="1388"/>
                </a:lnTo>
                <a:lnTo>
                  <a:pt x="361" y="1388"/>
                </a:lnTo>
                <a:lnTo>
                  <a:pt x="362" y="1388"/>
                </a:lnTo>
                <a:lnTo>
                  <a:pt x="362" y="1388"/>
                </a:lnTo>
                <a:lnTo>
                  <a:pt x="362" y="1388"/>
                </a:lnTo>
                <a:lnTo>
                  <a:pt x="362" y="1388"/>
                </a:lnTo>
                <a:lnTo>
                  <a:pt x="362" y="1388"/>
                </a:lnTo>
                <a:lnTo>
                  <a:pt x="362" y="1388"/>
                </a:lnTo>
                <a:lnTo>
                  <a:pt x="362" y="1388"/>
                </a:lnTo>
                <a:lnTo>
                  <a:pt x="362" y="1388"/>
                </a:lnTo>
                <a:lnTo>
                  <a:pt x="362" y="1388"/>
                </a:lnTo>
                <a:lnTo>
                  <a:pt x="362" y="1388"/>
                </a:lnTo>
                <a:lnTo>
                  <a:pt x="362" y="1388"/>
                </a:lnTo>
                <a:lnTo>
                  <a:pt x="363" y="1388"/>
                </a:lnTo>
                <a:lnTo>
                  <a:pt x="363" y="1388"/>
                </a:lnTo>
                <a:lnTo>
                  <a:pt x="363" y="1387"/>
                </a:lnTo>
                <a:lnTo>
                  <a:pt x="363" y="1387"/>
                </a:lnTo>
                <a:lnTo>
                  <a:pt x="363" y="1387"/>
                </a:lnTo>
                <a:lnTo>
                  <a:pt x="363" y="1387"/>
                </a:lnTo>
                <a:lnTo>
                  <a:pt x="363" y="1387"/>
                </a:lnTo>
                <a:lnTo>
                  <a:pt x="363" y="1387"/>
                </a:lnTo>
                <a:lnTo>
                  <a:pt x="363" y="1387"/>
                </a:lnTo>
                <a:lnTo>
                  <a:pt x="363" y="1387"/>
                </a:lnTo>
                <a:lnTo>
                  <a:pt x="363" y="1387"/>
                </a:lnTo>
                <a:lnTo>
                  <a:pt x="363" y="1387"/>
                </a:lnTo>
                <a:lnTo>
                  <a:pt x="363" y="1387"/>
                </a:lnTo>
                <a:lnTo>
                  <a:pt x="363" y="1387"/>
                </a:lnTo>
                <a:lnTo>
                  <a:pt x="363" y="1387"/>
                </a:lnTo>
                <a:lnTo>
                  <a:pt x="363" y="1387"/>
                </a:lnTo>
                <a:lnTo>
                  <a:pt x="364" y="1387"/>
                </a:lnTo>
                <a:lnTo>
                  <a:pt x="364" y="1387"/>
                </a:lnTo>
                <a:lnTo>
                  <a:pt x="364" y="1387"/>
                </a:lnTo>
                <a:lnTo>
                  <a:pt x="364" y="1387"/>
                </a:lnTo>
                <a:lnTo>
                  <a:pt x="364" y="1387"/>
                </a:lnTo>
                <a:lnTo>
                  <a:pt x="364" y="1387"/>
                </a:lnTo>
                <a:lnTo>
                  <a:pt x="364" y="1387"/>
                </a:lnTo>
                <a:lnTo>
                  <a:pt x="364" y="1387"/>
                </a:lnTo>
                <a:lnTo>
                  <a:pt x="364" y="1387"/>
                </a:lnTo>
                <a:lnTo>
                  <a:pt x="364" y="1387"/>
                </a:lnTo>
                <a:lnTo>
                  <a:pt x="364" y="1387"/>
                </a:lnTo>
                <a:lnTo>
                  <a:pt x="364" y="1387"/>
                </a:lnTo>
                <a:lnTo>
                  <a:pt x="364" y="1387"/>
                </a:lnTo>
                <a:lnTo>
                  <a:pt x="364" y="1387"/>
                </a:lnTo>
                <a:lnTo>
                  <a:pt x="364" y="1387"/>
                </a:lnTo>
                <a:lnTo>
                  <a:pt x="364" y="1387"/>
                </a:lnTo>
                <a:lnTo>
                  <a:pt x="364" y="1387"/>
                </a:lnTo>
                <a:lnTo>
                  <a:pt x="365" y="1387"/>
                </a:lnTo>
                <a:lnTo>
                  <a:pt x="365" y="1387"/>
                </a:lnTo>
                <a:lnTo>
                  <a:pt x="365" y="1387"/>
                </a:lnTo>
                <a:lnTo>
                  <a:pt x="365" y="1387"/>
                </a:lnTo>
                <a:lnTo>
                  <a:pt x="365" y="1387"/>
                </a:lnTo>
                <a:lnTo>
                  <a:pt x="365" y="1387"/>
                </a:lnTo>
                <a:lnTo>
                  <a:pt x="365" y="1387"/>
                </a:lnTo>
                <a:lnTo>
                  <a:pt x="365" y="1387"/>
                </a:lnTo>
                <a:lnTo>
                  <a:pt x="365" y="1387"/>
                </a:lnTo>
                <a:lnTo>
                  <a:pt x="365" y="1387"/>
                </a:lnTo>
                <a:lnTo>
                  <a:pt x="365" y="1387"/>
                </a:lnTo>
                <a:lnTo>
                  <a:pt x="365" y="1386"/>
                </a:lnTo>
                <a:lnTo>
                  <a:pt x="365" y="1386"/>
                </a:lnTo>
                <a:lnTo>
                  <a:pt x="365" y="1386"/>
                </a:lnTo>
                <a:lnTo>
                  <a:pt x="365" y="1386"/>
                </a:lnTo>
                <a:lnTo>
                  <a:pt x="365" y="1386"/>
                </a:lnTo>
                <a:lnTo>
                  <a:pt x="365" y="1386"/>
                </a:lnTo>
                <a:lnTo>
                  <a:pt x="366" y="1386"/>
                </a:lnTo>
                <a:lnTo>
                  <a:pt x="366" y="1386"/>
                </a:lnTo>
                <a:lnTo>
                  <a:pt x="366" y="1386"/>
                </a:lnTo>
                <a:lnTo>
                  <a:pt x="366" y="1386"/>
                </a:lnTo>
                <a:lnTo>
                  <a:pt x="366" y="1386"/>
                </a:lnTo>
                <a:lnTo>
                  <a:pt x="366" y="1386"/>
                </a:lnTo>
                <a:lnTo>
                  <a:pt x="366" y="1386"/>
                </a:lnTo>
                <a:lnTo>
                  <a:pt x="366" y="1386"/>
                </a:lnTo>
                <a:lnTo>
                  <a:pt x="366" y="1386"/>
                </a:lnTo>
                <a:lnTo>
                  <a:pt x="366" y="1386"/>
                </a:lnTo>
                <a:lnTo>
                  <a:pt x="366" y="1386"/>
                </a:lnTo>
                <a:lnTo>
                  <a:pt x="367" y="1386"/>
                </a:lnTo>
                <a:lnTo>
                  <a:pt x="367" y="1386"/>
                </a:lnTo>
                <a:lnTo>
                  <a:pt x="367" y="1386"/>
                </a:lnTo>
                <a:lnTo>
                  <a:pt x="367" y="1386"/>
                </a:lnTo>
                <a:lnTo>
                  <a:pt x="367" y="1386"/>
                </a:lnTo>
                <a:lnTo>
                  <a:pt x="367" y="1386"/>
                </a:lnTo>
                <a:lnTo>
                  <a:pt x="367" y="1386"/>
                </a:lnTo>
                <a:lnTo>
                  <a:pt x="367" y="1386"/>
                </a:lnTo>
                <a:lnTo>
                  <a:pt x="367" y="1386"/>
                </a:lnTo>
                <a:lnTo>
                  <a:pt x="367" y="1386"/>
                </a:lnTo>
                <a:lnTo>
                  <a:pt x="367" y="1386"/>
                </a:lnTo>
                <a:lnTo>
                  <a:pt x="367" y="1386"/>
                </a:lnTo>
                <a:lnTo>
                  <a:pt x="367" y="1386"/>
                </a:lnTo>
                <a:lnTo>
                  <a:pt x="367" y="1386"/>
                </a:lnTo>
                <a:lnTo>
                  <a:pt x="367" y="1386"/>
                </a:lnTo>
                <a:lnTo>
                  <a:pt x="367" y="1386"/>
                </a:lnTo>
                <a:lnTo>
                  <a:pt x="367" y="1386"/>
                </a:lnTo>
                <a:lnTo>
                  <a:pt x="368" y="1386"/>
                </a:lnTo>
                <a:lnTo>
                  <a:pt x="368" y="1386"/>
                </a:lnTo>
                <a:lnTo>
                  <a:pt x="368" y="1386"/>
                </a:lnTo>
                <a:lnTo>
                  <a:pt x="368" y="1386"/>
                </a:lnTo>
                <a:lnTo>
                  <a:pt x="368" y="1386"/>
                </a:lnTo>
                <a:lnTo>
                  <a:pt x="368" y="1386"/>
                </a:lnTo>
                <a:lnTo>
                  <a:pt x="368" y="1385"/>
                </a:lnTo>
                <a:lnTo>
                  <a:pt x="368" y="1385"/>
                </a:lnTo>
                <a:lnTo>
                  <a:pt x="368" y="1385"/>
                </a:lnTo>
                <a:lnTo>
                  <a:pt x="368" y="1385"/>
                </a:lnTo>
                <a:lnTo>
                  <a:pt x="368" y="1385"/>
                </a:lnTo>
                <a:lnTo>
                  <a:pt x="368" y="1385"/>
                </a:lnTo>
                <a:lnTo>
                  <a:pt x="368" y="1385"/>
                </a:lnTo>
                <a:lnTo>
                  <a:pt x="368" y="1385"/>
                </a:lnTo>
                <a:lnTo>
                  <a:pt x="368" y="1385"/>
                </a:lnTo>
                <a:lnTo>
                  <a:pt x="368" y="1385"/>
                </a:lnTo>
                <a:lnTo>
                  <a:pt x="369" y="1385"/>
                </a:lnTo>
                <a:lnTo>
                  <a:pt x="369" y="1385"/>
                </a:lnTo>
                <a:lnTo>
                  <a:pt x="369" y="1385"/>
                </a:lnTo>
                <a:lnTo>
                  <a:pt x="369" y="1385"/>
                </a:lnTo>
                <a:lnTo>
                  <a:pt x="369" y="1385"/>
                </a:lnTo>
                <a:lnTo>
                  <a:pt x="369" y="1385"/>
                </a:lnTo>
                <a:lnTo>
                  <a:pt x="369" y="1385"/>
                </a:lnTo>
                <a:lnTo>
                  <a:pt x="369" y="1385"/>
                </a:lnTo>
                <a:lnTo>
                  <a:pt x="369" y="1385"/>
                </a:lnTo>
                <a:lnTo>
                  <a:pt x="369" y="1385"/>
                </a:lnTo>
                <a:lnTo>
                  <a:pt x="369" y="1385"/>
                </a:lnTo>
                <a:lnTo>
                  <a:pt x="370" y="1385"/>
                </a:lnTo>
                <a:lnTo>
                  <a:pt x="370" y="1385"/>
                </a:lnTo>
                <a:lnTo>
                  <a:pt x="370" y="1385"/>
                </a:lnTo>
                <a:lnTo>
                  <a:pt x="370" y="1385"/>
                </a:lnTo>
                <a:lnTo>
                  <a:pt x="370" y="1385"/>
                </a:lnTo>
                <a:lnTo>
                  <a:pt x="370" y="1384"/>
                </a:lnTo>
                <a:lnTo>
                  <a:pt x="370" y="1384"/>
                </a:lnTo>
                <a:lnTo>
                  <a:pt x="370" y="1384"/>
                </a:lnTo>
                <a:lnTo>
                  <a:pt x="370" y="1384"/>
                </a:lnTo>
                <a:lnTo>
                  <a:pt x="370" y="1384"/>
                </a:lnTo>
                <a:lnTo>
                  <a:pt x="370" y="1384"/>
                </a:lnTo>
                <a:lnTo>
                  <a:pt x="370" y="1384"/>
                </a:lnTo>
                <a:lnTo>
                  <a:pt x="370" y="1384"/>
                </a:lnTo>
                <a:lnTo>
                  <a:pt x="370" y="1384"/>
                </a:lnTo>
                <a:lnTo>
                  <a:pt x="370" y="1384"/>
                </a:lnTo>
                <a:lnTo>
                  <a:pt x="370" y="1384"/>
                </a:lnTo>
                <a:lnTo>
                  <a:pt x="371" y="1384"/>
                </a:lnTo>
                <a:lnTo>
                  <a:pt x="371" y="1384"/>
                </a:lnTo>
                <a:lnTo>
                  <a:pt x="371" y="1384"/>
                </a:lnTo>
                <a:lnTo>
                  <a:pt x="371" y="1384"/>
                </a:lnTo>
                <a:lnTo>
                  <a:pt x="371" y="1384"/>
                </a:lnTo>
                <a:lnTo>
                  <a:pt x="371" y="1384"/>
                </a:lnTo>
                <a:lnTo>
                  <a:pt x="371" y="1384"/>
                </a:lnTo>
                <a:lnTo>
                  <a:pt x="371" y="1384"/>
                </a:lnTo>
                <a:lnTo>
                  <a:pt x="371" y="1384"/>
                </a:lnTo>
                <a:lnTo>
                  <a:pt x="371" y="1384"/>
                </a:lnTo>
                <a:lnTo>
                  <a:pt x="371" y="1384"/>
                </a:lnTo>
                <a:lnTo>
                  <a:pt x="371" y="1384"/>
                </a:lnTo>
                <a:lnTo>
                  <a:pt x="371" y="1384"/>
                </a:lnTo>
                <a:lnTo>
                  <a:pt x="371" y="1384"/>
                </a:lnTo>
                <a:lnTo>
                  <a:pt x="371" y="1384"/>
                </a:lnTo>
                <a:lnTo>
                  <a:pt x="371" y="1384"/>
                </a:lnTo>
                <a:lnTo>
                  <a:pt x="371" y="1384"/>
                </a:lnTo>
                <a:lnTo>
                  <a:pt x="372" y="1384"/>
                </a:lnTo>
                <a:lnTo>
                  <a:pt x="372" y="1384"/>
                </a:lnTo>
                <a:lnTo>
                  <a:pt x="372" y="1384"/>
                </a:lnTo>
                <a:lnTo>
                  <a:pt x="372" y="1384"/>
                </a:lnTo>
                <a:lnTo>
                  <a:pt x="372" y="1384"/>
                </a:lnTo>
                <a:lnTo>
                  <a:pt x="372" y="1384"/>
                </a:lnTo>
                <a:lnTo>
                  <a:pt x="372" y="1384"/>
                </a:lnTo>
                <a:lnTo>
                  <a:pt x="372" y="1384"/>
                </a:lnTo>
                <a:lnTo>
                  <a:pt x="372" y="1384"/>
                </a:lnTo>
                <a:lnTo>
                  <a:pt x="372" y="1384"/>
                </a:lnTo>
                <a:lnTo>
                  <a:pt x="372" y="1383"/>
                </a:lnTo>
                <a:lnTo>
                  <a:pt x="372" y="1383"/>
                </a:lnTo>
                <a:lnTo>
                  <a:pt x="372" y="1383"/>
                </a:lnTo>
                <a:lnTo>
                  <a:pt x="372" y="1383"/>
                </a:lnTo>
                <a:lnTo>
                  <a:pt x="372" y="1383"/>
                </a:lnTo>
                <a:lnTo>
                  <a:pt x="372" y="1383"/>
                </a:lnTo>
                <a:lnTo>
                  <a:pt x="372" y="1383"/>
                </a:lnTo>
                <a:lnTo>
                  <a:pt x="373" y="1383"/>
                </a:lnTo>
                <a:lnTo>
                  <a:pt x="373" y="1383"/>
                </a:lnTo>
                <a:lnTo>
                  <a:pt x="373" y="1383"/>
                </a:lnTo>
                <a:lnTo>
                  <a:pt x="373" y="1383"/>
                </a:lnTo>
                <a:lnTo>
                  <a:pt x="373" y="1383"/>
                </a:lnTo>
                <a:lnTo>
                  <a:pt x="373" y="1383"/>
                </a:lnTo>
                <a:lnTo>
                  <a:pt x="373" y="1383"/>
                </a:lnTo>
                <a:lnTo>
                  <a:pt x="373" y="1383"/>
                </a:lnTo>
                <a:lnTo>
                  <a:pt x="373" y="1383"/>
                </a:lnTo>
                <a:lnTo>
                  <a:pt x="373" y="1383"/>
                </a:lnTo>
                <a:lnTo>
                  <a:pt x="374" y="1383"/>
                </a:lnTo>
                <a:lnTo>
                  <a:pt x="374" y="1383"/>
                </a:lnTo>
                <a:lnTo>
                  <a:pt x="374" y="1383"/>
                </a:lnTo>
                <a:lnTo>
                  <a:pt x="374" y="1383"/>
                </a:lnTo>
                <a:lnTo>
                  <a:pt x="374" y="1383"/>
                </a:lnTo>
                <a:lnTo>
                  <a:pt x="374" y="1383"/>
                </a:lnTo>
                <a:lnTo>
                  <a:pt x="374" y="1383"/>
                </a:lnTo>
                <a:lnTo>
                  <a:pt x="374" y="1383"/>
                </a:lnTo>
                <a:lnTo>
                  <a:pt x="374" y="1383"/>
                </a:lnTo>
                <a:lnTo>
                  <a:pt x="374" y="1383"/>
                </a:lnTo>
                <a:lnTo>
                  <a:pt x="374" y="1383"/>
                </a:lnTo>
                <a:lnTo>
                  <a:pt x="374" y="1383"/>
                </a:lnTo>
                <a:lnTo>
                  <a:pt x="374" y="1383"/>
                </a:lnTo>
                <a:lnTo>
                  <a:pt x="374" y="1383"/>
                </a:lnTo>
                <a:lnTo>
                  <a:pt x="374" y="1383"/>
                </a:lnTo>
                <a:lnTo>
                  <a:pt x="374" y="1383"/>
                </a:lnTo>
                <a:lnTo>
                  <a:pt x="374" y="1383"/>
                </a:lnTo>
                <a:lnTo>
                  <a:pt x="375" y="1383"/>
                </a:lnTo>
                <a:lnTo>
                  <a:pt x="375" y="1382"/>
                </a:lnTo>
                <a:lnTo>
                  <a:pt x="375" y="1382"/>
                </a:lnTo>
                <a:lnTo>
                  <a:pt x="375" y="1382"/>
                </a:lnTo>
                <a:lnTo>
                  <a:pt x="375" y="1382"/>
                </a:lnTo>
                <a:lnTo>
                  <a:pt x="375" y="1382"/>
                </a:lnTo>
                <a:lnTo>
                  <a:pt x="375" y="1382"/>
                </a:lnTo>
                <a:lnTo>
                  <a:pt x="375" y="1382"/>
                </a:lnTo>
                <a:lnTo>
                  <a:pt x="375" y="1382"/>
                </a:lnTo>
                <a:lnTo>
                  <a:pt x="375" y="1382"/>
                </a:lnTo>
                <a:lnTo>
                  <a:pt x="375" y="1382"/>
                </a:lnTo>
                <a:lnTo>
                  <a:pt x="375" y="1382"/>
                </a:lnTo>
                <a:lnTo>
                  <a:pt x="375" y="1382"/>
                </a:lnTo>
                <a:lnTo>
                  <a:pt x="375" y="1382"/>
                </a:lnTo>
                <a:lnTo>
                  <a:pt x="375" y="1382"/>
                </a:lnTo>
                <a:lnTo>
                  <a:pt x="375" y="1382"/>
                </a:lnTo>
                <a:lnTo>
                  <a:pt x="375" y="1382"/>
                </a:lnTo>
                <a:lnTo>
                  <a:pt x="376" y="1382"/>
                </a:lnTo>
                <a:lnTo>
                  <a:pt x="376" y="1382"/>
                </a:lnTo>
                <a:lnTo>
                  <a:pt x="376" y="1382"/>
                </a:lnTo>
                <a:lnTo>
                  <a:pt x="376" y="1382"/>
                </a:lnTo>
                <a:lnTo>
                  <a:pt x="376" y="1382"/>
                </a:lnTo>
                <a:lnTo>
                  <a:pt x="376" y="1382"/>
                </a:lnTo>
                <a:lnTo>
                  <a:pt x="376" y="1382"/>
                </a:lnTo>
                <a:lnTo>
                  <a:pt x="376" y="1382"/>
                </a:lnTo>
                <a:lnTo>
                  <a:pt x="376" y="1382"/>
                </a:lnTo>
                <a:lnTo>
                  <a:pt x="376" y="1382"/>
                </a:lnTo>
                <a:lnTo>
                  <a:pt x="377" y="1382"/>
                </a:lnTo>
                <a:lnTo>
                  <a:pt x="377" y="1382"/>
                </a:lnTo>
                <a:lnTo>
                  <a:pt x="377" y="1382"/>
                </a:lnTo>
                <a:lnTo>
                  <a:pt x="377" y="1382"/>
                </a:lnTo>
                <a:lnTo>
                  <a:pt x="377" y="1382"/>
                </a:lnTo>
                <a:lnTo>
                  <a:pt x="377" y="1382"/>
                </a:lnTo>
                <a:lnTo>
                  <a:pt x="377" y="1382"/>
                </a:lnTo>
                <a:lnTo>
                  <a:pt x="377" y="1382"/>
                </a:lnTo>
                <a:lnTo>
                  <a:pt x="377" y="1381"/>
                </a:lnTo>
                <a:lnTo>
                  <a:pt x="377" y="1381"/>
                </a:lnTo>
                <a:lnTo>
                  <a:pt x="377" y="1381"/>
                </a:lnTo>
                <a:lnTo>
                  <a:pt x="377" y="1381"/>
                </a:lnTo>
                <a:lnTo>
                  <a:pt x="377" y="1381"/>
                </a:lnTo>
                <a:lnTo>
                  <a:pt x="377" y="1381"/>
                </a:lnTo>
                <a:lnTo>
                  <a:pt x="377" y="1381"/>
                </a:lnTo>
                <a:lnTo>
                  <a:pt x="377" y="1381"/>
                </a:lnTo>
                <a:lnTo>
                  <a:pt x="377" y="1381"/>
                </a:lnTo>
                <a:lnTo>
                  <a:pt x="378" y="1381"/>
                </a:lnTo>
                <a:lnTo>
                  <a:pt x="378" y="1381"/>
                </a:lnTo>
                <a:lnTo>
                  <a:pt x="378" y="1381"/>
                </a:lnTo>
                <a:lnTo>
                  <a:pt x="378" y="1381"/>
                </a:lnTo>
                <a:lnTo>
                  <a:pt x="378" y="1381"/>
                </a:lnTo>
                <a:lnTo>
                  <a:pt x="378" y="1381"/>
                </a:lnTo>
                <a:lnTo>
                  <a:pt x="378" y="1381"/>
                </a:lnTo>
                <a:lnTo>
                  <a:pt x="378" y="1381"/>
                </a:lnTo>
                <a:lnTo>
                  <a:pt x="378" y="1381"/>
                </a:lnTo>
                <a:lnTo>
                  <a:pt x="378" y="1381"/>
                </a:lnTo>
                <a:lnTo>
                  <a:pt x="378" y="1381"/>
                </a:lnTo>
                <a:lnTo>
                  <a:pt x="378" y="1381"/>
                </a:lnTo>
                <a:lnTo>
                  <a:pt x="378" y="1381"/>
                </a:lnTo>
                <a:lnTo>
                  <a:pt x="378" y="1380"/>
                </a:lnTo>
                <a:lnTo>
                  <a:pt x="378" y="1380"/>
                </a:lnTo>
                <a:lnTo>
                  <a:pt x="378" y="1380"/>
                </a:lnTo>
                <a:lnTo>
                  <a:pt x="378" y="1380"/>
                </a:lnTo>
                <a:lnTo>
                  <a:pt x="379" y="1380"/>
                </a:lnTo>
                <a:lnTo>
                  <a:pt x="379" y="1380"/>
                </a:lnTo>
                <a:lnTo>
                  <a:pt x="379" y="1380"/>
                </a:lnTo>
                <a:lnTo>
                  <a:pt x="379" y="1380"/>
                </a:lnTo>
                <a:lnTo>
                  <a:pt x="379" y="1380"/>
                </a:lnTo>
                <a:lnTo>
                  <a:pt x="379" y="1380"/>
                </a:lnTo>
                <a:lnTo>
                  <a:pt x="379" y="1380"/>
                </a:lnTo>
                <a:lnTo>
                  <a:pt x="379" y="1380"/>
                </a:lnTo>
                <a:lnTo>
                  <a:pt x="379" y="1380"/>
                </a:lnTo>
                <a:lnTo>
                  <a:pt x="379" y="1380"/>
                </a:lnTo>
                <a:lnTo>
                  <a:pt x="379" y="1380"/>
                </a:lnTo>
                <a:lnTo>
                  <a:pt x="379" y="1380"/>
                </a:lnTo>
                <a:lnTo>
                  <a:pt x="379" y="1380"/>
                </a:lnTo>
                <a:lnTo>
                  <a:pt x="379" y="1380"/>
                </a:lnTo>
                <a:lnTo>
                  <a:pt x="379" y="1380"/>
                </a:lnTo>
                <a:lnTo>
                  <a:pt x="379" y="1380"/>
                </a:lnTo>
                <a:lnTo>
                  <a:pt x="380" y="1380"/>
                </a:lnTo>
                <a:lnTo>
                  <a:pt x="380" y="1380"/>
                </a:lnTo>
                <a:lnTo>
                  <a:pt x="380" y="1380"/>
                </a:lnTo>
                <a:lnTo>
                  <a:pt x="380" y="1380"/>
                </a:lnTo>
                <a:lnTo>
                  <a:pt x="380" y="1380"/>
                </a:lnTo>
                <a:lnTo>
                  <a:pt x="380" y="1380"/>
                </a:lnTo>
                <a:lnTo>
                  <a:pt x="380" y="1380"/>
                </a:lnTo>
                <a:lnTo>
                  <a:pt x="380" y="1380"/>
                </a:lnTo>
                <a:lnTo>
                  <a:pt x="380" y="1380"/>
                </a:lnTo>
                <a:lnTo>
                  <a:pt x="380" y="1380"/>
                </a:lnTo>
                <a:lnTo>
                  <a:pt x="380" y="1380"/>
                </a:lnTo>
                <a:lnTo>
                  <a:pt x="381" y="1380"/>
                </a:lnTo>
                <a:lnTo>
                  <a:pt x="381" y="1379"/>
                </a:lnTo>
                <a:lnTo>
                  <a:pt x="381" y="1379"/>
                </a:lnTo>
                <a:lnTo>
                  <a:pt x="381" y="1379"/>
                </a:lnTo>
                <a:lnTo>
                  <a:pt x="381" y="1379"/>
                </a:lnTo>
                <a:lnTo>
                  <a:pt x="381" y="1379"/>
                </a:lnTo>
                <a:lnTo>
                  <a:pt x="381" y="1379"/>
                </a:lnTo>
                <a:lnTo>
                  <a:pt x="381" y="1379"/>
                </a:lnTo>
                <a:lnTo>
                  <a:pt x="381" y="1379"/>
                </a:lnTo>
                <a:lnTo>
                  <a:pt x="381" y="1379"/>
                </a:lnTo>
                <a:lnTo>
                  <a:pt x="381" y="1379"/>
                </a:lnTo>
                <a:lnTo>
                  <a:pt x="381" y="1379"/>
                </a:lnTo>
                <a:lnTo>
                  <a:pt x="381" y="1379"/>
                </a:lnTo>
                <a:lnTo>
                  <a:pt x="381" y="1379"/>
                </a:lnTo>
                <a:lnTo>
                  <a:pt x="381" y="1379"/>
                </a:lnTo>
                <a:lnTo>
                  <a:pt x="381" y="1379"/>
                </a:lnTo>
                <a:lnTo>
                  <a:pt x="382" y="1379"/>
                </a:lnTo>
                <a:lnTo>
                  <a:pt x="382" y="1379"/>
                </a:lnTo>
                <a:lnTo>
                  <a:pt x="382" y="1379"/>
                </a:lnTo>
                <a:lnTo>
                  <a:pt x="382" y="1379"/>
                </a:lnTo>
                <a:lnTo>
                  <a:pt x="382" y="1379"/>
                </a:lnTo>
                <a:lnTo>
                  <a:pt x="382" y="1379"/>
                </a:lnTo>
                <a:lnTo>
                  <a:pt x="382" y="1379"/>
                </a:lnTo>
                <a:lnTo>
                  <a:pt x="382" y="1379"/>
                </a:lnTo>
                <a:lnTo>
                  <a:pt x="382" y="1379"/>
                </a:lnTo>
                <a:lnTo>
                  <a:pt x="382" y="1379"/>
                </a:lnTo>
                <a:lnTo>
                  <a:pt x="382" y="1379"/>
                </a:lnTo>
                <a:lnTo>
                  <a:pt x="382" y="1379"/>
                </a:lnTo>
                <a:lnTo>
                  <a:pt x="382" y="1379"/>
                </a:lnTo>
                <a:lnTo>
                  <a:pt x="382" y="1379"/>
                </a:lnTo>
                <a:lnTo>
                  <a:pt x="382" y="1379"/>
                </a:lnTo>
                <a:lnTo>
                  <a:pt x="382" y="1379"/>
                </a:lnTo>
                <a:lnTo>
                  <a:pt x="382" y="1378"/>
                </a:lnTo>
                <a:lnTo>
                  <a:pt x="383" y="1378"/>
                </a:lnTo>
                <a:lnTo>
                  <a:pt x="383" y="1378"/>
                </a:lnTo>
                <a:lnTo>
                  <a:pt x="383" y="1378"/>
                </a:lnTo>
                <a:lnTo>
                  <a:pt x="383" y="1378"/>
                </a:lnTo>
                <a:lnTo>
                  <a:pt x="383" y="1378"/>
                </a:lnTo>
                <a:lnTo>
                  <a:pt x="383" y="1378"/>
                </a:lnTo>
                <a:lnTo>
                  <a:pt x="383" y="1378"/>
                </a:lnTo>
                <a:lnTo>
                  <a:pt x="383" y="1378"/>
                </a:lnTo>
                <a:lnTo>
                  <a:pt x="383" y="1378"/>
                </a:lnTo>
                <a:lnTo>
                  <a:pt x="383" y="1378"/>
                </a:lnTo>
                <a:lnTo>
                  <a:pt x="383" y="1378"/>
                </a:lnTo>
                <a:lnTo>
                  <a:pt x="383" y="1378"/>
                </a:lnTo>
                <a:lnTo>
                  <a:pt x="383" y="1378"/>
                </a:lnTo>
                <a:lnTo>
                  <a:pt x="383" y="1378"/>
                </a:lnTo>
                <a:lnTo>
                  <a:pt x="383" y="1378"/>
                </a:lnTo>
                <a:lnTo>
                  <a:pt x="383" y="1378"/>
                </a:lnTo>
                <a:lnTo>
                  <a:pt x="383" y="1378"/>
                </a:lnTo>
                <a:lnTo>
                  <a:pt x="384" y="1378"/>
                </a:lnTo>
                <a:lnTo>
                  <a:pt x="384" y="1378"/>
                </a:lnTo>
                <a:lnTo>
                  <a:pt x="384" y="1378"/>
                </a:lnTo>
                <a:lnTo>
                  <a:pt x="384" y="1378"/>
                </a:lnTo>
                <a:lnTo>
                  <a:pt x="384" y="1378"/>
                </a:lnTo>
                <a:lnTo>
                  <a:pt x="384" y="1378"/>
                </a:lnTo>
                <a:lnTo>
                  <a:pt x="384" y="1378"/>
                </a:lnTo>
                <a:lnTo>
                  <a:pt x="384" y="1378"/>
                </a:lnTo>
                <a:lnTo>
                  <a:pt x="384" y="1378"/>
                </a:lnTo>
                <a:lnTo>
                  <a:pt x="384" y="1378"/>
                </a:lnTo>
                <a:lnTo>
                  <a:pt x="384" y="1378"/>
                </a:lnTo>
                <a:lnTo>
                  <a:pt x="385" y="1378"/>
                </a:lnTo>
                <a:lnTo>
                  <a:pt x="385" y="1377"/>
                </a:lnTo>
                <a:lnTo>
                  <a:pt x="385" y="1377"/>
                </a:lnTo>
                <a:lnTo>
                  <a:pt x="385" y="1377"/>
                </a:lnTo>
                <a:lnTo>
                  <a:pt x="385" y="1377"/>
                </a:lnTo>
                <a:lnTo>
                  <a:pt x="385" y="1377"/>
                </a:lnTo>
                <a:lnTo>
                  <a:pt x="385" y="1377"/>
                </a:lnTo>
                <a:lnTo>
                  <a:pt x="385" y="1377"/>
                </a:lnTo>
                <a:lnTo>
                  <a:pt x="385" y="1377"/>
                </a:lnTo>
                <a:lnTo>
                  <a:pt x="385" y="1377"/>
                </a:lnTo>
                <a:lnTo>
                  <a:pt x="385" y="1377"/>
                </a:lnTo>
                <a:lnTo>
                  <a:pt x="385" y="1377"/>
                </a:lnTo>
                <a:lnTo>
                  <a:pt x="385" y="1377"/>
                </a:lnTo>
                <a:lnTo>
                  <a:pt x="385" y="1377"/>
                </a:lnTo>
                <a:lnTo>
                  <a:pt x="385" y="1377"/>
                </a:lnTo>
                <a:lnTo>
                  <a:pt x="385" y="1377"/>
                </a:lnTo>
                <a:lnTo>
                  <a:pt x="385" y="1377"/>
                </a:lnTo>
                <a:lnTo>
                  <a:pt x="386" y="1377"/>
                </a:lnTo>
                <a:lnTo>
                  <a:pt x="386" y="1377"/>
                </a:lnTo>
                <a:lnTo>
                  <a:pt x="386" y="1377"/>
                </a:lnTo>
                <a:lnTo>
                  <a:pt x="386" y="1376"/>
                </a:lnTo>
                <a:lnTo>
                  <a:pt x="386" y="1376"/>
                </a:lnTo>
                <a:lnTo>
                  <a:pt x="386" y="1376"/>
                </a:lnTo>
                <a:lnTo>
                  <a:pt x="386" y="1376"/>
                </a:lnTo>
                <a:lnTo>
                  <a:pt x="386" y="1376"/>
                </a:lnTo>
                <a:lnTo>
                  <a:pt x="386" y="1376"/>
                </a:lnTo>
                <a:lnTo>
                  <a:pt x="386" y="1376"/>
                </a:lnTo>
                <a:lnTo>
                  <a:pt x="386" y="1376"/>
                </a:lnTo>
                <a:lnTo>
                  <a:pt x="386" y="1376"/>
                </a:lnTo>
                <a:lnTo>
                  <a:pt x="386" y="1376"/>
                </a:lnTo>
                <a:lnTo>
                  <a:pt x="386" y="1376"/>
                </a:lnTo>
                <a:lnTo>
                  <a:pt x="386" y="1376"/>
                </a:lnTo>
                <a:lnTo>
                  <a:pt x="386" y="1376"/>
                </a:lnTo>
                <a:lnTo>
                  <a:pt x="387" y="1376"/>
                </a:lnTo>
                <a:lnTo>
                  <a:pt x="387" y="1376"/>
                </a:lnTo>
                <a:lnTo>
                  <a:pt x="387" y="1376"/>
                </a:lnTo>
                <a:lnTo>
                  <a:pt x="387" y="1376"/>
                </a:lnTo>
                <a:lnTo>
                  <a:pt x="387" y="1376"/>
                </a:lnTo>
                <a:lnTo>
                  <a:pt x="387" y="1376"/>
                </a:lnTo>
                <a:lnTo>
                  <a:pt x="387" y="1376"/>
                </a:lnTo>
                <a:lnTo>
                  <a:pt x="387" y="1376"/>
                </a:lnTo>
                <a:lnTo>
                  <a:pt x="387" y="1376"/>
                </a:lnTo>
                <a:lnTo>
                  <a:pt x="387" y="1376"/>
                </a:lnTo>
                <a:lnTo>
                  <a:pt x="387" y="1376"/>
                </a:lnTo>
                <a:lnTo>
                  <a:pt x="388" y="1376"/>
                </a:lnTo>
                <a:lnTo>
                  <a:pt x="388" y="1376"/>
                </a:lnTo>
                <a:lnTo>
                  <a:pt x="388" y="1376"/>
                </a:lnTo>
                <a:lnTo>
                  <a:pt x="388" y="1375"/>
                </a:lnTo>
                <a:lnTo>
                  <a:pt x="388" y="1375"/>
                </a:lnTo>
                <a:lnTo>
                  <a:pt x="388" y="1375"/>
                </a:lnTo>
                <a:lnTo>
                  <a:pt x="388" y="1375"/>
                </a:lnTo>
                <a:lnTo>
                  <a:pt x="388" y="1375"/>
                </a:lnTo>
                <a:lnTo>
                  <a:pt x="388" y="1375"/>
                </a:lnTo>
                <a:lnTo>
                  <a:pt x="388" y="1375"/>
                </a:lnTo>
                <a:lnTo>
                  <a:pt x="388" y="1375"/>
                </a:lnTo>
                <a:lnTo>
                  <a:pt x="388" y="1375"/>
                </a:lnTo>
                <a:lnTo>
                  <a:pt x="388" y="1375"/>
                </a:lnTo>
                <a:lnTo>
                  <a:pt x="388" y="1375"/>
                </a:lnTo>
                <a:lnTo>
                  <a:pt x="388" y="1375"/>
                </a:lnTo>
                <a:lnTo>
                  <a:pt x="388" y="1375"/>
                </a:lnTo>
                <a:lnTo>
                  <a:pt x="389" y="1375"/>
                </a:lnTo>
                <a:lnTo>
                  <a:pt x="389" y="1375"/>
                </a:lnTo>
                <a:lnTo>
                  <a:pt x="389" y="1375"/>
                </a:lnTo>
                <a:lnTo>
                  <a:pt x="389" y="1375"/>
                </a:lnTo>
                <a:lnTo>
                  <a:pt x="389" y="1375"/>
                </a:lnTo>
                <a:lnTo>
                  <a:pt x="389" y="1375"/>
                </a:lnTo>
                <a:lnTo>
                  <a:pt x="389" y="1375"/>
                </a:lnTo>
                <a:lnTo>
                  <a:pt x="389" y="1375"/>
                </a:lnTo>
                <a:lnTo>
                  <a:pt x="389" y="1375"/>
                </a:lnTo>
                <a:lnTo>
                  <a:pt x="389" y="1375"/>
                </a:lnTo>
                <a:lnTo>
                  <a:pt x="389" y="1375"/>
                </a:lnTo>
                <a:lnTo>
                  <a:pt x="389" y="1375"/>
                </a:lnTo>
                <a:lnTo>
                  <a:pt x="389" y="1375"/>
                </a:lnTo>
                <a:lnTo>
                  <a:pt x="389" y="1375"/>
                </a:lnTo>
                <a:lnTo>
                  <a:pt x="389" y="1374"/>
                </a:lnTo>
                <a:lnTo>
                  <a:pt x="389" y="1374"/>
                </a:lnTo>
                <a:lnTo>
                  <a:pt x="389" y="1374"/>
                </a:lnTo>
                <a:lnTo>
                  <a:pt x="390" y="1374"/>
                </a:lnTo>
                <a:lnTo>
                  <a:pt x="390" y="1374"/>
                </a:lnTo>
                <a:lnTo>
                  <a:pt x="390" y="1374"/>
                </a:lnTo>
                <a:lnTo>
                  <a:pt x="390" y="1374"/>
                </a:lnTo>
                <a:lnTo>
                  <a:pt x="390" y="1374"/>
                </a:lnTo>
                <a:lnTo>
                  <a:pt x="390" y="1374"/>
                </a:lnTo>
                <a:lnTo>
                  <a:pt x="390" y="1374"/>
                </a:lnTo>
                <a:lnTo>
                  <a:pt x="390" y="1374"/>
                </a:lnTo>
                <a:lnTo>
                  <a:pt x="390" y="1374"/>
                </a:lnTo>
                <a:lnTo>
                  <a:pt x="390" y="1374"/>
                </a:lnTo>
                <a:lnTo>
                  <a:pt x="390" y="1374"/>
                </a:lnTo>
                <a:lnTo>
                  <a:pt x="390" y="1374"/>
                </a:lnTo>
                <a:lnTo>
                  <a:pt x="390" y="1374"/>
                </a:lnTo>
                <a:lnTo>
                  <a:pt x="390" y="1374"/>
                </a:lnTo>
                <a:lnTo>
                  <a:pt x="390" y="1374"/>
                </a:lnTo>
                <a:lnTo>
                  <a:pt x="390" y="1373"/>
                </a:lnTo>
                <a:lnTo>
                  <a:pt x="391" y="1373"/>
                </a:lnTo>
                <a:lnTo>
                  <a:pt x="391" y="1373"/>
                </a:lnTo>
                <a:lnTo>
                  <a:pt x="391" y="1373"/>
                </a:lnTo>
                <a:lnTo>
                  <a:pt x="391" y="1373"/>
                </a:lnTo>
                <a:lnTo>
                  <a:pt x="391" y="1373"/>
                </a:lnTo>
                <a:lnTo>
                  <a:pt x="391" y="1373"/>
                </a:lnTo>
                <a:lnTo>
                  <a:pt x="391" y="1373"/>
                </a:lnTo>
                <a:lnTo>
                  <a:pt x="391" y="1373"/>
                </a:lnTo>
                <a:lnTo>
                  <a:pt x="391" y="1373"/>
                </a:lnTo>
                <a:lnTo>
                  <a:pt x="391" y="1373"/>
                </a:lnTo>
                <a:lnTo>
                  <a:pt x="391" y="1373"/>
                </a:lnTo>
                <a:lnTo>
                  <a:pt x="392" y="1373"/>
                </a:lnTo>
                <a:lnTo>
                  <a:pt x="392" y="1373"/>
                </a:lnTo>
                <a:lnTo>
                  <a:pt x="392" y="1373"/>
                </a:lnTo>
                <a:lnTo>
                  <a:pt x="392" y="1373"/>
                </a:lnTo>
                <a:lnTo>
                  <a:pt x="392" y="1373"/>
                </a:lnTo>
                <a:lnTo>
                  <a:pt x="392" y="1373"/>
                </a:lnTo>
                <a:lnTo>
                  <a:pt x="392" y="1373"/>
                </a:lnTo>
                <a:lnTo>
                  <a:pt x="392" y="1373"/>
                </a:lnTo>
                <a:lnTo>
                  <a:pt x="392" y="1373"/>
                </a:lnTo>
                <a:lnTo>
                  <a:pt x="392" y="1373"/>
                </a:lnTo>
                <a:lnTo>
                  <a:pt x="392" y="1373"/>
                </a:lnTo>
                <a:lnTo>
                  <a:pt x="392" y="1373"/>
                </a:lnTo>
                <a:lnTo>
                  <a:pt x="392" y="1373"/>
                </a:lnTo>
                <a:lnTo>
                  <a:pt x="392" y="1372"/>
                </a:lnTo>
                <a:lnTo>
                  <a:pt x="392" y="1372"/>
                </a:lnTo>
                <a:lnTo>
                  <a:pt x="392" y="1372"/>
                </a:lnTo>
                <a:lnTo>
                  <a:pt x="392" y="1372"/>
                </a:lnTo>
                <a:lnTo>
                  <a:pt x="393" y="1372"/>
                </a:lnTo>
                <a:lnTo>
                  <a:pt x="393" y="1372"/>
                </a:lnTo>
                <a:lnTo>
                  <a:pt x="393" y="1372"/>
                </a:lnTo>
                <a:lnTo>
                  <a:pt x="393" y="1372"/>
                </a:lnTo>
                <a:lnTo>
                  <a:pt x="393" y="1372"/>
                </a:lnTo>
                <a:lnTo>
                  <a:pt x="393" y="1372"/>
                </a:lnTo>
                <a:lnTo>
                  <a:pt x="393" y="1372"/>
                </a:lnTo>
                <a:lnTo>
                  <a:pt x="393" y="1372"/>
                </a:lnTo>
                <a:lnTo>
                  <a:pt x="393" y="1372"/>
                </a:lnTo>
                <a:lnTo>
                  <a:pt x="393" y="1372"/>
                </a:lnTo>
                <a:lnTo>
                  <a:pt x="393" y="1372"/>
                </a:lnTo>
                <a:lnTo>
                  <a:pt x="393" y="1372"/>
                </a:lnTo>
                <a:lnTo>
                  <a:pt x="393" y="1372"/>
                </a:lnTo>
                <a:lnTo>
                  <a:pt x="393" y="1372"/>
                </a:lnTo>
                <a:lnTo>
                  <a:pt x="393" y="1372"/>
                </a:lnTo>
                <a:lnTo>
                  <a:pt x="393" y="1372"/>
                </a:lnTo>
                <a:lnTo>
                  <a:pt x="393" y="1372"/>
                </a:lnTo>
                <a:lnTo>
                  <a:pt x="394" y="1372"/>
                </a:lnTo>
                <a:lnTo>
                  <a:pt x="394" y="1372"/>
                </a:lnTo>
                <a:lnTo>
                  <a:pt x="394" y="1372"/>
                </a:lnTo>
                <a:lnTo>
                  <a:pt x="394" y="1371"/>
                </a:lnTo>
                <a:lnTo>
                  <a:pt x="394" y="1371"/>
                </a:lnTo>
                <a:lnTo>
                  <a:pt x="394" y="1371"/>
                </a:lnTo>
                <a:lnTo>
                  <a:pt x="394" y="1371"/>
                </a:lnTo>
                <a:lnTo>
                  <a:pt x="394" y="1371"/>
                </a:lnTo>
                <a:lnTo>
                  <a:pt x="394" y="1371"/>
                </a:lnTo>
                <a:lnTo>
                  <a:pt x="394" y="1371"/>
                </a:lnTo>
                <a:lnTo>
                  <a:pt x="395" y="1371"/>
                </a:lnTo>
                <a:lnTo>
                  <a:pt x="395" y="1371"/>
                </a:lnTo>
                <a:lnTo>
                  <a:pt x="395" y="1371"/>
                </a:lnTo>
                <a:lnTo>
                  <a:pt x="395" y="1371"/>
                </a:lnTo>
                <a:lnTo>
                  <a:pt x="395" y="1371"/>
                </a:lnTo>
                <a:lnTo>
                  <a:pt x="395" y="1371"/>
                </a:lnTo>
                <a:lnTo>
                  <a:pt x="395" y="1371"/>
                </a:lnTo>
                <a:lnTo>
                  <a:pt x="395" y="1371"/>
                </a:lnTo>
                <a:lnTo>
                  <a:pt x="395" y="1371"/>
                </a:lnTo>
                <a:lnTo>
                  <a:pt x="395" y="1371"/>
                </a:lnTo>
                <a:lnTo>
                  <a:pt x="395" y="1371"/>
                </a:lnTo>
                <a:lnTo>
                  <a:pt x="395" y="1371"/>
                </a:lnTo>
                <a:lnTo>
                  <a:pt x="395" y="1371"/>
                </a:lnTo>
                <a:lnTo>
                  <a:pt x="395" y="1371"/>
                </a:lnTo>
                <a:lnTo>
                  <a:pt x="395" y="1371"/>
                </a:lnTo>
                <a:lnTo>
                  <a:pt x="395" y="1371"/>
                </a:lnTo>
                <a:lnTo>
                  <a:pt x="395" y="1371"/>
                </a:lnTo>
                <a:lnTo>
                  <a:pt x="396" y="1370"/>
                </a:lnTo>
                <a:lnTo>
                  <a:pt x="396" y="1370"/>
                </a:lnTo>
                <a:lnTo>
                  <a:pt x="396" y="1370"/>
                </a:lnTo>
                <a:lnTo>
                  <a:pt x="396" y="1370"/>
                </a:lnTo>
                <a:lnTo>
                  <a:pt x="396" y="1370"/>
                </a:lnTo>
                <a:lnTo>
                  <a:pt x="396" y="1370"/>
                </a:lnTo>
                <a:lnTo>
                  <a:pt x="396" y="1370"/>
                </a:lnTo>
                <a:lnTo>
                  <a:pt x="396" y="1370"/>
                </a:lnTo>
                <a:lnTo>
                  <a:pt x="396" y="1370"/>
                </a:lnTo>
                <a:lnTo>
                  <a:pt x="396" y="1370"/>
                </a:lnTo>
                <a:lnTo>
                  <a:pt x="396" y="1370"/>
                </a:lnTo>
                <a:lnTo>
                  <a:pt x="396" y="1370"/>
                </a:lnTo>
                <a:lnTo>
                  <a:pt x="396" y="1370"/>
                </a:lnTo>
                <a:lnTo>
                  <a:pt x="396" y="1370"/>
                </a:lnTo>
                <a:lnTo>
                  <a:pt x="396" y="1370"/>
                </a:lnTo>
                <a:lnTo>
                  <a:pt x="396" y="1369"/>
                </a:lnTo>
                <a:lnTo>
                  <a:pt x="396" y="1369"/>
                </a:lnTo>
                <a:lnTo>
                  <a:pt x="397" y="1369"/>
                </a:lnTo>
                <a:lnTo>
                  <a:pt x="397" y="1369"/>
                </a:lnTo>
                <a:lnTo>
                  <a:pt x="397" y="1369"/>
                </a:lnTo>
                <a:lnTo>
                  <a:pt x="397" y="1369"/>
                </a:lnTo>
                <a:lnTo>
                  <a:pt x="397" y="1369"/>
                </a:lnTo>
                <a:lnTo>
                  <a:pt x="397" y="1369"/>
                </a:lnTo>
                <a:lnTo>
                  <a:pt x="397" y="1369"/>
                </a:lnTo>
                <a:lnTo>
                  <a:pt x="397" y="1369"/>
                </a:lnTo>
                <a:lnTo>
                  <a:pt x="397" y="1369"/>
                </a:lnTo>
                <a:lnTo>
                  <a:pt x="397" y="1369"/>
                </a:lnTo>
                <a:lnTo>
                  <a:pt x="397" y="1369"/>
                </a:lnTo>
                <a:lnTo>
                  <a:pt x="397" y="1369"/>
                </a:lnTo>
                <a:lnTo>
                  <a:pt x="397" y="1369"/>
                </a:lnTo>
                <a:lnTo>
                  <a:pt x="397" y="1369"/>
                </a:lnTo>
                <a:lnTo>
                  <a:pt x="397" y="1369"/>
                </a:lnTo>
                <a:lnTo>
                  <a:pt x="397" y="1369"/>
                </a:lnTo>
                <a:lnTo>
                  <a:pt x="398" y="1369"/>
                </a:lnTo>
                <a:lnTo>
                  <a:pt x="398" y="1369"/>
                </a:lnTo>
                <a:lnTo>
                  <a:pt x="398" y="1369"/>
                </a:lnTo>
                <a:lnTo>
                  <a:pt x="398" y="1369"/>
                </a:lnTo>
                <a:lnTo>
                  <a:pt x="398" y="1369"/>
                </a:lnTo>
                <a:lnTo>
                  <a:pt x="398" y="1368"/>
                </a:lnTo>
                <a:lnTo>
                  <a:pt x="398" y="1368"/>
                </a:lnTo>
                <a:lnTo>
                  <a:pt x="398" y="1368"/>
                </a:lnTo>
                <a:lnTo>
                  <a:pt x="398" y="1368"/>
                </a:lnTo>
                <a:lnTo>
                  <a:pt x="398" y="1368"/>
                </a:lnTo>
                <a:lnTo>
                  <a:pt x="398" y="1368"/>
                </a:lnTo>
                <a:lnTo>
                  <a:pt x="399" y="1368"/>
                </a:lnTo>
                <a:lnTo>
                  <a:pt x="399" y="1368"/>
                </a:lnTo>
                <a:lnTo>
                  <a:pt x="399" y="1368"/>
                </a:lnTo>
                <a:lnTo>
                  <a:pt x="399" y="1368"/>
                </a:lnTo>
                <a:lnTo>
                  <a:pt x="399" y="1368"/>
                </a:lnTo>
                <a:lnTo>
                  <a:pt x="399" y="1368"/>
                </a:lnTo>
                <a:lnTo>
                  <a:pt x="399" y="1368"/>
                </a:lnTo>
                <a:lnTo>
                  <a:pt x="399" y="1368"/>
                </a:lnTo>
                <a:lnTo>
                  <a:pt x="399" y="1368"/>
                </a:lnTo>
                <a:lnTo>
                  <a:pt x="399" y="1368"/>
                </a:lnTo>
                <a:lnTo>
                  <a:pt x="399" y="1368"/>
                </a:lnTo>
                <a:lnTo>
                  <a:pt x="399" y="1368"/>
                </a:lnTo>
                <a:lnTo>
                  <a:pt x="399" y="1368"/>
                </a:lnTo>
                <a:lnTo>
                  <a:pt x="399" y="1368"/>
                </a:lnTo>
                <a:lnTo>
                  <a:pt x="399" y="1368"/>
                </a:lnTo>
                <a:lnTo>
                  <a:pt x="399" y="1368"/>
                </a:lnTo>
                <a:lnTo>
                  <a:pt x="399" y="1367"/>
                </a:lnTo>
                <a:lnTo>
                  <a:pt x="400" y="1367"/>
                </a:lnTo>
                <a:lnTo>
                  <a:pt x="400" y="1367"/>
                </a:lnTo>
                <a:lnTo>
                  <a:pt x="400" y="1367"/>
                </a:lnTo>
                <a:lnTo>
                  <a:pt x="400" y="1367"/>
                </a:lnTo>
                <a:lnTo>
                  <a:pt x="400" y="1367"/>
                </a:lnTo>
                <a:lnTo>
                  <a:pt x="400" y="1367"/>
                </a:lnTo>
                <a:lnTo>
                  <a:pt x="400" y="1367"/>
                </a:lnTo>
                <a:lnTo>
                  <a:pt x="400" y="1367"/>
                </a:lnTo>
                <a:lnTo>
                  <a:pt x="400" y="1367"/>
                </a:lnTo>
                <a:lnTo>
                  <a:pt x="400" y="1367"/>
                </a:lnTo>
                <a:lnTo>
                  <a:pt x="400" y="1367"/>
                </a:lnTo>
                <a:lnTo>
                  <a:pt x="400" y="1367"/>
                </a:lnTo>
                <a:lnTo>
                  <a:pt x="400" y="1367"/>
                </a:lnTo>
                <a:lnTo>
                  <a:pt x="400" y="1366"/>
                </a:lnTo>
                <a:lnTo>
                  <a:pt x="400" y="1366"/>
                </a:lnTo>
                <a:lnTo>
                  <a:pt x="400" y="1366"/>
                </a:lnTo>
                <a:lnTo>
                  <a:pt x="401" y="1366"/>
                </a:lnTo>
                <a:lnTo>
                  <a:pt x="401" y="1366"/>
                </a:lnTo>
                <a:lnTo>
                  <a:pt x="401" y="1366"/>
                </a:lnTo>
                <a:lnTo>
                  <a:pt x="401" y="1366"/>
                </a:lnTo>
                <a:lnTo>
                  <a:pt x="401" y="1366"/>
                </a:lnTo>
                <a:lnTo>
                  <a:pt x="401" y="1366"/>
                </a:lnTo>
                <a:lnTo>
                  <a:pt x="401" y="1366"/>
                </a:lnTo>
                <a:lnTo>
                  <a:pt x="401" y="1366"/>
                </a:lnTo>
                <a:lnTo>
                  <a:pt x="401" y="1366"/>
                </a:lnTo>
                <a:lnTo>
                  <a:pt x="401" y="1366"/>
                </a:lnTo>
                <a:lnTo>
                  <a:pt x="401" y="1366"/>
                </a:lnTo>
                <a:lnTo>
                  <a:pt x="401" y="1366"/>
                </a:lnTo>
                <a:lnTo>
                  <a:pt x="401" y="1366"/>
                </a:lnTo>
                <a:lnTo>
                  <a:pt x="401" y="1366"/>
                </a:lnTo>
                <a:lnTo>
                  <a:pt x="401" y="1366"/>
                </a:lnTo>
                <a:lnTo>
                  <a:pt x="401" y="1366"/>
                </a:lnTo>
                <a:lnTo>
                  <a:pt x="401" y="1366"/>
                </a:lnTo>
                <a:lnTo>
                  <a:pt x="402" y="1365"/>
                </a:lnTo>
                <a:lnTo>
                  <a:pt x="402" y="1365"/>
                </a:lnTo>
                <a:lnTo>
                  <a:pt x="402" y="1365"/>
                </a:lnTo>
                <a:lnTo>
                  <a:pt x="402" y="1365"/>
                </a:lnTo>
                <a:lnTo>
                  <a:pt x="402" y="1365"/>
                </a:lnTo>
                <a:lnTo>
                  <a:pt x="402" y="1365"/>
                </a:lnTo>
                <a:lnTo>
                  <a:pt x="402" y="1365"/>
                </a:lnTo>
                <a:lnTo>
                  <a:pt x="402" y="1365"/>
                </a:lnTo>
                <a:lnTo>
                  <a:pt x="402" y="1365"/>
                </a:lnTo>
                <a:lnTo>
                  <a:pt x="402" y="1365"/>
                </a:lnTo>
                <a:lnTo>
                  <a:pt x="402" y="1365"/>
                </a:lnTo>
                <a:lnTo>
                  <a:pt x="403" y="1365"/>
                </a:lnTo>
                <a:lnTo>
                  <a:pt x="403" y="1365"/>
                </a:lnTo>
                <a:lnTo>
                  <a:pt x="403" y="1365"/>
                </a:lnTo>
                <a:lnTo>
                  <a:pt x="403" y="1365"/>
                </a:lnTo>
                <a:lnTo>
                  <a:pt x="403" y="1365"/>
                </a:lnTo>
                <a:lnTo>
                  <a:pt x="403" y="1365"/>
                </a:lnTo>
                <a:lnTo>
                  <a:pt x="403" y="1365"/>
                </a:lnTo>
                <a:lnTo>
                  <a:pt x="403" y="1365"/>
                </a:lnTo>
                <a:lnTo>
                  <a:pt x="403" y="1365"/>
                </a:lnTo>
                <a:lnTo>
                  <a:pt x="403" y="1364"/>
                </a:lnTo>
                <a:lnTo>
                  <a:pt x="403" y="1364"/>
                </a:lnTo>
                <a:lnTo>
                  <a:pt x="403" y="1364"/>
                </a:lnTo>
                <a:lnTo>
                  <a:pt x="403" y="1364"/>
                </a:lnTo>
                <a:lnTo>
                  <a:pt x="403" y="1364"/>
                </a:lnTo>
                <a:lnTo>
                  <a:pt x="403" y="1364"/>
                </a:lnTo>
                <a:lnTo>
                  <a:pt x="403" y="1364"/>
                </a:lnTo>
                <a:lnTo>
                  <a:pt x="404" y="1364"/>
                </a:lnTo>
                <a:lnTo>
                  <a:pt x="404" y="1364"/>
                </a:lnTo>
                <a:lnTo>
                  <a:pt x="404" y="1364"/>
                </a:lnTo>
                <a:lnTo>
                  <a:pt x="404" y="1364"/>
                </a:lnTo>
                <a:lnTo>
                  <a:pt x="404" y="1364"/>
                </a:lnTo>
                <a:lnTo>
                  <a:pt x="404" y="1364"/>
                </a:lnTo>
                <a:lnTo>
                  <a:pt x="404" y="1364"/>
                </a:lnTo>
                <a:lnTo>
                  <a:pt x="404" y="1364"/>
                </a:lnTo>
                <a:lnTo>
                  <a:pt x="404" y="1364"/>
                </a:lnTo>
                <a:lnTo>
                  <a:pt x="404" y="1364"/>
                </a:lnTo>
                <a:lnTo>
                  <a:pt x="404" y="1364"/>
                </a:lnTo>
                <a:lnTo>
                  <a:pt x="404" y="1364"/>
                </a:lnTo>
                <a:lnTo>
                  <a:pt x="404" y="1364"/>
                </a:lnTo>
                <a:lnTo>
                  <a:pt x="404" y="1363"/>
                </a:lnTo>
                <a:lnTo>
                  <a:pt x="404" y="1363"/>
                </a:lnTo>
                <a:lnTo>
                  <a:pt x="404" y="1363"/>
                </a:lnTo>
                <a:lnTo>
                  <a:pt x="404" y="1363"/>
                </a:lnTo>
                <a:lnTo>
                  <a:pt x="405" y="1363"/>
                </a:lnTo>
                <a:lnTo>
                  <a:pt x="405" y="1363"/>
                </a:lnTo>
                <a:lnTo>
                  <a:pt x="405" y="1363"/>
                </a:lnTo>
                <a:lnTo>
                  <a:pt x="405" y="1363"/>
                </a:lnTo>
                <a:lnTo>
                  <a:pt x="405" y="1363"/>
                </a:lnTo>
                <a:lnTo>
                  <a:pt x="405" y="1363"/>
                </a:lnTo>
                <a:lnTo>
                  <a:pt x="405" y="1363"/>
                </a:lnTo>
                <a:lnTo>
                  <a:pt x="405" y="1363"/>
                </a:lnTo>
                <a:lnTo>
                  <a:pt x="405" y="1363"/>
                </a:lnTo>
                <a:lnTo>
                  <a:pt x="405" y="1362"/>
                </a:lnTo>
                <a:lnTo>
                  <a:pt x="405" y="1362"/>
                </a:lnTo>
                <a:lnTo>
                  <a:pt x="406" y="1362"/>
                </a:lnTo>
                <a:lnTo>
                  <a:pt x="406" y="1362"/>
                </a:lnTo>
                <a:lnTo>
                  <a:pt x="406" y="1362"/>
                </a:lnTo>
                <a:lnTo>
                  <a:pt x="406" y="1362"/>
                </a:lnTo>
                <a:lnTo>
                  <a:pt x="406" y="1362"/>
                </a:lnTo>
                <a:lnTo>
                  <a:pt x="406" y="1362"/>
                </a:lnTo>
                <a:lnTo>
                  <a:pt x="406" y="1362"/>
                </a:lnTo>
                <a:lnTo>
                  <a:pt x="406" y="1362"/>
                </a:lnTo>
                <a:lnTo>
                  <a:pt x="406" y="1362"/>
                </a:lnTo>
                <a:lnTo>
                  <a:pt x="406" y="1362"/>
                </a:lnTo>
                <a:lnTo>
                  <a:pt x="406" y="1362"/>
                </a:lnTo>
                <a:lnTo>
                  <a:pt x="406" y="1362"/>
                </a:lnTo>
                <a:lnTo>
                  <a:pt x="406" y="1362"/>
                </a:lnTo>
                <a:lnTo>
                  <a:pt x="406" y="1362"/>
                </a:lnTo>
                <a:lnTo>
                  <a:pt x="406" y="1362"/>
                </a:lnTo>
                <a:lnTo>
                  <a:pt x="406" y="1362"/>
                </a:lnTo>
                <a:lnTo>
                  <a:pt x="407" y="1361"/>
                </a:lnTo>
                <a:lnTo>
                  <a:pt x="407" y="1361"/>
                </a:lnTo>
                <a:lnTo>
                  <a:pt x="407" y="1361"/>
                </a:lnTo>
                <a:lnTo>
                  <a:pt x="407" y="1361"/>
                </a:lnTo>
                <a:lnTo>
                  <a:pt x="407" y="1361"/>
                </a:lnTo>
                <a:lnTo>
                  <a:pt x="407" y="1361"/>
                </a:lnTo>
                <a:lnTo>
                  <a:pt x="407" y="1361"/>
                </a:lnTo>
                <a:lnTo>
                  <a:pt x="407" y="1361"/>
                </a:lnTo>
                <a:lnTo>
                  <a:pt x="407" y="1361"/>
                </a:lnTo>
                <a:lnTo>
                  <a:pt x="407" y="1361"/>
                </a:lnTo>
                <a:lnTo>
                  <a:pt x="407" y="1361"/>
                </a:lnTo>
                <a:lnTo>
                  <a:pt x="407" y="1361"/>
                </a:lnTo>
                <a:lnTo>
                  <a:pt x="407" y="1361"/>
                </a:lnTo>
                <a:lnTo>
                  <a:pt x="407" y="1361"/>
                </a:lnTo>
                <a:lnTo>
                  <a:pt x="407" y="1361"/>
                </a:lnTo>
                <a:lnTo>
                  <a:pt x="407" y="1361"/>
                </a:lnTo>
                <a:lnTo>
                  <a:pt x="407" y="1361"/>
                </a:lnTo>
                <a:lnTo>
                  <a:pt x="408" y="1361"/>
                </a:lnTo>
                <a:lnTo>
                  <a:pt x="408" y="1360"/>
                </a:lnTo>
                <a:lnTo>
                  <a:pt x="408" y="1360"/>
                </a:lnTo>
                <a:lnTo>
                  <a:pt x="408" y="1360"/>
                </a:lnTo>
                <a:lnTo>
                  <a:pt x="408" y="1360"/>
                </a:lnTo>
                <a:lnTo>
                  <a:pt x="408" y="1360"/>
                </a:lnTo>
                <a:lnTo>
                  <a:pt x="408" y="1360"/>
                </a:lnTo>
                <a:lnTo>
                  <a:pt x="408" y="1360"/>
                </a:lnTo>
                <a:lnTo>
                  <a:pt x="408" y="1360"/>
                </a:lnTo>
                <a:lnTo>
                  <a:pt x="408" y="1360"/>
                </a:lnTo>
                <a:lnTo>
                  <a:pt x="408" y="1360"/>
                </a:lnTo>
                <a:lnTo>
                  <a:pt x="408" y="1360"/>
                </a:lnTo>
                <a:lnTo>
                  <a:pt x="408" y="1360"/>
                </a:lnTo>
                <a:lnTo>
                  <a:pt x="408" y="1360"/>
                </a:lnTo>
                <a:lnTo>
                  <a:pt x="408" y="1360"/>
                </a:lnTo>
                <a:lnTo>
                  <a:pt x="408" y="1360"/>
                </a:lnTo>
                <a:lnTo>
                  <a:pt x="409" y="1360"/>
                </a:lnTo>
                <a:lnTo>
                  <a:pt x="409" y="1360"/>
                </a:lnTo>
                <a:lnTo>
                  <a:pt x="409" y="1360"/>
                </a:lnTo>
                <a:lnTo>
                  <a:pt x="409" y="1359"/>
                </a:lnTo>
                <a:lnTo>
                  <a:pt x="409" y="1359"/>
                </a:lnTo>
                <a:lnTo>
                  <a:pt x="409" y="1359"/>
                </a:lnTo>
                <a:lnTo>
                  <a:pt x="409" y="1359"/>
                </a:lnTo>
                <a:lnTo>
                  <a:pt x="409" y="1359"/>
                </a:lnTo>
                <a:lnTo>
                  <a:pt x="409" y="1359"/>
                </a:lnTo>
                <a:lnTo>
                  <a:pt x="409" y="1359"/>
                </a:lnTo>
                <a:lnTo>
                  <a:pt x="409" y="1359"/>
                </a:lnTo>
                <a:lnTo>
                  <a:pt x="410" y="1359"/>
                </a:lnTo>
                <a:lnTo>
                  <a:pt x="410" y="1359"/>
                </a:lnTo>
                <a:lnTo>
                  <a:pt x="410" y="1359"/>
                </a:lnTo>
                <a:lnTo>
                  <a:pt x="410" y="1358"/>
                </a:lnTo>
                <a:lnTo>
                  <a:pt x="410" y="1358"/>
                </a:lnTo>
                <a:lnTo>
                  <a:pt x="410" y="1358"/>
                </a:lnTo>
                <a:lnTo>
                  <a:pt x="410" y="1358"/>
                </a:lnTo>
                <a:lnTo>
                  <a:pt x="410" y="1358"/>
                </a:lnTo>
                <a:lnTo>
                  <a:pt x="410" y="1358"/>
                </a:lnTo>
                <a:lnTo>
                  <a:pt x="410" y="1358"/>
                </a:lnTo>
                <a:lnTo>
                  <a:pt x="410" y="1358"/>
                </a:lnTo>
                <a:lnTo>
                  <a:pt x="410" y="1358"/>
                </a:lnTo>
                <a:lnTo>
                  <a:pt x="410" y="1358"/>
                </a:lnTo>
                <a:lnTo>
                  <a:pt x="410" y="1358"/>
                </a:lnTo>
                <a:lnTo>
                  <a:pt x="410" y="1358"/>
                </a:lnTo>
                <a:lnTo>
                  <a:pt x="410" y="1358"/>
                </a:lnTo>
                <a:lnTo>
                  <a:pt x="410" y="1358"/>
                </a:lnTo>
                <a:lnTo>
                  <a:pt x="411" y="1358"/>
                </a:lnTo>
                <a:lnTo>
                  <a:pt x="411" y="1358"/>
                </a:lnTo>
                <a:lnTo>
                  <a:pt x="411" y="1358"/>
                </a:lnTo>
                <a:lnTo>
                  <a:pt x="411" y="1357"/>
                </a:lnTo>
                <a:lnTo>
                  <a:pt x="411" y="1357"/>
                </a:lnTo>
                <a:lnTo>
                  <a:pt x="411" y="1357"/>
                </a:lnTo>
                <a:lnTo>
                  <a:pt x="411" y="1357"/>
                </a:lnTo>
                <a:lnTo>
                  <a:pt x="411" y="1357"/>
                </a:lnTo>
                <a:lnTo>
                  <a:pt x="411" y="1357"/>
                </a:lnTo>
                <a:lnTo>
                  <a:pt x="411" y="1357"/>
                </a:lnTo>
                <a:lnTo>
                  <a:pt x="411" y="1357"/>
                </a:lnTo>
                <a:lnTo>
                  <a:pt x="411" y="1357"/>
                </a:lnTo>
                <a:lnTo>
                  <a:pt x="411" y="1357"/>
                </a:lnTo>
                <a:lnTo>
                  <a:pt x="411" y="1357"/>
                </a:lnTo>
                <a:lnTo>
                  <a:pt x="411" y="1357"/>
                </a:lnTo>
                <a:lnTo>
                  <a:pt x="411" y="1357"/>
                </a:lnTo>
                <a:lnTo>
                  <a:pt x="411" y="1357"/>
                </a:lnTo>
                <a:lnTo>
                  <a:pt x="412" y="1357"/>
                </a:lnTo>
                <a:lnTo>
                  <a:pt x="412" y="1357"/>
                </a:lnTo>
                <a:lnTo>
                  <a:pt x="412" y="1357"/>
                </a:lnTo>
                <a:lnTo>
                  <a:pt x="412" y="1356"/>
                </a:lnTo>
                <a:lnTo>
                  <a:pt x="412" y="1356"/>
                </a:lnTo>
                <a:lnTo>
                  <a:pt x="412" y="1356"/>
                </a:lnTo>
                <a:lnTo>
                  <a:pt x="412" y="1356"/>
                </a:lnTo>
                <a:lnTo>
                  <a:pt x="412" y="1356"/>
                </a:lnTo>
                <a:lnTo>
                  <a:pt x="412" y="1356"/>
                </a:lnTo>
                <a:lnTo>
                  <a:pt x="412" y="1356"/>
                </a:lnTo>
                <a:lnTo>
                  <a:pt x="413" y="1356"/>
                </a:lnTo>
                <a:lnTo>
                  <a:pt x="413" y="1356"/>
                </a:lnTo>
                <a:lnTo>
                  <a:pt x="413" y="1356"/>
                </a:lnTo>
                <a:lnTo>
                  <a:pt x="413" y="1356"/>
                </a:lnTo>
                <a:lnTo>
                  <a:pt x="413" y="1355"/>
                </a:lnTo>
                <a:lnTo>
                  <a:pt x="413" y="1355"/>
                </a:lnTo>
                <a:lnTo>
                  <a:pt x="413" y="1355"/>
                </a:lnTo>
                <a:lnTo>
                  <a:pt x="413" y="1355"/>
                </a:lnTo>
                <a:lnTo>
                  <a:pt x="413" y="1355"/>
                </a:lnTo>
                <a:lnTo>
                  <a:pt x="413" y="1355"/>
                </a:lnTo>
                <a:lnTo>
                  <a:pt x="413" y="1355"/>
                </a:lnTo>
                <a:lnTo>
                  <a:pt x="413" y="1355"/>
                </a:lnTo>
                <a:lnTo>
                  <a:pt x="413" y="1355"/>
                </a:lnTo>
                <a:lnTo>
                  <a:pt x="413" y="1355"/>
                </a:lnTo>
                <a:lnTo>
                  <a:pt x="413" y="1355"/>
                </a:lnTo>
                <a:lnTo>
                  <a:pt x="413" y="1355"/>
                </a:lnTo>
                <a:lnTo>
                  <a:pt x="413" y="1355"/>
                </a:lnTo>
                <a:lnTo>
                  <a:pt x="414" y="1355"/>
                </a:lnTo>
                <a:lnTo>
                  <a:pt x="414" y="1355"/>
                </a:lnTo>
                <a:lnTo>
                  <a:pt x="414" y="1354"/>
                </a:lnTo>
                <a:lnTo>
                  <a:pt x="414" y="1354"/>
                </a:lnTo>
                <a:lnTo>
                  <a:pt x="414" y="1354"/>
                </a:lnTo>
                <a:lnTo>
                  <a:pt x="414" y="1354"/>
                </a:lnTo>
                <a:lnTo>
                  <a:pt x="414" y="1354"/>
                </a:lnTo>
                <a:lnTo>
                  <a:pt x="414" y="1354"/>
                </a:lnTo>
                <a:lnTo>
                  <a:pt x="414" y="1354"/>
                </a:lnTo>
                <a:lnTo>
                  <a:pt x="414" y="1354"/>
                </a:lnTo>
                <a:lnTo>
                  <a:pt x="414" y="1354"/>
                </a:lnTo>
                <a:lnTo>
                  <a:pt x="414" y="1354"/>
                </a:lnTo>
                <a:lnTo>
                  <a:pt x="414" y="1354"/>
                </a:lnTo>
                <a:lnTo>
                  <a:pt x="414" y="1354"/>
                </a:lnTo>
                <a:lnTo>
                  <a:pt x="414" y="1354"/>
                </a:lnTo>
                <a:lnTo>
                  <a:pt x="414" y="1354"/>
                </a:lnTo>
                <a:lnTo>
                  <a:pt x="414" y="1354"/>
                </a:lnTo>
                <a:lnTo>
                  <a:pt x="415" y="1354"/>
                </a:lnTo>
                <a:lnTo>
                  <a:pt x="415" y="1353"/>
                </a:lnTo>
                <a:lnTo>
                  <a:pt x="415" y="1353"/>
                </a:lnTo>
                <a:lnTo>
                  <a:pt x="415" y="1353"/>
                </a:lnTo>
                <a:lnTo>
                  <a:pt x="415" y="1353"/>
                </a:lnTo>
                <a:lnTo>
                  <a:pt x="415" y="1353"/>
                </a:lnTo>
                <a:lnTo>
                  <a:pt x="415" y="1353"/>
                </a:lnTo>
                <a:lnTo>
                  <a:pt x="415" y="1353"/>
                </a:lnTo>
                <a:lnTo>
                  <a:pt x="415" y="1353"/>
                </a:lnTo>
                <a:lnTo>
                  <a:pt x="415" y="1353"/>
                </a:lnTo>
                <a:lnTo>
                  <a:pt x="415" y="1353"/>
                </a:lnTo>
                <a:lnTo>
                  <a:pt x="415" y="1353"/>
                </a:lnTo>
                <a:lnTo>
                  <a:pt x="415" y="1353"/>
                </a:lnTo>
                <a:lnTo>
                  <a:pt x="415" y="1353"/>
                </a:lnTo>
                <a:lnTo>
                  <a:pt x="415" y="1353"/>
                </a:lnTo>
                <a:lnTo>
                  <a:pt x="415" y="1353"/>
                </a:lnTo>
                <a:lnTo>
                  <a:pt x="416" y="1352"/>
                </a:lnTo>
                <a:lnTo>
                  <a:pt x="416" y="1352"/>
                </a:lnTo>
                <a:lnTo>
                  <a:pt x="416" y="1352"/>
                </a:lnTo>
                <a:lnTo>
                  <a:pt x="416" y="1352"/>
                </a:lnTo>
                <a:lnTo>
                  <a:pt x="416" y="1352"/>
                </a:lnTo>
                <a:lnTo>
                  <a:pt x="416" y="1352"/>
                </a:lnTo>
                <a:lnTo>
                  <a:pt x="416" y="1352"/>
                </a:lnTo>
                <a:lnTo>
                  <a:pt x="416" y="1352"/>
                </a:lnTo>
                <a:lnTo>
                  <a:pt x="416" y="1352"/>
                </a:lnTo>
                <a:lnTo>
                  <a:pt x="416" y="1352"/>
                </a:lnTo>
                <a:lnTo>
                  <a:pt x="416" y="1351"/>
                </a:lnTo>
                <a:lnTo>
                  <a:pt x="417" y="1351"/>
                </a:lnTo>
                <a:lnTo>
                  <a:pt x="417" y="1351"/>
                </a:lnTo>
                <a:lnTo>
                  <a:pt x="417" y="1351"/>
                </a:lnTo>
                <a:lnTo>
                  <a:pt x="417" y="1351"/>
                </a:lnTo>
                <a:lnTo>
                  <a:pt x="417" y="1351"/>
                </a:lnTo>
                <a:lnTo>
                  <a:pt x="417" y="1351"/>
                </a:lnTo>
                <a:lnTo>
                  <a:pt x="417" y="1351"/>
                </a:lnTo>
                <a:lnTo>
                  <a:pt x="417" y="1351"/>
                </a:lnTo>
                <a:lnTo>
                  <a:pt x="417" y="1351"/>
                </a:lnTo>
                <a:lnTo>
                  <a:pt x="417" y="1351"/>
                </a:lnTo>
                <a:lnTo>
                  <a:pt x="417" y="1351"/>
                </a:lnTo>
                <a:lnTo>
                  <a:pt x="417" y="1351"/>
                </a:lnTo>
                <a:lnTo>
                  <a:pt x="417" y="1351"/>
                </a:lnTo>
                <a:lnTo>
                  <a:pt x="417" y="1350"/>
                </a:lnTo>
                <a:lnTo>
                  <a:pt x="417" y="1350"/>
                </a:lnTo>
                <a:lnTo>
                  <a:pt x="417" y="1350"/>
                </a:lnTo>
                <a:lnTo>
                  <a:pt x="417" y="1350"/>
                </a:lnTo>
                <a:lnTo>
                  <a:pt x="418" y="1350"/>
                </a:lnTo>
                <a:lnTo>
                  <a:pt x="418" y="1350"/>
                </a:lnTo>
                <a:lnTo>
                  <a:pt x="418" y="1350"/>
                </a:lnTo>
                <a:lnTo>
                  <a:pt x="418" y="1350"/>
                </a:lnTo>
                <a:lnTo>
                  <a:pt x="418" y="1350"/>
                </a:lnTo>
                <a:lnTo>
                  <a:pt x="418" y="1350"/>
                </a:lnTo>
                <a:lnTo>
                  <a:pt x="418" y="1350"/>
                </a:lnTo>
                <a:lnTo>
                  <a:pt x="418" y="1350"/>
                </a:lnTo>
                <a:lnTo>
                  <a:pt x="418" y="1350"/>
                </a:lnTo>
                <a:lnTo>
                  <a:pt x="418" y="1350"/>
                </a:lnTo>
                <a:lnTo>
                  <a:pt x="418" y="1349"/>
                </a:lnTo>
                <a:lnTo>
                  <a:pt x="418" y="1349"/>
                </a:lnTo>
                <a:lnTo>
                  <a:pt x="418" y="1349"/>
                </a:lnTo>
                <a:lnTo>
                  <a:pt x="418" y="1349"/>
                </a:lnTo>
                <a:lnTo>
                  <a:pt x="418" y="1349"/>
                </a:lnTo>
                <a:lnTo>
                  <a:pt x="418" y="1349"/>
                </a:lnTo>
                <a:lnTo>
                  <a:pt x="419" y="1349"/>
                </a:lnTo>
                <a:lnTo>
                  <a:pt x="419" y="1349"/>
                </a:lnTo>
                <a:lnTo>
                  <a:pt x="419" y="1349"/>
                </a:lnTo>
                <a:lnTo>
                  <a:pt x="419" y="1348"/>
                </a:lnTo>
                <a:lnTo>
                  <a:pt x="419" y="1348"/>
                </a:lnTo>
                <a:lnTo>
                  <a:pt x="419" y="1348"/>
                </a:lnTo>
                <a:lnTo>
                  <a:pt x="419" y="1348"/>
                </a:lnTo>
                <a:lnTo>
                  <a:pt x="419" y="1348"/>
                </a:lnTo>
                <a:lnTo>
                  <a:pt x="419" y="1348"/>
                </a:lnTo>
                <a:lnTo>
                  <a:pt x="419" y="1348"/>
                </a:lnTo>
                <a:lnTo>
                  <a:pt x="419" y="1348"/>
                </a:lnTo>
                <a:lnTo>
                  <a:pt x="419" y="1348"/>
                </a:lnTo>
                <a:lnTo>
                  <a:pt x="419" y="1348"/>
                </a:lnTo>
                <a:lnTo>
                  <a:pt x="419" y="1348"/>
                </a:lnTo>
                <a:lnTo>
                  <a:pt x="419" y="1348"/>
                </a:lnTo>
                <a:lnTo>
                  <a:pt x="419" y="1348"/>
                </a:lnTo>
                <a:lnTo>
                  <a:pt x="419" y="1348"/>
                </a:lnTo>
                <a:lnTo>
                  <a:pt x="420" y="1347"/>
                </a:lnTo>
                <a:lnTo>
                  <a:pt x="420" y="1347"/>
                </a:lnTo>
                <a:lnTo>
                  <a:pt x="420" y="1347"/>
                </a:lnTo>
                <a:lnTo>
                  <a:pt x="420" y="1347"/>
                </a:lnTo>
                <a:lnTo>
                  <a:pt x="420" y="1347"/>
                </a:lnTo>
                <a:lnTo>
                  <a:pt x="420" y="1347"/>
                </a:lnTo>
                <a:lnTo>
                  <a:pt x="420" y="1347"/>
                </a:lnTo>
                <a:lnTo>
                  <a:pt x="420" y="1347"/>
                </a:lnTo>
                <a:lnTo>
                  <a:pt x="420" y="1347"/>
                </a:lnTo>
                <a:lnTo>
                  <a:pt x="420" y="1347"/>
                </a:lnTo>
                <a:lnTo>
                  <a:pt x="421" y="1347"/>
                </a:lnTo>
                <a:lnTo>
                  <a:pt x="421" y="1347"/>
                </a:lnTo>
                <a:lnTo>
                  <a:pt x="421" y="1347"/>
                </a:lnTo>
                <a:lnTo>
                  <a:pt x="421" y="1346"/>
                </a:lnTo>
                <a:lnTo>
                  <a:pt x="421" y="1346"/>
                </a:lnTo>
                <a:lnTo>
                  <a:pt x="421" y="1346"/>
                </a:lnTo>
                <a:lnTo>
                  <a:pt x="421" y="1346"/>
                </a:lnTo>
                <a:lnTo>
                  <a:pt x="421" y="1346"/>
                </a:lnTo>
                <a:lnTo>
                  <a:pt x="421" y="1346"/>
                </a:lnTo>
                <a:lnTo>
                  <a:pt x="421" y="1346"/>
                </a:lnTo>
                <a:lnTo>
                  <a:pt x="421" y="1346"/>
                </a:lnTo>
                <a:lnTo>
                  <a:pt x="421" y="1346"/>
                </a:lnTo>
                <a:lnTo>
                  <a:pt x="421" y="1346"/>
                </a:lnTo>
                <a:lnTo>
                  <a:pt x="421" y="1346"/>
                </a:lnTo>
                <a:lnTo>
                  <a:pt x="421" y="1346"/>
                </a:lnTo>
                <a:lnTo>
                  <a:pt x="421" y="1346"/>
                </a:lnTo>
                <a:lnTo>
                  <a:pt x="421" y="1345"/>
                </a:lnTo>
                <a:lnTo>
                  <a:pt x="422" y="1345"/>
                </a:lnTo>
                <a:lnTo>
                  <a:pt x="422" y="1345"/>
                </a:lnTo>
                <a:lnTo>
                  <a:pt x="422" y="1345"/>
                </a:lnTo>
                <a:lnTo>
                  <a:pt x="422" y="1345"/>
                </a:lnTo>
                <a:lnTo>
                  <a:pt x="422" y="1345"/>
                </a:lnTo>
                <a:lnTo>
                  <a:pt x="422" y="1345"/>
                </a:lnTo>
                <a:lnTo>
                  <a:pt x="422" y="1345"/>
                </a:lnTo>
                <a:lnTo>
                  <a:pt x="422" y="1345"/>
                </a:lnTo>
                <a:lnTo>
                  <a:pt x="422" y="1344"/>
                </a:lnTo>
                <a:lnTo>
                  <a:pt x="422" y="1344"/>
                </a:lnTo>
                <a:lnTo>
                  <a:pt x="422" y="1344"/>
                </a:lnTo>
                <a:lnTo>
                  <a:pt x="422" y="1344"/>
                </a:lnTo>
                <a:lnTo>
                  <a:pt x="422" y="1344"/>
                </a:lnTo>
                <a:lnTo>
                  <a:pt x="422" y="1344"/>
                </a:lnTo>
                <a:lnTo>
                  <a:pt x="422" y="1344"/>
                </a:lnTo>
                <a:lnTo>
                  <a:pt x="422" y="1344"/>
                </a:lnTo>
                <a:lnTo>
                  <a:pt x="422" y="1344"/>
                </a:lnTo>
                <a:lnTo>
                  <a:pt x="423" y="1344"/>
                </a:lnTo>
                <a:lnTo>
                  <a:pt x="423" y="1344"/>
                </a:lnTo>
                <a:lnTo>
                  <a:pt x="423" y="1344"/>
                </a:lnTo>
                <a:lnTo>
                  <a:pt x="423" y="1344"/>
                </a:lnTo>
                <a:lnTo>
                  <a:pt x="423" y="1343"/>
                </a:lnTo>
                <a:lnTo>
                  <a:pt x="423" y="1343"/>
                </a:lnTo>
                <a:lnTo>
                  <a:pt x="423" y="1343"/>
                </a:lnTo>
                <a:lnTo>
                  <a:pt x="423" y="1343"/>
                </a:lnTo>
                <a:lnTo>
                  <a:pt x="423" y="1343"/>
                </a:lnTo>
                <a:lnTo>
                  <a:pt x="423" y="1343"/>
                </a:lnTo>
                <a:lnTo>
                  <a:pt x="423" y="1343"/>
                </a:lnTo>
                <a:lnTo>
                  <a:pt x="424" y="1343"/>
                </a:lnTo>
                <a:lnTo>
                  <a:pt x="424" y="1343"/>
                </a:lnTo>
                <a:lnTo>
                  <a:pt x="424" y="1343"/>
                </a:lnTo>
                <a:lnTo>
                  <a:pt x="424" y="1343"/>
                </a:lnTo>
                <a:lnTo>
                  <a:pt x="424" y="1343"/>
                </a:lnTo>
                <a:lnTo>
                  <a:pt x="424" y="1342"/>
                </a:lnTo>
                <a:lnTo>
                  <a:pt x="424" y="1342"/>
                </a:lnTo>
                <a:lnTo>
                  <a:pt x="424" y="1342"/>
                </a:lnTo>
                <a:lnTo>
                  <a:pt x="424" y="1342"/>
                </a:lnTo>
                <a:lnTo>
                  <a:pt x="424" y="1342"/>
                </a:lnTo>
                <a:lnTo>
                  <a:pt x="424" y="1342"/>
                </a:lnTo>
                <a:lnTo>
                  <a:pt x="424" y="1342"/>
                </a:lnTo>
                <a:lnTo>
                  <a:pt x="424" y="1342"/>
                </a:lnTo>
                <a:lnTo>
                  <a:pt x="424" y="1342"/>
                </a:lnTo>
                <a:lnTo>
                  <a:pt x="424" y="1342"/>
                </a:lnTo>
                <a:lnTo>
                  <a:pt x="424" y="1342"/>
                </a:lnTo>
                <a:lnTo>
                  <a:pt x="424" y="1342"/>
                </a:lnTo>
                <a:lnTo>
                  <a:pt x="425" y="1341"/>
                </a:lnTo>
                <a:lnTo>
                  <a:pt x="425" y="1341"/>
                </a:lnTo>
                <a:lnTo>
                  <a:pt x="425" y="1341"/>
                </a:lnTo>
                <a:lnTo>
                  <a:pt x="425" y="1341"/>
                </a:lnTo>
                <a:lnTo>
                  <a:pt x="425" y="1341"/>
                </a:lnTo>
                <a:lnTo>
                  <a:pt x="425" y="1341"/>
                </a:lnTo>
                <a:lnTo>
                  <a:pt x="425" y="1341"/>
                </a:lnTo>
                <a:lnTo>
                  <a:pt x="425" y="1341"/>
                </a:lnTo>
                <a:lnTo>
                  <a:pt x="425" y="1340"/>
                </a:lnTo>
                <a:lnTo>
                  <a:pt x="425" y="1340"/>
                </a:lnTo>
                <a:lnTo>
                  <a:pt x="425" y="1340"/>
                </a:lnTo>
                <a:lnTo>
                  <a:pt x="425" y="1340"/>
                </a:lnTo>
                <a:lnTo>
                  <a:pt x="425" y="1340"/>
                </a:lnTo>
                <a:lnTo>
                  <a:pt x="425" y="1340"/>
                </a:lnTo>
                <a:lnTo>
                  <a:pt x="425" y="1340"/>
                </a:lnTo>
                <a:lnTo>
                  <a:pt x="425" y="1340"/>
                </a:lnTo>
                <a:lnTo>
                  <a:pt x="426" y="1340"/>
                </a:lnTo>
                <a:lnTo>
                  <a:pt x="426" y="1340"/>
                </a:lnTo>
                <a:lnTo>
                  <a:pt x="426" y="1340"/>
                </a:lnTo>
                <a:lnTo>
                  <a:pt x="426" y="1339"/>
                </a:lnTo>
                <a:lnTo>
                  <a:pt x="426" y="1339"/>
                </a:lnTo>
                <a:lnTo>
                  <a:pt x="426" y="1339"/>
                </a:lnTo>
                <a:lnTo>
                  <a:pt x="426" y="1339"/>
                </a:lnTo>
                <a:lnTo>
                  <a:pt x="426" y="1339"/>
                </a:lnTo>
                <a:lnTo>
                  <a:pt x="426" y="1339"/>
                </a:lnTo>
                <a:lnTo>
                  <a:pt x="426" y="1339"/>
                </a:lnTo>
                <a:lnTo>
                  <a:pt x="426" y="1339"/>
                </a:lnTo>
                <a:lnTo>
                  <a:pt x="426" y="1339"/>
                </a:lnTo>
                <a:lnTo>
                  <a:pt x="426" y="1339"/>
                </a:lnTo>
                <a:lnTo>
                  <a:pt x="426" y="1339"/>
                </a:lnTo>
                <a:lnTo>
                  <a:pt x="426" y="1339"/>
                </a:lnTo>
                <a:lnTo>
                  <a:pt x="426" y="1338"/>
                </a:lnTo>
                <a:lnTo>
                  <a:pt x="427" y="1338"/>
                </a:lnTo>
                <a:lnTo>
                  <a:pt x="427" y="1338"/>
                </a:lnTo>
                <a:lnTo>
                  <a:pt x="427" y="1338"/>
                </a:lnTo>
                <a:lnTo>
                  <a:pt x="427" y="1338"/>
                </a:lnTo>
                <a:lnTo>
                  <a:pt x="427" y="1338"/>
                </a:lnTo>
                <a:lnTo>
                  <a:pt x="427" y="1338"/>
                </a:lnTo>
                <a:lnTo>
                  <a:pt x="427" y="1337"/>
                </a:lnTo>
                <a:lnTo>
                  <a:pt x="427" y="1337"/>
                </a:lnTo>
                <a:lnTo>
                  <a:pt x="427" y="1337"/>
                </a:lnTo>
                <a:lnTo>
                  <a:pt x="427" y="1337"/>
                </a:lnTo>
                <a:lnTo>
                  <a:pt x="427" y="1337"/>
                </a:lnTo>
                <a:lnTo>
                  <a:pt x="428" y="1337"/>
                </a:lnTo>
                <a:lnTo>
                  <a:pt x="428" y="1337"/>
                </a:lnTo>
                <a:lnTo>
                  <a:pt x="428" y="1337"/>
                </a:lnTo>
                <a:lnTo>
                  <a:pt x="428" y="1337"/>
                </a:lnTo>
                <a:lnTo>
                  <a:pt x="428" y="1337"/>
                </a:lnTo>
                <a:lnTo>
                  <a:pt x="428" y="1337"/>
                </a:lnTo>
                <a:lnTo>
                  <a:pt x="428" y="1336"/>
                </a:lnTo>
                <a:lnTo>
                  <a:pt x="428" y="1336"/>
                </a:lnTo>
                <a:lnTo>
                  <a:pt x="428" y="1336"/>
                </a:lnTo>
                <a:lnTo>
                  <a:pt x="428" y="1336"/>
                </a:lnTo>
                <a:lnTo>
                  <a:pt x="428" y="1336"/>
                </a:lnTo>
                <a:lnTo>
                  <a:pt x="428" y="1336"/>
                </a:lnTo>
                <a:lnTo>
                  <a:pt x="428" y="1336"/>
                </a:lnTo>
                <a:lnTo>
                  <a:pt x="428" y="1336"/>
                </a:lnTo>
                <a:lnTo>
                  <a:pt x="428" y="1336"/>
                </a:lnTo>
                <a:lnTo>
                  <a:pt x="428" y="1336"/>
                </a:lnTo>
                <a:lnTo>
                  <a:pt x="428" y="1336"/>
                </a:lnTo>
                <a:lnTo>
                  <a:pt x="429" y="1335"/>
                </a:lnTo>
                <a:lnTo>
                  <a:pt x="429" y="1335"/>
                </a:lnTo>
                <a:lnTo>
                  <a:pt x="429" y="1335"/>
                </a:lnTo>
                <a:lnTo>
                  <a:pt x="429" y="1335"/>
                </a:lnTo>
                <a:lnTo>
                  <a:pt x="429" y="1335"/>
                </a:lnTo>
                <a:lnTo>
                  <a:pt x="429" y="1335"/>
                </a:lnTo>
                <a:lnTo>
                  <a:pt x="429" y="1335"/>
                </a:lnTo>
                <a:lnTo>
                  <a:pt x="429" y="1335"/>
                </a:lnTo>
                <a:lnTo>
                  <a:pt x="429" y="1335"/>
                </a:lnTo>
                <a:lnTo>
                  <a:pt x="429" y="1335"/>
                </a:lnTo>
                <a:lnTo>
                  <a:pt x="429" y="1335"/>
                </a:lnTo>
                <a:lnTo>
                  <a:pt x="429" y="1334"/>
                </a:lnTo>
                <a:lnTo>
                  <a:pt x="429" y="1334"/>
                </a:lnTo>
                <a:lnTo>
                  <a:pt x="429" y="1334"/>
                </a:lnTo>
                <a:lnTo>
                  <a:pt x="429" y="1334"/>
                </a:lnTo>
                <a:lnTo>
                  <a:pt x="429" y="1334"/>
                </a:lnTo>
                <a:lnTo>
                  <a:pt x="429" y="1334"/>
                </a:lnTo>
                <a:lnTo>
                  <a:pt x="430" y="1334"/>
                </a:lnTo>
                <a:lnTo>
                  <a:pt x="430" y="1333"/>
                </a:lnTo>
                <a:lnTo>
                  <a:pt x="430" y="1333"/>
                </a:lnTo>
                <a:lnTo>
                  <a:pt x="430" y="1333"/>
                </a:lnTo>
                <a:lnTo>
                  <a:pt x="430" y="1333"/>
                </a:lnTo>
                <a:lnTo>
                  <a:pt x="430" y="1333"/>
                </a:lnTo>
                <a:lnTo>
                  <a:pt x="430" y="1333"/>
                </a:lnTo>
                <a:lnTo>
                  <a:pt x="430" y="1333"/>
                </a:lnTo>
                <a:lnTo>
                  <a:pt x="430" y="1333"/>
                </a:lnTo>
                <a:lnTo>
                  <a:pt x="430" y="1333"/>
                </a:lnTo>
                <a:lnTo>
                  <a:pt x="431" y="1333"/>
                </a:lnTo>
                <a:lnTo>
                  <a:pt x="431" y="1332"/>
                </a:lnTo>
                <a:lnTo>
                  <a:pt x="431" y="1332"/>
                </a:lnTo>
                <a:lnTo>
                  <a:pt x="431" y="1332"/>
                </a:lnTo>
                <a:lnTo>
                  <a:pt x="431" y="1332"/>
                </a:lnTo>
                <a:lnTo>
                  <a:pt x="431" y="1332"/>
                </a:lnTo>
                <a:lnTo>
                  <a:pt x="431" y="1332"/>
                </a:lnTo>
                <a:lnTo>
                  <a:pt x="431" y="1332"/>
                </a:lnTo>
                <a:lnTo>
                  <a:pt x="431" y="1332"/>
                </a:lnTo>
                <a:lnTo>
                  <a:pt x="431" y="1332"/>
                </a:lnTo>
                <a:lnTo>
                  <a:pt x="431" y="1332"/>
                </a:lnTo>
                <a:lnTo>
                  <a:pt x="431" y="1331"/>
                </a:lnTo>
                <a:lnTo>
                  <a:pt x="431" y="1331"/>
                </a:lnTo>
                <a:lnTo>
                  <a:pt x="431" y="1331"/>
                </a:lnTo>
                <a:lnTo>
                  <a:pt x="431" y="1331"/>
                </a:lnTo>
                <a:lnTo>
                  <a:pt x="431" y="1331"/>
                </a:lnTo>
                <a:lnTo>
                  <a:pt x="431" y="1331"/>
                </a:lnTo>
                <a:lnTo>
                  <a:pt x="432" y="1331"/>
                </a:lnTo>
                <a:lnTo>
                  <a:pt x="432" y="1330"/>
                </a:lnTo>
                <a:lnTo>
                  <a:pt x="432" y="1330"/>
                </a:lnTo>
                <a:lnTo>
                  <a:pt x="432" y="1330"/>
                </a:lnTo>
                <a:lnTo>
                  <a:pt x="432" y="1330"/>
                </a:lnTo>
                <a:lnTo>
                  <a:pt x="432" y="1330"/>
                </a:lnTo>
                <a:lnTo>
                  <a:pt x="432" y="1330"/>
                </a:lnTo>
                <a:lnTo>
                  <a:pt x="432" y="1330"/>
                </a:lnTo>
                <a:lnTo>
                  <a:pt x="432" y="1330"/>
                </a:lnTo>
                <a:lnTo>
                  <a:pt x="432" y="1330"/>
                </a:lnTo>
                <a:lnTo>
                  <a:pt x="432" y="1330"/>
                </a:lnTo>
                <a:lnTo>
                  <a:pt x="432" y="1329"/>
                </a:lnTo>
                <a:lnTo>
                  <a:pt x="432" y="1329"/>
                </a:lnTo>
                <a:lnTo>
                  <a:pt x="432" y="1329"/>
                </a:lnTo>
                <a:lnTo>
                  <a:pt x="432" y="1329"/>
                </a:lnTo>
                <a:lnTo>
                  <a:pt x="432" y="1329"/>
                </a:lnTo>
                <a:lnTo>
                  <a:pt x="432" y="1329"/>
                </a:lnTo>
                <a:lnTo>
                  <a:pt x="433" y="1329"/>
                </a:lnTo>
                <a:lnTo>
                  <a:pt x="433" y="1329"/>
                </a:lnTo>
                <a:lnTo>
                  <a:pt x="433" y="1329"/>
                </a:lnTo>
                <a:lnTo>
                  <a:pt x="433" y="1329"/>
                </a:lnTo>
                <a:lnTo>
                  <a:pt x="433" y="1328"/>
                </a:lnTo>
                <a:lnTo>
                  <a:pt x="433" y="1328"/>
                </a:lnTo>
                <a:lnTo>
                  <a:pt x="433" y="1328"/>
                </a:lnTo>
                <a:lnTo>
                  <a:pt x="433" y="1328"/>
                </a:lnTo>
                <a:lnTo>
                  <a:pt x="433" y="1328"/>
                </a:lnTo>
                <a:lnTo>
                  <a:pt x="433" y="1328"/>
                </a:lnTo>
                <a:lnTo>
                  <a:pt x="433" y="1328"/>
                </a:lnTo>
                <a:lnTo>
                  <a:pt x="433" y="1328"/>
                </a:lnTo>
                <a:lnTo>
                  <a:pt x="433" y="1328"/>
                </a:lnTo>
                <a:lnTo>
                  <a:pt x="433" y="1327"/>
                </a:lnTo>
                <a:lnTo>
                  <a:pt x="433" y="1327"/>
                </a:lnTo>
                <a:lnTo>
                  <a:pt x="433" y="1327"/>
                </a:lnTo>
                <a:lnTo>
                  <a:pt x="434" y="1327"/>
                </a:lnTo>
                <a:lnTo>
                  <a:pt x="434" y="1327"/>
                </a:lnTo>
                <a:lnTo>
                  <a:pt x="434" y="1327"/>
                </a:lnTo>
                <a:lnTo>
                  <a:pt x="434" y="1326"/>
                </a:lnTo>
                <a:lnTo>
                  <a:pt x="434" y="1326"/>
                </a:lnTo>
                <a:lnTo>
                  <a:pt x="434" y="1326"/>
                </a:lnTo>
                <a:lnTo>
                  <a:pt x="434" y="1326"/>
                </a:lnTo>
                <a:lnTo>
                  <a:pt x="434" y="1326"/>
                </a:lnTo>
                <a:lnTo>
                  <a:pt x="434" y="1326"/>
                </a:lnTo>
                <a:lnTo>
                  <a:pt x="434" y="1326"/>
                </a:lnTo>
                <a:lnTo>
                  <a:pt x="434" y="1326"/>
                </a:lnTo>
                <a:lnTo>
                  <a:pt x="435" y="1326"/>
                </a:lnTo>
                <a:lnTo>
                  <a:pt x="435" y="1326"/>
                </a:lnTo>
                <a:lnTo>
                  <a:pt x="435" y="1325"/>
                </a:lnTo>
                <a:lnTo>
                  <a:pt x="435" y="1325"/>
                </a:lnTo>
                <a:lnTo>
                  <a:pt x="435" y="1325"/>
                </a:lnTo>
                <a:lnTo>
                  <a:pt x="435" y="1325"/>
                </a:lnTo>
                <a:lnTo>
                  <a:pt x="435" y="1325"/>
                </a:lnTo>
                <a:lnTo>
                  <a:pt x="435" y="1325"/>
                </a:lnTo>
                <a:lnTo>
                  <a:pt x="435" y="1325"/>
                </a:lnTo>
                <a:lnTo>
                  <a:pt x="435" y="1325"/>
                </a:lnTo>
                <a:lnTo>
                  <a:pt x="435" y="1325"/>
                </a:lnTo>
                <a:lnTo>
                  <a:pt x="435" y="1324"/>
                </a:lnTo>
                <a:lnTo>
                  <a:pt x="435" y="1324"/>
                </a:lnTo>
                <a:lnTo>
                  <a:pt x="435" y="1324"/>
                </a:lnTo>
                <a:lnTo>
                  <a:pt x="435" y="1324"/>
                </a:lnTo>
                <a:lnTo>
                  <a:pt x="435" y="1324"/>
                </a:lnTo>
                <a:lnTo>
                  <a:pt x="435" y="1324"/>
                </a:lnTo>
                <a:lnTo>
                  <a:pt x="436" y="1323"/>
                </a:lnTo>
                <a:lnTo>
                  <a:pt x="436" y="1323"/>
                </a:lnTo>
                <a:lnTo>
                  <a:pt x="436" y="1323"/>
                </a:lnTo>
                <a:lnTo>
                  <a:pt x="436" y="1323"/>
                </a:lnTo>
                <a:lnTo>
                  <a:pt x="436" y="1323"/>
                </a:lnTo>
                <a:lnTo>
                  <a:pt x="436" y="1323"/>
                </a:lnTo>
                <a:lnTo>
                  <a:pt x="436" y="1323"/>
                </a:lnTo>
                <a:lnTo>
                  <a:pt x="436" y="1323"/>
                </a:lnTo>
                <a:lnTo>
                  <a:pt x="436" y="1323"/>
                </a:lnTo>
                <a:lnTo>
                  <a:pt x="436" y="1322"/>
                </a:lnTo>
                <a:lnTo>
                  <a:pt x="436" y="1322"/>
                </a:lnTo>
                <a:lnTo>
                  <a:pt x="436" y="1322"/>
                </a:lnTo>
                <a:lnTo>
                  <a:pt x="436" y="1322"/>
                </a:lnTo>
                <a:lnTo>
                  <a:pt x="436" y="1322"/>
                </a:lnTo>
                <a:lnTo>
                  <a:pt x="436" y="1322"/>
                </a:lnTo>
                <a:lnTo>
                  <a:pt x="436" y="1322"/>
                </a:lnTo>
                <a:lnTo>
                  <a:pt x="437" y="1322"/>
                </a:lnTo>
                <a:lnTo>
                  <a:pt x="437" y="1321"/>
                </a:lnTo>
                <a:lnTo>
                  <a:pt x="437" y="1321"/>
                </a:lnTo>
                <a:lnTo>
                  <a:pt x="437" y="1321"/>
                </a:lnTo>
                <a:lnTo>
                  <a:pt x="437" y="1321"/>
                </a:lnTo>
                <a:lnTo>
                  <a:pt x="437" y="1321"/>
                </a:lnTo>
                <a:lnTo>
                  <a:pt x="437" y="1321"/>
                </a:lnTo>
                <a:lnTo>
                  <a:pt x="437" y="1321"/>
                </a:lnTo>
                <a:lnTo>
                  <a:pt x="437" y="1321"/>
                </a:lnTo>
                <a:lnTo>
                  <a:pt x="437" y="1321"/>
                </a:lnTo>
                <a:lnTo>
                  <a:pt x="437" y="1320"/>
                </a:lnTo>
                <a:lnTo>
                  <a:pt x="437" y="1320"/>
                </a:lnTo>
                <a:lnTo>
                  <a:pt x="437" y="1320"/>
                </a:lnTo>
                <a:lnTo>
                  <a:pt x="437" y="1320"/>
                </a:lnTo>
                <a:lnTo>
                  <a:pt x="437" y="1320"/>
                </a:lnTo>
                <a:lnTo>
                  <a:pt x="437" y="1319"/>
                </a:lnTo>
                <a:lnTo>
                  <a:pt x="437" y="1319"/>
                </a:lnTo>
                <a:lnTo>
                  <a:pt x="438" y="1319"/>
                </a:lnTo>
                <a:lnTo>
                  <a:pt x="438" y="1319"/>
                </a:lnTo>
                <a:lnTo>
                  <a:pt x="438" y="1319"/>
                </a:lnTo>
                <a:lnTo>
                  <a:pt x="438" y="1319"/>
                </a:lnTo>
                <a:lnTo>
                  <a:pt x="438" y="1319"/>
                </a:lnTo>
                <a:lnTo>
                  <a:pt x="438" y="1319"/>
                </a:lnTo>
                <a:lnTo>
                  <a:pt x="438" y="1319"/>
                </a:lnTo>
                <a:lnTo>
                  <a:pt x="438" y="1318"/>
                </a:lnTo>
                <a:lnTo>
                  <a:pt x="438" y="1318"/>
                </a:lnTo>
                <a:lnTo>
                  <a:pt x="438" y="1318"/>
                </a:lnTo>
                <a:lnTo>
                  <a:pt x="439" y="1318"/>
                </a:lnTo>
                <a:lnTo>
                  <a:pt x="439" y="1318"/>
                </a:lnTo>
                <a:lnTo>
                  <a:pt x="439" y="1318"/>
                </a:lnTo>
                <a:lnTo>
                  <a:pt x="439" y="1318"/>
                </a:lnTo>
                <a:lnTo>
                  <a:pt x="439" y="1318"/>
                </a:lnTo>
                <a:lnTo>
                  <a:pt x="439" y="1317"/>
                </a:lnTo>
                <a:lnTo>
                  <a:pt x="439" y="1317"/>
                </a:lnTo>
                <a:lnTo>
                  <a:pt x="439" y="1317"/>
                </a:lnTo>
                <a:lnTo>
                  <a:pt x="439" y="1317"/>
                </a:lnTo>
                <a:lnTo>
                  <a:pt x="439" y="1317"/>
                </a:lnTo>
                <a:lnTo>
                  <a:pt x="439" y="1317"/>
                </a:lnTo>
                <a:lnTo>
                  <a:pt x="439" y="1317"/>
                </a:lnTo>
                <a:lnTo>
                  <a:pt x="439" y="1317"/>
                </a:lnTo>
                <a:lnTo>
                  <a:pt x="439" y="1316"/>
                </a:lnTo>
                <a:lnTo>
                  <a:pt x="439" y="1316"/>
                </a:lnTo>
                <a:lnTo>
                  <a:pt x="439" y="1316"/>
                </a:lnTo>
                <a:lnTo>
                  <a:pt x="439" y="1316"/>
                </a:lnTo>
                <a:lnTo>
                  <a:pt x="440" y="1316"/>
                </a:lnTo>
                <a:lnTo>
                  <a:pt x="440" y="1315"/>
                </a:lnTo>
                <a:lnTo>
                  <a:pt x="440" y="1315"/>
                </a:lnTo>
                <a:lnTo>
                  <a:pt x="440" y="1315"/>
                </a:lnTo>
                <a:lnTo>
                  <a:pt x="440" y="1315"/>
                </a:lnTo>
                <a:lnTo>
                  <a:pt x="440" y="1315"/>
                </a:lnTo>
                <a:lnTo>
                  <a:pt x="440" y="1315"/>
                </a:lnTo>
                <a:lnTo>
                  <a:pt x="440" y="1315"/>
                </a:lnTo>
                <a:lnTo>
                  <a:pt x="440" y="1315"/>
                </a:lnTo>
                <a:lnTo>
                  <a:pt x="440" y="1314"/>
                </a:lnTo>
                <a:lnTo>
                  <a:pt x="440" y="1314"/>
                </a:lnTo>
                <a:lnTo>
                  <a:pt x="440" y="1314"/>
                </a:lnTo>
                <a:lnTo>
                  <a:pt x="440" y="1314"/>
                </a:lnTo>
                <a:lnTo>
                  <a:pt x="440" y="1314"/>
                </a:lnTo>
                <a:lnTo>
                  <a:pt x="440" y="1314"/>
                </a:lnTo>
                <a:lnTo>
                  <a:pt x="440" y="1314"/>
                </a:lnTo>
                <a:lnTo>
                  <a:pt x="440" y="1314"/>
                </a:lnTo>
                <a:lnTo>
                  <a:pt x="441" y="1313"/>
                </a:lnTo>
                <a:lnTo>
                  <a:pt x="441" y="1313"/>
                </a:lnTo>
                <a:lnTo>
                  <a:pt x="441" y="1313"/>
                </a:lnTo>
                <a:lnTo>
                  <a:pt x="441" y="1313"/>
                </a:lnTo>
                <a:lnTo>
                  <a:pt x="441" y="1313"/>
                </a:lnTo>
                <a:lnTo>
                  <a:pt x="441" y="1312"/>
                </a:lnTo>
                <a:lnTo>
                  <a:pt x="441" y="1312"/>
                </a:lnTo>
                <a:lnTo>
                  <a:pt x="441" y="1312"/>
                </a:lnTo>
                <a:lnTo>
                  <a:pt x="441" y="1312"/>
                </a:lnTo>
                <a:lnTo>
                  <a:pt x="441" y="1312"/>
                </a:lnTo>
                <a:lnTo>
                  <a:pt x="441" y="1312"/>
                </a:lnTo>
                <a:lnTo>
                  <a:pt x="442" y="1312"/>
                </a:lnTo>
                <a:lnTo>
                  <a:pt x="442" y="1312"/>
                </a:lnTo>
                <a:lnTo>
                  <a:pt x="442" y="1311"/>
                </a:lnTo>
                <a:lnTo>
                  <a:pt x="442" y="1311"/>
                </a:lnTo>
                <a:lnTo>
                  <a:pt x="442" y="1311"/>
                </a:lnTo>
                <a:lnTo>
                  <a:pt x="442" y="1311"/>
                </a:lnTo>
                <a:lnTo>
                  <a:pt x="442" y="1311"/>
                </a:lnTo>
                <a:lnTo>
                  <a:pt x="442" y="1311"/>
                </a:lnTo>
                <a:lnTo>
                  <a:pt x="442" y="1311"/>
                </a:lnTo>
                <a:lnTo>
                  <a:pt x="442" y="1310"/>
                </a:lnTo>
                <a:lnTo>
                  <a:pt x="442" y="1310"/>
                </a:lnTo>
                <a:lnTo>
                  <a:pt x="442" y="1310"/>
                </a:lnTo>
                <a:lnTo>
                  <a:pt x="442" y="1310"/>
                </a:lnTo>
                <a:lnTo>
                  <a:pt x="442" y="1310"/>
                </a:lnTo>
                <a:lnTo>
                  <a:pt x="442" y="1310"/>
                </a:lnTo>
                <a:lnTo>
                  <a:pt x="442" y="1310"/>
                </a:lnTo>
                <a:lnTo>
                  <a:pt x="443" y="1310"/>
                </a:lnTo>
                <a:lnTo>
                  <a:pt x="443" y="1309"/>
                </a:lnTo>
                <a:lnTo>
                  <a:pt x="443" y="1309"/>
                </a:lnTo>
                <a:lnTo>
                  <a:pt x="443" y="1309"/>
                </a:lnTo>
                <a:lnTo>
                  <a:pt x="443" y="1309"/>
                </a:lnTo>
                <a:lnTo>
                  <a:pt x="443" y="1308"/>
                </a:lnTo>
                <a:lnTo>
                  <a:pt x="443" y="1308"/>
                </a:lnTo>
                <a:lnTo>
                  <a:pt x="443" y="1308"/>
                </a:lnTo>
                <a:lnTo>
                  <a:pt x="443" y="1308"/>
                </a:lnTo>
                <a:lnTo>
                  <a:pt x="443" y="1308"/>
                </a:lnTo>
                <a:lnTo>
                  <a:pt x="443" y="1308"/>
                </a:lnTo>
                <a:lnTo>
                  <a:pt x="443" y="1308"/>
                </a:lnTo>
                <a:lnTo>
                  <a:pt x="443" y="1308"/>
                </a:lnTo>
                <a:lnTo>
                  <a:pt x="443" y="1307"/>
                </a:lnTo>
                <a:lnTo>
                  <a:pt x="443" y="1307"/>
                </a:lnTo>
                <a:lnTo>
                  <a:pt x="443" y="1307"/>
                </a:lnTo>
                <a:lnTo>
                  <a:pt x="443" y="1307"/>
                </a:lnTo>
                <a:lnTo>
                  <a:pt x="444" y="1307"/>
                </a:lnTo>
                <a:lnTo>
                  <a:pt x="444" y="1307"/>
                </a:lnTo>
                <a:lnTo>
                  <a:pt x="444" y="1307"/>
                </a:lnTo>
                <a:lnTo>
                  <a:pt x="444" y="1306"/>
                </a:lnTo>
                <a:lnTo>
                  <a:pt x="444" y="1306"/>
                </a:lnTo>
                <a:lnTo>
                  <a:pt x="444" y="1306"/>
                </a:lnTo>
                <a:lnTo>
                  <a:pt x="444" y="1306"/>
                </a:lnTo>
                <a:lnTo>
                  <a:pt x="444" y="1305"/>
                </a:lnTo>
                <a:lnTo>
                  <a:pt x="444" y="1305"/>
                </a:lnTo>
                <a:lnTo>
                  <a:pt x="444" y="1305"/>
                </a:lnTo>
                <a:lnTo>
                  <a:pt x="444" y="1305"/>
                </a:lnTo>
                <a:lnTo>
                  <a:pt x="444" y="1305"/>
                </a:lnTo>
                <a:lnTo>
                  <a:pt x="444" y="1305"/>
                </a:lnTo>
                <a:lnTo>
                  <a:pt x="444" y="1305"/>
                </a:lnTo>
                <a:lnTo>
                  <a:pt x="444" y="1304"/>
                </a:lnTo>
                <a:lnTo>
                  <a:pt x="444" y="1304"/>
                </a:lnTo>
                <a:lnTo>
                  <a:pt x="445" y="1304"/>
                </a:lnTo>
                <a:lnTo>
                  <a:pt x="445" y="1304"/>
                </a:lnTo>
                <a:lnTo>
                  <a:pt x="445" y="1304"/>
                </a:lnTo>
                <a:lnTo>
                  <a:pt x="445" y="1304"/>
                </a:lnTo>
                <a:lnTo>
                  <a:pt x="445" y="1304"/>
                </a:lnTo>
                <a:lnTo>
                  <a:pt x="445" y="1303"/>
                </a:lnTo>
                <a:lnTo>
                  <a:pt x="445" y="1303"/>
                </a:lnTo>
                <a:lnTo>
                  <a:pt x="445" y="1303"/>
                </a:lnTo>
                <a:lnTo>
                  <a:pt x="445" y="1303"/>
                </a:lnTo>
                <a:lnTo>
                  <a:pt x="445" y="1303"/>
                </a:lnTo>
                <a:lnTo>
                  <a:pt x="445" y="1303"/>
                </a:lnTo>
                <a:lnTo>
                  <a:pt x="446" y="1303"/>
                </a:lnTo>
                <a:lnTo>
                  <a:pt x="446" y="1302"/>
                </a:lnTo>
                <a:lnTo>
                  <a:pt x="446" y="1302"/>
                </a:lnTo>
                <a:lnTo>
                  <a:pt x="446" y="1302"/>
                </a:lnTo>
                <a:lnTo>
                  <a:pt x="446" y="1302"/>
                </a:lnTo>
                <a:lnTo>
                  <a:pt x="446" y="1301"/>
                </a:lnTo>
                <a:lnTo>
                  <a:pt x="446" y="1301"/>
                </a:lnTo>
                <a:lnTo>
                  <a:pt x="446" y="1301"/>
                </a:lnTo>
                <a:lnTo>
                  <a:pt x="446" y="1301"/>
                </a:lnTo>
                <a:lnTo>
                  <a:pt x="446" y="1301"/>
                </a:lnTo>
                <a:lnTo>
                  <a:pt x="446" y="1301"/>
                </a:lnTo>
                <a:lnTo>
                  <a:pt x="446" y="1301"/>
                </a:lnTo>
                <a:lnTo>
                  <a:pt x="446" y="1300"/>
                </a:lnTo>
                <a:lnTo>
                  <a:pt x="446" y="1300"/>
                </a:lnTo>
                <a:lnTo>
                  <a:pt x="446" y="1300"/>
                </a:lnTo>
                <a:lnTo>
                  <a:pt x="446" y="1300"/>
                </a:lnTo>
                <a:lnTo>
                  <a:pt x="446" y="1300"/>
                </a:lnTo>
                <a:lnTo>
                  <a:pt x="447" y="1300"/>
                </a:lnTo>
                <a:lnTo>
                  <a:pt x="447" y="1299"/>
                </a:lnTo>
                <a:lnTo>
                  <a:pt x="447" y="1299"/>
                </a:lnTo>
                <a:lnTo>
                  <a:pt x="447" y="1299"/>
                </a:lnTo>
                <a:lnTo>
                  <a:pt x="447" y="1299"/>
                </a:lnTo>
                <a:lnTo>
                  <a:pt x="447" y="1299"/>
                </a:lnTo>
                <a:lnTo>
                  <a:pt x="447" y="1299"/>
                </a:lnTo>
                <a:lnTo>
                  <a:pt x="447" y="1299"/>
                </a:lnTo>
                <a:lnTo>
                  <a:pt x="447" y="1298"/>
                </a:lnTo>
                <a:lnTo>
                  <a:pt x="447" y="1298"/>
                </a:lnTo>
                <a:lnTo>
                  <a:pt x="447" y="1298"/>
                </a:lnTo>
                <a:lnTo>
                  <a:pt x="447" y="1298"/>
                </a:lnTo>
                <a:lnTo>
                  <a:pt x="447" y="1297"/>
                </a:lnTo>
                <a:lnTo>
                  <a:pt x="447" y="1297"/>
                </a:lnTo>
                <a:lnTo>
                  <a:pt x="447" y="1297"/>
                </a:lnTo>
                <a:lnTo>
                  <a:pt x="447" y="1297"/>
                </a:lnTo>
                <a:lnTo>
                  <a:pt x="448" y="1297"/>
                </a:lnTo>
                <a:lnTo>
                  <a:pt x="448" y="1297"/>
                </a:lnTo>
                <a:lnTo>
                  <a:pt x="448" y="1296"/>
                </a:lnTo>
                <a:lnTo>
                  <a:pt x="448" y="1296"/>
                </a:lnTo>
                <a:lnTo>
                  <a:pt x="448" y="1296"/>
                </a:lnTo>
                <a:lnTo>
                  <a:pt x="448" y="1296"/>
                </a:lnTo>
                <a:lnTo>
                  <a:pt x="448" y="1296"/>
                </a:lnTo>
                <a:lnTo>
                  <a:pt x="448" y="1296"/>
                </a:lnTo>
                <a:lnTo>
                  <a:pt x="448" y="1295"/>
                </a:lnTo>
                <a:lnTo>
                  <a:pt x="448" y="1295"/>
                </a:lnTo>
                <a:lnTo>
                  <a:pt x="448" y="1295"/>
                </a:lnTo>
                <a:lnTo>
                  <a:pt x="449" y="1295"/>
                </a:lnTo>
                <a:lnTo>
                  <a:pt x="449" y="1294"/>
                </a:lnTo>
                <a:lnTo>
                  <a:pt x="449" y="1294"/>
                </a:lnTo>
                <a:lnTo>
                  <a:pt x="449" y="1294"/>
                </a:lnTo>
                <a:lnTo>
                  <a:pt x="449" y="1294"/>
                </a:lnTo>
                <a:lnTo>
                  <a:pt x="449" y="1294"/>
                </a:lnTo>
                <a:lnTo>
                  <a:pt x="449" y="1294"/>
                </a:lnTo>
                <a:lnTo>
                  <a:pt x="449" y="1294"/>
                </a:lnTo>
                <a:lnTo>
                  <a:pt x="449" y="1293"/>
                </a:lnTo>
                <a:lnTo>
                  <a:pt x="449" y="1293"/>
                </a:lnTo>
                <a:lnTo>
                  <a:pt x="449" y="1293"/>
                </a:lnTo>
                <a:lnTo>
                  <a:pt x="449" y="1293"/>
                </a:lnTo>
                <a:lnTo>
                  <a:pt x="449" y="1293"/>
                </a:lnTo>
                <a:lnTo>
                  <a:pt x="449" y="1292"/>
                </a:lnTo>
                <a:lnTo>
                  <a:pt x="449" y="1292"/>
                </a:lnTo>
                <a:lnTo>
                  <a:pt x="449" y="1292"/>
                </a:lnTo>
                <a:lnTo>
                  <a:pt x="449" y="1292"/>
                </a:lnTo>
                <a:lnTo>
                  <a:pt x="450" y="1292"/>
                </a:lnTo>
                <a:lnTo>
                  <a:pt x="450" y="1292"/>
                </a:lnTo>
                <a:lnTo>
                  <a:pt x="450" y="1291"/>
                </a:lnTo>
                <a:lnTo>
                  <a:pt x="450" y="1291"/>
                </a:lnTo>
                <a:lnTo>
                  <a:pt x="450" y="1291"/>
                </a:lnTo>
                <a:lnTo>
                  <a:pt x="450" y="1291"/>
                </a:lnTo>
                <a:lnTo>
                  <a:pt x="450" y="1290"/>
                </a:lnTo>
                <a:lnTo>
                  <a:pt x="450" y="1290"/>
                </a:lnTo>
                <a:lnTo>
                  <a:pt x="450" y="1290"/>
                </a:lnTo>
                <a:lnTo>
                  <a:pt x="450" y="1290"/>
                </a:lnTo>
                <a:lnTo>
                  <a:pt x="450" y="1290"/>
                </a:lnTo>
                <a:lnTo>
                  <a:pt x="450" y="1290"/>
                </a:lnTo>
                <a:lnTo>
                  <a:pt x="450" y="1289"/>
                </a:lnTo>
                <a:lnTo>
                  <a:pt x="450" y="1289"/>
                </a:lnTo>
                <a:lnTo>
                  <a:pt x="450" y="1289"/>
                </a:lnTo>
                <a:lnTo>
                  <a:pt x="450" y="1289"/>
                </a:lnTo>
                <a:lnTo>
                  <a:pt x="450" y="1289"/>
                </a:lnTo>
                <a:lnTo>
                  <a:pt x="451" y="1289"/>
                </a:lnTo>
                <a:lnTo>
                  <a:pt x="451" y="1288"/>
                </a:lnTo>
                <a:lnTo>
                  <a:pt x="451" y="1288"/>
                </a:lnTo>
                <a:lnTo>
                  <a:pt x="451" y="1288"/>
                </a:lnTo>
                <a:lnTo>
                  <a:pt x="451" y="1288"/>
                </a:lnTo>
                <a:lnTo>
                  <a:pt x="451" y="1287"/>
                </a:lnTo>
                <a:lnTo>
                  <a:pt x="451" y="1287"/>
                </a:lnTo>
                <a:lnTo>
                  <a:pt x="451" y="1287"/>
                </a:lnTo>
                <a:lnTo>
                  <a:pt x="451" y="1287"/>
                </a:lnTo>
                <a:lnTo>
                  <a:pt x="451" y="1287"/>
                </a:lnTo>
                <a:lnTo>
                  <a:pt x="451" y="1286"/>
                </a:lnTo>
                <a:lnTo>
                  <a:pt x="451" y="1286"/>
                </a:lnTo>
                <a:lnTo>
                  <a:pt x="451" y="1286"/>
                </a:lnTo>
                <a:lnTo>
                  <a:pt x="451" y="1286"/>
                </a:lnTo>
                <a:lnTo>
                  <a:pt x="451" y="1286"/>
                </a:lnTo>
                <a:lnTo>
                  <a:pt x="451" y="1286"/>
                </a:lnTo>
                <a:lnTo>
                  <a:pt x="452" y="1285"/>
                </a:lnTo>
                <a:lnTo>
                  <a:pt x="452" y="1285"/>
                </a:lnTo>
                <a:lnTo>
                  <a:pt x="452" y="1285"/>
                </a:lnTo>
                <a:lnTo>
                  <a:pt x="452" y="1285"/>
                </a:lnTo>
                <a:lnTo>
                  <a:pt x="452" y="1285"/>
                </a:lnTo>
                <a:lnTo>
                  <a:pt x="452" y="1284"/>
                </a:lnTo>
                <a:lnTo>
                  <a:pt x="452" y="1284"/>
                </a:lnTo>
                <a:lnTo>
                  <a:pt x="452" y="1284"/>
                </a:lnTo>
                <a:lnTo>
                  <a:pt x="452" y="1284"/>
                </a:lnTo>
                <a:lnTo>
                  <a:pt x="452" y="1283"/>
                </a:lnTo>
                <a:lnTo>
                  <a:pt x="452" y="1283"/>
                </a:lnTo>
                <a:lnTo>
                  <a:pt x="453" y="1283"/>
                </a:lnTo>
                <a:lnTo>
                  <a:pt x="453" y="1283"/>
                </a:lnTo>
                <a:lnTo>
                  <a:pt x="453" y="1283"/>
                </a:lnTo>
                <a:lnTo>
                  <a:pt x="453" y="1282"/>
                </a:lnTo>
                <a:lnTo>
                  <a:pt x="453" y="1282"/>
                </a:lnTo>
                <a:lnTo>
                  <a:pt x="453" y="1282"/>
                </a:lnTo>
                <a:lnTo>
                  <a:pt x="453" y="1282"/>
                </a:lnTo>
                <a:lnTo>
                  <a:pt x="453" y="1282"/>
                </a:lnTo>
                <a:lnTo>
                  <a:pt x="453" y="1282"/>
                </a:lnTo>
                <a:lnTo>
                  <a:pt x="453" y="1281"/>
                </a:lnTo>
                <a:lnTo>
                  <a:pt x="453" y="1281"/>
                </a:lnTo>
                <a:lnTo>
                  <a:pt x="453" y="1281"/>
                </a:lnTo>
                <a:lnTo>
                  <a:pt x="453" y="1281"/>
                </a:lnTo>
                <a:lnTo>
                  <a:pt x="453" y="1281"/>
                </a:lnTo>
                <a:lnTo>
                  <a:pt x="453" y="1280"/>
                </a:lnTo>
                <a:lnTo>
                  <a:pt x="453" y="1280"/>
                </a:lnTo>
                <a:lnTo>
                  <a:pt x="453" y="1280"/>
                </a:lnTo>
                <a:lnTo>
                  <a:pt x="454" y="1279"/>
                </a:lnTo>
                <a:lnTo>
                  <a:pt x="454" y="1279"/>
                </a:lnTo>
                <a:lnTo>
                  <a:pt x="454" y="1279"/>
                </a:lnTo>
                <a:lnTo>
                  <a:pt x="454" y="1279"/>
                </a:lnTo>
                <a:lnTo>
                  <a:pt x="454" y="1279"/>
                </a:lnTo>
                <a:lnTo>
                  <a:pt x="454" y="1278"/>
                </a:lnTo>
                <a:lnTo>
                  <a:pt x="454" y="1278"/>
                </a:lnTo>
                <a:lnTo>
                  <a:pt x="454" y="1278"/>
                </a:lnTo>
                <a:lnTo>
                  <a:pt x="454" y="1278"/>
                </a:lnTo>
                <a:lnTo>
                  <a:pt x="454" y="1278"/>
                </a:lnTo>
                <a:lnTo>
                  <a:pt x="454" y="1277"/>
                </a:lnTo>
                <a:lnTo>
                  <a:pt x="454" y="1277"/>
                </a:lnTo>
                <a:lnTo>
                  <a:pt x="454" y="1277"/>
                </a:lnTo>
                <a:lnTo>
                  <a:pt x="454" y="1277"/>
                </a:lnTo>
                <a:lnTo>
                  <a:pt x="454" y="1276"/>
                </a:lnTo>
                <a:lnTo>
                  <a:pt x="454" y="1276"/>
                </a:lnTo>
                <a:lnTo>
                  <a:pt x="455" y="1276"/>
                </a:lnTo>
                <a:lnTo>
                  <a:pt x="455" y="1276"/>
                </a:lnTo>
                <a:lnTo>
                  <a:pt x="455" y="1276"/>
                </a:lnTo>
                <a:lnTo>
                  <a:pt x="455" y="1275"/>
                </a:lnTo>
                <a:lnTo>
                  <a:pt x="455" y="1275"/>
                </a:lnTo>
                <a:lnTo>
                  <a:pt x="455" y="1275"/>
                </a:lnTo>
                <a:lnTo>
                  <a:pt x="455" y="1275"/>
                </a:lnTo>
                <a:lnTo>
                  <a:pt x="455" y="1275"/>
                </a:lnTo>
                <a:lnTo>
                  <a:pt x="455" y="1274"/>
                </a:lnTo>
                <a:lnTo>
                  <a:pt x="455" y="1274"/>
                </a:lnTo>
                <a:lnTo>
                  <a:pt x="455" y="1274"/>
                </a:lnTo>
                <a:lnTo>
                  <a:pt x="455" y="1274"/>
                </a:lnTo>
                <a:lnTo>
                  <a:pt x="455" y="1274"/>
                </a:lnTo>
                <a:lnTo>
                  <a:pt x="455" y="1273"/>
                </a:lnTo>
                <a:lnTo>
                  <a:pt x="455" y="1273"/>
                </a:lnTo>
                <a:lnTo>
                  <a:pt x="455" y="1273"/>
                </a:lnTo>
                <a:lnTo>
                  <a:pt x="455" y="1272"/>
                </a:lnTo>
                <a:lnTo>
                  <a:pt x="456" y="1272"/>
                </a:lnTo>
                <a:lnTo>
                  <a:pt x="456" y="1272"/>
                </a:lnTo>
                <a:lnTo>
                  <a:pt x="456" y="1272"/>
                </a:lnTo>
                <a:lnTo>
                  <a:pt x="456" y="1272"/>
                </a:lnTo>
                <a:lnTo>
                  <a:pt x="456" y="1271"/>
                </a:lnTo>
                <a:lnTo>
                  <a:pt x="456" y="1271"/>
                </a:lnTo>
                <a:lnTo>
                  <a:pt x="456" y="1271"/>
                </a:lnTo>
                <a:lnTo>
                  <a:pt x="456" y="1271"/>
                </a:lnTo>
                <a:lnTo>
                  <a:pt x="456" y="1271"/>
                </a:lnTo>
                <a:lnTo>
                  <a:pt x="456" y="1270"/>
                </a:lnTo>
                <a:lnTo>
                  <a:pt x="456" y="1270"/>
                </a:lnTo>
                <a:lnTo>
                  <a:pt x="457" y="1270"/>
                </a:lnTo>
                <a:lnTo>
                  <a:pt x="457" y="1269"/>
                </a:lnTo>
                <a:lnTo>
                  <a:pt x="457" y="1269"/>
                </a:lnTo>
                <a:lnTo>
                  <a:pt x="457" y="1269"/>
                </a:lnTo>
                <a:lnTo>
                  <a:pt x="457" y="1269"/>
                </a:lnTo>
                <a:lnTo>
                  <a:pt x="457" y="1268"/>
                </a:lnTo>
                <a:lnTo>
                  <a:pt x="457" y="1268"/>
                </a:lnTo>
                <a:lnTo>
                  <a:pt x="457" y="1268"/>
                </a:lnTo>
                <a:lnTo>
                  <a:pt x="457" y="1268"/>
                </a:lnTo>
                <a:lnTo>
                  <a:pt x="457" y="1268"/>
                </a:lnTo>
                <a:lnTo>
                  <a:pt x="457" y="1267"/>
                </a:lnTo>
                <a:lnTo>
                  <a:pt x="457" y="1267"/>
                </a:lnTo>
                <a:lnTo>
                  <a:pt x="457" y="1267"/>
                </a:lnTo>
                <a:lnTo>
                  <a:pt x="457" y="1267"/>
                </a:lnTo>
                <a:lnTo>
                  <a:pt x="457" y="1267"/>
                </a:lnTo>
                <a:lnTo>
                  <a:pt x="457" y="1266"/>
                </a:lnTo>
                <a:lnTo>
                  <a:pt x="458" y="1266"/>
                </a:lnTo>
                <a:lnTo>
                  <a:pt x="458" y="1266"/>
                </a:lnTo>
                <a:lnTo>
                  <a:pt x="458" y="1265"/>
                </a:lnTo>
                <a:lnTo>
                  <a:pt x="458" y="1265"/>
                </a:lnTo>
                <a:lnTo>
                  <a:pt x="458" y="1265"/>
                </a:lnTo>
                <a:lnTo>
                  <a:pt x="458" y="1265"/>
                </a:lnTo>
                <a:lnTo>
                  <a:pt x="458" y="1264"/>
                </a:lnTo>
                <a:lnTo>
                  <a:pt x="458" y="1264"/>
                </a:lnTo>
                <a:lnTo>
                  <a:pt x="458" y="1264"/>
                </a:lnTo>
                <a:lnTo>
                  <a:pt x="458" y="1264"/>
                </a:lnTo>
                <a:lnTo>
                  <a:pt x="458" y="1264"/>
                </a:lnTo>
                <a:lnTo>
                  <a:pt x="458" y="1263"/>
                </a:lnTo>
                <a:lnTo>
                  <a:pt x="458" y="1263"/>
                </a:lnTo>
                <a:lnTo>
                  <a:pt x="458" y="1263"/>
                </a:lnTo>
                <a:lnTo>
                  <a:pt x="458" y="1263"/>
                </a:lnTo>
                <a:lnTo>
                  <a:pt x="458" y="1262"/>
                </a:lnTo>
                <a:lnTo>
                  <a:pt x="458" y="1262"/>
                </a:lnTo>
                <a:lnTo>
                  <a:pt x="459" y="1262"/>
                </a:lnTo>
                <a:lnTo>
                  <a:pt x="459" y="1261"/>
                </a:lnTo>
                <a:lnTo>
                  <a:pt x="459" y="1261"/>
                </a:lnTo>
                <a:lnTo>
                  <a:pt x="459" y="1261"/>
                </a:lnTo>
                <a:lnTo>
                  <a:pt x="459" y="1261"/>
                </a:lnTo>
                <a:lnTo>
                  <a:pt x="459" y="1260"/>
                </a:lnTo>
                <a:lnTo>
                  <a:pt x="459" y="1260"/>
                </a:lnTo>
                <a:lnTo>
                  <a:pt x="459" y="1260"/>
                </a:lnTo>
                <a:lnTo>
                  <a:pt x="459" y="1260"/>
                </a:lnTo>
                <a:lnTo>
                  <a:pt x="459" y="1260"/>
                </a:lnTo>
                <a:lnTo>
                  <a:pt x="459" y="1259"/>
                </a:lnTo>
                <a:lnTo>
                  <a:pt x="460" y="1259"/>
                </a:lnTo>
                <a:lnTo>
                  <a:pt x="460" y="1258"/>
                </a:lnTo>
                <a:lnTo>
                  <a:pt x="460" y="1258"/>
                </a:lnTo>
                <a:lnTo>
                  <a:pt x="460" y="1258"/>
                </a:lnTo>
                <a:lnTo>
                  <a:pt x="460" y="1258"/>
                </a:lnTo>
                <a:lnTo>
                  <a:pt x="460" y="1258"/>
                </a:lnTo>
                <a:lnTo>
                  <a:pt x="460" y="1257"/>
                </a:lnTo>
                <a:lnTo>
                  <a:pt x="460" y="1257"/>
                </a:lnTo>
                <a:lnTo>
                  <a:pt x="460" y="1257"/>
                </a:lnTo>
                <a:lnTo>
                  <a:pt x="460" y="1257"/>
                </a:lnTo>
                <a:lnTo>
                  <a:pt x="460" y="1256"/>
                </a:lnTo>
                <a:lnTo>
                  <a:pt x="460" y="1256"/>
                </a:lnTo>
                <a:lnTo>
                  <a:pt x="460" y="1256"/>
                </a:lnTo>
                <a:lnTo>
                  <a:pt x="460" y="1256"/>
                </a:lnTo>
                <a:lnTo>
                  <a:pt x="460" y="1255"/>
                </a:lnTo>
                <a:lnTo>
                  <a:pt x="460" y="1255"/>
                </a:lnTo>
                <a:lnTo>
                  <a:pt x="461" y="1255"/>
                </a:lnTo>
                <a:lnTo>
                  <a:pt x="461" y="1254"/>
                </a:lnTo>
                <a:lnTo>
                  <a:pt x="461" y="1254"/>
                </a:lnTo>
                <a:lnTo>
                  <a:pt x="461" y="1254"/>
                </a:lnTo>
                <a:lnTo>
                  <a:pt x="461" y="1254"/>
                </a:lnTo>
                <a:lnTo>
                  <a:pt x="461" y="1253"/>
                </a:lnTo>
                <a:lnTo>
                  <a:pt x="461" y="1253"/>
                </a:lnTo>
                <a:lnTo>
                  <a:pt x="461" y="1253"/>
                </a:lnTo>
                <a:lnTo>
                  <a:pt x="461" y="1253"/>
                </a:lnTo>
                <a:lnTo>
                  <a:pt x="461" y="1252"/>
                </a:lnTo>
                <a:lnTo>
                  <a:pt x="461" y="1252"/>
                </a:lnTo>
                <a:lnTo>
                  <a:pt x="461" y="1251"/>
                </a:lnTo>
                <a:lnTo>
                  <a:pt x="461" y="1251"/>
                </a:lnTo>
                <a:lnTo>
                  <a:pt x="461" y="1251"/>
                </a:lnTo>
                <a:lnTo>
                  <a:pt x="461" y="1251"/>
                </a:lnTo>
                <a:lnTo>
                  <a:pt x="461" y="1250"/>
                </a:lnTo>
                <a:lnTo>
                  <a:pt x="461" y="1250"/>
                </a:lnTo>
                <a:lnTo>
                  <a:pt x="462" y="1250"/>
                </a:lnTo>
                <a:lnTo>
                  <a:pt x="462" y="1250"/>
                </a:lnTo>
                <a:lnTo>
                  <a:pt x="462" y="1249"/>
                </a:lnTo>
                <a:lnTo>
                  <a:pt x="462" y="1249"/>
                </a:lnTo>
                <a:lnTo>
                  <a:pt x="462" y="1249"/>
                </a:lnTo>
                <a:lnTo>
                  <a:pt x="462" y="1249"/>
                </a:lnTo>
                <a:lnTo>
                  <a:pt x="462" y="1248"/>
                </a:lnTo>
                <a:lnTo>
                  <a:pt x="462" y="1248"/>
                </a:lnTo>
                <a:lnTo>
                  <a:pt x="462" y="1248"/>
                </a:lnTo>
                <a:lnTo>
                  <a:pt x="462" y="1247"/>
                </a:lnTo>
                <a:lnTo>
                  <a:pt x="462" y="1247"/>
                </a:lnTo>
                <a:lnTo>
                  <a:pt x="462" y="1247"/>
                </a:lnTo>
                <a:lnTo>
                  <a:pt x="462" y="1247"/>
                </a:lnTo>
                <a:lnTo>
                  <a:pt x="462" y="1246"/>
                </a:lnTo>
                <a:lnTo>
                  <a:pt x="462" y="1246"/>
                </a:lnTo>
                <a:lnTo>
                  <a:pt x="462" y="1246"/>
                </a:lnTo>
                <a:lnTo>
                  <a:pt x="463" y="1246"/>
                </a:lnTo>
                <a:lnTo>
                  <a:pt x="463" y="1245"/>
                </a:lnTo>
                <a:lnTo>
                  <a:pt x="463" y="1245"/>
                </a:lnTo>
                <a:lnTo>
                  <a:pt x="463" y="1245"/>
                </a:lnTo>
                <a:lnTo>
                  <a:pt x="463" y="1244"/>
                </a:lnTo>
                <a:lnTo>
                  <a:pt x="463" y="1244"/>
                </a:lnTo>
                <a:lnTo>
                  <a:pt x="463" y="1244"/>
                </a:lnTo>
                <a:lnTo>
                  <a:pt x="463" y="1243"/>
                </a:lnTo>
                <a:lnTo>
                  <a:pt x="463" y="1243"/>
                </a:lnTo>
                <a:lnTo>
                  <a:pt x="463" y="1243"/>
                </a:lnTo>
                <a:lnTo>
                  <a:pt x="463" y="1243"/>
                </a:lnTo>
                <a:lnTo>
                  <a:pt x="464" y="1242"/>
                </a:lnTo>
                <a:lnTo>
                  <a:pt x="464" y="1242"/>
                </a:lnTo>
                <a:lnTo>
                  <a:pt x="464" y="1242"/>
                </a:lnTo>
                <a:lnTo>
                  <a:pt x="464" y="1241"/>
                </a:lnTo>
                <a:lnTo>
                  <a:pt x="464" y="1241"/>
                </a:lnTo>
                <a:lnTo>
                  <a:pt x="464" y="1241"/>
                </a:lnTo>
                <a:lnTo>
                  <a:pt x="464" y="1240"/>
                </a:lnTo>
                <a:lnTo>
                  <a:pt x="464" y="1240"/>
                </a:lnTo>
                <a:lnTo>
                  <a:pt x="464" y="1240"/>
                </a:lnTo>
                <a:lnTo>
                  <a:pt x="464" y="1239"/>
                </a:lnTo>
                <a:lnTo>
                  <a:pt x="464" y="1239"/>
                </a:lnTo>
                <a:lnTo>
                  <a:pt x="464" y="1239"/>
                </a:lnTo>
                <a:lnTo>
                  <a:pt x="464" y="1239"/>
                </a:lnTo>
                <a:lnTo>
                  <a:pt x="464" y="1238"/>
                </a:lnTo>
                <a:lnTo>
                  <a:pt x="464" y="1238"/>
                </a:lnTo>
                <a:lnTo>
                  <a:pt x="464" y="1238"/>
                </a:lnTo>
                <a:lnTo>
                  <a:pt x="464" y="1238"/>
                </a:lnTo>
                <a:lnTo>
                  <a:pt x="465" y="1237"/>
                </a:lnTo>
                <a:lnTo>
                  <a:pt x="465" y="1237"/>
                </a:lnTo>
                <a:lnTo>
                  <a:pt x="465" y="1236"/>
                </a:lnTo>
                <a:lnTo>
                  <a:pt x="465" y="1236"/>
                </a:lnTo>
                <a:lnTo>
                  <a:pt x="465" y="1236"/>
                </a:lnTo>
                <a:lnTo>
                  <a:pt x="465" y="1235"/>
                </a:lnTo>
                <a:lnTo>
                  <a:pt x="465" y="1235"/>
                </a:lnTo>
                <a:lnTo>
                  <a:pt x="465" y="1235"/>
                </a:lnTo>
                <a:lnTo>
                  <a:pt x="465" y="1235"/>
                </a:lnTo>
                <a:lnTo>
                  <a:pt x="465" y="1234"/>
                </a:lnTo>
                <a:lnTo>
                  <a:pt x="465" y="1234"/>
                </a:lnTo>
                <a:lnTo>
                  <a:pt x="465" y="1233"/>
                </a:lnTo>
                <a:lnTo>
                  <a:pt x="465" y="1233"/>
                </a:lnTo>
                <a:lnTo>
                  <a:pt x="465" y="1233"/>
                </a:lnTo>
                <a:lnTo>
                  <a:pt x="465" y="1233"/>
                </a:lnTo>
                <a:lnTo>
                  <a:pt x="465" y="1232"/>
                </a:lnTo>
                <a:lnTo>
                  <a:pt x="466" y="1232"/>
                </a:lnTo>
                <a:lnTo>
                  <a:pt x="466" y="1232"/>
                </a:lnTo>
                <a:lnTo>
                  <a:pt x="466" y="1231"/>
                </a:lnTo>
                <a:lnTo>
                  <a:pt x="466" y="1231"/>
                </a:lnTo>
                <a:lnTo>
                  <a:pt x="466" y="1231"/>
                </a:lnTo>
                <a:lnTo>
                  <a:pt x="466" y="1231"/>
                </a:lnTo>
                <a:lnTo>
                  <a:pt x="466" y="1230"/>
                </a:lnTo>
                <a:lnTo>
                  <a:pt x="466" y="1230"/>
                </a:lnTo>
                <a:lnTo>
                  <a:pt x="466" y="1229"/>
                </a:lnTo>
                <a:lnTo>
                  <a:pt x="466" y="1229"/>
                </a:lnTo>
                <a:lnTo>
                  <a:pt x="466" y="1229"/>
                </a:lnTo>
                <a:lnTo>
                  <a:pt x="467" y="1228"/>
                </a:lnTo>
                <a:lnTo>
                  <a:pt x="467" y="1228"/>
                </a:lnTo>
                <a:lnTo>
                  <a:pt x="467" y="1228"/>
                </a:lnTo>
                <a:lnTo>
                  <a:pt x="467" y="1227"/>
                </a:lnTo>
                <a:lnTo>
                  <a:pt x="467" y="1227"/>
                </a:lnTo>
                <a:lnTo>
                  <a:pt x="467" y="1227"/>
                </a:lnTo>
                <a:lnTo>
                  <a:pt x="467" y="1226"/>
                </a:lnTo>
                <a:lnTo>
                  <a:pt x="467" y="1226"/>
                </a:lnTo>
                <a:lnTo>
                  <a:pt x="467" y="1226"/>
                </a:lnTo>
                <a:lnTo>
                  <a:pt x="467" y="1225"/>
                </a:lnTo>
                <a:lnTo>
                  <a:pt x="467" y="1225"/>
                </a:lnTo>
                <a:lnTo>
                  <a:pt x="467" y="1225"/>
                </a:lnTo>
                <a:lnTo>
                  <a:pt x="467" y="1224"/>
                </a:lnTo>
                <a:lnTo>
                  <a:pt x="467" y="1224"/>
                </a:lnTo>
                <a:lnTo>
                  <a:pt x="467" y="1224"/>
                </a:lnTo>
                <a:lnTo>
                  <a:pt x="467" y="1223"/>
                </a:lnTo>
                <a:lnTo>
                  <a:pt x="467" y="1223"/>
                </a:lnTo>
                <a:lnTo>
                  <a:pt x="468" y="1223"/>
                </a:lnTo>
                <a:lnTo>
                  <a:pt x="468" y="1222"/>
                </a:lnTo>
                <a:lnTo>
                  <a:pt x="468" y="1222"/>
                </a:lnTo>
                <a:lnTo>
                  <a:pt x="468" y="1222"/>
                </a:lnTo>
                <a:lnTo>
                  <a:pt x="468" y="1221"/>
                </a:lnTo>
                <a:lnTo>
                  <a:pt x="468" y="1221"/>
                </a:lnTo>
                <a:lnTo>
                  <a:pt x="468" y="1221"/>
                </a:lnTo>
                <a:lnTo>
                  <a:pt x="468" y="1220"/>
                </a:lnTo>
                <a:lnTo>
                  <a:pt x="468" y="1220"/>
                </a:lnTo>
                <a:lnTo>
                  <a:pt x="468" y="1220"/>
                </a:lnTo>
                <a:lnTo>
                  <a:pt x="468" y="1219"/>
                </a:lnTo>
                <a:lnTo>
                  <a:pt x="468" y="1219"/>
                </a:lnTo>
                <a:lnTo>
                  <a:pt x="468" y="1218"/>
                </a:lnTo>
                <a:lnTo>
                  <a:pt x="468" y="1218"/>
                </a:lnTo>
                <a:lnTo>
                  <a:pt x="468" y="1218"/>
                </a:lnTo>
                <a:lnTo>
                  <a:pt x="468" y="1217"/>
                </a:lnTo>
                <a:lnTo>
                  <a:pt x="468" y="1217"/>
                </a:lnTo>
                <a:lnTo>
                  <a:pt x="469" y="1217"/>
                </a:lnTo>
                <a:lnTo>
                  <a:pt x="469" y="1216"/>
                </a:lnTo>
                <a:lnTo>
                  <a:pt x="469" y="1216"/>
                </a:lnTo>
                <a:lnTo>
                  <a:pt x="469" y="1215"/>
                </a:lnTo>
                <a:lnTo>
                  <a:pt x="469" y="1215"/>
                </a:lnTo>
                <a:lnTo>
                  <a:pt x="469" y="1215"/>
                </a:lnTo>
                <a:lnTo>
                  <a:pt x="469" y="1214"/>
                </a:lnTo>
                <a:lnTo>
                  <a:pt x="469" y="1214"/>
                </a:lnTo>
                <a:lnTo>
                  <a:pt x="469" y="1214"/>
                </a:lnTo>
                <a:lnTo>
                  <a:pt x="469" y="1213"/>
                </a:lnTo>
                <a:lnTo>
                  <a:pt x="469" y="1213"/>
                </a:lnTo>
                <a:lnTo>
                  <a:pt x="469" y="1213"/>
                </a:lnTo>
                <a:lnTo>
                  <a:pt x="469" y="1212"/>
                </a:lnTo>
                <a:lnTo>
                  <a:pt x="469" y="1212"/>
                </a:lnTo>
                <a:lnTo>
                  <a:pt x="469" y="1211"/>
                </a:lnTo>
                <a:lnTo>
                  <a:pt x="469" y="1211"/>
                </a:lnTo>
                <a:lnTo>
                  <a:pt x="470" y="1211"/>
                </a:lnTo>
                <a:lnTo>
                  <a:pt x="470" y="1210"/>
                </a:lnTo>
                <a:lnTo>
                  <a:pt x="470" y="1210"/>
                </a:lnTo>
                <a:lnTo>
                  <a:pt x="470" y="1210"/>
                </a:lnTo>
                <a:lnTo>
                  <a:pt x="470" y="1209"/>
                </a:lnTo>
                <a:lnTo>
                  <a:pt x="470" y="1209"/>
                </a:lnTo>
                <a:lnTo>
                  <a:pt x="470" y="1208"/>
                </a:lnTo>
                <a:lnTo>
                  <a:pt x="470" y="1208"/>
                </a:lnTo>
                <a:lnTo>
                  <a:pt x="470" y="1208"/>
                </a:lnTo>
                <a:lnTo>
                  <a:pt x="470" y="1207"/>
                </a:lnTo>
                <a:lnTo>
                  <a:pt x="470" y="1207"/>
                </a:lnTo>
                <a:lnTo>
                  <a:pt x="471" y="1207"/>
                </a:lnTo>
                <a:lnTo>
                  <a:pt x="471" y="1206"/>
                </a:lnTo>
                <a:lnTo>
                  <a:pt x="471" y="1206"/>
                </a:lnTo>
                <a:lnTo>
                  <a:pt x="471" y="1206"/>
                </a:lnTo>
                <a:lnTo>
                  <a:pt x="471" y="1205"/>
                </a:lnTo>
                <a:lnTo>
                  <a:pt x="471" y="1205"/>
                </a:lnTo>
                <a:lnTo>
                  <a:pt x="471" y="1204"/>
                </a:lnTo>
                <a:lnTo>
                  <a:pt x="471" y="1204"/>
                </a:lnTo>
                <a:lnTo>
                  <a:pt x="471" y="1203"/>
                </a:lnTo>
                <a:lnTo>
                  <a:pt x="471" y="1203"/>
                </a:lnTo>
                <a:lnTo>
                  <a:pt x="471" y="1203"/>
                </a:lnTo>
                <a:lnTo>
                  <a:pt x="471" y="1202"/>
                </a:lnTo>
                <a:lnTo>
                  <a:pt x="471" y="1202"/>
                </a:lnTo>
                <a:lnTo>
                  <a:pt x="471" y="1202"/>
                </a:lnTo>
                <a:lnTo>
                  <a:pt x="471" y="1201"/>
                </a:lnTo>
                <a:lnTo>
                  <a:pt x="471" y="1201"/>
                </a:lnTo>
                <a:lnTo>
                  <a:pt x="471" y="1200"/>
                </a:lnTo>
                <a:lnTo>
                  <a:pt x="472" y="1200"/>
                </a:lnTo>
                <a:lnTo>
                  <a:pt x="472" y="1200"/>
                </a:lnTo>
                <a:lnTo>
                  <a:pt x="472" y="1199"/>
                </a:lnTo>
                <a:lnTo>
                  <a:pt x="472" y="1199"/>
                </a:lnTo>
                <a:lnTo>
                  <a:pt x="472" y="1198"/>
                </a:lnTo>
                <a:lnTo>
                  <a:pt x="472" y="1198"/>
                </a:lnTo>
                <a:lnTo>
                  <a:pt x="472" y="1197"/>
                </a:lnTo>
                <a:lnTo>
                  <a:pt x="472" y="1197"/>
                </a:lnTo>
                <a:lnTo>
                  <a:pt x="472" y="1197"/>
                </a:lnTo>
                <a:lnTo>
                  <a:pt x="472" y="1196"/>
                </a:lnTo>
                <a:lnTo>
                  <a:pt x="472" y="1196"/>
                </a:lnTo>
                <a:lnTo>
                  <a:pt x="472" y="1195"/>
                </a:lnTo>
                <a:lnTo>
                  <a:pt x="472" y="1195"/>
                </a:lnTo>
                <a:lnTo>
                  <a:pt x="472" y="1195"/>
                </a:lnTo>
                <a:lnTo>
                  <a:pt x="472" y="1194"/>
                </a:lnTo>
                <a:lnTo>
                  <a:pt x="472" y="1194"/>
                </a:lnTo>
                <a:lnTo>
                  <a:pt x="473" y="1193"/>
                </a:lnTo>
                <a:lnTo>
                  <a:pt x="473" y="1193"/>
                </a:lnTo>
                <a:lnTo>
                  <a:pt x="473" y="1193"/>
                </a:lnTo>
                <a:lnTo>
                  <a:pt x="473" y="1192"/>
                </a:lnTo>
                <a:lnTo>
                  <a:pt x="473" y="1192"/>
                </a:lnTo>
                <a:lnTo>
                  <a:pt x="473" y="1191"/>
                </a:lnTo>
                <a:lnTo>
                  <a:pt x="473" y="1191"/>
                </a:lnTo>
                <a:lnTo>
                  <a:pt x="473" y="1190"/>
                </a:lnTo>
                <a:lnTo>
                  <a:pt x="473" y="1190"/>
                </a:lnTo>
                <a:lnTo>
                  <a:pt x="473" y="1189"/>
                </a:lnTo>
                <a:lnTo>
                  <a:pt x="473" y="1189"/>
                </a:lnTo>
                <a:lnTo>
                  <a:pt x="473" y="1189"/>
                </a:lnTo>
                <a:lnTo>
                  <a:pt x="473" y="1188"/>
                </a:lnTo>
                <a:lnTo>
                  <a:pt x="473" y="1188"/>
                </a:lnTo>
                <a:lnTo>
                  <a:pt x="473" y="1188"/>
                </a:lnTo>
                <a:lnTo>
                  <a:pt x="473" y="1187"/>
                </a:lnTo>
                <a:lnTo>
                  <a:pt x="473" y="1186"/>
                </a:lnTo>
                <a:lnTo>
                  <a:pt x="474" y="1186"/>
                </a:lnTo>
                <a:lnTo>
                  <a:pt x="474" y="1186"/>
                </a:lnTo>
                <a:lnTo>
                  <a:pt x="474" y="1185"/>
                </a:lnTo>
                <a:lnTo>
                  <a:pt x="474" y="1185"/>
                </a:lnTo>
                <a:lnTo>
                  <a:pt x="474" y="1184"/>
                </a:lnTo>
                <a:lnTo>
                  <a:pt x="474" y="1184"/>
                </a:lnTo>
                <a:lnTo>
                  <a:pt x="474" y="1184"/>
                </a:lnTo>
                <a:lnTo>
                  <a:pt x="474" y="1183"/>
                </a:lnTo>
                <a:lnTo>
                  <a:pt x="474" y="1182"/>
                </a:lnTo>
                <a:lnTo>
                  <a:pt x="474" y="1182"/>
                </a:lnTo>
                <a:lnTo>
                  <a:pt x="474" y="1182"/>
                </a:lnTo>
                <a:lnTo>
                  <a:pt x="475" y="1181"/>
                </a:lnTo>
                <a:lnTo>
                  <a:pt x="475" y="1181"/>
                </a:lnTo>
                <a:lnTo>
                  <a:pt x="475" y="1180"/>
                </a:lnTo>
                <a:lnTo>
                  <a:pt x="475" y="1180"/>
                </a:lnTo>
                <a:lnTo>
                  <a:pt x="475" y="1179"/>
                </a:lnTo>
                <a:lnTo>
                  <a:pt x="475" y="1179"/>
                </a:lnTo>
                <a:lnTo>
                  <a:pt x="475" y="1178"/>
                </a:lnTo>
                <a:lnTo>
                  <a:pt x="475" y="1178"/>
                </a:lnTo>
                <a:lnTo>
                  <a:pt x="475" y="1178"/>
                </a:lnTo>
                <a:lnTo>
                  <a:pt x="475" y="1177"/>
                </a:lnTo>
                <a:lnTo>
                  <a:pt x="475" y="1177"/>
                </a:lnTo>
                <a:lnTo>
                  <a:pt x="475" y="1176"/>
                </a:lnTo>
                <a:lnTo>
                  <a:pt x="475" y="1176"/>
                </a:lnTo>
                <a:lnTo>
                  <a:pt x="475" y="1175"/>
                </a:lnTo>
                <a:lnTo>
                  <a:pt x="475" y="1175"/>
                </a:lnTo>
                <a:lnTo>
                  <a:pt x="475" y="1174"/>
                </a:lnTo>
                <a:lnTo>
                  <a:pt x="476" y="1174"/>
                </a:lnTo>
                <a:lnTo>
                  <a:pt x="476" y="1173"/>
                </a:lnTo>
                <a:lnTo>
                  <a:pt x="476" y="1173"/>
                </a:lnTo>
                <a:lnTo>
                  <a:pt x="476" y="1172"/>
                </a:lnTo>
                <a:lnTo>
                  <a:pt x="476" y="1172"/>
                </a:lnTo>
                <a:lnTo>
                  <a:pt x="476" y="1171"/>
                </a:lnTo>
                <a:lnTo>
                  <a:pt x="476" y="1171"/>
                </a:lnTo>
                <a:lnTo>
                  <a:pt x="476" y="1171"/>
                </a:lnTo>
                <a:lnTo>
                  <a:pt x="476" y="1170"/>
                </a:lnTo>
                <a:lnTo>
                  <a:pt x="476" y="1170"/>
                </a:lnTo>
                <a:lnTo>
                  <a:pt x="476" y="1169"/>
                </a:lnTo>
                <a:lnTo>
                  <a:pt x="476" y="1168"/>
                </a:lnTo>
                <a:lnTo>
                  <a:pt x="476" y="1168"/>
                </a:lnTo>
                <a:lnTo>
                  <a:pt x="476" y="1168"/>
                </a:lnTo>
                <a:lnTo>
                  <a:pt x="476" y="1167"/>
                </a:lnTo>
                <a:lnTo>
                  <a:pt x="476" y="1167"/>
                </a:lnTo>
                <a:lnTo>
                  <a:pt x="476" y="1166"/>
                </a:lnTo>
                <a:lnTo>
                  <a:pt x="477" y="1166"/>
                </a:lnTo>
                <a:lnTo>
                  <a:pt x="477" y="1165"/>
                </a:lnTo>
                <a:lnTo>
                  <a:pt x="477" y="1165"/>
                </a:lnTo>
                <a:lnTo>
                  <a:pt x="477" y="1164"/>
                </a:lnTo>
                <a:lnTo>
                  <a:pt x="477" y="1164"/>
                </a:lnTo>
                <a:lnTo>
                  <a:pt x="477" y="1163"/>
                </a:lnTo>
                <a:lnTo>
                  <a:pt x="477" y="1163"/>
                </a:lnTo>
                <a:lnTo>
                  <a:pt x="477" y="1162"/>
                </a:lnTo>
                <a:lnTo>
                  <a:pt x="477" y="1162"/>
                </a:lnTo>
                <a:lnTo>
                  <a:pt x="477" y="1161"/>
                </a:lnTo>
                <a:lnTo>
                  <a:pt x="478" y="1161"/>
                </a:lnTo>
                <a:lnTo>
                  <a:pt x="478" y="1160"/>
                </a:lnTo>
                <a:lnTo>
                  <a:pt x="478" y="1160"/>
                </a:lnTo>
                <a:lnTo>
                  <a:pt x="478" y="1159"/>
                </a:lnTo>
                <a:lnTo>
                  <a:pt x="478" y="1159"/>
                </a:lnTo>
                <a:lnTo>
                  <a:pt x="478" y="1158"/>
                </a:lnTo>
                <a:lnTo>
                  <a:pt x="478" y="1158"/>
                </a:lnTo>
                <a:lnTo>
                  <a:pt x="478" y="1157"/>
                </a:lnTo>
                <a:lnTo>
                  <a:pt x="478" y="1157"/>
                </a:lnTo>
                <a:lnTo>
                  <a:pt x="478" y="1156"/>
                </a:lnTo>
                <a:lnTo>
                  <a:pt x="478" y="1156"/>
                </a:lnTo>
                <a:lnTo>
                  <a:pt x="478" y="1155"/>
                </a:lnTo>
                <a:lnTo>
                  <a:pt x="478" y="1154"/>
                </a:lnTo>
                <a:lnTo>
                  <a:pt x="478" y="1154"/>
                </a:lnTo>
                <a:lnTo>
                  <a:pt x="478" y="1153"/>
                </a:lnTo>
                <a:lnTo>
                  <a:pt x="478" y="1153"/>
                </a:lnTo>
                <a:lnTo>
                  <a:pt x="478" y="1152"/>
                </a:lnTo>
                <a:lnTo>
                  <a:pt x="479" y="1152"/>
                </a:lnTo>
                <a:lnTo>
                  <a:pt x="479" y="1151"/>
                </a:lnTo>
                <a:lnTo>
                  <a:pt x="479" y="1151"/>
                </a:lnTo>
                <a:lnTo>
                  <a:pt x="479" y="1150"/>
                </a:lnTo>
                <a:lnTo>
                  <a:pt x="479" y="1150"/>
                </a:lnTo>
                <a:lnTo>
                  <a:pt x="479" y="1149"/>
                </a:lnTo>
                <a:lnTo>
                  <a:pt x="479" y="1149"/>
                </a:lnTo>
                <a:lnTo>
                  <a:pt x="479" y="1148"/>
                </a:lnTo>
                <a:lnTo>
                  <a:pt x="479" y="1148"/>
                </a:lnTo>
                <a:lnTo>
                  <a:pt x="479" y="1147"/>
                </a:lnTo>
                <a:lnTo>
                  <a:pt x="479" y="1146"/>
                </a:lnTo>
                <a:lnTo>
                  <a:pt x="479" y="1146"/>
                </a:lnTo>
                <a:lnTo>
                  <a:pt x="479" y="1145"/>
                </a:lnTo>
                <a:lnTo>
                  <a:pt x="479" y="1145"/>
                </a:lnTo>
                <a:lnTo>
                  <a:pt x="479" y="1144"/>
                </a:lnTo>
                <a:lnTo>
                  <a:pt x="479" y="1144"/>
                </a:lnTo>
                <a:lnTo>
                  <a:pt x="479" y="1143"/>
                </a:lnTo>
                <a:lnTo>
                  <a:pt x="480" y="1143"/>
                </a:lnTo>
                <a:lnTo>
                  <a:pt x="480" y="1142"/>
                </a:lnTo>
                <a:lnTo>
                  <a:pt x="480" y="1142"/>
                </a:lnTo>
                <a:lnTo>
                  <a:pt x="480" y="1141"/>
                </a:lnTo>
                <a:lnTo>
                  <a:pt x="480" y="1141"/>
                </a:lnTo>
                <a:lnTo>
                  <a:pt x="480" y="1140"/>
                </a:lnTo>
                <a:lnTo>
                  <a:pt x="480" y="1139"/>
                </a:lnTo>
                <a:lnTo>
                  <a:pt x="480" y="1139"/>
                </a:lnTo>
                <a:lnTo>
                  <a:pt x="480" y="1138"/>
                </a:lnTo>
                <a:lnTo>
                  <a:pt x="480" y="1138"/>
                </a:lnTo>
                <a:lnTo>
                  <a:pt x="480" y="1137"/>
                </a:lnTo>
                <a:lnTo>
                  <a:pt x="480" y="1136"/>
                </a:lnTo>
                <a:lnTo>
                  <a:pt x="480" y="1136"/>
                </a:lnTo>
                <a:lnTo>
                  <a:pt x="480" y="1135"/>
                </a:lnTo>
                <a:lnTo>
                  <a:pt x="480" y="1135"/>
                </a:lnTo>
                <a:lnTo>
                  <a:pt x="480" y="1134"/>
                </a:lnTo>
                <a:lnTo>
                  <a:pt x="481" y="1134"/>
                </a:lnTo>
                <a:lnTo>
                  <a:pt x="481" y="1133"/>
                </a:lnTo>
                <a:lnTo>
                  <a:pt x="481" y="1132"/>
                </a:lnTo>
                <a:lnTo>
                  <a:pt x="481" y="1132"/>
                </a:lnTo>
                <a:lnTo>
                  <a:pt x="481" y="1131"/>
                </a:lnTo>
                <a:lnTo>
                  <a:pt x="481" y="1131"/>
                </a:lnTo>
                <a:lnTo>
                  <a:pt x="481" y="1130"/>
                </a:lnTo>
                <a:lnTo>
                  <a:pt x="481" y="1129"/>
                </a:lnTo>
                <a:lnTo>
                  <a:pt x="481" y="1129"/>
                </a:lnTo>
                <a:lnTo>
                  <a:pt x="481" y="1128"/>
                </a:lnTo>
                <a:lnTo>
                  <a:pt x="481" y="1128"/>
                </a:lnTo>
                <a:lnTo>
                  <a:pt x="481" y="1127"/>
                </a:lnTo>
                <a:lnTo>
                  <a:pt x="482" y="1127"/>
                </a:lnTo>
                <a:lnTo>
                  <a:pt x="482" y="1126"/>
                </a:lnTo>
                <a:lnTo>
                  <a:pt x="482" y="1125"/>
                </a:lnTo>
                <a:lnTo>
                  <a:pt x="482" y="1125"/>
                </a:lnTo>
                <a:lnTo>
                  <a:pt x="482" y="1124"/>
                </a:lnTo>
                <a:lnTo>
                  <a:pt x="482" y="1124"/>
                </a:lnTo>
                <a:lnTo>
                  <a:pt x="482" y="1123"/>
                </a:lnTo>
                <a:lnTo>
                  <a:pt x="482" y="1122"/>
                </a:lnTo>
                <a:lnTo>
                  <a:pt x="482" y="1122"/>
                </a:lnTo>
                <a:lnTo>
                  <a:pt x="482" y="1121"/>
                </a:lnTo>
                <a:lnTo>
                  <a:pt x="482" y="1120"/>
                </a:lnTo>
                <a:lnTo>
                  <a:pt x="482" y="1120"/>
                </a:lnTo>
                <a:lnTo>
                  <a:pt x="482" y="1119"/>
                </a:lnTo>
                <a:lnTo>
                  <a:pt x="482" y="1118"/>
                </a:lnTo>
                <a:lnTo>
                  <a:pt x="482" y="1118"/>
                </a:lnTo>
                <a:lnTo>
                  <a:pt x="482" y="1117"/>
                </a:lnTo>
                <a:lnTo>
                  <a:pt x="483" y="1117"/>
                </a:lnTo>
                <a:lnTo>
                  <a:pt x="483" y="1116"/>
                </a:lnTo>
                <a:lnTo>
                  <a:pt x="483" y="1116"/>
                </a:lnTo>
                <a:lnTo>
                  <a:pt x="483" y="1115"/>
                </a:lnTo>
                <a:lnTo>
                  <a:pt x="483" y="1114"/>
                </a:lnTo>
                <a:lnTo>
                  <a:pt x="483" y="1114"/>
                </a:lnTo>
                <a:lnTo>
                  <a:pt x="483" y="1113"/>
                </a:lnTo>
                <a:lnTo>
                  <a:pt x="483" y="1112"/>
                </a:lnTo>
                <a:lnTo>
                  <a:pt x="483" y="1112"/>
                </a:lnTo>
                <a:lnTo>
                  <a:pt x="483" y="1111"/>
                </a:lnTo>
                <a:lnTo>
                  <a:pt x="483" y="1110"/>
                </a:lnTo>
                <a:lnTo>
                  <a:pt x="483" y="1110"/>
                </a:lnTo>
                <a:lnTo>
                  <a:pt x="483" y="1109"/>
                </a:lnTo>
                <a:lnTo>
                  <a:pt x="483" y="1109"/>
                </a:lnTo>
                <a:lnTo>
                  <a:pt x="483" y="1108"/>
                </a:lnTo>
                <a:lnTo>
                  <a:pt x="483" y="1107"/>
                </a:lnTo>
                <a:lnTo>
                  <a:pt x="484" y="1106"/>
                </a:lnTo>
                <a:lnTo>
                  <a:pt x="484" y="1106"/>
                </a:lnTo>
                <a:lnTo>
                  <a:pt x="484" y="1105"/>
                </a:lnTo>
                <a:lnTo>
                  <a:pt x="484" y="1105"/>
                </a:lnTo>
                <a:lnTo>
                  <a:pt x="484" y="1104"/>
                </a:lnTo>
                <a:lnTo>
                  <a:pt x="484" y="1103"/>
                </a:lnTo>
                <a:lnTo>
                  <a:pt x="484" y="1103"/>
                </a:lnTo>
                <a:lnTo>
                  <a:pt x="484" y="1102"/>
                </a:lnTo>
                <a:lnTo>
                  <a:pt x="484" y="1101"/>
                </a:lnTo>
                <a:lnTo>
                  <a:pt x="484" y="1100"/>
                </a:lnTo>
                <a:lnTo>
                  <a:pt x="484" y="1100"/>
                </a:lnTo>
                <a:lnTo>
                  <a:pt x="485" y="1099"/>
                </a:lnTo>
                <a:lnTo>
                  <a:pt x="485" y="1099"/>
                </a:lnTo>
                <a:lnTo>
                  <a:pt x="485" y="1098"/>
                </a:lnTo>
                <a:lnTo>
                  <a:pt x="485" y="1097"/>
                </a:lnTo>
                <a:lnTo>
                  <a:pt x="485" y="1096"/>
                </a:lnTo>
                <a:lnTo>
                  <a:pt x="485" y="1096"/>
                </a:lnTo>
                <a:lnTo>
                  <a:pt x="485" y="1095"/>
                </a:lnTo>
                <a:lnTo>
                  <a:pt x="485" y="1095"/>
                </a:lnTo>
                <a:lnTo>
                  <a:pt x="485" y="1094"/>
                </a:lnTo>
                <a:lnTo>
                  <a:pt x="485" y="1093"/>
                </a:lnTo>
                <a:lnTo>
                  <a:pt x="485" y="1092"/>
                </a:lnTo>
                <a:lnTo>
                  <a:pt x="485" y="1092"/>
                </a:lnTo>
                <a:lnTo>
                  <a:pt x="485" y="1091"/>
                </a:lnTo>
                <a:lnTo>
                  <a:pt x="485" y="1090"/>
                </a:lnTo>
                <a:lnTo>
                  <a:pt x="485" y="1089"/>
                </a:lnTo>
                <a:lnTo>
                  <a:pt x="485" y="1089"/>
                </a:lnTo>
                <a:lnTo>
                  <a:pt x="485" y="1088"/>
                </a:lnTo>
                <a:lnTo>
                  <a:pt x="486" y="1088"/>
                </a:lnTo>
                <a:lnTo>
                  <a:pt x="486" y="1087"/>
                </a:lnTo>
                <a:lnTo>
                  <a:pt x="486" y="1086"/>
                </a:lnTo>
                <a:lnTo>
                  <a:pt x="486" y="1085"/>
                </a:lnTo>
                <a:lnTo>
                  <a:pt x="486" y="1085"/>
                </a:lnTo>
                <a:lnTo>
                  <a:pt x="486" y="1084"/>
                </a:lnTo>
                <a:lnTo>
                  <a:pt x="486" y="1083"/>
                </a:lnTo>
                <a:lnTo>
                  <a:pt x="486" y="1082"/>
                </a:lnTo>
                <a:lnTo>
                  <a:pt x="486" y="1082"/>
                </a:lnTo>
                <a:lnTo>
                  <a:pt x="486" y="1081"/>
                </a:lnTo>
                <a:lnTo>
                  <a:pt x="486" y="1080"/>
                </a:lnTo>
                <a:lnTo>
                  <a:pt x="486" y="1080"/>
                </a:lnTo>
                <a:lnTo>
                  <a:pt x="486" y="1079"/>
                </a:lnTo>
                <a:lnTo>
                  <a:pt x="486" y="1078"/>
                </a:lnTo>
                <a:lnTo>
                  <a:pt x="486" y="1077"/>
                </a:lnTo>
                <a:lnTo>
                  <a:pt x="486" y="1077"/>
                </a:lnTo>
                <a:lnTo>
                  <a:pt x="486" y="1076"/>
                </a:lnTo>
                <a:lnTo>
                  <a:pt x="487" y="1075"/>
                </a:lnTo>
                <a:lnTo>
                  <a:pt x="487" y="1074"/>
                </a:lnTo>
                <a:lnTo>
                  <a:pt x="487" y="1074"/>
                </a:lnTo>
                <a:lnTo>
                  <a:pt x="487" y="1073"/>
                </a:lnTo>
                <a:lnTo>
                  <a:pt x="487" y="1072"/>
                </a:lnTo>
                <a:lnTo>
                  <a:pt x="487" y="1071"/>
                </a:lnTo>
                <a:lnTo>
                  <a:pt x="487" y="1071"/>
                </a:lnTo>
                <a:lnTo>
                  <a:pt x="487" y="1070"/>
                </a:lnTo>
                <a:lnTo>
                  <a:pt x="487" y="1069"/>
                </a:lnTo>
                <a:lnTo>
                  <a:pt x="487" y="1069"/>
                </a:lnTo>
                <a:lnTo>
                  <a:pt x="487" y="1067"/>
                </a:lnTo>
                <a:lnTo>
                  <a:pt x="487" y="1067"/>
                </a:lnTo>
                <a:lnTo>
                  <a:pt x="487" y="1066"/>
                </a:lnTo>
                <a:lnTo>
                  <a:pt x="487" y="1065"/>
                </a:lnTo>
                <a:lnTo>
                  <a:pt x="487" y="1064"/>
                </a:lnTo>
                <a:lnTo>
                  <a:pt x="487" y="1064"/>
                </a:lnTo>
                <a:lnTo>
                  <a:pt x="488" y="1063"/>
                </a:lnTo>
                <a:lnTo>
                  <a:pt x="488" y="1062"/>
                </a:lnTo>
                <a:lnTo>
                  <a:pt x="488" y="1062"/>
                </a:lnTo>
                <a:lnTo>
                  <a:pt x="488" y="1060"/>
                </a:lnTo>
                <a:lnTo>
                  <a:pt x="488" y="1060"/>
                </a:lnTo>
                <a:lnTo>
                  <a:pt x="488" y="1059"/>
                </a:lnTo>
                <a:lnTo>
                  <a:pt x="488" y="1058"/>
                </a:lnTo>
                <a:lnTo>
                  <a:pt x="488" y="1057"/>
                </a:lnTo>
                <a:lnTo>
                  <a:pt x="488" y="1057"/>
                </a:lnTo>
                <a:lnTo>
                  <a:pt x="488" y="1056"/>
                </a:lnTo>
                <a:lnTo>
                  <a:pt x="488" y="1055"/>
                </a:lnTo>
                <a:lnTo>
                  <a:pt x="489" y="1054"/>
                </a:lnTo>
                <a:lnTo>
                  <a:pt x="489" y="1053"/>
                </a:lnTo>
                <a:lnTo>
                  <a:pt x="489" y="1053"/>
                </a:lnTo>
                <a:lnTo>
                  <a:pt x="489" y="1052"/>
                </a:lnTo>
                <a:lnTo>
                  <a:pt x="489" y="1051"/>
                </a:lnTo>
                <a:lnTo>
                  <a:pt x="489" y="1050"/>
                </a:lnTo>
                <a:lnTo>
                  <a:pt x="489" y="1049"/>
                </a:lnTo>
                <a:lnTo>
                  <a:pt x="489" y="1049"/>
                </a:lnTo>
                <a:lnTo>
                  <a:pt x="489" y="1048"/>
                </a:lnTo>
                <a:lnTo>
                  <a:pt x="489" y="1047"/>
                </a:lnTo>
                <a:lnTo>
                  <a:pt x="489" y="1046"/>
                </a:lnTo>
                <a:lnTo>
                  <a:pt x="489" y="1045"/>
                </a:lnTo>
                <a:lnTo>
                  <a:pt x="489" y="1044"/>
                </a:lnTo>
                <a:lnTo>
                  <a:pt x="489" y="1044"/>
                </a:lnTo>
                <a:lnTo>
                  <a:pt x="489" y="1043"/>
                </a:lnTo>
                <a:lnTo>
                  <a:pt x="489" y="1042"/>
                </a:lnTo>
                <a:lnTo>
                  <a:pt x="489" y="1041"/>
                </a:lnTo>
                <a:lnTo>
                  <a:pt x="490" y="1040"/>
                </a:lnTo>
                <a:lnTo>
                  <a:pt x="490" y="1039"/>
                </a:lnTo>
                <a:lnTo>
                  <a:pt x="490" y="1038"/>
                </a:lnTo>
                <a:lnTo>
                  <a:pt x="490" y="1038"/>
                </a:lnTo>
                <a:lnTo>
                  <a:pt x="490" y="1037"/>
                </a:lnTo>
                <a:lnTo>
                  <a:pt x="490" y="1036"/>
                </a:lnTo>
                <a:lnTo>
                  <a:pt x="490" y="1035"/>
                </a:lnTo>
                <a:lnTo>
                  <a:pt x="490" y="1034"/>
                </a:lnTo>
                <a:lnTo>
                  <a:pt x="490" y="1033"/>
                </a:lnTo>
                <a:lnTo>
                  <a:pt x="490" y="1032"/>
                </a:lnTo>
                <a:lnTo>
                  <a:pt x="490" y="1032"/>
                </a:lnTo>
                <a:lnTo>
                  <a:pt x="490" y="1031"/>
                </a:lnTo>
                <a:lnTo>
                  <a:pt x="490" y="1030"/>
                </a:lnTo>
                <a:lnTo>
                  <a:pt x="490" y="1029"/>
                </a:lnTo>
                <a:lnTo>
                  <a:pt x="490" y="1028"/>
                </a:lnTo>
                <a:lnTo>
                  <a:pt x="490" y="1027"/>
                </a:lnTo>
                <a:lnTo>
                  <a:pt x="491" y="1026"/>
                </a:lnTo>
                <a:lnTo>
                  <a:pt x="491" y="1026"/>
                </a:lnTo>
                <a:lnTo>
                  <a:pt x="491" y="1024"/>
                </a:lnTo>
                <a:lnTo>
                  <a:pt x="491" y="1024"/>
                </a:lnTo>
                <a:lnTo>
                  <a:pt x="491" y="1023"/>
                </a:lnTo>
                <a:lnTo>
                  <a:pt x="491" y="1022"/>
                </a:lnTo>
                <a:lnTo>
                  <a:pt x="491" y="1021"/>
                </a:lnTo>
                <a:lnTo>
                  <a:pt x="491" y="1020"/>
                </a:lnTo>
                <a:lnTo>
                  <a:pt x="491" y="1019"/>
                </a:lnTo>
                <a:lnTo>
                  <a:pt x="491" y="1018"/>
                </a:lnTo>
                <a:lnTo>
                  <a:pt x="491" y="1017"/>
                </a:lnTo>
                <a:lnTo>
                  <a:pt x="492" y="1016"/>
                </a:lnTo>
                <a:lnTo>
                  <a:pt x="492" y="1016"/>
                </a:lnTo>
                <a:lnTo>
                  <a:pt x="492" y="1014"/>
                </a:lnTo>
                <a:lnTo>
                  <a:pt x="492" y="1014"/>
                </a:lnTo>
                <a:lnTo>
                  <a:pt x="492" y="1013"/>
                </a:lnTo>
                <a:lnTo>
                  <a:pt x="492" y="1012"/>
                </a:lnTo>
                <a:lnTo>
                  <a:pt x="492" y="1011"/>
                </a:lnTo>
                <a:lnTo>
                  <a:pt x="492" y="1010"/>
                </a:lnTo>
                <a:lnTo>
                  <a:pt x="492" y="1009"/>
                </a:lnTo>
                <a:lnTo>
                  <a:pt x="492" y="1008"/>
                </a:lnTo>
                <a:lnTo>
                  <a:pt x="492" y="1007"/>
                </a:lnTo>
                <a:lnTo>
                  <a:pt x="492" y="1006"/>
                </a:lnTo>
                <a:lnTo>
                  <a:pt x="492" y="1005"/>
                </a:lnTo>
                <a:lnTo>
                  <a:pt x="492" y="1004"/>
                </a:lnTo>
                <a:lnTo>
                  <a:pt x="492" y="1003"/>
                </a:lnTo>
                <a:lnTo>
                  <a:pt x="492" y="1002"/>
                </a:lnTo>
                <a:lnTo>
                  <a:pt x="492" y="1002"/>
                </a:lnTo>
                <a:lnTo>
                  <a:pt x="493" y="1001"/>
                </a:lnTo>
                <a:lnTo>
                  <a:pt x="493" y="999"/>
                </a:lnTo>
                <a:lnTo>
                  <a:pt x="493" y="999"/>
                </a:lnTo>
                <a:lnTo>
                  <a:pt x="493" y="998"/>
                </a:lnTo>
                <a:lnTo>
                  <a:pt x="493" y="996"/>
                </a:lnTo>
                <a:lnTo>
                  <a:pt x="493" y="996"/>
                </a:lnTo>
                <a:lnTo>
                  <a:pt x="493" y="995"/>
                </a:lnTo>
                <a:lnTo>
                  <a:pt x="493" y="994"/>
                </a:lnTo>
                <a:lnTo>
                  <a:pt x="493" y="993"/>
                </a:lnTo>
                <a:lnTo>
                  <a:pt x="493" y="992"/>
                </a:lnTo>
                <a:lnTo>
                  <a:pt x="493" y="991"/>
                </a:lnTo>
                <a:lnTo>
                  <a:pt x="493" y="990"/>
                </a:lnTo>
                <a:lnTo>
                  <a:pt x="493" y="989"/>
                </a:lnTo>
                <a:lnTo>
                  <a:pt x="493" y="988"/>
                </a:lnTo>
                <a:lnTo>
                  <a:pt x="493" y="987"/>
                </a:lnTo>
                <a:lnTo>
                  <a:pt x="493" y="986"/>
                </a:lnTo>
                <a:lnTo>
                  <a:pt x="494" y="985"/>
                </a:lnTo>
                <a:lnTo>
                  <a:pt x="494" y="984"/>
                </a:lnTo>
                <a:lnTo>
                  <a:pt x="494" y="983"/>
                </a:lnTo>
                <a:lnTo>
                  <a:pt x="494" y="982"/>
                </a:lnTo>
                <a:lnTo>
                  <a:pt x="494" y="981"/>
                </a:lnTo>
                <a:lnTo>
                  <a:pt x="494" y="980"/>
                </a:lnTo>
                <a:lnTo>
                  <a:pt x="494" y="978"/>
                </a:lnTo>
                <a:lnTo>
                  <a:pt x="494" y="978"/>
                </a:lnTo>
                <a:lnTo>
                  <a:pt x="494" y="977"/>
                </a:lnTo>
                <a:lnTo>
                  <a:pt x="494" y="976"/>
                </a:lnTo>
                <a:lnTo>
                  <a:pt x="494" y="974"/>
                </a:lnTo>
                <a:lnTo>
                  <a:pt x="494" y="973"/>
                </a:lnTo>
                <a:lnTo>
                  <a:pt x="494" y="973"/>
                </a:lnTo>
                <a:lnTo>
                  <a:pt x="494" y="972"/>
                </a:lnTo>
                <a:lnTo>
                  <a:pt x="494" y="970"/>
                </a:lnTo>
                <a:lnTo>
                  <a:pt x="494" y="969"/>
                </a:lnTo>
                <a:lnTo>
                  <a:pt x="494" y="968"/>
                </a:lnTo>
                <a:lnTo>
                  <a:pt x="495" y="967"/>
                </a:lnTo>
                <a:lnTo>
                  <a:pt x="495" y="966"/>
                </a:lnTo>
                <a:lnTo>
                  <a:pt x="495" y="965"/>
                </a:lnTo>
                <a:lnTo>
                  <a:pt x="495" y="964"/>
                </a:lnTo>
                <a:lnTo>
                  <a:pt x="495" y="963"/>
                </a:lnTo>
                <a:lnTo>
                  <a:pt x="495" y="962"/>
                </a:lnTo>
                <a:lnTo>
                  <a:pt x="495" y="961"/>
                </a:lnTo>
                <a:lnTo>
                  <a:pt x="495" y="960"/>
                </a:lnTo>
                <a:lnTo>
                  <a:pt x="495" y="959"/>
                </a:lnTo>
                <a:lnTo>
                  <a:pt x="495" y="958"/>
                </a:lnTo>
                <a:lnTo>
                  <a:pt x="495" y="956"/>
                </a:lnTo>
                <a:lnTo>
                  <a:pt x="496" y="955"/>
                </a:lnTo>
                <a:lnTo>
                  <a:pt x="496" y="954"/>
                </a:lnTo>
                <a:lnTo>
                  <a:pt x="496" y="953"/>
                </a:lnTo>
                <a:lnTo>
                  <a:pt x="496" y="952"/>
                </a:lnTo>
                <a:lnTo>
                  <a:pt x="496" y="951"/>
                </a:lnTo>
                <a:lnTo>
                  <a:pt x="496" y="950"/>
                </a:lnTo>
                <a:lnTo>
                  <a:pt x="496" y="949"/>
                </a:lnTo>
                <a:lnTo>
                  <a:pt x="496" y="948"/>
                </a:lnTo>
                <a:lnTo>
                  <a:pt x="496" y="947"/>
                </a:lnTo>
                <a:lnTo>
                  <a:pt x="496" y="945"/>
                </a:lnTo>
                <a:lnTo>
                  <a:pt x="496" y="944"/>
                </a:lnTo>
                <a:lnTo>
                  <a:pt x="496" y="943"/>
                </a:lnTo>
                <a:lnTo>
                  <a:pt x="496" y="942"/>
                </a:lnTo>
                <a:lnTo>
                  <a:pt x="496" y="941"/>
                </a:lnTo>
                <a:lnTo>
                  <a:pt x="496" y="940"/>
                </a:lnTo>
                <a:lnTo>
                  <a:pt x="496" y="938"/>
                </a:lnTo>
                <a:lnTo>
                  <a:pt x="497" y="937"/>
                </a:lnTo>
                <a:lnTo>
                  <a:pt x="497" y="936"/>
                </a:lnTo>
                <a:lnTo>
                  <a:pt x="497" y="935"/>
                </a:lnTo>
                <a:lnTo>
                  <a:pt x="497" y="934"/>
                </a:lnTo>
                <a:lnTo>
                  <a:pt x="497" y="933"/>
                </a:lnTo>
                <a:lnTo>
                  <a:pt x="497" y="931"/>
                </a:lnTo>
                <a:lnTo>
                  <a:pt x="497" y="930"/>
                </a:lnTo>
                <a:lnTo>
                  <a:pt x="497" y="929"/>
                </a:lnTo>
                <a:lnTo>
                  <a:pt x="497" y="928"/>
                </a:lnTo>
                <a:lnTo>
                  <a:pt x="497" y="927"/>
                </a:lnTo>
                <a:lnTo>
                  <a:pt x="497" y="926"/>
                </a:lnTo>
                <a:lnTo>
                  <a:pt x="497" y="924"/>
                </a:lnTo>
                <a:lnTo>
                  <a:pt x="497" y="923"/>
                </a:lnTo>
                <a:lnTo>
                  <a:pt x="497" y="922"/>
                </a:lnTo>
                <a:lnTo>
                  <a:pt x="497" y="921"/>
                </a:lnTo>
                <a:lnTo>
                  <a:pt x="497" y="920"/>
                </a:lnTo>
                <a:lnTo>
                  <a:pt x="497" y="919"/>
                </a:lnTo>
                <a:lnTo>
                  <a:pt x="498" y="917"/>
                </a:lnTo>
                <a:lnTo>
                  <a:pt x="498" y="916"/>
                </a:lnTo>
                <a:lnTo>
                  <a:pt x="498" y="915"/>
                </a:lnTo>
                <a:lnTo>
                  <a:pt x="498" y="914"/>
                </a:lnTo>
                <a:lnTo>
                  <a:pt x="498" y="912"/>
                </a:lnTo>
                <a:lnTo>
                  <a:pt x="498" y="911"/>
                </a:lnTo>
                <a:lnTo>
                  <a:pt x="498" y="910"/>
                </a:lnTo>
                <a:lnTo>
                  <a:pt x="498" y="909"/>
                </a:lnTo>
                <a:lnTo>
                  <a:pt x="498" y="908"/>
                </a:lnTo>
                <a:lnTo>
                  <a:pt x="498" y="906"/>
                </a:lnTo>
                <a:lnTo>
                  <a:pt x="498" y="905"/>
                </a:lnTo>
                <a:lnTo>
                  <a:pt x="498" y="904"/>
                </a:lnTo>
                <a:lnTo>
                  <a:pt x="498" y="902"/>
                </a:lnTo>
                <a:lnTo>
                  <a:pt x="498" y="901"/>
                </a:lnTo>
                <a:lnTo>
                  <a:pt x="498" y="900"/>
                </a:lnTo>
                <a:lnTo>
                  <a:pt x="498" y="899"/>
                </a:lnTo>
                <a:lnTo>
                  <a:pt x="499" y="898"/>
                </a:lnTo>
                <a:lnTo>
                  <a:pt x="499" y="896"/>
                </a:lnTo>
                <a:lnTo>
                  <a:pt x="499" y="895"/>
                </a:lnTo>
                <a:lnTo>
                  <a:pt x="499" y="894"/>
                </a:lnTo>
                <a:lnTo>
                  <a:pt x="499" y="893"/>
                </a:lnTo>
                <a:lnTo>
                  <a:pt x="499" y="891"/>
                </a:lnTo>
                <a:lnTo>
                  <a:pt x="499" y="890"/>
                </a:lnTo>
                <a:lnTo>
                  <a:pt x="499" y="888"/>
                </a:lnTo>
                <a:lnTo>
                  <a:pt x="499" y="887"/>
                </a:lnTo>
                <a:lnTo>
                  <a:pt x="499" y="886"/>
                </a:lnTo>
                <a:lnTo>
                  <a:pt x="499" y="885"/>
                </a:lnTo>
                <a:lnTo>
                  <a:pt x="500" y="883"/>
                </a:lnTo>
                <a:lnTo>
                  <a:pt x="500" y="882"/>
                </a:lnTo>
                <a:lnTo>
                  <a:pt x="500" y="881"/>
                </a:lnTo>
                <a:lnTo>
                  <a:pt x="500" y="880"/>
                </a:lnTo>
                <a:lnTo>
                  <a:pt x="500" y="878"/>
                </a:lnTo>
                <a:lnTo>
                  <a:pt x="500" y="877"/>
                </a:lnTo>
                <a:lnTo>
                  <a:pt x="500" y="876"/>
                </a:lnTo>
                <a:lnTo>
                  <a:pt x="500" y="874"/>
                </a:lnTo>
                <a:lnTo>
                  <a:pt x="500" y="873"/>
                </a:lnTo>
                <a:lnTo>
                  <a:pt x="500" y="872"/>
                </a:lnTo>
                <a:lnTo>
                  <a:pt x="500" y="870"/>
                </a:lnTo>
                <a:lnTo>
                  <a:pt x="500" y="869"/>
                </a:lnTo>
                <a:lnTo>
                  <a:pt x="500" y="868"/>
                </a:lnTo>
                <a:lnTo>
                  <a:pt x="500" y="866"/>
                </a:lnTo>
                <a:lnTo>
                  <a:pt x="500" y="865"/>
                </a:lnTo>
                <a:lnTo>
                  <a:pt x="500" y="863"/>
                </a:lnTo>
                <a:lnTo>
                  <a:pt x="500" y="862"/>
                </a:lnTo>
                <a:lnTo>
                  <a:pt x="501" y="861"/>
                </a:lnTo>
                <a:lnTo>
                  <a:pt x="501" y="859"/>
                </a:lnTo>
                <a:lnTo>
                  <a:pt x="501" y="858"/>
                </a:lnTo>
                <a:lnTo>
                  <a:pt x="501" y="857"/>
                </a:lnTo>
                <a:lnTo>
                  <a:pt x="501" y="855"/>
                </a:lnTo>
                <a:lnTo>
                  <a:pt x="501" y="854"/>
                </a:lnTo>
                <a:lnTo>
                  <a:pt x="501" y="852"/>
                </a:lnTo>
                <a:lnTo>
                  <a:pt x="501" y="851"/>
                </a:lnTo>
                <a:lnTo>
                  <a:pt x="501" y="850"/>
                </a:lnTo>
                <a:lnTo>
                  <a:pt x="501" y="848"/>
                </a:lnTo>
                <a:lnTo>
                  <a:pt x="501" y="847"/>
                </a:lnTo>
                <a:lnTo>
                  <a:pt x="501" y="845"/>
                </a:lnTo>
                <a:lnTo>
                  <a:pt x="501" y="844"/>
                </a:lnTo>
                <a:lnTo>
                  <a:pt x="501" y="843"/>
                </a:lnTo>
                <a:lnTo>
                  <a:pt x="501" y="841"/>
                </a:lnTo>
                <a:lnTo>
                  <a:pt x="501" y="840"/>
                </a:lnTo>
                <a:lnTo>
                  <a:pt x="502" y="838"/>
                </a:lnTo>
                <a:lnTo>
                  <a:pt x="502" y="837"/>
                </a:lnTo>
                <a:lnTo>
                  <a:pt x="502" y="835"/>
                </a:lnTo>
                <a:lnTo>
                  <a:pt x="502" y="834"/>
                </a:lnTo>
                <a:lnTo>
                  <a:pt x="502" y="833"/>
                </a:lnTo>
                <a:lnTo>
                  <a:pt x="502" y="831"/>
                </a:lnTo>
                <a:lnTo>
                  <a:pt x="502" y="830"/>
                </a:lnTo>
                <a:lnTo>
                  <a:pt x="502" y="828"/>
                </a:lnTo>
                <a:lnTo>
                  <a:pt x="502" y="827"/>
                </a:lnTo>
                <a:lnTo>
                  <a:pt x="502" y="825"/>
                </a:lnTo>
                <a:lnTo>
                  <a:pt x="502" y="824"/>
                </a:lnTo>
                <a:lnTo>
                  <a:pt x="503" y="822"/>
                </a:lnTo>
                <a:lnTo>
                  <a:pt x="503" y="821"/>
                </a:lnTo>
                <a:lnTo>
                  <a:pt x="503" y="819"/>
                </a:lnTo>
                <a:lnTo>
                  <a:pt x="503" y="818"/>
                </a:lnTo>
                <a:lnTo>
                  <a:pt x="503" y="816"/>
                </a:lnTo>
                <a:lnTo>
                  <a:pt x="503" y="815"/>
                </a:lnTo>
                <a:lnTo>
                  <a:pt x="503" y="813"/>
                </a:lnTo>
                <a:lnTo>
                  <a:pt x="503" y="812"/>
                </a:lnTo>
                <a:lnTo>
                  <a:pt x="503" y="810"/>
                </a:lnTo>
                <a:lnTo>
                  <a:pt x="503" y="809"/>
                </a:lnTo>
                <a:lnTo>
                  <a:pt x="503" y="807"/>
                </a:lnTo>
                <a:lnTo>
                  <a:pt x="503" y="806"/>
                </a:lnTo>
                <a:lnTo>
                  <a:pt x="503" y="804"/>
                </a:lnTo>
                <a:lnTo>
                  <a:pt x="503" y="802"/>
                </a:lnTo>
                <a:lnTo>
                  <a:pt x="503" y="801"/>
                </a:lnTo>
                <a:lnTo>
                  <a:pt x="503" y="800"/>
                </a:lnTo>
                <a:lnTo>
                  <a:pt x="503" y="798"/>
                </a:lnTo>
                <a:lnTo>
                  <a:pt x="504" y="796"/>
                </a:lnTo>
                <a:lnTo>
                  <a:pt x="504" y="795"/>
                </a:lnTo>
                <a:lnTo>
                  <a:pt x="504" y="793"/>
                </a:lnTo>
                <a:lnTo>
                  <a:pt x="504" y="792"/>
                </a:lnTo>
                <a:lnTo>
                  <a:pt x="504" y="790"/>
                </a:lnTo>
                <a:lnTo>
                  <a:pt x="504" y="789"/>
                </a:lnTo>
                <a:lnTo>
                  <a:pt x="504" y="787"/>
                </a:lnTo>
                <a:lnTo>
                  <a:pt x="504" y="786"/>
                </a:lnTo>
                <a:lnTo>
                  <a:pt x="504" y="784"/>
                </a:lnTo>
                <a:lnTo>
                  <a:pt x="504" y="782"/>
                </a:lnTo>
                <a:lnTo>
                  <a:pt x="504" y="781"/>
                </a:lnTo>
                <a:lnTo>
                  <a:pt x="504" y="779"/>
                </a:lnTo>
                <a:lnTo>
                  <a:pt x="504" y="778"/>
                </a:lnTo>
                <a:lnTo>
                  <a:pt x="504" y="776"/>
                </a:lnTo>
                <a:lnTo>
                  <a:pt x="504" y="774"/>
                </a:lnTo>
                <a:lnTo>
                  <a:pt x="504" y="773"/>
                </a:lnTo>
                <a:lnTo>
                  <a:pt x="505" y="771"/>
                </a:lnTo>
                <a:lnTo>
                  <a:pt x="505" y="769"/>
                </a:lnTo>
                <a:lnTo>
                  <a:pt x="505" y="768"/>
                </a:lnTo>
                <a:lnTo>
                  <a:pt x="505" y="766"/>
                </a:lnTo>
                <a:lnTo>
                  <a:pt x="505" y="765"/>
                </a:lnTo>
                <a:lnTo>
                  <a:pt x="505" y="763"/>
                </a:lnTo>
                <a:lnTo>
                  <a:pt x="505" y="761"/>
                </a:lnTo>
                <a:lnTo>
                  <a:pt x="505" y="760"/>
                </a:lnTo>
                <a:lnTo>
                  <a:pt x="505" y="758"/>
                </a:lnTo>
                <a:lnTo>
                  <a:pt x="505" y="756"/>
                </a:lnTo>
                <a:lnTo>
                  <a:pt x="505" y="755"/>
                </a:lnTo>
                <a:lnTo>
                  <a:pt x="505" y="753"/>
                </a:lnTo>
                <a:lnTo>
                  <a:pt x="505" y="751"/>
                </a:lnTo>
                <a:lnTo>
                  <a:pt x="505" y="750"/>
                </a:lnTo>
                <a:lnTo>
                  <a:pt x="505" y="748"/>
                </a:lnTo>
                <a:lnTo>
                  <a:pt x="505" y="746"/>
                </a:lnTo>
                <a:lnTo>
                  <a:pt x="505" y="744"/>
                </a:lnTo>
                <a:lnTo>
                  <a:pt x="506" y="743"/>
                </a:lnTo>
                <a:lnTo>
                  <a:pt x="506" y="741"/>
                </a:lnTo>
                <a:lnTo>
                  <a:pt x="506" y="739"/>
                </a:lnTo>
                <a:lnTo>
                  <a:pt x="506" y="738"/>
                </a:lnTo>
                <a:lnTo>
                  <a:pt x="506" y="736"/>
                </a:lnTo>
                <a:lnTo>
                  <a:pt x="506" y="734"/>
                </a:lnTo>
                <a:lnTo>
                  <a:pt x="506" y="733"/>
                </a:lnTo>
                <a:lnTo>
                  <a:pt x="506" y="731"/>
                </a:lnTo>
                <a:lnTo>
                  <a:pt x="506" y="729"/>
                </a:lnTo>
                <a:lnTo>
                  <a:pt x="506" y="728"/>
                </a:lnTo>
                <a:lnTo>
                  <a:pt x="506" y="726"/>
                </a:lnTo>
                <a:lnTo>
                  <a:pt x="507" y="724"/>
                </a:lnTo>
                <a:lnTo>
                  <a:pt x="507" y="722"/>
                </a:lnTo>
                <a:lnTo>
                  <a:pt x="507" y="720"/>
                </a:lnTo>
                <a:lnTo>
                  <a:pt x="507" y="719"/>
                </a:lnTo>
                <a:lnTo>
                  <a:pt x="507" y="717"/>
                </a:lnTo>
                <a:lnTo>
                  <a:pt x="507" y="715"/>
                </a:lnTo>
                <a:lnTo>
                  <a:pt x="507" y="713"/>
                </a:lnTo>
                <a:lnTo>
                  <a:pt x="507" y="711"/>
                </a:lnTo>
                <a:lnTo>
                  <a:pt x="507" y="710"/>
                </a:lnTo>
                <a:lnTo>
                  <a:pt x="507" y="708"/>
                </a:lnTo>
                <a:lnTo>
                  <a:pt x="507" y="706"/>
                </a:lnTo>
                <a:lnTo>
                  <a:pt x="507" y="704"/>
                </a:lnTo>
                <a:lnTo>
                  <a:pt x="507" y="703"/>
                </a:lnTo>
                <a:lnTo>
                  <a:pt x="507" y="701"/>
                </a:lnTo>
                <a:lnTo>
                  <a:pt x="507" y="699"/>
                </a:lnTo>
                <a:lnTo>
                  <a:pt x="507" y="697"/>
                </a:lnTo>
                <a:lnTo>
                  <a:pt x="507" y="695"/>
                </a:lnTo>
                <a:lnTo>
                  <a:pt x="508" y="694"/>
                </a:lnTo>
                <a:lnTo>
                  <a:pt x="508" y="692"/>
                </a:lnTo>
                <a:lnTo>
                  <a:pt x="508" y="690"/>
                </a:lnTo>
                <a:lnTo>
                  <a:pt x="508" y="688"/>
                </a:lnTo>
                <a:lnTo>
                  <a:pt x="508" y="686"/>
                </a:lnTo>
                <a:lnTo>
                  <a:pt x="508" y="685"/>
                </a:lnTo>
                <a:lnTo>
                  <a:pt x="508" y="683"/>
                </a:lnTo>
                <a:lnTo>
                  <a:pt x="508" y="681"/>
                </a:lnTo>
                <a:lnTo>
                  <a:pt x="508" y="679"/>
                </a:lnTo>
                <a:lnTo>
                  <a:pt x="508" y="677"/>
                </a:lnTo>
                <a:lnTo>
                  <a:pt x="508" y="675"/>
                </a:lnTo>
                <a:lnTo>
                  <a:pt x="508" y="673"/>
                </a:lnTo>
                <a:lnTo>
                  <a:pt x="508" y="671"/>
                </a:lnTo>
                <a:lnTo>
                  <a:pt x="508" y="669"/>
                </a:lnTo>
                <a:lnTo>
                  <a:pt x="508" y="668"/>
                </a:lnTo>
                <a:lnTo>
                  <a:pt x="508" y="666"/>
                </a:lnTo>
                <a:lnTo>
                  <a:pt x="509" y="664"/>
                </a:lnTo>
                <a:lnTo>
                  <a:pt x="509" y="662"/>
                </a:lnTo>
                <a:lnTo>
                  <a:pt x="509" y="660"/>
                </a:lnTo>
                <a:lnTo>
                  <a:pt x="509" y="658"/>
                </a:lnTo>
                <a:lnTo>
                  <a:pt x="509" y="656"/>
                </a:lnTo>
                <a:lnTo>
                  <a:pt x="509" y="654"/>
                </a:lnTo>
                <a:lnTo>
                  <a:pt x="509" y="653"/>
                </a:lnTo>
                <a:lnTo>
                  <a:pt x="509" y="650"/>
                </a:lnTo>
                <a:lnTo>
                  <a:pt x="509" y="649"/>
                </a:lnTo>
                <a:lnTo>
                  <a:pt x="509" y="647"/>
                </a:lnTo>
                <a:lnTo>
                  <a:pt x="509" y="645"/>
                </a:lnTo>
                <a:lnTo>
                  <a:pt x="510" y="643"/>
                </a:lnTo>
                <a:lnTo>
                  <a:pt x="510" y="641"/>
                </a:lnTo>
                <a:lnTo>
                  <a:pt x="510" y="639"/>
                </a:lnTo>
                <a:lnTo>
                  <a:pt x="510" y="637"/>
                </a:lnTo>
                <a:lnTo>
                  <a:pt x="510" y="635"/>
                </a:lnTo>
                <a:lnTo>
                  <a:pt x="510" y="633"/>
                </a:lnTo>
                <a:lnTo>
                  <a:pt x="510" y="631"/>
                </a:lnTo>
                <a:lnTo>
                  <a:pt x="510" y="629"/>
                </a:lnTo>
                <a:lnTo>
                  <a:pt x="510" y="627"/>
                </a:lnTo>
                <a:lnTo>
                  <a:pt x="510" y="625"/>
                </a:lnTo>
                <a:lnTo>
                  <a:pt x="510" y="623"/>
                </a:lnTo>
                <a:lnTo>
                  <a:pt x="510" y="621"/>
                </a:lnTo>
                <a:lnTo>
                  <a:pt x="510" y="619"/>
                </a:lnTo>
                <a:lnTo>
                  <a:pt x="510" y="617"/>
                </a:lnTo>
                <a:lnTo>
                  <a:pt x="510" y="615"/>
                </a:lnTo>
                <a:lnTo>
                  <a:pt x="510" y="613"/>
                </a:lnTo>
                <a:lnTo>
                  <a:pt x="510" y="611"/>
                </a:lnTo>
                <a:lnTo>
                  <a:pt x="511" y="609"/>
                </a:lnTo>
                <a:lnTo>
                  <a:pt x="511" y="607"/>
                </a:lnTo>
                <a:lnTo>
                  <a:pt x="511" y="605"/>
                </a:lnTo>
                <a:lnTo>
                  <a:pt x="511" y="603"/>
                </a:lnTo>
                <a:lnTo>
                  <a:pt x="511" y="601"/>
                </a:lnTo>
                <a:lnTo>
                  <a:pt x="511" y="599"/>
                </a:lnTo>
                <a:lnTo>
                  <a:pt x="511" y="597"/>
                </a:lnTo>
                <a:lnTo>
                  <a:pt x="511" y="595"/>
                </a:lnTo>
                <a:lnTo>
                  <a:pt x="511" y="593"/>
                </a:lnTo>
                <a:lnTo>
                  <a:pt x="511" y="591"/>
                </a:lnTo>
                <a:lnTo>
                  <a:pt x="511" y="589"/>
                </a:lnTo>
                <a:lnTo>
                  <a:pt x="511" y="587"/>
                </a:lnTo>
                <a:lnTo>
                  <a:pt x="511" y="585"/>
                </a:lnTo>
                <a:lnTo>
                  <a:pt x="511" y="583"/>
                </a:lnTo>
                <a:lnTo>
                  <a:pt x="511" y="581"/>
                </a:lnTo>
                <a:lnTo>
                  <a:pt x="511" y="579"/>
                </a:lnTo>
                <a:lnTo>
                  <a:pt x="512" y="577"/>
                </a:lnTo>
                <a:lnTo>
                  <a:pt x="512" y="574"/>
                </a:lnTo>
                <a:lnTo>
                  <a:pt x="512" y="572"/>
                </a:lnTo>
                <a:lnTo>
                  <a:pt x="512" y="570"/>
                </a:lnTo>
                <a:lnTo>
                  <a:pt x="512" y="568"/>
                </a:lnTo>
                <a:lnTo>
                  <a:pt x="512" y="566"/>
                </a:lnTo>
                <a:lnTo>
                  <a:pt x="512" y="564"/>
                </a:lnTo>
                <a:lnTo>
                  <a:pt x="512" y="562"/>
                </a:lnTo>
                <a:lnTo>
                  <a:pt x="512" y="560"/>
                </a:lnTo>
                <a:lnTo>
                  <a:pt x="512" y="558"/>
                </a:lnTo>
                <a:lnTo>
                  <a:pt x="512" y="556"/>
                </a:lnTo>
                <a:lnTo>
                  <a:pt x="512" y="553"/>
                </a:lnTo>
                <a:lnTo>
                  <a:pt x="512" y="551"/>
                </a:lnTo>
                <a:lnTo>
                  <a:pt x="512" y="549"/>
                </a:lnTo>
                <a:lnTo>
                  <a:pt x="512" y="547"/>
                </a:lnTo>
                <a:lnTo>
                  <a:pt x="512" y="545"/>
                </a:lnTo>
                <a:lnTo>
                  <a:pt x="512" y="543"/>
                </a:lnTo>
                <a:lnTo>
                  <a:pt x="513" y="541"/>
                </a:lnTo>
                <a:lnTo>
                  <a:pt x="513" y="538"/>
                </a:lnTo>
                <a:lnTo>
                  <a:pt x="513" y="536"/>
                </a:lnTo>
                <a:lnTo>
                  <a:pt x="513" y="534"/>
                </a:lnTo>
                <a:lnTo>
                  <a:pt x="513" y="532"/>
                </a:lnTo>
                <a:lnTo>
                  <a:pt x="513" y="530"/>
                </a:lnTo>
                <a:lnTo>
                  <a:pt x="513" y="528"/>
                </a:lnTo>
                <a:lnTo>
                  <a:pt x="513" y="525"/>
                </a:lnTo>
                <a:lnTo>
                  <a:pt x="513" y="523"/>
                </a:lnTo>
                <a:lnTo>
                  <a:pt x="513" y="521"/>
                </a:lnTo>
                <a:lnTo>
                  <a:pt x="513" y="519"/>
                </a:lnTo>
                <a:lnTo>
                  <a:pt x="514" y="517"/>
                </a:lnTo>
                <a:lnTo>
                  <a:pt x="514" y="515"/>
                </a:lnTo>
                <a:lnTo>
                  <a:pt x="514" y="513"/>
                </a:lnTo>
                <a:lnTo>
                  <a:pt x="514" y="510"/>
                </a:lnTo>
                <a:lnTo>
                  <a:pt x="514" y="508"/>
                </a:lnTo>
                <a:lnTo>
                  <a:pt x="514" y="506"/>
                </a:lnTo>
                <a:lnTo>
                  <a:pt x="514" y="504"/>
                </a:lnTo>
                <a:lnTo>
                  <a:pt x="514" y="502"/>
                </a:lnTo>
                <a:lnTo>
                  <a:pt x="514" y="499"/>
                </a:lnTo>
                <a:lnTo>
                  <a:pt x="514" y="497"/>
                </a:lnTo>
                <a:lnTo>
                  <a:pt x="514" y="495"/>
                </a:lnTo>
                <a:lnTo>
                  <a:pt x="514" y="493"/>
                </a:lnTo>
                <a:lnTo>
                  <a:pt x="514" y="491"/>
                </a:lnTo>
                <a:lnTo>
                  <a:pt x="514" y="488"/>
                </a:lnTo>
                <a:lnTo>
                  <a:pt x="514" y="486"/>
                </a:lnTo>
                <a:lnTo>
                  <a:pt x="514" y="484"/>
                </a:lnTo>
                <a:lnTo>
                  <a:pt x="515" y="482"/>
                </a:lnTo>
                <a:lnTo>
                  <a:pt x="515" y="480"/>
                </a:lnTo>
                <a:lnTo>
                  <a:pt x="515" y="477"/>
                </a:lnTo>
                <a:lnTo>
                  <a:pt x="515" y="475"/>
                </a:lnTo>
                <a:lnTo>
                  <a:pt x="515" y="473"/>
                </a:lnTo>
                <a:lnTo>
                  <a:pt x="515" y="470"/>
                </a:lnTo>
                <a:lnTo>
                  <a:pt x="515" y="468"/>
                </a:lnTo>
                <a:lnTo>
                  <a:pt x="515" y="466"/>
                </a:lnTo>
                <a:lnTo>
                  <a:pt x="515" y="464"/>
                </a:lnTo>
                <a:lnTo>
                  <a:pt x="515" y="462"/>
                </a:lnTo>
                <a:lnTo>
                  <a:pt x="515" y="459"/>
                </a:lnTo>
                <a:lnTo>
                  <a:pt x="515" y="457"/>
                </a:lnTo>
                <a:lnTo>
                  <a:pt x="515" y="455"/>
                </a:lnTo>
                <a:lnTo>
                  <a:pt x="515" y="452"/>
                </a:lnTo>
                <a:lnTo>
                  <a:pt x="515" y="450"/>
                </a:lnTo>
                <a:lnTo>
                  <a:pt x="515" y="448"/>
                </a:lnTo>
                <a:lnTo>
                  <a:pt x="515" y="446"/>
                </a:lnTo>
                <a:lnTo>
                  <a:pt x="516" y="444"/>
                </a:lnTo>
                <a:lnTo>
                  <a:pt x="516" y="441"/>
                </a:lnTo>
                <a:lnTo>
                  <a:pt x="516" y="439"/>
                </a:lnTo>
                <a:lnTo>
                  <a:pt x="516" y="437"/>
                </a:lnTo>
                <a:lnTo>
                  <a:pt x="516" y="434"/>
                </a:lnTo>
                <a:lnTo>
                  <a:pt x="516" y="432"/>
                </a:lnTo>
                <a:lnTo>
                  <a:pt x="516" y="430"/>
                </a:lnTo>
                <a:lnTo>
                  <a:pt x="516" y="427"/>
                </a:lnTo>
                <a:lnTo>
                  <a:pt x="516" y="425"/>
                </a:lnTo>
                <a:lnTo>
                  <a:pt x="516" y="423"/>
                </a:lnTo>
                <a:lnTo>
                  <a:pt x="516" y="421"/>
                </a:lnTo>
                <a:lnTo>
                  <a:pt x="516" y="419"/>
                </a:lnTo>
                <a:lnTo>
                  <a:pt x="516" y="416"/>
                </a:lnTo>
                <a:lnTo>
                  <a:pt x="516" y="414"/>
                </a:lnTo>
                <a:lnTo>
                  <a:pt x="516" y="412"/>
                </a:lnTo>
                <a:lnTo>
                  <a:pt x="516" y="409"/>
                </a:lnTo>
                <a:lnTo>
                  <a:pt x="517" y="407"/>
                </a:lnTo>
                <a:lnTo>
                  <a:pt x="517" y="405"/>
                </a:lnTo>
                <a:lnTo>
                  <a:pt x="517" y="402"/>
                </a:lnTo>
                <a:lnTo>
                  <a:pt x="517" y="400"/>
                </a:lnTo>
                <a:lnTo>
                  <a:pt x="517" y="398"/>
                </a:lnTo>
                <a:lnTo>
                  <a:pt x="517" y="395"/>
                </a:lnTo>
                <a:lnTo>
                  <a:pt x="517" y="393"/>
                </a:lnTo>
                <a:lnTo>
                  <a:pt x="517" y="391"/>
                </a:lnTo>
                <a:lnTo>
                  <a:pt x="517" y="388"/>
                </a:lnTo>
                <a:lnTo>
                  <a:pt x="517" y="386"/>
                </a:lnTo>
                <a:lnTo>
                  <a:pt x="517" y="384"/>
                </a:lnTo>
                <a:lnTo>
                  <a:pt x="518" y="381"/>
                </a:lnTo>
                <a:lnTo>
                  <a:pt x="518" y="379"/>
                </a:lnTo>
                <a:lnTo>
                  <a:pt x="518" y="377"/>
                </a:lnTo>
                <a:lnTo>
                  <a:pt x="518" y="375"/>
                </a:lnTo>
                <a:lnTo>
                  <a:pt x="518" y="372"/>
                </a:lnTo>
                <a:lnTo>
                  <a:pt x="518" y="370"/>
                </a:lnTo>
                <a:lnTo>
                  <a:pt x="518" y="368"/>
                </a:lnTo>
                <a:lnTo>
                  <a:pt x="518" y="365"/>
                </a:lnTo>
                <a:lnTo>
                  <a:pt x="518" y="363"/>
                </a:lnTo>
                <a:lnTo>
                  <a:pt x="518" y="361"/>
                </a:lnTo>
                <a:lnTo>
                  <a:pt x="518" y="359"/>
                </a:lnTo>
                <a:lnTo>
                  <a:pt x="518" y="356"/>
                </a:lnTo>
                <a:lnTo>
                  <a:pt x="518" y="354"/>
                </a:lnTo>
                <a:lnTo>
                  <a:pt x="518" y="352"/>
                </a:lnTo>
                <a:lnTo>
                  <a:pt x="518" y="349"/>
                </a:lnTo>
                <a:lnTo>
                  <a:pt x="518" y="347"/>
                </a:lnTo>
                <a:lnTo>
                  <a:pt x="518" y="345"/>
                </a:lnTo>
                <a:lnTo>
                  <a:pt x="519" y="342"/>
                </a:lnTo>
                <a:lnTo>
                  <a:pt x="519" y="340"/>
                </a:lnTo>
                <a:lnTo>
                  <a:pt x="519" y="338"/>
                </a:lnTo>
                <a:lnTo>
                  <a:pt x="519" y="335"/>
                </a:lnTo>
                <a:lnTo>
                  <a:pt x="519" y="333"/>
                </a:lnTo>
                <a:lnTo>
                  <a:pt x="519" y="331"/>
                </a:lnTo>
                <a:lnTo>
                  <a:pt x="519" y="329"/>
                </a:lnTo>
                <a:lnTo>
                  <a:pt x="519" y="326"/>
                </a:lnTo>
                <a:lnTo>
                  <a:pt x="519" y="324"/>
                </a:lnTo>
                <a:lnTo>
                  <a:pt x="519" y="322"/>
                </a:lnTo>
                <a:lnTo>
                  <a:pt x="519" y="319"/>
                </a:lnTo>
                <a:lnTo>
                  <a:pt x="519" y="317"/>
                </a:lnTo>
                <a:lnTo>
                  <a:pt x="519" y="315"/>
                </a:lnTo>
                <a:lnTo>
                  <a:pt x="519" y="312"/>
                </a:lnTo>
                <a:lnTo>
                  <a:pt x="519" y="310"/>
                </a:lnTo>
                <a:lnTo>
                  <a:pt x="519" y="308"/>
                </a:lnTo>
                <a:lnTo>
                  <a:pt x="520" y="305"/>
                </a:lnTo>
                <a:lnTo>
                  <a:pt x="520" y="303"/>
                </a:lnTo>
                <a:lnTo>
                  <a:pt x="520" y="301"/>
                </a:lnTo>
                <a:lnTo>
                  <a:pt x="520" y="299"/>
                </a:lnTo>
                <a:lnTo>
                  <a:pt x="520" y="296"/>
                </a:lnTo>
                <a:lnTo>
                  <a:pt x="520" y="294"/>
                </a:lnTo>
                <a:lnTo>
                  <a:pt x="520" y="292"/>
                </a:lnTo>
                <a:lnTo>
                  <a:pt x="520" y="290"/>
                </a:lnTo>
                <a:lnTo>
                  <a:pt x="520" y="287"/>
                </a:lnTo>
                <a:lnTo>
                  <a:pt x="520" y="285"/>
                </a:lnTo>
                <a:lnTo>
                  <a:pt x="520" y="283"/>
                </a:lnTo>
                <a:lnTo>
                  <a:pt x="520" y="280"/>
                </a:lnTo>
                <a:lnTo>
                  <a:pt x="521" y="278"/>
                </a:lnTo>
                <a:lnTo>
                  <a:pt x="521" y="276"/>
                </a:lnTo>
                <a:lnTo>
                  <a:pt x="521" y="273"/>
                </a:lnTo>
                <a:lnTo>
                  <a:pt x="521" y="271"/>
                </a:lnTo>
                <a:lnTo>
                  <a:pt x="521" y="269"/>
                </a:lnTo>
                <a:lnTo>
                  <a:pt x="521" y="267"/>
                </a:lnTo>
                <a:lnTo>
                  <a:pt x="521" y="265"/>
                </a:lnTo>
                <a:lnTo>
                  <a:pt x="521" y="262"/>
                </a:lnTo>
                <a:lnTo>
                  <a:pt x="521" y="260"/>
                </a:lnTo>
                <a:lnTo>
                  <a:pt x="521" y="258"/>
                </a:lnTo>
                <a:lnTo>
                  <a:pt x="521" y="255"/>
                </a:lnTo>
                <a:lnTo>
                  <a:pt x="521" y="253"/>
                </a:lnTo>
                <a:lnTo>
                  <a:pt x="521" y="251"/>
                </a:lnTo>
                <a:lnTo>
                  <a:pt x="521" y="249"/>
                </a:lnTo>
                <a:lnTo>
                  <a:pt x="521" y="247"/>
                </a:lnTo>
                <a:lnTo>
                  <a:pt x="521" y="244"/>
                </a:lnTo>
                <a:lnTo>
                  <a:pt x="522" y="242"/>
                </a:lnTo>
                <a:lnTo>
                  <a:pt x="522" y="240"/>
                </a:lnTo>
                <a:lnTo>
                  <a:pt x="522" y="238"/>
                </a:lnTo>
                <a:lnTo>
                  <a:pt x="522" y="236"/>
                </a:lnTo>
                <a:lnTo>
                  <a:pt x="522" y="233"/>
                </a:lnTo>
                <a:lnTo>
                  <a:pt x="522" y="231"/>
                </a:lnTo>
                <a:lnTo>
                  <a:pt x="522" y="229"/>
                </a:lnTo>
                <a:lnTo>
                  <a:pt x="522" y="227"/>
                </a:lnTo>
                <a:lnTo>
                  <a:pt x="522" y="225"/>
                </a:lnTo>
                <a:lnTo>
                  <a:pt x="522" y="222"/>
                </a:lnTo>
                <a:lnTo>
                  <a:pt x="522" y="220"/>
                </a:lnTo>
                <a:lnTo>
                  <a:pt x="522" y="218"/>
                </a:lnTo>
                <a:lnTo>
                  <a:pt x="522" y="216"/>
                </a:lnTo>
                <a:lnTo>
                  <a:pt x="522" y="214"/>
                </a:lnTo>
                <a:lnTo>
                  <a:pt x="522" y="212"/>
                </a:lnTo>
                <a:lnTo>
                  <a:pt x="522" y="209"/>
                </a:lnTo>
                <a:lnTo>
                  <a:pt x="523" y="207"/>
                </a:lnTo>
                <a:lnTo>
                  <a:pt x="523" y="205"/>
                </a:lnTo>
                <a:lnTo>
                  <a:pt x="523" y="203"/>
                </a:lnTo>
                <a:lnTo>
                  <a:pt x="523" y="201"/>
                </a:lnTo>
                <a:lnTo>
                  <a:pt x="523" y="199"/>
                </a:lnTo>
                <a:lnTo>
                  <a:pt x="523" y="197"/>
                </a:lnTo>
                <a:lnTo>
                  <a:pt x="523" y="194"/>
                </a:lnTo>
                <a:lnTo>
                  <a:pt x="523" y="192"/>
                </a:lnTo>
                <a:lnTo>
                  <a:pt x="523" y="190"/>
                </a:lnTo>
                <a:lnTo>
                  <a:pt x="523" y="188"/>
                </a:lnTo>
                <a:lnTo>
                  <a:pt x="523" y="186"/>
                </a:lnTo>
                <a:lnTo>
                  <a:pt x="523" y="184"/>
                </a:lnTo>
                <a:lnTo>
                  <a:pt x="523" y="182"/>
                </a:lnTo>
                <a:lnTo>
                  <a:pt x="523" y="180"/>
                </a:lnTo>
                <a:lnTo>
                  <a:pt x="523" y="178"/>
                </a:lnTo>
                <a:lnTo>
                  <a:pt x="523" y="176"/>
                </a:lnTo>
                <a:lnTo>
                  <a:pt x="523" y="174"/>
                </a:lnTo>
                <a:lnTo>
                  <a:pt x="524" y="172"/>
                </a:lnTo>
                <a:lnTo>
                  <a:pt x="524" y="170"/>
                </a:lnTo>
                <a:lnTo>
                  <a:pt x="524" y="168"/>
                </a:lnTo>
                <a:lnTo>
                  <a:pt x="524" y="166"/>
                </a:lnTo>
                <a:lnTo>
                  <a:pt x="524" y="164"/>
                </a:lnTo>
                <a:lnTo>
                  <a:pt x="524" y="162"/>
                </a:lnTo>
                <a:lnTo>
                  <a:pt x="524" y="160"/>
                </a:lnTo>
                <a:lnTo>
                  <a:pt x="524" y="158"/>
                </a:lnTo>
                <a:lnTo>
                  <a:pt x="524" y="155"/>
                </a:lnTo>
                <a:lnTo>
                  <a:pt x="524" y="154"/>
                </a:lnTo>
                <a:lnTo>
                  <a:pt x="524" y="152"/>
                </a:lnTo>
                <a:lnTo>
                  <a:pt x="525" y="150"/>
                </a:lnTo>
                <a:lnTo>
                  <a:pt x="525" y="148"/>
                </a:lnTo>
                <a:lnTo>
                  <a:pt x="525" y="146"/>
                </a:lnTo>
                <a:lnTo>
                  <a:pt x="525" y="144"/>
                </a:lnTo>
                <a:lnTo>
                  <a:pt x="525" y="142"/>
                </a:lnTo>
                <a:lnTo>
                  <a:pt x="525" y="140"/>
                </a:lnTo>
                <a:lnTo>
                  <a:pt x="525" y="138"/>
                </a:lnTo>
                <a:lnTo>
                  <a:pt x="525" y="136"/>
                </a:lnTo>
                <a:lnTo>
                  <a:pt x="525" y="135"/>
                </a:lnTo>
                <a:lnTo>
                  <a:pt x="525" y="132"/>
                </a:lnTo>
                <a:lnTo>
                  <a:pt x="525" y="130"/>
                </a:lnTo>
                <a:lnTo>
                  <a:pt x="525" y="129"/>
                </a:lnTo>
                <a:lnTo>
                  <a:pt x="525" y="127"/>
                </a:lnTo>
                <a:lnTo>
                  <a:pt x="525" y="125"/>
                </a:lnTo>
                <a:lnTo>
                  <a:pt x="525" y="123"/>
                </a:lnTo>
                <a:lnTo>
                  <a:pt x="525" y="121"/>
                </a:lnTo>
                <a:lnTo>
                  <a:pt x="525" y="119"/>
                </a:lnTo>
                <a:lnTo>
                  <a:pt x="526" y="118"/>
                </a:lnTo>
                <a:lnTo>
                  <a:pt x="526" y="116"/>
                </a:lnTo>
                <a:lnTo>
                  <a:pt x="526" y="114"/>
                </a:lnTo>
                <a:lnTo>
                  <a:pt x="526" y="112"/>
                </a:lnTo>
                <a:lnTo>
                  <a:pt x="526" y="111"/>
                </a:lnTo>
                <a:lnTo>
                  <a:pt x="526" y="109"/>
                </a:lnTo>
                <a:lnTo>
                  <a:pt x="526" y="107"/>
                </a:lnTo>
                <a:lnTo>
                  <a:pt x="526" y="105"/>
                </a:lnTo>
                <a:lnTo>
                  <a:pt x="526" y="104"/>
                </a:lnTo>
                <a:lnTo>
                  <a:pt x="526" y="102"/>
                </a:lnTo>
                <a:lnTo>
                  <a:pt x="526" y="100"/>
                </a:lnTo>
                <a:lnTo>
                  <a:pt x="526" y="99"/>
                </a:lnTo>
                <a:lnTo>
                  <a:pt x="526" y="97"/>
                </a:lnTo>
                <a:lnTo>
                  <a:pt x="526" y="95"/>
                </a:lnTo>
                <a:lnTo>
                  <a:pt x="526" y="94"/>
                </a:lnTo>
                <a:lnTo>
                  <a:pt x="526" y="92"/>
                </a:lnTo>
                <a:lnTo>
                  <a:pt x="527" y="90"/>
                </a:lnTo>
                <a:lnTo>
                  <a:pt x="527" y="89"/>
                </a:lnTo>
                <a:lnTo>
                  <a:pt x="527" y="87"/>
                </a:lnTo>
                <a:lnTo>
                  <a:pt x="527" y="86"/>
                </a:lnTo>
                <a:lnTo>
                  <a:pt x="527" y="84"/>
                </a:lnTo>
                <a:lnTo>
                  <a:pt x="527" y="82"/>
                </a:lnTo>
                <a:lnTo>
                  <a:pt x="527" y="81"/>
                </a:lnTo>
                <a:lnTo>
                  <a:pt x="527" y="79"/>
                </a:lnTo>
                <a:lnTo>
                  <a:pt x="527" y="78"/>
                </a:lnTo>
                <a:lnTo>
                  <a:pt x="527" y="76"/>
                </a:lnTo>
                <a:lnTo>
                  <a:pt x="527" y="75"/>
                </a:lnTo>
                <a:lnTo>
                  <a:pt x="528" y="73"/>
                </a:lnTo>
                <a:lnTo>
                  <a:pt x="528" y="72"/>
                </a:lnTo>
                <a:lnTo>
                  <a:pt x="528" y="70"/>
                </a:lnTo>
                <a:lnTo>
                  <a:pt x="528" y="69"/>
                </a:lnTo>
                <a:lnTo>
                  <a:pt x="528" y="67"/>
                </a:lnTo>
                <a:lnTo>
                  <a:pt x="528" y="66"/>
                </a:lnTo>
                <a:lnTo>
                  <a:pt x="528" y="65"/>
                </a:lnTo>
                <a:lnTo>
                  <a:pt x="528" y="63"/>
                </a:lnTo>
                <a:lnTo>
                  <a:pt x="528" y="62"/>
                </a:lnTo>
                <a:lnTo>
                  <a:pt x="528" y="60"/>
                </a:lnTo>
                <a:lnTo>
                  <a:pt x="528" y="59"/>
                </a:lnTo>
                <a:lnTo>
                  <a:pt x="528" y="58"/>
                </a:lnTo>
                <a:lnTo>
                  <a:pt x="528" y="56"/>
                </a:lnTo>
                <a:lnTo>
                  <a:pt x="528" y="55"/>
                </a:lnTo>
                <a:lnTo>
                  <a:pt x="528" y="54"/>
                </a:lnTo>
                <a:lnTo>
                  <a:pt x="528" y="52"/>
                </a:lnTo>
                <a:lnTo>
                  <a:pt x="528" y="51"/>
                </a:lnTo>
                <a:lnTo>
                  <a:pt x="529" y="50"/>
                </a:lnTo>
                <a:lnTo>
                  <a:pt x="529" y="49"/>
                </a:lnTo>
                <a:lnTo>
                  <a:pt x="529" y="47"/>
                </a:lnTo>
                <a:lnTo>
                  <a:pt x="529" y="46"/>
                </a:lnTo>
                <a:lnTo>
                  <a:pt x="529" y="45"/>
                </a:lnTo>
                <a:lnTo>
                  <a:pt x="529" y="44"/>
                </a:lnTo>
                <a:lnTo>
                  <a:pt x="529" y="43"/>
                </a:lnTo>
                <a:lnTo>
                  <a:pt x="529" y="41"/>
                </a:lnTo>
                <a:lnTo>
                  <a:pt x="529" y="40"/>
                </a:lnTo>
                <a:lnTo>
                  <a:pt x="529" y="39"/>
                </a:lnTo>
                <a:lnTo>
                  <a:pt x="529" y="38"/>
                </a:lnTo>
                <a:lnTo>
                  <a:pt x="529" y="37"/>
                </a:lnTo>
                <a:lnTo>
                  <a:pt x="529" y="36"/>
                </a:lnTo>
                <a:lnTo>
                  <a:pt x="529" y="35"/>
                </a:lnTo>
                <a:lnTo>
                  <a:pt x="529" y="33"/>
                </a:lnTo>
                <a:lnTo>
                  <a:pt x="529" y="33"/>
                </a:lnTo>
                <a:lnTo>
                  <a:pt x="530" y="32"/>
                </a:lnTo>
                <a:lnTo>
                  <a:pt x="530" y="31"/>
                </a:lnTo>
                <a:lnTo>
                  <a:pt x="530" y="29"/>
                </a:lnTo>
                <a:lnTo>
                  <a:pt x="530" y="29"/>
                </a:lnTo>
                <a:lnTo>
                  <a:pt x="530" y="28"/>
                </a:lnTo>
                <a:lnTo>
                  <a:pt x="530" y="26"/>
                </a:lnTo>
                <a:lnTo>
                  <a:pt x="530" y="26"/>
                </a:lnTo>
                <a:lnTo>
                  <a:pt x="530" y="25"/>
                </a:lnTo>
                <a:lnTo>
                  <a:pt x="530" y="24"/>
                </a:lnTo>
                <a:lnTo>
                  <a:pt x="530" y="23"/>
                </a:lnTo>
                <a:lnTo>
                  <a:pt x="530" y="22"/>
                </a:lnTo>
                <a:lnTo>
                  <a:pt x="530" y="21"/>
                </a:lnTo>
                <a:lnTo>
                  <a:pt x="530" y="20"/>
                </a:lnTo>
                <a:lnTo>
                  <a:pt x="530" y="20"/>
                </a:lnTo>
                <a:lnTo>
                  <a:pt x="530" y="19"/>
                </a:lnTo>
                <a:lnTo>
                  <a:pt x="530" y="18"/>
                </a:lnTo>
                <a:lnTo>
                  <a:pt x="530" y="17"/>
                </a:lnTo>
                <a:lnTo>
                  <a:pt x="531" y="17"/>
                </a:lnTo>
                <a:lnTo>
                  <a:pt x="531" y="16"/>
                </a:lnTo>
                <a:lnTo>
                  <a:pt x="531" y="15"/>
                </a:lnTo>
                <a:lnTo>
                  <a:pt x="531" y="14"/>
                </a:lnTo>
                <a:lnTo>
                  <a:pt x="531" y="14"/>
                </a:lnTo>
                <a:lnTo>
                  <a:pt x="531" y="13"/>
                </a:lnTo>
                <a:lnTo>
                  <a:pt x="531" y="12"/>
                </a:lnTo>
                <a:lnTo>
                  <a:pt x="531" y="12"/>
                </a:lnTo>
                <a:lnTo>
                  <a:pt x="531" y="11"/>
                </a:lnTo>
                <a:lnTo>
                  <a:pt x="531" y="10"/>
                </a:lnTo>
                <a:lnTo>
                  <a:pt x="531" y="10"/>
                </a:lnTo>
                <a:lnTo>
                  <a:pt x="532" y="9"/>
                </a:lnTo>
                <a:lnTo>
                  <a:pt x="532" y="9"/>
                </a:lnTo>
                <a:lnTo>
                  <a:pt x="532" y="8"/>
                </a:lnTo>
                <a:lnTo>
                  <a:pt x="532" y="8"/>
                </a:lnTo>
                <a:lnTo>
                  <a:pt x="532" y="7"/>
                </a:lnTo>
                <a:lnTo>
                  <a:pt x="532" y="7"/>
                </a:lnTo>
                <a:lnTo>
                  <a:pt x="532" y="6"/>
                </a:lnTo>
                <a:lnTo>
                  <a:pt x="532" y="6"/>
                </a:lnTo>
                <a:lnTo>
                  <a:pt x="532" y="5"/>
                </a:lnTo>
                <a:lnTo>
                  <a:pt x="532" y="5"/>
                </a:lnTo>
                <a:lnTo>
                  <a:pt x="532" y="4"/>
                </a:lnTo>
                <a:lnTo>
                  <a:pt x="532" y="4"/>
                </a:lnTo>
                <a:lnTo>
                  <a:pt x="532" y="4"/>
                </a:lnTo>
                <a:lnTo>
                  <a:pt x="532" y="3"/>
                </a:lnTo>
                <a:lnTo>
                  <a:pt x="532" y="3"/>
                </a:lnTo>
                <a:lnTo>
                  <a:pt x="532" y="3"/>
                </a:lnTo>
                <a:lnTo>
                  <a:pt x="533" y="3"/>
                </a:lnTo>
                <a:lnTo>
                  <a:pt x="533" y="2"/>
                </a:lnTo>
                <a:lnTo>
                  <a:pt x="533" y="2"/>
                </a:lnTo>
                <a:lnTo>
                  <a:pt x="533" y="2"/>
                </a:lnTo>
                <a:lnTo>
                  <a:pt x="533" y="2"/>
                </a:lnTo>
                <a:lnTo>
                  <a:pt x="533" y="1"/>
                </a:lnTo>
                <a:lnTo>
                  <a:pt x="533" y="1"/>
                </a:lnTo>
                <a:lnTo>
                  <a:pt x="533" y="1"/>
                </a:lnTo>
                <a:lnTo>
                  <a:pt x="533" y="1"/>
                </a:lnTo>
                <a:lnTo>
                  <a:pt x="533" y="1"/>
                </a:lnTo>
                <a:lnTo>
                  <a:pt x="533" y="0"/>
                </a:lnTo>
                <a:lnTo>
                  <a:pt x="533" y="0"/>
                </a:lnTo>
                <a:lnTo>
                  <a:pt x="533" y="0"/>
                </a:lnTo>
                <a:lnTo>
                  <a:pt x="533" y="0"/>
                </a:lnTo>
                <a:lnTo>
                  <a:pt x="533" y="0"/>
                </a:lnTo>
                <a:lnTo>
                  <a:pt x="533" y="0"/>
                </a:lnTo>
                <a:lnTo>
                  <a:pt x="533" y="0"/>
                </a:lnTo>
                <a:lnTo>
                  <a:pt x="534" y="0"/>
                </a:lnTo>
                <a:lnTo>
                  <a:pt x="534" y="0"/>
                </a:lnTo>
                <a:lnTo>
                  <a:pt x="534" y="0"/>
                </a:lnTo>
                <a:lnTo>
                  <a:pt x="534" y="0"/>
                </a:lnTo>
                <a:lnTo>
                  <a:pt x="534" y="0"/>
                </a:lnTo>
                <a:lnTo>
                  <a:pt x="534" y="0"/>
                </a:lnTo>
                <a:lnTo>
                  <a:pt x="534" y="1"/>
                </a:lnTo>
                <a:lnTo>
                  <a:pt x="534" y="1"/>
                </a:lnTo>
                <a:lnTo>
                  <a:pt x="534" y="1"/>
                </a:lnTo>
                <a:lnTo>
                  <a:pt x="534" y="1"/>
                </a:lnTo>
                <a:lnTo>
                  <a:pt x="534" y="1"/>
                </a:lnTo>
                <a:lnTo>
                  <a:pt x="534" y="2"/>
                </a:lnTo>
                <a:lnTo>
                  <a:pt x="534" y="2"/>
                </a:lnTo>
                <a:lnTo>
                  <a:pt x="534" y="2"/>
                </a:lnTo>
                <a:lnTo>
                  <a:pt x="534" y="2"/>
                </a:lnTo>
                <a:lnTo>
                  <a:pt x="534" y="3"/>
                </a:lnTo>
                <a:lnTo>
                  <a:pt x="535" y="3"/>
                </a:lnTo>
                <a:lnTo>
                  <a:pt x="535" y="3"/>
                </a:lnTo>
                <a:lnTo>
                  <a:pt x="535" y="3"/>
                </a:lnTo>
                <a:lnTo>
                  <a:pt x="535" y="4"/>
                </a:lnTo>
                <a:lnTo>
                  <a:pt x="535" y="4"/>
                </a:lnTo>
                <a:lnTo>
                  <a:pt x="535" y="4"/>
                </a:lnTo>
                <a:lnTo>
                  <a:pt x="535" y="5"/>
                </a:lnTo>
                <a:lnTo>
                  <a:pt x="535" y="5"/>
                </a:lnTo>
                <a:lnTo>
                  <a:pt x="535" y="6"/>
                </a:lnTo>
                <a:lnTo>
                  <a:pt x="535" y="6"/>
                </a:lnTo>
                <a:lnTo>
                  <a:pt x="535" y="7"/>
                </a:lnTo>
                <a:lnTo>
                  <a:pt x="536" y="7"/>
                </a:lnTo>
                <a:lnTo>
                  <a:pt x="536" y="8"/>
                </a:lnTo>
                <a:lnTo>
                  <a:pt x="536" y="8"/>
                </a:lnTo>
                <a:lnTo>
                  <a:pt x="536" y="9"/>
                </a:lnTo>
                <a:lnTo>
                  <a:pt x="536" y="9"/>
                </a:lnTo>
                <a:lnTo>
                  <a:pt x="536" y="10"/>
                </a:lnTo>
                <a:lnTo>
                  <a:pt x="536" y="10"/>
                </a:lnTo>
                <a:lnTo>
                  <a:pt x="536" y="11"/>
                </a:lnTo>
                <a:lnTo>
                  <a:pt x="536" y="12"/>
                </a:lnTo>
                <a:lnTo>
                  <a:pt x="536" y="12"/>
                </a:lnTo>
                <a:lnTo>
                  <a:pt x="536" y="13"/>
                </a:lnTo>
                <a:lnTo>
                  <a:pt x="536" y="14"/>
                </a:lnTo>
                <a:lnTo>
                  <a:pt x="536" y="14"/>
                </a:lnTo>
                <a:lnTo>
                  <a:pt x="536" y="15"/>
                </a:lnTo>
                <a:lnTo>
                  <a:pt x="536" y="16"/>
                </a:lnTo>
                <a:lnTo>
                  <a:pt x="536" y="17"/>
                </a:lnTo>
                <a:lnTo>
                  <a:pt x="536" y="17"/>
                </a:lnTo>
                <a:lnTo>
                  <a:pt x="537" y="18"/>
                </a:lnTo>
                <a:lnTo>
                  <a:pt x="537" y="19"/>
                </a:lnTo>
                <a:lnTo>
                  <a:pt x="537" y="20"/>
                </a:lnTo>
                <a:lnTo>
                  <a:pt x="537" y="20"/>
                </a:lnTo>
                <a:lnTo>
                  <a:pt x="537" y="21"/>
                </a:lnTo>
                <a:lnTo>
                  <a:pt x="537" y="22"/>
                </a:lnTo>
                <a:lnTo>
                  <a:pt x="537" y="23"/>
                </a:lnTo>
                <a:lnTo>
                  <a:pt x="537" y="24"/>
                </a:lnTo>
                <a:lnTo>
                  <a:pt x="537" y="25"/>
                </a:lnTo>
                <a:lnTo>
                  <a:pt x="537" y="26"/>
                </a:lnTo>
                <a:lnTo>
                  <a:pt x="537" y="26"/>
                </a:lnTo>
                <a:lnTo>
                  <a:pt x="537" y="28"/>
                </a:lnTo>
                <a:lnTo>
                  <a:pt x="537" y="29"/>
                </a:lnTo>
                <a:lnTo>
                  <a:pt x="537" y="29"/>
                </a:lnTo>
                <a:lnTo>
                  <a:pt x="537" y="31"/>
                </a:lnTo>
                <a:lnTo>
                  <a:pt x="537" y="32"/>
                </a:lnTo>
                <a:lnTo>
                  <a:pt x="538" y="33"/>
                </a:lnTo>
                <a:lnTo>
                  <a:pt x="538" y="33"/>
                </a:lnTo>
                <a:lnTo>
                  <a:pt x="538" y="35"/>
                </a:lnTo>
                <a:lnTo>
                  <a:pt x="538" y="36"/>
                </a:lnTo>
                <a:lnTo>
                  <a:pt x="538" y="37"/>
                </a:lnTo>
                <a:lnTo>
                  <a:pt x="538" y="38"/>
                </a:lnTo>
                <a:lnTo>
                  <a:pt x="538" y="39"/>
                </a:lnTo>
                <a:lnTo>
                  <a:pt x="538" y="40"/>
                </a:lnTo>
                <a:lnTo>
                  <a:pt x="538" y="41"/>
                </a:lnTo>
                <a:lnTo>
                  <a:pt x="538" y="43"/>
                </a:lnTo>
                <a:lnTo>
                  <a:pt x="538" y="44"/>
                </a:lnTo>
                <a:lnTo>
                  <a:pt x="538" y="45"/>
                </a:lnTo>
                <a:lnTo>
                  <a:pt x="539" y="46"/>
                </a:lnTo>
                <a:lnTo>
                  <a:pt x="539" y="47"/>
                </a:lnTo>
                <a:lnTo>
                  <a:pt x="539" y="49"/>
                </a:lnTo>
                <a:lnTo>
                  <a:pt x="539" y="50"/>
                </a:lnTo>
                <a:lnTo>
                  <a:pt x="539" y="51"/>
                </a:lnTo>
                <a:lnTo>
                  <a:pt x="539" y="52"/>
                </a:lnTo>
                <a:lnTo>
                  <a:pt x="539" y="54"/>
                </a:lnTo>
                <a:lnTo>
                  <a:pt x="539" y="55"/>
                </a:lnTo>
                <a:lnTo>
                  <a:pt x="539" y="56"/>
                </a:lnTo>
                <a:lnTo>
                  <a:pt x="539" y="58"/>
                </a:lnTo>
                <a:lnTo>
                  <a:pt x="539" y="59"/>
                </a:lnTo>
                <a:lnTo>
                  <a:pt x="539" y="60"/>
                </a:lnTo>
                <a:lnTo>
                  <a:pt x="539" y="62"/>
                </a:lnTo>
                <a:lnTo>
                  <a:pt x="539" y="63"/>
                </a:lnTo>
                <a:lnTo>
                  <a:pt x="539" y="65"/>
                </a:lnTo>
                <a:lnTo>
                  <a:pt x="539" y="66"/>
                </a:lnTo>
                <a:lnTo>
                  <a:pt x="540" y="67"/>
                </a:lnTo>
                <a:lnTo>
                  <a:pt x="540" y="69"/>
                </a:lnTo>
                <a:lnTo>
                  <a:pt x="540" y="70"/>
                </a:lnTo>
                <a:lnTo>
                  <a:pt x="540" y="72"/>
                </a:lnTo>
                <a:lnTo>
                  <a:pt x="540" y="73"/>
                </a:lnTo>
                <a:lnTo>
                  <a:pt x="540" y="75"/>
                </a:lnTo>
                <a:lnTo>
                  <a:pt x="540" y="76"/>
                </a:lnTo>
                <a:lnTo>
                  <a:pt x="540" y="78"/>
                </a:lnTo>
                <a:lnTo>
                  <a:pt x="540" y="79"/>
                </a:lnTo>
                <a:lnTo>
                  <a:pt x="540" y="81"/>
                </a:lnTo>
                <a:lnTo>
                  <a:pt x="540" y="82"/>
                </a:lnTo>
                <a:lnTo>
                  <a:pt x="540" y="84"/>
                </a:lnTo>
                <a:lnTo>
                  <a:pt x="540" y="86"/>
                </a:lnTo>
                <a:lnTo>
                  <a:pt x="540" y="87"/>
                </a:lnTo>
                <a:lnTo>
                  <a:pt x="540" y="89"/>
                </a:lnTo>
                <a:lnTo>
                  <a:pt x="540" y="90"/>
                </a:lnTo>
                <a:lnTo>
                  <a:pt x="541" y="92"/>
                </a:lnTo>
                <a:lnTo>
                  <a:pt x="541" y="94"/>
                </a:lnTo>
                <a:lnTo>
                  <a:pt x="541" y="95"/>
                </a:lnTo>
                <a:lnTo>
                  <a:pt x="541" y="97"/>
                </a:lnTo>
                <a:lnTo>
                  <a:pt x="541" y="99"/>
                </a:lnTo>
                <a:lnTo>
                  <a:pt x="541" y="100"/>
                </a:lnTo>
                <a:lnTo>
                  <a:pt x="541" y="102"/>
                </a:lnTo>
                <a:lnTo>
                  <a:pt x="541" y="104"/>
                </a:lnTo>
                <a:lnTo>
                  <a:pt x="541" y="105"/>
                </a:lnTo>
                <a:lnTo>
                  <a:pt x="541" y="107"/>
                </a:lnTo>
                <a:lnTo>
                  <a:pt x="541" y="109"/>
                </a:lnTo>
                <a:lnTo>
                  <a:pt x="541" y="111"/>
                </a:lnTo>
                <a:lnTo>
                  <a:pt x="541" y="112"/>
                </a:lnTo>
                <a:lnTo>
                  <a:pt x="541" y="114"/>
                </a:lnTo>
                <a:lnTo>
                  <a:pt x="541" y="116"/>
                </a:lnTo>
                <a:lnTo>
                  <a:pt x="541" y="118"/>
                </a:lnTo>
                <a:lnTo>
                  <a:pt x="541" y="119"/>
                </a:lnTo>
                <a:lnTo>
                  <a:pt x="542" y="121"/>
                </a:lnTo>
                <a:lnTo>
                  <a:pt x="542" y="123"/>
                </a:lnTo>
                <a:lnTo>
                  <a:pt x="542" y="125"/>
                </a:lnTo>
                <a:lnTo>
                  <a:pt x="542" y="127"/>
                </a:lnTo>
                <a:lnTo>
                  <a:pt x="542" y="129"/>
                </a:lnTo>
                <a:lnTo>
                  <a:pt x="542" y="130"/>
                </a:lnTo>
                <a:lnTo>
                  <a:pt x="542" y="132"/>
                </a:lnTo>
                <a:lnTo>
                  <a:pt x="542" y="135"/>
                </a:lnTo>
                <a:lnTo>
                  <a:pt x="542" y="136"/>
                </a:lnTo>
                <a:lnTo>
                  <a:pt x="542" y="138"/>
                </a:lnTo>
                <a:lnTo>
                  <a:pt x="542" y="140"/>
                </a:lnTo>
                <a:lnTo>
                  <a:pt x="543" y="142"/>
                </a:lnTo>
                <a:lnTo>
                  <a:pt x="543" y="144"/>
                </a:lnTo>
                <a:lnTo>
                  <a:pt x="543" y="146"/>
                </a:lnTo>
                <a:lnTo>
                  <a:pt x="543" y="148"/>
                </a:lnTo>
                <a:lnTo>
                  <a:pt x="543" y="150"/>
                </a:lnTo>
                <a:lnTo>
                  <a:pt x="543" y="152"/>
                </a:lnTo>
                <a:lnTo>
                  <a:pt x="543" y="154"/>
                </a:lnTo>
                <a:lnTo>
                  <a:pt x="543" y="155"/>
                </a:lnTo>
                <a:lnTo>
                  <a:pt x="543" y="158"/>
                </a:lnTo>
                <a:lnTo>
                  <a:pt x="543" y="160"/>
                </a:lnTo>
                <a:lnTo>
                  <a:pt x="543" y="162"/>
                </a:lnTo>
                <a:lnTo>
                  <a:pt x="543" y="164"/>
                </a:lnTo>
                <a:lnTo>
                  <a:pt x="543" y="166"/>
                </a:lnTo>
                <a:lnTo>
                  <a:pt x="543" y="168"/>
                </a:lnTo>
                <a:lnTo>
                  <a:pt x="543" y="170"/>
                </a:lnTo>
                <a:lnTo>
                  <a:pt x="543" y="172"/>
                </a:lnTo>
                <a:lnTo>
                  <a:pt x="543" y="174"/>
                </a:lnTo>
                <a:lnTo>
                  <a:pt x="544" y="176"/>
                </a:lnTo>
                <a:lnTo>
                  <a:pt x="544" y="178"/>
                </a:lnTo>
                <a:lnTo>
                  <a:pt x="544" y="180"/>
                </a:lnTo>
                <a:lnTo>
                  <a:pt x="544" y="182"/>
                </a:lnTo>
                <a:lnTo>
                  <a:pt x="544" y="184"/>
                </a:lnTo>
                <a:lnTo>
                  <a:pt x="544" y="186"/>
                </a:lnTo>
                <a:lnTo>
                  <a:pt x="544" y="188"/>
                </a:lnTo>
                <a:lnTo>
                  <a:pt x="544" y="190"/>
                </a:lnTo>
                <a:lnTo>
                  <a:pt x="544" y="192"/>
                </a:lnTo>
                <a:lnTo>
                  <a:pt x="544" y="194"/>
                </a:lnTo>
                <a:lnTo>
                  <a:pt x="544" y="197"/>
                </a:lnTo>
                <a:lnTo>
                  <a:pt x="544" y="199"/>
                </a:lnTo>
                <a:lnTo>
                  <a:pt x="544" y="201"/>
                </a:lnTo>
                <a:lnTo>
                  <a:pt x="544" y="203"/>
                </a:lnTo>
                <a:lnTo>
                  <a:pt x="544" y="205"/>
                </a:lnTo>
                <a:lnTo>
                  <a:pt x="544" y="207"/>
                </a:lnTo>
                <a:lnTo>
                  <a:pt x="545" y="209"/>
                </a:lnTo>
                <a:lnTo>
                  <a:pt x="545" y="212"/>
                </a:lnTo>
                <a:lnTo>
                  <a:pt x="545" y="214"/>
                </a:lnTo>
                <a:lnTo>
                  <a:pt x="545" y="216"/>
                </a:lnTo>
                <a:lnTo>
                  <a:pt x="545" y="218"/>
                </a:lnTo>
                <a:lnTo>
                  <a:pt x="545" y="220"/>
                </a:lnTo>
                <a:lnTo>
                  <a:pt x="545" y="222"/>
                </a:lnTo>
                <a:lnTo>
                  <a:pt x="545" y="225"/>
                </a:lnTo>
                <a:lnTo>
                  <a:pt x="545" y="227"/>
                </a:lnTo>
                <a:lnTo>
                  <a:pt x="545" y="229"/>
                </a:lnTo>
                <a:lnTo>
                  <a:pt x="545" y="231"/>
                </a:lnTo>
                <a:lnTo>
                  <a:pt x="546" y="233"/>
                </a:lnTo>
                <a:lnTo>
                  <a:pt x="546" y="236"/>
                </a:lnTo>
                <a:lnTo>
                  <a:pt x="546" y="238"/>
                </a:lnTo>
                <a:lnTo>
                  <a:pt x="546" y="240"/>
                </a:lnTo>
                <a:lnTo>
                  <a:pt x="546" y="242"/>
                </a:lnTo>
                <a:lnTo>
                  <a:pt x="546" y="244"/>
                </a:lnTo>
                <a:lnTo>
                  <a:pt x="546" y="247"/>
                </a:lnTo>
                <a:lnTo>
                  <a:pt x="546" y="249"/>
                </a:lnTo>
                <a:lnTo>
                  <a:pt x="546" y="251"/>
                </a:lnTo>
                <a:lnTo>
                  <a:pt x="546" y="253"/>
                </a:lnTo>
                <a:lnTo>
                  <a:pt x="546" y="255"/>
                </a:lnTo>
                <a:lnTo>
                  <a:pt x="546" y="258"/>
                </a:lnTo>
                <a:lnTo>
                  <a:pt x="546" y="260"/>
                </a:lnTo>
                <a:lnTo>
                  <a:pt x="546" y="262"/>
                </a:lnTo>
                <a:lnTo>
                  <a:pt x="546" y="265"/>
                </a:lnTo>
                <a:lnTo>
                  <a:pt x="546" y="267"/>
                </a:lnTo>
                <a:lnTo>
                  <a:pt x="546" y="269"/>
                </a:lnTo>
                <a:lnTo>
                  <a:pt x="547" y="271"/>
                </a:lnTo>
                <a:lnTo>
                  <a:pt x="547" y="273"/>
                </a:lnTo>
                <a:lnTo>
                  <a:pt x="547" y="276"/>
                </a:lnTo>
                <a:lnTo>
                  <a:pt x="547" y="278"/>
                </a:lnTo>
                <a:lnTo>
                  <a:pt x="547" y="280"/>
                </a:lnTo>
                <a:lnTo>
                  <a:pt x="547" y="283"/>
                </a:lnTo>
                <a:lnTo>
                  <a:pt x="547" y="285"/>
                </a:lnTo>
                <a:lnTo>
                  <a:pt x="547" y="287"/>
                </a:lnTo>
                <a:lnTo>
                  <a:pt x="547" y="290"/>
                </a:lnTo>
                <a:lnTo>
                  <a:pt x="547" y="292"/>
                </a:lnTo>
                <a:lnTo>
                  <a:pt x="547" y="294"/>
                </a:lnTo>
                <a:lnTo>
                  <a:pt x="547" y="296"/>
                </a:lnTo>
                <a:lnTo>
                  <a:pt x="547" y="299"/>
                </a:lnTo>
                <a:lnTo>
                  <a:pt x="547" y="301"/>
                </a:lnTo>
                <a:lnTo>
                  <a:pt x="547" y="303"/>
                </a:lnTo>
                <a:lnTo>
                  <a:pt x="547" y="305"/>
                </a:lnTo>
                <a:lnTo>
                  <a:pt x="548" y="308"/>
                </a:lnTo>
                <a:lnTo>
                  <a:pt x="548" y="310"/>
                </a:lnTo>
                <a:lnTo>
                  <a:pt x="548" y="312"/>
                </a:lnTo>
                <a:lnTo>
                  <a:pt x="548" y="315"/>
                </a:lnTo>
                <a:lnTo>
                  <a:pt x="548" y="317"/>
                </a:lnTo>
                <a:lnTo>
                  <a:pt x="548" y="319"/>
                </a:lnTo>
                <a:lnTo>
                  <a:pt x="548" y="322"/>
                </a:lnTo>
                <a:lnTo>
                  <a:pt x="548" y="324"/>
                </a:lnTo>
                <a:lnTo>
                  <a:pt x="548" y="326"/>
                </a:lnTo>
                <a:lnTo>
                  <a:pt x="548" y="329"/>
                </a:lnTo>
                <a:lnTo>
                  <a:pt x="548" y="331"/>
                </a:lnTo>
                <a:lnTo>
                  <a:pt x="548" y="333"/>
                </a:lnTo>
                <a:lnTo>
                  <a:pt x="548" y="335"/>
                </a:lnTo>
                <a:lnTo>
                  <a:pt x="548" y="338"/>
                </a:lnTo>
                <a:lnTo>
                  <a:pt x="548" y="340"/>
                </a:lnTo>
                <a:lnTo>
                  <a:pt x="548" y="342"/>
                </a:lnTo>
                <a:lnTo>
                  <a:pt x="549" y="345"/>
                </a:lnTo>
                <a:lnTo>
                  <a:pt x="549" y="347"/>
                </a:lnTo>
                <a:lnTo>
                  <a:pt x="549" y="349"/>
                </a:lnTo>
                <a:lnTo>
                  <a:pt x="549" y="352"/>
                </a:lnTo>
                <a:lnTo>
                  <a:pt x="549" y="354"/>
                </a:lnTo>
                <a:lnTo>
                  <a:pt x="549" y="356"/>
                </a:lnTo>
                <a:lnTo>
                  <a:pt x="549" y="359"/>
                </a:lnTo>
                <a:lnTo>
                  <a:pt x="549" y="361"/>
                </a:lnTo>
                <a:lnTo>
                  <a:pt x="549" y="363"/>
                </a:lnTo>
                <a:lnTo>
                  <a:pt x="549" y="365"/>
                </a:lnTo>
                <a:lnTo>
                  <a:pt x="549" y="368"/>
                </a:lnTo>
                <a:lnTo>
                  <a:pt x="549" y="370"/>
                </a:lnTo>
                <a:lnTo>
                  <a:pt x="550" y="372"/>
                </a:lnTo>
                <a:lnTo>
                  <a:pt x="550" y="375"/>
                </a:lnTo>
                <a:lnTo>
                  <a:pt x="550" y="377"/>
                </a:lnTo>
                <a:lnTo>
                  <a:pt x="550" y="379"/>
                </a:lnTo>
                <a:lnTo>
                  <a:pt x="550" y="381"/>
                </a:lnTo>
                <a:lnTo>
                  <a:pt x="550" y="384"/>
                </a:lnTo>
                <a:lnTo>
                  <a:pt x="550" y="386"/>
                </a:lnTo>
                <a:lnTo>
                  <a:pt x="550" y="388"/>
                </a:lnTo>
                <a:lnTo>
                  <a:pt x="550" y="391"/>
                </a:lnTo>
                <a:lnTo>
                  <a:pt x="550" y="393"/>
                </a:lnTo>
                <a:lnTo>
                  <a:pt x="550" y="395"/>
                </a:lnTo>
                <a:lnTo>
                  <a:pt x="550" y="398"/>
                </a:lnTo>
                <a:lnTo>
                  <a:pt x="550" y="400"/>
                </a:lnTo>
                <a:lnTo>
                  <a:pt x="550" y="402"/>
                </a:lnTo>
                <a:lnTo>
                  <a:pt x="550" y="405"/>
                </a:lnTo>
                <a:lnTo>
                  <a:pt x="550" y="407"/>
                </a:lnTo>
                <a:lnTo>
                  <a:pt x="551" y="409"/>
                </a:lnTo>
                <a:lnTo>
                  <a:pt x="551" y="412"/>
                </a:lnTo>
                <a:lnTo>
                  <a:pt x="551" y="414"/>
                </a:lnTo>
                <a:lnTo>
                  <a:pt x="551" y="416"/>
                </a:lnTo>
                <a:lnTo>
                  <a:pt x="551" y="419"/>
                </a:lnTo>
                <a:lnTo>
                  <a:pt x="551" y="421"/>
                </a:lnTo>
                <a:lnTo>
                  <a:pt x="551" y="423"/>
                </a:lnTo>
                <a:lnTo>
                  <a:pt x="551" y="425"/>
                </a:lnTo>
                <a:lnTo>
                  <a:pt x="551" y="427"/>
                </a:lnTo>
                <a:lnTo>
                  <a:pt x="551" y="430"/>
                </a:lnTo>
                <a:lnTo>
                  <a:pt x="551" y="432"/>
                </a:lnTo>
                <a:lnTo>
                  <a:pt x="551" y="434"/>
                </a:lnTo>
                <a:lnTo>
                  <a:pt x="551" y="437"/>
                </a:lnTo>
                <a:lnTo>
                  <a:pt x="551" y="439"/>
                </a:lnTo>
                <a:lnTo>
                  <a:pt x="551" y="441"/>
                </a:lnTo>
                <a:lnTo>
                  <a:pt x="551" y="444"/>
                </a:lnTo>
                <a:lnTo>
                  <a:pt x="551" y="446"/>
                </a:lnTo>
                <a:lnTo>
                  <a:pt x="552" y="448"/>
                </a:lnTo>
                <a:lnTo>
                  <a:pt x="552" y="450"/>
                </a:lnTo>
                <a:lnTo>
                  <a:pt x="552" y="452"/>
                </a:lnTo>
                <a:lnTo>
                  <a:pt x="552" y="455"/>
                </a:lnTo>
                <a:lnTo>
                  <a:pt x="552" y="457"/>
                </a:lnTo>
                <a:lnTo>
                  <a:pt x="552" y="459"/>
                </a:lnTo>
                <a:lnTo>
                  <a:pt x="552" y="462"/>
                </a:lnTo>
                <a:lnTo>
                  <a:pt x="552" y="464"/>
                </a:lnTo>
                <a:lnTo>
                  <a:pt x="552" y="466"/>
                </a:lnTo>
                <a:lnTo>
                  <a:pt x="552" y="468"/>
                </a:lnTo>
                <a:lnTo>
                  <a:pt x="552" y="470"/>
                </a:lnTo>
                <a:lnTo>
                  <a:pt x="552" y="473"/>
                </a:lnTo>
                <a:lnTo>
                  <a:pt x="552" y="475"/>
                </a:lnTo>
                <a:lnTo>
                  <a:pt x="552" y="477"/>
                </a:lnTo>
                <a:lnTo>
                  <a:pt x="552" y="480"/>
                </a:lnTo>
                <a:lnTo>
                  <a:pt x="552" y="482"/>
                </a:lnTo>
                <a:lnTo>
                  <a:pt x="553" y="484"/>
                </a:lnTo>
                <a:lnTo>
                  <a:pt x="553" y="486"/>
                </a:lnTo>
                <a:lnTo>
                  <a:pt x="553" y="488"/>
                </a:lnTo>
                <a:lnTo>
                  <a:pt x="553" y="491"/>
                </a:lnTo>
                <a:lnTo>
                  <a:pt x="553" y="493"/>
                </a:lnTo>
                <a:lnTo>
                  <a:pt x="553" y="495"/>
                </a:lnTo>
                <a:lnTo>
                  <a:pt x="553" y="497"/>
                </a:lnTo>
                <a:lnTo>
                  <a:pt x="553" y="499"/>
                </a:lnTo>
                <a:lnTo>
                  <a:pt x="553" y="502"/>
                </a:lnTo>
                <a:lnTo>
                  <a:pt x="553" y="504"/>
                </a:lnTo>
                <a:lnTo>
                  <a:pt x="553" y="506"/>
                </a:lnTo>
                <a:lnTo>
                  <a:pt x="554" y="508"/>
                </a:lnTo>
                <a:lnTo>
                  <a:pt x="554" y="510"/>
                </a:lnTo>
                <a:lnTo>
                  <a:pt x="554" y="513"/>
                </a:lnTo>
                <a:lnTo>
                  <a:pt x="554" y="515"/>
                </a:lnTo>
                <a:lnTo>
                  <a:pt x="554" y="517"/>
                </a:lnTo>
                <a:lnTo>
                  <a:pt x="554" y="519"/>
                </a:lnTo>
                <a:lnTo>
                  <a:pt x="554" y="521"/>
                </a:lnTo>
                <a:lnTo>
                  <a:pt x="554" y="523"/>
                </a:lnTo>
                <a:lnTo>
                  <a:pt x="554" y="525"/>
                </a:lnTo>
                <a:lnTo>
                  <a:pt x="554" y="528"/>
                </a:lnTo>
                <a:lnTo>
                  <a:pt x="554" y="530"/>
                </a:lnTo>
                <a:lnTo>
                  <a:pt x="554" y="532"/>
                </a:lnTo>
                <a:lnTo>
                  <a:pt x="554" y="534"/>
                </a:lnTo>
                <a:lnTo>
                  <a:pt x="554" y="536"/>
                </a:lnTo>
                <a:lnTo>
                  <a:pt x="554" y="538"/>
                </a:lnTo>
                <a:lnTo>
                  <a:pt x="554" y="541"/>
                </a:lnTo>
                <a:lnTo>
                  <a:pt x="554" y="543"/>
                </a:lnTo>
                <a:lnTo>
                  <a:pt x="555" y="545"/>
                </a:lnTo>
                <a:lnTo>
                  <a:pt x="555" y="547"/>
                </a:lnTo>
                <a:lnTo>
                  <a:pt x="555" y="549"/>
                </a:lnTo>
                <a:lnTo>
                  <a:pt x="555" y="551"/>
                </a:lnTo>
                <a:lnTo>
                  <a:pt x="555" y="553"/>
                </a:lnTo>
                <a:lnTo>
                  <a:pt x="555" y="556"/>
                </a:lnTo>
                <a:lnTo>
                  <a:pt x="555" y="558"/>
                </a:lnTo>
                <a:lnTo>
                  <a:pt x="555" y="560"/>
                </a:lnTo>
                <a:lnTo>
                  <a:pt x="555" y="562"/>
                </a:lnTo>
                <a:lnTo>
                  <a:pt x="555" y="564"/>
                </a:lnTo>
                <a:lnTo>
                  <a:pt x="555" y="566"/>
                </a:lnTo>
                <a:lnTo>
                  <a:pt x="555" y="568"/>
                </a:lnTo>
                <a:lnTo>
                  <a:pt x="555" y="570"/>
                </a:lnTo>
                <a:lnTo>
                  <a:pt x="555" y="572"/>
                </a:lnTo>
                <a:lnTo>
                  <a:pt x="555" y="574"/>
                </a:lnTo>
                <a:lnTo>
                  <a:pt x="555" y="577"/>
                </a:lnTo>
                <a:lnTo>
                  <a:pt x="556" y="579"/>
                </a:lnTo>
                <a:lnTo>
                  <a:pt x="556" y="581"/>
                </a:lnTo>
                <a:lnTo>
                  <a:pt x="556" y="583"/>
                </a:lnTo>
                <a:lnTo>
                  <a:pt x="556" y="585"/>
                </a:lnTo>
                <a:lnTo>
                  <a:pt x="556" y="587"/>
                </a:lnTo>
                <a:lnTo>
                  <a:pt x="556" y="589"/>
                </a:lnTo>
                <a:lnTo>
                  <a:pt x="556" y="591"/>
                </a:lnTo>
                <a:lnTo>
                  <a:pt x="556" y="593"/>
                </a:lnTo>
                <a:lnTo>
                  <a:pt x="556" y="595"/>
                </a:lnTo>
                <a:lnTo>
                  <a:pt x="556" y="597"/>
                </a:lnTo>
                <a:lnTo>
                  <a:pt x="556" y="599"/>
                </a:lnTo>
                <a:lnTo>
                  <a:pt x="557" y="601"/>
                </a:lnTo>
                <a:lnTo>
                  <a:pt x="557" y="603"/>
                </a:lnTo>
                <a:lnTo>
                  <a:pt x="557" y="605"/>
                </a:lnTo>
                <a:lnTo>
                  <a:pt x="557" y="607"/>
                </a:lnTo>
                <a:lnTo>
                  <a:pt x="557" y="609"/>
                </a:lnTo>
                <a:lnTo>
                  <a:pt x="557" y="611"/>
                </a:lnTo>
                <a:lnTo>
                  <a:pt x="557" y="613"/>
                </a:lnTo>
                <a:lnTo>
                  <a:pt x="557" y="615"/>
                </a:lnTo>
                <a:lnTo>
                  <a:pt x="557" y="617"/>
                </a:lnTo>
                <a:lnTo>
                  <a:pt x="557" y="619"/>
                </a:lnTo>
                <a:lnTo>
                  <a:pt x="557" y="621"/>
                </a:lnTo>
                <a:lnTo>
                  <a:pt x="557" y="623"/>
                </a:lnTo>
                <a:lnTo>
                  <a:pt x="557" y="625"/>
                </a:lnTo>
                <a:lnTo>
                  <a:pt x="557" y="627"/>
                </a:lnTo>
                <a:lnTo>
                  <a:pt x="557" y="629"/>
                </a:lnTo>
                <a:lnTo>
                  <a:pt x="557" y="631"/>
                </a:lnTo>
                <a:lnTo>
                  <a:pt x="557" y="633"/>
                </a:lnTo>
                <a:lnTo>
                  <a:pt x="558" y="635"/>
                </a:lnTo>
                <a:lnTo>
                  <a:pt x="558" y="637"/>
                </a:lnTo>
                <a:lnTo>
                  <a:pt x="558" y="639"/>
                </a:lnTo>
                <a:lnTo>
                  <a:pt x="558" y="641"/>
                </a:lnTo>
                <a:lnTo>
                  <a:pt x="558" y="643"/>
                </a:lnTo>
                <a:lnTo>
                  <a:pt x="558" y="645"/>
                </a:lnTo>
                <a:lnTo>
                  <a:pt x="558" y="647"/>
                </a:lnTo>
                <a:lnTo>
                  <a:pt x="558" y="649"/>
                </a:lnTo>
                <a:lnTo>
                  <a:pt x="558" y="650"/>
                </a:lnTo>
                <a:lnTo>
                  <a:pt x="558" y="653"/>
                </a:lnTo>
                <a:lnTo>
                  <a:pt x="558" y="654"/>
                </a:lnTo>
                <a:lnTo>
                  <a:pt x="558" y="656"/>
                </a:lnTo>
                <a:lnTo>
                  <a:pt x="558" y="658"/>
                </a:lnTo>
                <a:lnTo>
                  <a:pt x="558" y="660"/>
                </a:lnTo>
                <a:lnTo>
                  <a:pt x="558" y="662"/>
                </a:lnTo>
                <a:lnTo>
                  <a:pt x="558" y="664"/>
                </a:lnTo>
                <a:lnTo>
                  <a:pt x="559" y="666"/>
                </a:lnTo>
                <a:lnTo>
                  <a:pt x="559" y="668"/>
                </a:lnTo>
                <a:lnTo>
                  <a:pt x="559" y="669"/>
                </a:lnTo>
                <a:lnTo>
                  <a:pt x="559" y="671"/>
                </a:lnTo>
                <a:lnTo>
                  <a:pt x="559" y="673"/>
                </a:lnTo>
                <a:lnTo>
                  <a:pt x="559" y="675"/>
                </a:lnTo>
                <a:lnTo>
                  <a:pt x="559" y="677"/>
                </a:lnTo>
                <a:lnTo>
                  <a:pt x="559" y="679"/>
                </a:lnTo>
                <a:lnTo>
                  <a:pt x="559" y="681"/>
                </a:lnTo>
                <a:lnTo>
                  <a:pt x="559" y="683"/>
                </a:lnTo>
                <a:lnTo>
                  <a:pt x="559" y="685"/>
                </a:lnTo>
                <a:lnTo>
                  <a:pt x="559" y="686"/>
                </a:lnTo>
                <a:lnTo>
                  <a:pt x="559" y="688"/>
                </a:lnTo>
                <a:lnTo>
                  <a:pt x="559" y="690"/>
                </a:lnTo>
                <a:lnTo>
                  <a:pt x="559" y="692"/>
                </a:lnTo>
                <a:lnTo>
                  <a:pt x="559" y="694"/>
                </a:lnTo>
                <a:lnTo>
                  <a:pt x="559" y="695"/>
                </a:lnTo>
                <a:lnTo>
                  <a:pt x="560" y="697"/>
                </a:lnTo>
                <a:lnTo>
                  <a:pt x="560" y="699"/>
                </a:lnTo>
                <a:lnTo>
                  <a:pt x="560" y="701"/>
                </a:lnTo>
                <a:lnTo>
                  <a:pt x="560" y="703"/>
                </a:lnTo>
                <a:lnTo>
                  <a:pt x="560" y="704"/>
                </a:lnTo>
                <a:lnTo>
                  <a:pt x="560" y="706"/>
                </a:lnTo>
                <a:lnTo>
                  <a:pt x="560" y="708"/>
                </a:lnTo>
                <a:lnTo>
                  <a:pt x="560" y="710"/>
                </a:lnTo>
                <a:lnTo>
                  <a:pt x="560" y="711"/>
                </a:lnTo>
                <a:lnTo>
                  <a:pt x="560" y="713"/>
                </a:lnTo>
                <a:lnTo>
                  <a:pt x="560" y="715"/>
                </a:lnTo>
                <a:lnTo>
                  <a:pt x="561" y="717"/>
                </a:lnTo>
                <a:lnTo>
                  <a:pt x="561" y="719"/>
                </a:lnTo>
                <a:lnTo>
                  <a:pt x="561" y="720"/>
                </a:lnTo>
                <a:lnTo>
                  <a:pt x="561" y="722"/>
                </a:lnTo>
                <a:lnTo>
                  <a:pt x="561" y="724"/>
                </a:lnTo>
                <a:lnTo>
                  <a:pt x="561" y="726"/>
                </a:lnTo>
                <a:lnTo>
                  <a:pt x="561" y="728"/>
                </a:lnTo>
                <a:lnTo>
                  <a:pt x="561" y="729"/>
                </a:lnTo>
                <a:lnTo>
                  <a:pt x="561" y="731"/>
                </a:lnTo>
                <a:lnTo>
                  <a:pt x="561" y="733"/>
                </a:lnTo>
                <a:lnTo>
                  <a:pt x="561" y="734"/>
                </a:lnTo>
                <a:lnTo>
                  <a:pt x="561" y="736"/>
                </a:lnTo>
                <a:lnTo>
                  <a:pt x="561" y="738"/>
                </a:lnTo>
                <a:lnTo>
                  <a:pt x="561" y="739"/>
                </a:lnTo>
                <a:lnTo>
                  <a:pt x="561" y="741"/>
                </a:lnTo>
                <a:lnTo>
                  <a:pt x="561" y="743"/>
                </a:lnTo>
                <a:lnTo>
                  <a:pt x="562" y="744"/>
                </a:lnTo>
                <a:lnTo>
                  <a:pt x="562" y="746"/>
                </a:lnTo>
                <a:lnTo>
                  <a:pt x="562" y="748"/>
                </a:lnTo>
                <a:lnTo>
                  <a:pt x="562" y="750"/>
                </a:lnTo>
                <a:lnTo>
                  <a:pt x="562" y="751"/>
                </a:lnTo>
                <a:lnTo>
                  <a:pt x="562" y="753"/>
                </a:lnTo>
                <a:lnTo>
                  <a:pt x="562" y="755"/>
                </a:lnTo>
                <a:lnTo>
                  <a:pt x="562" y="756"/>
                </a:lnTo>
                <a:lnTo>
                  <a:pt x="562" y="758"/>
                </a:lnTo>
                <a:lnTo>
                  <a:pt x="562" y="760"/>
                </a:lnTo>
                <a:lnTo>
                  <a:pt x="562" y="761"/>
                </a:lnTo>
                <a:lnTo>
                  <a:pt x="562" y="763"/>
                </a:lnTo>
                <a:lnTo>
                  <a:pt x="562" y="765"/>
                </a:lnTo>
                <a:lnTo>
                  <a:pt x="562" y="766"/>
                </a:lnTo>
                <a:lnTo>
                  <a:pt x="562" y="768"/>
                </a:lnTo>
                <a:lnTo>
                  <a:pt x="562" y="769"/>
                </a:lnTo>
                <a:lnTo>
                  <a:pt x="562" y="771"/>
                </a:lnTo>
                <a:lnTo>
                  <a:pt x="563" y="773"/>
                </a:lnTo>
                <a:lnTo>
                  <a:pt x="563" y="774"/>
                </a:lnTo>
                <a:lnTo>
                  <a:pt x="563" y="776"/>
                </a:lnTo>
                <a:lnTo>
                  <a:pt x="563" y="778"/>
                </a:lnTo>
                <a:lnTo>
                  <a:pt x="563" y="779"/>
                </a:lnTo>
                <a:lnTo>
                  <a:pt x="563" y="781"/>
                </a:lnTo>
                <a:lnTo>
                  <a:pt x="563" y="782"/>
                </a:lnTo>
                <a:lnTo>
                  <a:pt x="563" y="784"/>
                </a:lnTo>
                <a:lnTo>
                  <a:pt x="563" y="786"/>
                </a:lnTo>
                <a:lnTo>
                  <a:pt x="563" y="787"/>
                </a:lnTo>
                <a:lnTo>
                  <a:pt x="563" y="789"/>
                </a:lnTo>
                <a:lnTo>
                  <a:pt x="564" y="790"/>
                </a:lnTo>
                <a:lnTo>
                  <a:pt x="564" y="792"/>
                </a:lnTo>
                <a:lnTo>
                  <a:pt x="564" y="793"/>
                </a:lnTo>
                <a:lnTo>
                  <a:pt x="564" y="795"/>
                </a:lnTo>
                <a:lnTo>
                  <a:pt x="564" y="796"/>
                </a:lnTo>
                <a:lnTo>
                  <a:pt x="564" y="798"/>
                </a:lnTo>
                <a:lnTo>
                  <a:pt x="564" y="800"/>
                </a:lnTo>
                <a:lnTo>
                  <a:pt x="564" y="801"/>
                </a:lnTo>
                <a:lnTo>
                  <a:pt x="564" y="802"/>
                </a:lnTo>
                <a:lnTo>
                  <a:pt x="564" y="804"/>
                </a:lnTo>
                <a:lnTo>
                  <a:pt x="564" y="806"/>
                </a:lnTo>
                <a:lnTo>
                  <a:pt x="564" y="807"/>
                </a:lnTo>
                <a:lnTo>
                  <a:pt x="564" y="809"/>
                </a:lnTo>
                <a:lnTo>
                  <a:pt x="564" y="810"/>
                </a:lnTo>
                <a:lnTo>
                  <a:pt x="564" y="812"/>
                </a:lnTo>
                <a:lnTo>
                  <a:pt x="564" y="813"/>
                </a:lnTo>
                <a:lnTo>
                  <a:pt x="564" y="815"/>
                </a:lnTo>
                <a:lnTo>
                  <a:pt x="565" y="816"/>
                </a:lnTo>
                <a:lnTo>
                  <a:pt x="565" y="818"/>
                </a:lnTo>
                <a:lnTo>
                  <a:pt x="565" y="819"/>
                </a:lnTo>
                <a:lnTo>
                  <a:pt x="565" y="821"/>
                </a:lnTo>
                <a:lnTo>
                  <a:pt x="565" y="822"/>
                </a:lnTo>
                <a:lnTo>
                  <a:pt x="565" y="824"/>
                </a:lnTo>
                <a:lnTo>
                  <a:pt x="565" y="825"/>
                </a:lnTo>
                <a:lnTo>
                  <a:pt x="565" y="827"/>
                </a:lnTo>
                <a:lnTo>
                  <a:pt x="565" y="828"/>
                </a:lnTo>
                <a:lnTo>
                  <a:pt x="565" y="830"/>
                </a:lnTo>
                <a:lnTo>
                  <a:pt x="565" y="831"/>
                </a:lnTo>
                <a:lnTo>
                  <a:pt x="565" y="833"/>
                </a:lnTo>
                <a:lnTo>
                  <a:pt x="565" y="834"/>
                </a:lnTo>
                <a:lnTo>
                  <a:pt x="565" y="835"/>
                </a:lnTo>
                <a:lnTo>
                  <a:pt x="565" y="837"/>
                </a:lnTo>
                <a:lnTo>
                  <a:pt x="565" y="838"/>
                </a:lnTo>
                <a:lnTo>
                  <a:pt x="566" y="840"/>
                </a:lnTo>
                <a:lnTo>
                  <a:pt x="566" y="841"/>
                </a:lnTo>
                <a:lnTo>
                  <a:pt x="566" y="843"/>
                </a:lnTo>
                <a:lnTo>
                  <a:pt x="566" y="844"/>
                </a:lnTo>
                <a:lnTo>
                  <a:pt x="566" y="845"/>
                </a:lnTo>
                <a:lnTo>
                  <a:pt x="566" y="847"/>
                </a:lnTo>
                <a:lnTo>
                  <a:pt x="566" y="848"/>
                </a:lnTo>
                <a:lnTo>
                  <a:pt x="566" y="850"/>
                </a:lnTo>
                <a:lnTo>
                  <a:pt x="566" y="851"/>
                </a:lnTo>
                <a:lnTo>
                  <a:pt x="566" y="852"/>
                </a:lnTo>
                <a:lnTo>
                  <a:pt x="566" y="854"/>
                </a:lnTo>
                <a:lnTo>
                  <a:pt x="566" y="855"/>
                </a:lnTo>
                <a:lnTo>
                  <a:pt x="566" y="857"/>
                </a:lnTo>
                <a:lnTo>
                  <a:pt x="566" y="858"/>
                </a:lnTo>
                <a:lnTo>
                  <a:pt x="566" y="859"/>
                </a:lnTo>
                <a:lnTo>
                  <a:pt x="566" y="861"/>
                </a:lnTo>
                <a:lnTo>
                  <a:pt x="567" y="862"/>
                </a:lnTo>
                <a:lnTo>
                  <a:pt x="567" y="863"/>
                </a:lnTo>
                <a:lnTo>
                  <a:pt x="567" y="865"/>
                </a:lnTo>
                <a:lnTo>
                  <a:pt x="567" y="866"/>
                </a:lnTo>
                <a:lnTo>
                  <a:pt x="567" y="868"/>
                </a:lnTo>
                <a:lnTo>
                  <a:pt x="567" y="869"/>
                </a:lnTo>
                <a:lnTo>
                  <a:pt x="567" y="870"/>
                </a:lnTo>
                <a:lnTo>
                  <a:pt x="567" y="872"/>
                </a:lnTo>
                <a:lnTo>
                  <a:pt x="567" y="873"/>
                </a:lnTo>
                <a:lnTo>
                  <a:pt x="567" y="874"/>
                </a:lnTo>
                <a:lnTo>
                  <a:pt x="567" y="876"/>
                </a:lnTo>
                <a:lnTo>
                  <a:pt x="567" y="877"/>
                </a:lnTo>
                <a:lnTo>
                  <a:pt x="568" y="878"/>
                </a:lnTo>
                <a:lnTo>
                  <a:pt x="568" y="880"/>
                </a:lnTo>
                <a:lnTo>
                  <a:pt x="568" y="881"/>
                </a:lnTo>
                <a:lnTo>
                  <a:pt x="568" y="882"/>
                </a:lnTo>
                <a:lnTo>
                  <a:pt x="568" y="883"/>
                </a:lnTo>
                <a:lnTo>
                  <a:pt x="568" y="885"/>
                </a:lnTo>
                <a:lnTo>
                  <a:pt x="568" y="886"/>
                </a:lnTo>
                <a:lnTo>
                  <a:pt x="568" y="887"/>
                </a:lnTo>
                <a:lnTo>
                  <a:pt x="568" y="888"/>
                </a:lnTo>
                <a:lnTo>
                  <a:pt x="568" y="890"/>
                </a:lnTo>
                <a:lnTo>
                  <a:pt x="568" y="891"/>
                </a:lnTo>
                <a:lnTo>
                  <a:pt x="568" y="893"/>
                </a:lnTo>
                <a:lnTo>
                  <a:pt x="568" y="894"/>
                </a:lnTo>
                <a:lnTo>
                  <a:pt x="568" y="895"/>
                </a:lnTo>
                <a:lnTo>
                  <a:pt x="568" y="896"/>
                </a:lnTo>
                <a:lnTo>
                  <a:pt x="568" y="898"/>
                </a:lnTo>
                <a:lnTo>
                  <a:pt x="569" y="899"/>
                </a:lnTo>
                <a:lnTo>
                  <a:pt x="569" y="900"/>
                </a:lnTo>
                <a:lnTo>
                  <a:pt x="569" y="901"/>
                </a:lnTo>
                <a:lnTo>
                  <a:pt x="569" y="902"/>
                </a:lnTo>
                <a:lnTo>
                  <a:pt x="569" y="904"/>
                </a:lnTo>
                <a:lnTo>
                  <a:pt x="569" y="905"/>
                </a:lnTo>
                <a:lnTo>
                  <a:pt x="569" y="906"/>
                </a:lnTo>
                <a:lnTo>
                  <a:pt x="569" y="908"/>
                </a:lnTo>
                <a:lnTo>
                  <a:pt x="569" y="909"/>
                </a:lnTo>
                <a:lnTo>
                  <a:pt x="569" y="910"/>
                </a:lnTo>
                <a:lnTo>
                  <a:pt x="569" y="911"/>
                </a:lnTo>
                <a:lnTo>
                  <a:pt x="569" y="912"/>
                </a:lnTo>
                <a:lnTo>
                  <a:pt x="569" y="914"/>
                </a:lnTo>
                <a:lnTo>
                  <a:pt x="569" y="915"/>
                </a:lnTo>
                <a:lnTo>
                  <a:pt x="569" y="916"/>
                </a:lnTo>
                <a:lnTo>
                  <a:pt x="569" y="917"/>
                </a:lnTo>
                <a:lnTo>
                  <a:pt x="569" y="919"/>
                </a:lnTo>
                <a:lnTo>
                  <a:pt x="570" y="920"/>
                </a:lnTo>
                <a:lnTo>
                  <a:pt x="570" y="921"/>
                </a:lnTo>
                <a:lnTo>
                  <a:pt x="570" y="922"/>
                </a:lnTo>
                <a:lnTo>
                  <a:pt x="570" y="923"/>
                </a:lnTo>
                <a:lnTo>
                  <a:pt x="570" y="924"/>
                </a:lnTo>
                <a:lnTo>
                  <a:pt x="570" y="926"/>
                </a:lnTo>
                <a:lnTo>
                  <a:pt x="570" y="927"/>
                </a:lnTo>
                <a:lnTo>
                  <a:pt x="570" y="928"/>
                </a:lnTo>
                <a:lnTo>
                  <a:pt x="570" y="929"/>
                </a:lnTo>
                <a:lnTo>
                  <a:pt x="570" y="930"/>
                </a:lnTo>
                <a:lnTo>
                  <a:pt x="570" y="931"/>
                </a:lnTo>
                <a:lnTo>
                  <a:pt x="570" y="933"/>
                </a:lnTo>
                <a:lnTo>
                  <a:pt x="570" y="934"/>
                </a:lnTo>
                <a:lnTo>
                  <a:pt x="570" y="935"/>
                </a:lnTo>
                <a:lnTo>
                  <a:pt x="570" y="936"/>
                </a:lnTo>
                <a:lnTo>
                  <a:pt x="570" y="937"/>
                </a:lnTo>
                <a:lnTo>
                  <a:pt x="571" y="938"/>
                </a:lnTo>
                <a:lnTo>
                  <a:pt x="571" y="940"/>
                </a:lnTo>
                <a:lnTo>
                  <a:pt x="571" y="941"/>
                </a:lnTo>
                <a:lnTo>
                  <a:pt x="571" y="942"/>
                </a:lnTo>
                <a:lnTo>
                  <a:pt x="571" y="943"/>
                </a:lnTo>
                <a:lnTo>
                  <a:pt x="571" y="944"/>
                </a:lnTo>
                <a:lnTo>
                  <a:pt x="571" y="945"/>
                </a:lnTo>
                <a:lnTo>
                  <a:pt x="571" y="947"/>
                </a:lnTo>
                <a:lnTo>
                  <a:pt x="571" y="948"/>
                </a:lnTo>
                <a:lnTo>
                  <a:pt x="571" y="949"/>
                </a:lnTo>
                <a:lnTo>
                  <a:pt x="571" y="950"/>
                </a:lnTo>
                <a:lnTo>
                  <a:pt x="572" y="951"/>
                </a:lnTo>
                <a:lnTo>
                  <a:pt x="572" y="952"/>
                </a:lnTo>
                <a:lnTo>
                  <a:pt x="572" y="953"/>
                </a:lnTo>
                <a:lnTo>
                  <a:pt x="572" y="954"/>
                </a:lnTo>
                <a:lnTo>
                  <a:pt x="572" y="955"/>
                </a:lnTo>
                <a:lnTo>
                  <a:pt x="572" y="956"/>
                </a:lnTo>
                <a:lnTo>
                  <a:pt x="572" y="958"/>
                </a:lnTo>
                <a:lnTo>
                  <a:pt x="572" y="959"/>
                </a:lnTo>
                <a:lnTo>
                  <a:pt x="572" y="960"/>
                </a:lnTo>
                <a:lnTo>
                  <a:pt x="572" y="961"/>
                </a:lnTo>
                <a:lnTo>
                  <a:pt x="572" y="962"/>
                </a:lnTo>
                <a:lnTo>
                  <a:pt x="572" y="963"/>
                </a:lnTo>
                <a:lnTo>
                  <a:pt x="572" y="964"/>
                </a:lnTo>
                <a:lnTo>
                  <a:pt x="572" y="965"/>
                </a:lnTo>
                <a:lnTo>
                  <a:pt x="572" y="966"/>
                </a:lnTo>
                <a:lnTo>
                  <a:pt x="572" y="967"/>
                </a:lnTo>
                <a:lnTo>
                  <a:pt x="572" y="968"/>
                </a:lnTo>
                <a:lnTo>
                  <a:pt x="573" y="969"/>
                </a:lnTo>
                <a:lnTo>
                  <a:pt x="573" y="970"/>
                </a:lnTo>
                <a:lnTo>
                  <a:pt x="573" y="972"/>
                </a:lnTo>
                <a:lnTo>
                  <a:pt x="573" y="973"/>
                </a:lnTo>
                <a:lnTo>
                  <a:pt x="573" y="973"/>
                </a:lnTo>
                <a:lnTo>
                  <a:pt x="573" y="974"/>
                </a:lnTo>
                <a:lnTo>
                  <a:pt x="573" y="976"/>
                </a:lnTo>
                <a:lnTo>
                  <a:pt x="573" y="977"/>
                </a:lnTo>
                <a:lnTo>
                  <a:pt x="573" y="978"/>
                </a:lnTo>
                <a:lnTo>
                  <a:pt x="573" y="978"/>
                </a:lnTo>
                <a:lnTo>
                  <a:pt x="573" y="980"/>
                </a:lnTo>
                <a:lnTo>
                  <a:pt x="573" y="981"/>
                </a:lnTo>
                <a:lnTo>
                  <a:pt x="573" y="982"/>
                </a:lnTo>
                <a:lnTo>
                  <a:pt x="573" y="983"/>
                </a:lnTo>
                <a:lnTo>
                  <a:pt x="573" y="984"/>
                </a:lnTo>
                <a:lnTo>
                  <a:pt x="573" y="985"/>
                </a:lnTo>
                <a:lnTo>
                  <a:pt x="574" y="986"/>
                </a:lnTo>
                <a:lnTo>
                  <a:pt x="574" y="987"/>
                </a:lnTo>
                <a:lnTo>
                  <a:pt x="574" y="988"/>
                </a:lnTo>
                <a:lnTo>
                  <a:pt x="574" y="989"/>
                </a:lnTo>
                <a:lnTo>
                  <a:pt x="574" y="990"/>
                </a:lnTo>
                <a:lnTo>
                  <a:pt x="574" y="991"/>
                </a:lnTo>
                <a:lnTo>
                  <a:pt x="574" y="992"/>
                </a:lnTo>
                <a:lnTo>
                  <a:pt x="574" y="993"/>
                </a:lnTo>
                <a:lnTo>
                  <a:pt x="574" y="994"/>
                </a:lnTo>
                <a:lnTo>
                  <a:pt x="574" y="995"/>
                </a:lnTo>
                <a:lnTo>
                  <a:pt x="574" y="996"/>
                </a:lnTo>
                <a:lnTo>
                  <a:pt x="575" y="996"/>
                </a:lnTo>
                <a:lnTo>
                  <a:pt x="575" y="998"/>
                </a:lnTo>
                <a:lnTo>
                  <a:pt x="575" y="999"/>
                </a:lnTo>
                <a:lnTo>
                  <a:pt x="575" y="999"/>
                </a:lnTo>
                <a:lnTo>
                  <a:pt x="575" y="1001"/>
                </a:lnTo>
                <a:lnTo>
                  <a:pt x="575" y="1002"/>
                </a:lnTo>
                <a:lnTo>
                  <a:pt x="575" y="1002"/>
                </a:lnTo>
                <a:lnTo>
                  <a:pt x="575" y="1003"/>
                </a:lnTo>
                <a:lnTo>
                  <a:pt x="575" y="1004"/>
                </a:lnTo>
                <a:lnTo>
                  <a:pt x="575" y="1005"/>
                </a:lnTo>
                <a:lnTo>
                  <a:pt x="575" y="1006"/>
                </a:lnTo>
                <a:lnTo>
                  <a:pt x="575" y="1007"/>
                </a:lnTo>
                <a:lnTo>
                  <a:pt x="575" y="1008"/>
                </a:lnTo>
                <a:lnTo>
                  <a:pt x="575" y="1009"/>
                </a:lnTo>
                <a:lnTo>
                  <a:pt x="575" y="1010"/>
                </a:lnTo>
                <a:lnTo>
                  <a:pt x="575" y="1011"/>
                </a:lnTo>
                <a:lnTo>
                  <a:pt x="575" y="1012"/>
                </a:lnTo>
                <a:lnTo>
                  <a:pt x="576" y="1013"/>
                </a:lnTo>
                <a:lnTo>
                  <a:pt x="576" y="1014"/>
                </a:lnTo>
                <a:lnTo>
                  <a:pt x="576" y="1014"/>
                </a:lnTo>
                <a:lnTo>
                  <a:pt x="576" y="1016"/>
                </a:lnTo>
                <a:lnTo>
                  <a:pt x="576" y="1016"/>
                </a:lnTo>
                <a:lnTo>
                  <a:pt x="576" y="1017"/>
                </a:lnTo>
                <a:lnTo>
                  <a:pt x="576" y="1018"/>
                </a:lnTo>
                <a:lnTo>
                  <a:pt x="576" y="1019"/>
                </a:lnTo>
                <a:lnTo>
                  <a:pt x="576" y="1020"/>
                </a:lnTo>
                <a:lnTo>
                  <a:pt x="576" y="1021"/>
                </a:lnTo>
                <a:lnTo>
                  <a:pt x="576" y="1022"/>
                </a:lnTo>
                <a:lnTo>
                  <a:pt x="576" y="1023"/>
                </a:lnTo>
                <a:lnTo>
                  <a:pt x="576" y="1024"/>
                </a:lnTo>
                <a:lnTo>
                  <a:pt x="576" y="1024"/>
                </a:lnTo>
                <a:lnTo>
                  <a:pt x="576" y="1026"/>
                </a:lnTo>
                <a:lnTo>
                  <a:pt x="576" y="1026"/>
                </a:lnTo>
                <a:lnTo>
                  <a:pt x="577" y="1027"/>
                </a:lnTo>
                <a:lnTo>
                  <a:pt x="577" y="1028"/>
                </a:lnTo>
                <a:lnTo>
                  <a:pt x="577" y="1029"/>
                </a:lnTo>
                <a:lnTo>
                  <a:pt x="577" y="1030"/>
                </a:lnTo>
                <a:lnTo>
                  <a:pt x="577" y="1031"/>
                </a:lnTo>
                <a:lnTo>
                  <a:pt x="577" y="1032"/>
                </a:lnTo>
                <a:lnTo>
                  <a:pt x="577" y="1032"/>
                </a:lnTo>
                <a:lnTo>
                  <a:pt x="577" y="1033"/>
                </a:lnTo>
                <a:lnTo>
                  <a:pt x="577" y="1034"/>
                </a:lnTo>
                <a:lnTo>
                  <a:pt x="577" y="1035"/>
                </a:lnTo>
                <a:lnTo>
                  <a:pt x="577" y="1036"/>
                </a:lnTo>
                <a:lnTo>
                  <a:pt x="577" y="1037"/>
                </a:lnTo>
                <a:lnTo>
                  <a:pt x="577" y="1038"/>
                </a:lnTo>
                <a:lnTo>
                  <a:pt x="577" y="1038"/>
                </a:lnTo>
                <a:lnTo>
                  <a:pt x="577" y="1039"/>
                </a:lnTo>
                <a:lnTo>
                  <a:pt x="577" y="1040"/>
                </a:lnTo>
                <a:lnTo>
                  <a:pt x="577" y="1041"/>
                </a:lnTo>
                <a:lnTo>
                  <a:pt x="578" y="1042"/>
                </a:lnTo>
                <a:lnTo>
                  <a:pt x="578" y="1043"/>
                </a:lnTo>
                <a:lnTo>
                  <a:pt x="578" y="1044"/>
                </a:lnTo>
                <a:lnTo>
                  <a:pt x="578" y="1044"/>
                </a:lnTo>
                <a:lnTo>
                  <a:pt x="578" y="1045"/>
                </a:lnTo>
                <a:lnTo>
                  <a:pt x="578" y="1046"/>
                </a:lnTo>
                <a:lnTo>
                  <a:pt x="578" y="1047"/>
                </a:lnTo>
                <a:lnTo>
                  <a:pt x="578" y="1048"/>
                </a:lnTo>
                <a:lnTo>
                  <a:pt x="578" y="1049"/>
                </a:lnTo>
                <a:lnTo>
                  <a:pt x="578" y="1049"/>
                </a:lnTo>
                <a:lnTo>
                  <a:pt x="578" y="1050"/>
                </a:lnTo>
                <a:lnTo>
                  <a:pt x="579" y="1051"/>
                </a:lnTo>
                <a:lnTo>
                  <a:pt x="579" y="1052"/>
                </a:lnTo>
                <a:lnTo>
                  <a:pt x="579" y="1053"/>
                </a:lnTo>
                <a:lnTo>
                  <a:pt x="579" y="1053"/>
                </a:lnTo>
                <a:lnTo>
                  <a:pt x="579" y="1054"/>
                </a:lnTo>
                <a:lnTo>
                  <a:pt x="579" y="1055"/>
                </a:lnTo>
                <a:lnTo>
                  <a:pt x="579" y="1056"/>
                </a:lnTo>
                <a:lnTo>
                  <a:pt x="579" y="1057"/>
                </a:lnTo>
                <a:lnTo>
                  <a:pt x="579" y="1057"/>
                </a:lnTo>
                <a:lnTo>
                  <a:pt x="579" y="1058"/>
                </a:lnTo>
                <a:lnTo>
                  <a:pt x="579" y="1059"/>
                </a:lnTo>
                <a:lnTo>
                  <a:pt x="579" y="1060"/>
                </a:lnTo>
                <a:lnTo>
                  <a:pt x="579" y="1060"/>
                </a:lnTo>
                <a:lnTo>
                  <a:pt x="579" y="1062"/>
                </a:lnTo>
                <a:lnTo>
                  <a:pt x="579" y="1062"/>
                </a:lnTo>
                <a:lnTo>
                  <a:pt x="579" y="1063"/>
                </a:lnTo>
                <a:lnTo>
                  <a:pt x="580" y="1064"/>
                </a:lnTo>
                <a:lnTo>
                  <a:pt x="580" y="1064"/>
                </a:lnTo>
                <a:lnTo>
                  <a:pt x="580" y="1065"/>
                </a:lnTo>
                <a:lnTo>
                  <a:pt x="580" y="1066"/>
                </a:lnTo>
                <a:lnTo>
                  <a:pt x="580" y="1067"/>
                </a:lnTo>
                <a:lnTo>
                  <a:pt x="580" y="1067"/>
                </a:lnTo>
                <a:lnTo>
                  <a:pt x="580" y="1069"/>
                </a:lnTo>
                <a:lnTo>
                  <a:pt x="580" y="1069"/>
                </a:lnTo>
                <a:lnTo>
                  <a:pt x="580" y="1070"/>
                </a:lnTo>
                <a:lnTo>
                  <a:pt x="580" y="1071"/>
                </a:lnTo>
                <a:lnTo>
                  <a:pt x="580" y="1071"/>
                </a:lnTo>
                <a:lnTo>
                  <a:pt x="580" y="1072"/>
                </a:lnTo>
                <a:lnTo>
                  <a:pt x="580" y="1073"/>
                </a:lnTo>
                <a:lnTo>
                  <a:pt x="580" y="1074"/>
                </a:lnTo>
                <a:lnTo>
                  <a:pt x="580" y="1074"/>
                </a:lnTo>
                <a:lnTo>
                  <a:pt x="580" y="1075"/>
                </a:lnTo>
                <a:lnTo>
                  <a:pt x="580" y="1076"/>
                </a:lnTo>
                <a:lnTo>
                  <a:pt x="581" y="1077"/>
                </a:lnTo>
                <a:lnTo>
                  <a:pt x="581" y="1077"/>
                </a:lnTo>
                <a:lnTo>
                  <a:pt x="581" y="1078"/>
                </a:lnTo>
                <a:lnTo>
                  <a:pt x="581" y="1079"/>
                </a:lnTo>
                <a:lnTo>
                  <a:pt x="581" y="1080"/>
                </a:lnTo>
                <a:lnTo>
                  <a:pt x="581" y="1080"/>
                </a:lnTo>
                <a:lnTo>
                  <a:pt x="581" y="1081"/>
                </a:lnTo>
                <a:lnTo>
                  <a:pt x="581" y="1082"/>
                </a:lnTo>
                <a:lnTo>
                  <a:pt x="581" y="1082"/>
                </a:lnTo>
                <a:lnTo>
                  <a:pt x="581" y="1083"/>
                </a:lnTo>
                <a:lnTo>
                  <a:pt x="581" y="1084"/>
                </a:lnTo>
                <a:lnTo>
                  <a:pt x="582" y="1085"/>
                </a:lnTo>
                <a:lnTo>
                  <a:pt x="582" y="1085"/>
                </a:lnTo>
                <a:lnTo>
                  <a:pt x="582" y="1086"/>
                </a:lnTo>
                <a:lnTo>
                  <a:pt x="582" y="1087"/>
                </a:lnTo>
                <a:lnTo>
                  <a:pt x="582" y="1088"/>
                </a:lnTo>
                <a:lnTo>
                  <a:pt x="582" y="1088"/>
                </a:lnTo>
                <a:lnTo>
                  <a:pt x="582" y="1089"/>
                </a:lnTo>
                <a:lnTo>
                  <a:pt x="582" y="1089"/>
                </a:lnTo>
                <a:lnTo>
                  <a:pt x="582" y="1090"/>
                </a:lnTo>
                <a:lnTo>
                  <a:pt x="582" y="1091"/>
                </a:lnTo>
                <a:lnTo>
                  <a:pt x="582" y="1092"/>
                </a:lnTo>
                <a:lnTo>
                  <a:pt x="582" y="1092"/>
                </a:lnTo>
                <a:lnTo>
                  <a:pt x="582" y="1093"/>
                </a:lnTo>
                <a:lnTo>
                  <a:pt x="582" y="1094"/>
                </a:lnTo>
                <a:lnTo>
                  <a:pt x="582" y="1095"/>
                </a:lnTo>
                <a:lnTo>
                  <a:pt x="582" y="1095"/>
                </a:lnTo>
                <a:lnTo>
                  <a:pt x="582" y="1096"/>
                </a:lnTo>
                <a:lnTo>
                  <a:pt x="583" y="1096"/>
                </a:lnTo>
                <a:lnTo>
                  <a:pt x="583" y="1097"/>
                </a:lnTo>
                <a:lnTo>
                  <a:pt x="583" y="1098"/>
                </a:lnTo>
                <a:lnTo>
                  <a:pt x="583" y="1099"/>
                </a:lnTo>
                <a:lnTo>
                  <a:pt x="583" y="1099"/>
                </a:lnTo>
                <a:lnTo>
                  <a:pt x="583" y="1100"/>
                </a:lnTo>
                <a:lnTo>
                  <a:pt x="583" y="1100"/>
                </a:lnTo>
                <a:lnTo>
                  <a:pt x="583" y="1101"/>
                </a:lnTo>
                <a:lnTo>
                  <a:pt x="583" y="1102"/>
                </a:lnTo>
                <a:lnTo>
                  <a:pt x="583" y="1103"/>
                </a:lnTo>
                <a:lnTo>
                  <a:pt x="583" y="1103"/>
                </a:lnTo>
                <a:lnTo>
                  <a:pt x="583" y="1104"/>
                </a:lnTo>
                <a:lnTo>
                  <a:pt x="583" y="1105"/>
                </a:lnTo>
                <a:lnTo>
                  <a:pt x="583" y="1105"/>
                </a:lnTo>
                <a:lnTo>
                  <a:pt x="583" y="1106"/>
                </a:lnTo>
                <a:lnTo>
                  <a:pt x="583" y="1106"/>
                </a:lnTo>
                <a:lnTo>
                  <a:pt x="584" y="1107"/>
                </a:lnTo>
                <a:lnTo>
                  <a:pt x="584" y="1108"/>
                </a:lnTo>
                <a:lnTo>
                  <a:pt x="584" y="1109"/>
                </a:lnTo>
                <a:lnTo>
                  <a:pt x="584" y="1109"/>
                </a:lnTo>
                <a:lnTo>
                  <a:pt x="584" y="1110"/>
                </a:lnTo>
                <a:lnTo>
                  <a:pt x="584" y="1110"/>
                </a:lnTo>
                <a:lnTo>
                  <a:pt x="584" y="1111"/>
                </a:lnTo>
                <a:lnTo>
                  <a:pt x="584" y="1112"/>
                </a:lnTo>
                <a:lnTo>
                  <a:pt x="584" y="1112"/>
                </a:lnTo>
                <a:lnTo>
                  <a:pt x="584" y="1113"/>
                </a:lnTo>
                <a:lnTo>
                  <a:pt x="584" y="1114"/>
                </a:lnTo>
                <a:lnTo>
                  <a:pt x="584" y="1114"/>
                </a:lnTo>
                <a:lnTo>
                  <a:pt x="584" y="1115"/>
                </a:lnTo>
                <a:lnTo>
                  <a:pt x="584" y="1116"/>
                </a:lnTo>
                <a:lnTo>
                  <a:pt x="584" y="1116"/>
                </a:lnTo>
                <a:lnTo>
                  <a:pt x="584" y="1117"/>
                </a:lnTo>
                <a:lnTo>
                  <a:pt x="585" y="1117"/>
                </a:lnTo>
                <a:lnTo>
                  <a:pt x="585" y="1118"/>
                </a:lnTo>
                <a:lnTo>
                  <a:pt x="585" y="1118"/>
                </a:lnTo>
                <a:lnTo>
                  <a:pt x="585" y="1119"/>
                </a:lnTo>
                <a:lnTo>
                  <a:pt x="585" y="1120"/>
                </a:lnTo>
                <a:lnTo>
                  <a:pt x="585" y="1120"/>
                </a:lnTo>
                <a:lnTo>
                  <a:pt x="585" y="1121"/>
                </a:lnTo>
                <a:lnTo>
                  <a:pt x="585" y="1122"/>
                </a:lnTo>
                <a:lnTo>
                  <a:pt x="585" y="1122"/>
                </a:lnTo>
                <a:lnTo>
                  <a:pt x="585" y="1123"/>
                </a:lnTo>
                <a:lnTo>
                  <a:pt x="585" y="1124"/>
                </a:lnTo>
                <a:lnTo>
                  <a:pt x="585" y="1124"/>
                </a:lnTo>
                <a:lnTo>
                  <a:pt x="586" y="1125"/>
                </a:lnTo>
                <a:lnTo>
                  <a:pt x="586" y="1125"/>
                </a:lnTo>
                <a:lnTo>
                  <a:pt x="586" y="1126"/>
                </a:lnTo>
                <a:lnTo>
                  <a:pt x="586" y="1127"/>
                </a:lnTo>
                <a:lnTo>
                  <a:pt x="586" y="1127"/>
                </a:lnTo>
                <a:lnTo>
                  <a:pt x="586" y="1128"/>
                </a:lnTo>
                <a:lnTo>
                  <a:pt x="586" y="1128"/>
                </a:lnTo>
                <a:lnTo>
                  <a:pt x="586" y="1129"/>
                </a:lnTo>
                <a:lnTo>
                  <a:pt x="586" y="1129"/>
                </a:lnTo>
                <a:lnTo>
                  <a:pt x="586" y="1130"/>
                </a:lnTo>
                <a:lnTo>
                  <a:pt x="586" y="1131"/>
                </a:lnTo>
                <a:lnTo>
                  <a:pt x="586" y="1131"/>
                </a:lnTo>
                <a:lnTo>
                  <a:pt x="586" y="1132"/>
                </a:lnTo>
                <a:lnTo>
                  <a:pt x="586" y="1132"/>
                </a:lnTo>
                <a:lnTo>
                  <a:pt x="586" y="1133"/>
                </a:lnTo>
                <a:lnTo>
                  <a:pt x="586" y="1134"/>
                </a:lnTo>
                <a:lnTo>
                  <a:pt x="587" y="1134"/>
                </a:lnTo>
                <a:lnTo>
                  <a:pt x="587" y="1135"/>
                </a:lnTo>
                <a:lnTo>
                  <a:pt x="587" y="1135"/>
                </a:lnTo>
                <a:lnTo>
                  <a:pt x="587" y="1136"/>
                </a:lnTo>
                <a:lnTo>
                  <a:pt x="587" y="1136"/>
                </a:lnTo>
                <a:lnTo>
                  <a:pt x="587" y="1137"/>
                </a:lnTo>
                <a:lnTo>
                  <a:pt x="587" y="1138"/>
                </a:lnTo>
                <a:lnTo>
                  <a:pt x="587" y="1138"/>
                </a:lnTo>
                <a:lnTo>
                  <a:pt x="587" y="1139"/>
                </a:lnTo>
                <a:lnTo>
                  <a:pt x="587" y="1139"/>
                </a:lnTo>
                <a:lnTo>
                  <a:pt x="587" y="1140"/>
                </a:lnTo>
                <a:lnTo>
                  <a:pt x="587" y="1141"/>
                </a:lnTo>
                <a:lnTo>
                  <a:pt x="587" y="1141"/>
                </a:lnTo>
                <a:lnTo>
                  <a:pt x="587" y="1142"/>
                </a:lnTo>
                <a:lnTo>
                  <a:pt x="587" y="1142"/>
                </a:lnTo>
                <a:lnTo>
                  <a:pt x="587" y="1143"/>
                </a:lnTo>
                <a:lnTo>
                  <a:pt x="587" y="1143"/>
                </a:lnTo>
                <a:lnTo>
                  <a:pt x="588" y="1144"/>
                </a:lnTo>
                <a:lnTo>
                  <a:pt x="588" y="1144"/>
                </a:lnTo>
                <a:lnTo>
                  <a:pt x="588" y="1145"/>
                </a:lnTo>
                <a:lnTo>
                  <a:pt x="588" y="1145"/>
                </a:lnTo>
                <a:lnTo>
                  <a:pt x="588" y="1146"/>
                </a:lnTo>
                <a:lnTo>
                  <a:pt x="588" y="1146"/>
                </a:lnTo>
                <a:lnTo>
                  <a:pt x="588" y="1147"/>
                </a:lnTo>
                <a:lnTo>
                  <a:pt x="588" y="1148"/>
                </a:lnTo>
                <a:lnTo>
                  <a:pt x="588" y="1148"/>
                </a:lnTo>
                <a:lnTo>
                  <a:pt x="588" y="1149"/>
                </a:lnTo>
                <a:lnTo>
                  <a:pt x="588" y="1149"/>
                </a:lnTo>
                <a:lnTo>
                  <a:pt x="588" y="1150"/>
                </a:lnTo>
                <a:lnTo>
                  <a:pt x="588" y="1150"/>
                </a:lnTo>
                <a:lnTo>
                  <a:pt x="588" y="1151"/>
                </a:lnTo>
                <a:lnTo>
                  <a:pt x="588" y="1151"/>
                </a:lnTo>
                <a:lnTo>
                  <a:pt x="588" y="1152"/>
                </a:lnTo>
                <a:lnTo>
                  <a:pt x="589" y="1152"/>
                </a:lnTo>
                <a:lnTo>
                  <a:pt x="589" y="1153"/>
                </a:lnTo>
                <a:lnTo>
                  <a:pt x="589" y="1153"/>
                </a:lnTo>
                <a:lnTo>
                  <a:pt x="589" y="1154"/>
                </a:lnTo>
                <a:lnTo>
                  <a:pt x="589" y="1154"/>
                </a:lnTo>
                <a:lnTo>
                  <a:pt x="589" y="1155"/>
                </a:lnTo>
                <a:lnTo>
                  <a:pt x="589" y="1156"/>
                </a:lnTo>
                <a:lnTo>
                  <a:pt x="589" y="1156"/>
                </a:lnTo>
                <a:lnTo>
                  <a:pt x="589" y="1157"/>
                </a:lnTo>
                <a:lnTo>
                  <a:pt x="589" y="1157"/>
                </a:lnTo>
                <a:lnTo>
                  <a:pt x="589" y="1158"/>
                </a:lnTo>
                <a:lnTo>
                  <a:pt x="590" y="1158"/>
                </a:lnTo>
                <a:lnTo>
                  <a:pt x="590" y="1159"/>
                </a:lnTo>
                <a:lnTo>
                  <a:pt x="590" y="1159"/>
                </a:lnTo>
                <a:lnTo>
                  <a:pt x="590" y="1160"/>
                </a:lnTo>
                <a:lnTo>
                  <a:pt x="590" y="1160"/>
                </a:lnTo>
                <a:lnTo>
                  <a:pt x="590" y="1161"/>
                </a:lnTo>
                <a:lnTo>
                  <a:pt x="590" y="1161"/>
                </a:lnTo>
                <a:lnTo>
                  <a:pt x="590" y="1162"/>
                </a:lnTo>
                <a:lnTo>
                  <a:pt x="590" y="1162"/>
                </a:lnTo>
                <a:lnTo>
                  <a:pt x="590" y="1163"/>
                </a:lnTo>
                <a:lnTo>
                  <a:pt x="590" y="1163"/>
                </a:lnTo>
                <a:lnTo>
                  <a:pt x="590" y="1164"/>
                </a:lnTo>
                <a:lnTo>
                  <a:pt x="590" y="1164"/>
                </a:lnTo>
                <a:lnTo>
                  <a:pt x="590" y="1165"/>
                </a:lnTo>
                <a:lnTo>
                  <a:pt x="590" y="1165"/>
                </a:lnTo>
                <a:lnTo>
                  <a:pt x="590" y="1166"/>
                </a:lnTo>
                <a:lnTo>
                  <a:pt x="590" y="1166"/>
                </a:lnTo>
                <a:lnTo>
                  <a:pt x="591" y="1167"/>
                </a:lnTo>
                <a:lnTo>
                  <a:pt x="591" y="1167"/>
                </a:lnTo>
                <a:lnTo>
                  <a:pt x="591" y="1168"/>
                </a:lnTo>
                <a:lnTo>
                  <a:pt x="591" y="1168"/>
                </a:lnTo>
                <a:lnTo>
                  <a:pt x="591" y="1168"/>
                </a:lnTo>
                <a:lnTo>
                  <a:pt x="591" y="1169"/>
                </a:lnTo>
                <a:lnTo>
                  <a:pt x="591" y="1170"/>
                </a:lnTo>
                <a:lnTo>
                  <a:pt x="591" y="1170"/>
                </a:lnTo>
                <a:lnTo>
                  <a:pt x="591" y="1171"/>
                </a:lnTo>
                <a:lnTo>
                  <a:pt x="591" y="1171"/>
                </a:lnTo>
                <a:lnTo>
                  <a:pt x="591" y="1171"/>
                </a:lnTo>
                <a:lnTo>
                  <a:pt x="591" y="1172"/>
                </a:lnTo>
                <a:lnTo>
                  <a:pt x="591" y="1172"/>
                </a:lnTo>
                <a:lnTo>
                  <a:pt x="591" y="1173"/>
                </a:lnTo>
                <a:lnTo>
                  <a:pt x="591" y="1173"/>
                </a:lnTo>
                <a:lnTo>
                  <a:pt x="591" y="1174"/>
                </a:lnTo>
                <a:lnTo>
                  <a:pt x="592" y="1174"/>
                </a:lnTo>
                <a:lnTo>
                  <a:pt x="592" y="1175"/>
                </a:lnTo>
                <a:lnTo>
                  <a:pt x="592" y="1175"/>
                </a:lnTo>
                <a:lnTo>
                  <a:pt x="592" y="1176"/>
                </a:lnTo>
                <a:lnTo>
                  <a:pt x="592" y="1176"/>
                </a:lnTo>
                <a:lnTo>
                  <a:pt x="592" y="1177"/>
                </a:lnTo>
                <a:lnTo>
                  <a:pt x="592" y="1177"/>
                </a:lnTo>
                <a:lnTo>
                  <a:pt x="592" y="1178"/>
                </a:lnTo>
                <a:lnTo>
                  <a:pt x="592" y="1178"/>
                </a:lnTo>
                <a:lnTo>
                  <a:pt x="592" y="1178"/>
                </a:lnTo>
                <a:lnTo>
                  <a:pt x="592" y="1179"/>
                </a:lnTo>
                <a:lnTo>
                  <a:pt x="593" y="1179"/>
                </a:lnTo>
                <a:lnTo>
                  <a:pt x="593" y="1180"/>
                </a:lnTo>
                <a:lnTo>
                  <a:pt x="593" y="1180"/>
                </a:lnTo>
                <a:lnTo>
                  <a:pt x="593" y="1181"/>
                </a:lnTo>
                <a:lnTo>
                  <a:pt x="593" y="1181"/>
                </a:lnTo>
                <a:lnTo>
                  <a:pt x="593" y="1182"/>
                </a:lnTo>
                <a:lnTo>
                  <a:pt x="593" y="1182"/>
                </a:lnTo>
                <a:lnTo>
                  <a:pt x="593" y="1182"/>
                </a:lnTo>
                <a:lnTo>
                  <a:pt x="593" y="1183"/>
                </a:lnTo>
                <a:lnTo>
                  <a:pt x="593" y="1184"/>
                </a:lnTo>
                <a:lnTo>
                  <a:pt x="593" y="1184"/>
                </a:lnTo>
                <a:lnTo>
                  <a:pt x="593" y="1184"/>
                </a:lnTo>
                <a:lnTo>
                  <a:pt x="593" y="1185"/>
                </a:lnTo>
                <a:lnTo>
                  <a:pt x="593" y="1185"/>
                </a:lnTo>
                <a:lnTo>
                  <a:pt x="593" y="1186"/>
                </a:lnTo>
                <a:lnTo>
                  <a:pt x="593" y="1186"/>
                </a:lnTo>
                <a:lnTo>
                  <a:pt x="593" y="1186"/>
                </a:lnTo>
                <a:lnTo>
                  <a:pt x="594" y="1187"/>
                </a:lnTo>
                <a:lnTo>
                  <a:pt x="594" y="1188"/>
                </a:lnTo>
                <a:lnTo>
                  <a:pt x="594" y="1188"/>
                </a:lnTo>
                <a:lnTo>
                  <a:pt x="594" y="1188"/>
                </a:lnTo>
                <a:lnTo>
                  <a:pt x="594" y="1189"/>
                </a:lnTo>
                <a:lnTo>
                  <a:pt x="594" y="1189"/>
                </a:lnTo>
                <a:lnTo>
                  <a:pt x="594" y="1189"/>
                </a:lnTo>
                <a:lnTo>
                  <a:pt x="594" y="1190"/>
                </a:lnTo>
                <a:lnTo>
                  <a:pt x="594" y="1190"/>
                </a:lnTo>
                <a:lnTo>
                  <a:pt x="594" y="1191"/>
                </a:lnTo>
                <a:lnTo>
                  <a:pt x="594" y="1191"/>
                </a:lnTo>
                <a:lnTo>
                  <a:pt x="594" y="1192"/>
                </a:lnTo>
                <a:lnTo>
                  <a:pt x="594" y="1192"/>
                </a:lnTo>
                <a:lnTo>
                  <a:pt x="594" y="1193"/>
                </a:lnTo>
                <a:lnTo>
                  <a:pt x="594" y="1193"/>
                </a:lnTo>
                <a:lnTo>
                  <a:pt x="594" y="1193"/>
                </a:lnTo>
                <a:lnTo>
                  <a:pt x="595" y="1194"/>
                </a:lnTo>
                <a:lnTo>
                  <a:pt x="595" y="1194"/>
                </a:lnTo>
                <a:lnTo>
                  <a:pt x="595" y="1195"/>
                </a:lnTo>
                <a:lnTo>
                  <a:pt x="595" y="1195"/>
                </a:lnTo>
                <a:lnTo>
                  <a:pt x="595" y="1195"/>
                </a:lnTo>
                <a:lnTo>
                  <a:pt x="595" y="1196"/>
                </a:lnTo>
                <a:lnTo>
                  <a:pt x="595" y="1196"/>
                </a:lnTo>
                <a:lnTo>
                  <a:pt x="595" y="1197"/>
                </a:lnTo>
                <a:lnTo>
                  <a:pt x="595" y="1197"/>
                </a:lnTo>
                <a:lnTo>
                  <a:pt x="595" y="1197"/>
                </a:lnTo>
                <a:lnTo>
                  <a:pt x="595" y="1198"/>
                </a:lnTo>
                <a:lnTo>
                  <a:pt x="595" y="1198"/>
                </a:lnTo>
                <a:lnTo>
                  <a:pt x="595" y="1199"/>
                </a:lnTo>
                <a:lnTo>
                  <a:pt x="595" y="1199"/>
                </a:lnTo>
                <a:lnTo>
                  <a:pt x="595" y="1200"/>
                </a:lnTo>
                <a:lnTo>
                  <a:pt x="595" y="1200"/>
                </a:lnTo>
                <a:lnTo>
                  <a:pt x="595" y="1200"/>
                </a:lnTo>
                <a:lnTo>
                  <a:pt x="596" y="1201"/>
                </a:lnTo>
                <a:lnTo>
                  <a:pt x="596" y="1201"/>
                </a:lnTo>
                <a:lnTo>
                  <a:pt x="596" y="1202"/>
                </a:lnTo>
                <a:lnTo>
                  <a:pt x="596" y="1202"/>
                </a:lnTo>
                <a:lnTo>
                  <a:pt x="596" y="1202"/>
                </a:lnTo>
                <a:lnTo>
                  <a:pt x="596" y="1203"/>
                </a:lnTo>
                <a:lnTo>
                  <a:pt x="596" y="1203"/>
                </a:lnTo>
                <a:lnTo>
                  <a:pt x="596" y="1203"/>
                </a:lnTo>
                <a:lnTo>
                  <a:pt x="596" y="1204"/>
                </a:lnTo>
                <a:lnTo>
                  <a:pt x="596" y="1204"/>
                </a:lnTo>
                <a:lnTo>
                  <a:pt x="596" y="1205"/>
                </a:lnTo>
                <a:lnTo>
                  <a:pt x="597" y="1205"/>
                </a:lnTo>
                <a:lnTo>
                  <a:pt x="597" y="1206"/>
                </a:lnTo>
                <a:lnTo>
                  <a:pt x="597" y="1206"/>
                </a:lnTo>
                <a:lnTo>
                  <a:pt x="597" y="1206"/>
                </a:lnTo>
                <a:lnTo>
                  <a:pt x="597" y="1207"/>
                </a:lnTo>
                <a:lnTo>
                  <a:pt x="597" y="1207"/>
                </a:lnTo>
                <a:lnTo>
                  <a:pt x="597" y="1207"/>
                </a:lnTo>
                <a:lnTo>
                  <a:pt x="597" y="1208"/>
                </a:lnTo>
                <a:lnTo>
                  <a:pt x="597" y="1208"/>
                </a:lnTo>
                <a:lnTo>
                  <a:pt x="597" y="1208"/>
                </a:lnTo>
                <a:lnTo>
                  <a:pt x="597" y="1209"/>
                </a:lnTo>
                <a:lnTo>
                  <a:pt x="597" y="1209"/>
                </a:lnTo>
                <a:lnTo>
                  <a:pt x="597" y="1210"/>
                </a:lnTo>
                <a:lnTo>
                  <a:pt x="597" y="1210"/>
                </a:lnTo>
                <a:lnTo>
                  <a:pt x="597" y="1210"/>
                </a:lnTo>
                <a:lnTo>
                  <a:pt x="597" y="1211"/>
                </a:lnTo>
                <a:lnTo>
                  <a:pt x="598" y="1211"/>
                </a:lnTo>
                <a:lnTo>
                  <a:pt x="598" y="1211"/>
                </a:lnTo>
                <a:lnTo>
                  <a:pt x="598" y="1212"/>
                </a:lnTo>
                <a:lnTo>
                  <a:pt x="598" y="1212"/>
                </a:lnTo>
                <a:lnTo>
                  <a:pt x="598" y="1213"/>
                </a:lnTo>
                <a:lnTo>
                  <a:pt x="598" y="1213"/>
                </a:lnTo>
                <a:lnTo>
                  <a:pt x="598" y="1213"/>
                </a:lnTo>
                <a:lnTo>
                  <a:pt x="598" y="1214"/>
                </a:lnTo>
                <a:lnTo>
                  <a:pt x="598" y="1214"/>
                </a:lnTo>
                <a:lnTo>
                  <a:pt x="598" y="1214"/>
                </a:lnTo>
                <a:lnTo>
                  <a:pt x="598" y="1215"/>
                </a:lnTo>
                <a:lnTo>
                  <a:pt x="598" y="1215"/>
                </a:lnTo>
                <a:lnTo>
                  <a:pt x="598" y="1215"/>
                </a:lnTo>
                <a:lnTo>
                  <a:pt x="598" y="1216"/>
                </a:lnTo>
                <a:lnTo>
                  <a:pt x="598" y="1216"/>
                </a:lnTo>
                <a:lnTo>
                  <a:pt x="598" y="1217"/>
                </a:lnTo>
                <a:lnTo>
                  <a:pt x="598" y="1217"/>
                </a:lnTo>
                <a:lnTo>
                  <a:pt x="599" y="1217"/>
                </a:lnTo>
                <a:lnTo>
                  <a:pt x="599" y="1218"/>
                </a:lnTo>
                <a:lnTo>
                  <a:pt x="599" y="1218"/>
                </a:lnTo>
                <a:lnTo>
                  <a:pt x="599" y="1218"/>
                </a:lnTo>
                <a:lnTo>
                  <a:pt x="599" y="1219"/>
                </a:lnTo>
                <a:lnTo>
                  <a:pt x="599" y="1219"/>
                </a:lnTo>
                <a:lnTo>
                  <a:pt x="599" y="1220"/>
                </a:lnTo>
                <a:lnTo>
                  <a:pt x="599" y="1220"/>
                </a:lnTo>
                <a:lnTo>
                  <a:pt x="599" y="1220"/>
                </a:lnTo>
                <a:lnTo>
                  <a:pt x="599" y="1221"/>
                </a:lnTo>
                <a:lnTo>
                  <a:pt x="599" y="1221"/>
                </a:lnTo>
                <a:lnTo>
                  <a:pt x="600" y="1221"/>
                </a:lnTo>
                <a:lnTo>
                  <a:pt x="600" y="1222"/>
                </a:lnTo>
                <a:lnTo>
                  <a:pt x="600" y="1222"/>
                </a:lnTo>
                <a:lnTo>
                  <a:pt x="600" y="1222"/>
                </a:lnTo>
                <a:lnTo>
                  <a:pt x="600" y="1223"/>
                </a:lnTo>
                <a:lnTo>
                  <a:pt x="600" y="1223"/>
                </a:lnTo>
                <a:lnTo>
                  <a:pt x="600" y="1223"/>
                </a:lnTo>
                <a:lnTo>
                  <a:pt x="600" y="1224"/>
                </a:lnTo>
                <a:lnTo>
                  <a:pt x="600" y="1224"/>
                </a:lnTo>
                <a:lnTo>
                  <a:pt x="600" y="1224"/>
                </a:lnTo>
                <a:lnTo>
                  <a:pt x="600" y="1225"/>
                </a:lnTo>
                <a:lnTo>
                  <a:pt x="600" y="1225"/>
                </a:lnTo>
                <a:lnTo>
                  <a:pt x="600" y="1225"/>
                </a:lnTo>
                <a:lnTo>
                  <a:pt x="600" y="1226"/>
                </a:lnTo>
                <a:lnTo>
                  <a:pt x="600" y="1226"/>
                </a:lnTo>
                <a:lnTo>
                  <a:pt x="600" y="1226"/>
                </a:lnTo>
                <a:lnTo>
                  <a:pt x="601" y="1227"/>
                </a:lnTo>
                <a:lnTo>
                  <a:pt x="601" y="1227"/>
                </a:lnTo>
                <a:lnTo>
                  <a:pt x="601" y="1227"/>
                </a:lnTo>
                <a:lnTo>
                  <a:pt x="601" y="1228"/>
                </a:lnTo>
                <a:lnTo>
                  <a:pt x="601" y="1228"/>
                </a:lnTo>
                <a:lnTo>
                  <a:pt x="601" y="1228"/>
                </a:lnTo>
                <a:lnTo>
                  <a:pt x="601" y="1229"/>
                </a:lnTo>
                <a:lnTo>
                  <a:pt x="601" y="1229"/>
                </a:lnTo>
                <a:lnTo>
                  <a:pt x="601" y="1229"/>
                </a:lnTo>
                <a:lnTo>
                  <a:pt x="601" y="1230"/>
                </a:lnTo>
                <a:lnTo>
                  <a:pt x="601" y="1230"/>
                </a:lnTo>
                <a:lnTo>
                  <a:pt x="601" y="1231"/>
                </a:lnTo>
                <a:lnTo>
                  <a:pt x="601" y="1231"/>
                </a:lnTo>
                <a:lnTo>
                  <a:pt x="601" y="1231"/>
                </a:lnTo>
                <a:lnTo>
                  <a:pt x="601" y="1231"/>
                </a:lnTo>
                <a:lnTo>
                  <a:pt x="601" y="1232"/>
                </a:lnTo>
                <a:lnTo>
                  <a:pt x="601" y="1232"/>
                </a:lnTo>
                <a:lnTo>
                  <a:pt x="602" y="1232"/>
                </a:lnTo>
                <a:lnTo>
                  <a:pt x="602" y="1233"/>
                </a:lnTo>
                <a:lnTo>
                  <a:pt x="602" y="1233"/>
                </a:lnTo>
                <a:lnTo>
                  <a:pt x="602" y="1233"/>
                </a:lnTo>
                <a:lnTo>
                  <a:pt x="602" y="1233"/>
                </a:lnTo>
                <a:lnTo>
                  <a:pt x="602" y="1234"/>
                </a:lnTo>
                <a:lnTo>
                  <a:pt x="602" y="1234"/>
                </a:lnTo>
                <a:lnTo>
                  <a:pt x="602" y="1235"/>
                </a:lnTo>
                <a:lnTo>
                  <a:pt x="602" y="1235"/>
                </a:lnTo>
                <a:lnTo>
                  <a:pt x="602" y="1235"/>
                </a:lnTo>
                <a:lnTo>
                  <a:pt x="602" y="1235"/>
                </a:lnTo>
                <a:lnTo>
                  <a:pt x="602" y="1236"/>
                </a:lnTo>
                <a:lnTo>
                  <a:pt x="602" y="1236"/>
                </a:lnTo>
                <a:lnTo>
                  <a:pt x="602" y="1236"/>
                </a:lnTo>
                <a:lnTo>
                  <a:pt x="602" y="1237"/>
                </a:lnTo>
                <a:lnTo>
                  <a:pt x="602" y="1237"/>
                </a:lnTo>
                <a:lnTo>
                  <a:pt x="603" y="1238"/>
                </a:lnTo>
                <a:lnTo>
                  <a:pt x="603" y="1238"/>
                </a:lnTo>
                <a:lnTo>
                  <a:pt x="603" y="1238"/>
                </a:lnTo>
                <a:lnTo>
                  <a:pt x="603" y="1238"/>
                </a:lnTo>
                <a:lnTo>
                  <a:pt x="603" y="1239"/>
                </a:lnTo>
                <a:lnTo>
                  <a:pt x="603" y="1239"/>
                </a:lnTo>
                <a:lnTo>
                  <a:pt x="603" y="1239"/>
                </a:lnTo>
                <a:lnTo>
                  <a:pt x="603" y="1239"/>
                </a:lnTo>
                <a:lnTo>
                  <a:pt x="603" y="1240"/>
                </a:lnTo>
                <a:lnTo>
                  <a:pt x="603" y="1240"/>
                </a:lnTo>
                <a:lnTo>
                  <a:pt x="603" y="1240"/>
                </a:lnTo>
                <a:lnTo>
                  <a:pt x="603" y="1241"/>
                </a:lnTo>
                <a:lnTo>
                  <a:pt x="604" y="1241"/>
                </a:lnTo>
                <a:lnTo>
                  <a:pt x="604" y="1241"/>
                </a:lnTo>
                <a:lnTo>
                  <a:pt x="604" y="1242"/>
                </a:lnTo>
                <a:lnTo>
                  <a:pt x="604" y="1242"/>
                </a:lnTo>
                <a:lnTo>
                  <a:pt x="604" y="1242"/>
                </a:lnTo>
                <a:lnTo>
                  <a:pt x="604" y="1243"/>
                </a:lnTo>
                <a:lnTo>
                  <a:pt x="604" y="1243"/>
                </a:lnTo>
                <a:lnTo>
                  <a:pt x="604" y="1243"/>
                </a:lnTo>
                <a:lnTo>
                  <a:pt x="604" y="1243"/>
                </a:lnTo>
                <a:lnTo>
                  <a:pt x="604" y="1244"/>
                </a:lnTo>
                <a:lnTo>
                  <a:pt x="604" y="1244"/>
                </a:lnTo>
                <a:lnTo>
                  <a:pt x="604" y="1244"/>
                </a:lnTo>
                <a:lnTo>
                  <a:pt x="604" y="1245"/>
                </a:lnTo>
                <a:lnTo>
                  <a:pt x="604" y="1245"/>
                </a:lnTo>
                <a:lnTo>
                  <a:pt x="604" y="1245"/>
                </a:lnTo>
                <a:lnTo>
                  <a:pt x="604" y="1246"/>
                </a:lnTo>
                <a:lnTo>
                  <a:pt x="605" y="1246"/>
                </a:lnTo>
                <a:lnTo>
                  <a:pt x="605" y="1246"/>
                </a:lnTo>
                <a:lnTo>
                  <a:pt x="605" y="1246"/>
                </a:lnTo>
                <a:lnTo>
                  <a:pt x="605" y="1247"/>
                </a:lnTo>
                <a:lnTo>
                  <a:pt x="605" y="1247"/>
                </a:lnTo>
                <a:lnTo>
                  <a:pt x="605" y="1247"/>
                </a:lnTo>
                <a:lnTo>
                  <a:pt x="605" y="1247"/>
                </a:lnTo>
                <a:lnTo>
                  <a:pt x="605" y="1248"/>
                </a:lnTo>
                <a:lnTo>
                  <a:pt x="605" y="1248"/>
                </a:lnTo>
                <a:lnTo>
                  <a:pt x="605" y="1248"/>
                </a:lnTo>
                <a:lnTo>
                  <a:pt x="605" y="1249"/>
                </a:lnTo>
                <a:lnTo>
                  <a:pt x="605" y="1249"/>
                </a:lnTo>
                <a:lnTo>
                  <a:pt x="605" y="1249"/>
                </a:lnTo>
                <a:lnTo>
                  <a:pt x="605" y="1249"/>
                </a:lnTo>
                <a:lnTo>
                  <a:pt x="605" y="1250"/>
                </a:lnTo>
                <a:lnTo>
                  <a:pt x="605" y="1250"/>
                </a:lnTo>
                <a:lnTo>
                  <a:pt x="606" y="1250"/>
                </a:lnTo>
                <a:lnTo>
                  <a:pt x="606" y="1250"/>
                </a:lnTo>
                <a:lnTo>
                  <a:pt x="606" y="1251"/>
                </a:lnTo>
                <a:lnTo>
                  <a:pt x="606" y="1251"/>
                </a:lnTo>
                <a:lnTo>
                  <a:pt x="606" y="1251"/>
                </a:lnTo>
                <a:lnTo>
                  <a:pt x="606" y="1251"/>
                </a:lnTo>
                <a:lnTo>
                  <a:pt x="606" y="1252"/>
                </a:lnTo>
                <a:lnTo>
                  <a:pt x="606" y="1252"/>
                </a:lnTo>
                <a:lnTo>
                  <a:pt x="606" y="1253"/>
                </a:lnTo>
                <a:lnTo>
                  <a:pt x="606" y="1253"/>
                </a:lnTo>
                <a:lnTo>
                  <a:pt x="606" y="1253"/>
                </a:lnTo>
                <a:lnTo>
                  <a:pt x="606" y="1253"/>
                </a:lnTo>
                <a:lnTo>
                  <a:pt x="606" y="1254"/>
                </a:lnTo>
                <a:lnTo>
                  <a:pt x="606" y="1254"/>
                </a:lnTo>
                <a:lnTo>
                  <a:pt x="606" y="1254"/>
                </a:lnTo>
                <a:lnTo>
                  <a:pt x="606" y="1254"/>
                </a:lnTo>
                <a:lnTo>
                  <a:pt x="606" y="1255"/>
                </a:lnTo>
                <a:lnTo>
                  <a:pt x="607" y="1255"/>
                </a:lnTo>
                <a:lnTo>
                  <a:pt x="607" y="1255"/>
                </a:lnTo>
                <a:lnTo>
                  <a:pt x="607" y="1256"/>
                </a:lnTo>
                <a:lnTo>
                  <a:pt x="607" y="1256"/>
                </a:lnTo>
                <a:lnTo>
                  <a:pt x="607" y="1256"/>
                </a:lnTo>
                <a:lnTo>
                  <a:pt x="607" y="1256"/>
                </a:lnTo>
                <a:lnTo>
                  <a:pt x="607" y="1257"/>
                </a:lnTo>
                <a:lnTo>
                  <a:pt x="607" y="1257"/>
                </a:lnTo>
                <a:lnTo>
                  <a:pt x="607" y="1257"/>
                </a:lnTo>
                <a:lnTo>
                  <a:pt x="607" y="1257"/>
                </a:lnTo>
                <a:lnTo>
                  <a:pt x="607" y="1258"/>
                </a:lnTo>
                <a:lnTo>
                  <a:pt x="608" y="1258"/>
                </a:lnTo>
                <a:lnTo>
                  <a:pt x="608" y="1258"/>
                </a:lnTo>
                <a:lnTo>
                  <a:pt x="608" y="1258"/>
                </a:lnTo>
                <a:lnTo>
                  <a:pt x="608" y="1258"/>
                </a:lnTo>
                <a:lnTo>
                  <a:pt x="608" y="1259"/>
                </a:lnTo>
                <a:lnTo>
                  <a:pt x="608" y="1259"/>
                </a:lnTo>
                <a:lnTo>
                  <a:pt x="608" y="1260"/>
                </a:lnTo>
                <a:lnTo>
                  <a:pt x="608" y="1260"/>
                </a:lnTo>
                <a:lnTo>
                  <a:pt x="608" y="1260"/>
                </a:lnTo>
                <a:lnTo>
                  <a:pt x="608" y="1260"/>
                </a:lnTo>
                <a:lnTo>
                  <a:pt x="608" y="1260"/>
                </a:lnTo>
                <a:lnTo>
                  <a:pt x="608" y="1261"/>
                </a:lnTo>
                <a:lnTo>
                  <a:pt x="608" y="1261"/>
                </a:lnTo>
                <a:lnTo>
                  <a:pt x="608" y="1261"/>
                </a:lnTo>
                <a:lnTo>
                  <a:pt x="608" y="1261"/>
                </a:lnTo>
                <a:lnTo>
                  <a:pt x="608" y="1262"/>
                </a:lnTo>
                <a:lnTo>
                  <a:pt x="608" y="1262"/>
                </a:lnTo>
                <a:lnTo>
                  <a:pt x="609" y="1262"/>
                </a:lnTo>
                <a:lnTo>
                  <a:pt x="609" y="1263"/>
                </a:lnTo>
                <a:lnTo>
                  <a:pt x="609" y="1263"/>
                </a:lnTo>
                <a:lnTo>
                  <a:pt x="609" y="1263"/>
                </a:lnTo>
                <a:lnTo>
                  <a:pt x="609" y="1263"/>
                </a:lnTo>
                <a:lnTo>
                  <a:pt x="609" y="1264"/>
                </a:lnTo>
                <a:lnTo>
                  <a:pt x="609" y="1264"/>
                </a:lnTo>
                <a:lnTo>
                  <a:pt x="609" y="1264"/>
                </a:lnTo>
                <a:lnTo>
                  <a:pt x="609" y="1264"/>
                </a:lnTo>
                <a:lnTo>
                  <a:pt x="609" y="1264"/>
                </a:lnTo>
                <a:lnTo>
                  <a:pt x="609" y="1265"/>
                </a:lnTo>
                <a:lnTo>
                  <a:pt x="609" y="1265"/>
                </a:lnTo>
                <a:lnTo>
                  <a:pt x="609" y="1265"/>
                </a:lnTo>
                <a:lnTo>
                  <a:pt x="609" y="1265"/>
                </a:lnTo>
                <a:lnTo>
                  <a:pt x="609" y="1266"/>
                </a:lnTo>
                <a:lnTo>
                  <a:pt x="609" y="1266"/>
                </a:lnTo>
                <a:lnTo>
                  <a:pt x="610" y="1266"/>
                </a:lnTo>
                <a:lnTo>
                  <a:pt x="610" y="1267"/>
                </a:lnTo>
                <a:lnTo>
                  <a:pt x="610" y="1267"/>
                </a:lnTo>
                <a:lnTo>
                  <a:pt x="610" y="1267"/>
                </a:lnTo>
                <a:lnTo>
                  <a:pt x="610" y="1267"/>
                </a:lnTo>
                <a:lnTo>
                  <a:pt x="610" y="1267"/>
                </a:lnTo>
                <a:lnTo>
                  <a:pt x="610" y="1268"/>
                </a:lnTo>
                <a:lnTo>
                  <a:pt x="610" y="1268"/>
                </a:lnTo>
                <a:lnTo>
                  <a:pt x="610" y="1268"/>
                </a:lnTo>
                <a:lnTo>
                  <a:pt x="610" y="1268"/>
                </a:lnTo>
                <a:lnTo>
                  <a:pt x="610" y="1268"/>
                </a:lnTo>
                <a:lnTo>
                  <a:pt x="611" y="1269"/>
                </a:lnTo>
                <a:lnTo>
                  <a:pt x="611" y="1269"/>
                </a:lnTo>
                <a:lnTo>
                  <a:pt x="611" y="1269"/>
                </a:lnTo>
                <a:lnTo>
                  <a:pt x="611" y="1269"/>
                </a:lnTo>
                <a:lnTo>
                  <a:pt x="611" y="1270"/>
                </a:lnTo>
                <a:lnTo>
                  <a:pt x="611" y="1270"/>
                </a:lnTo>
                <a:lnTo>
                  <a:pt x="611" y="1270"/>
                </a:lnTo>
                <a:lnTo>
                  <a:pt x="611" y="1271"/>
                </a:lnTo>
                <a:lnTo>
                  <a:pt x="611" y="1271"/>
                </a:lnTo>
                <a:lnTo>
                  <a:pt x="611" y="1271"/>
                </a:lnTo>
                <a:lnTo>
                  <a:pt x="611" y="1271"/>
                </a:lnTo>
                <a:lnTo>
                  <a:pt x="611" y="1271"/>
                </a:lnTo>
                <a:lnTo>
                  <a:pt x="611" y="1272"/>
                </a:lnTo>
                <a:lnTo>
                  <a:pt x="611" y="1272"/>
                </a:lnTo>
                <a:lnTo>
                  <a:pt x="611" y="1272"/>
                </a:lnTo>
                <a:lnTo>
                  <a:pt x="611" y="1272"/>
                </a:lnTo>
                <a:lnTo>
                  <a:pt x="611" y="1272"/>
                </a:lnTo>
                <a:lnTo>
                  <a:pt x="612" y="1273"/>
                </a:lnTo>
                <a:lnTo>
                  <a:pt x="612" y="1273"/>
                </a:lnTo>
                <a:lnTo>
                  <a:pt x="612" y="1273"/>
                </a:lnTo>
                <a:lnTo>
                  <a:pt x="612" y="1274"/>
                </a:lnTo>
                <a:lnTo>
                  <a:pt x="612" y="1274"/>
                </a:lnTo>
                <a:lnTo>
                  <a:pt x="612" y="1274"/>
                </a:lnTo>
                <a:lnTo>
                  <a:pt x="612" y="1274"/>
                </a:lnTo>
                <a:lnTo>
                  <a:pt x="612" y="1274"/>
                </a:lnTo>
                <a:lnTo>
                  <a:pt x="612" y="1275"/>
                </a:lnTo>
                <a:lnTo>
                  <a:pt x="612" y="1275"/>
                </a:lnTo>
                <a:lnTo>
                  <a:pt x="612" y="1275"/>
                </a:lnTo>
                <a:lnTo>
                  <a:pt x="612" y="1275"/>
                </a:lnTo>
                <a:lnTo>
                  <a:pt x="612" y="1275"/>
                </a:lnTo>
                <a:lnTo>
                  <a:pt x="612" y="1276"/>
                </a:lnTo>
                <a:lnTo>
                  <a:pt x="612" y="1276"/>
                </a:lnTo>
                <a:lnTo>
                  <a:pt x="612" y="1276"/>
                </a:lnTo>
                <a:lnTo>
                  <a:pt x="613" y="1276"/>
                </a:lnTo>
                <a:lnTo>
                  <a:pt x="613" y="1276"/>
                </a:lnTo>
                <a:lnTo>
                  <a:pt x="613" y="1277"/>
                </a:lnTo>
                <a:lnTo>
                  <a:pt x="613" y="1277"/>
                </a:lnTo>
                <a:lnTo>
                  <a:pt x="613" y="1277"/>
                </a:lnTo>
                <a:lnTo>
                  <a:pt x="613" y="1277"/>
                </a:lnTo>
                <a:lnTo>
                  <a:pt x="613" y="1278"/>
                </a:lnTo>
                <a:lnTo>
                  <a:pt x="613" y="1278"/>
                </a:lnTo>
                <a:lnTo>
                  <a:pt x="613" y="1278"/>
                </a:lnTo>
                <a:lnTo>
                  <a:pt x="613" y="1278"/>
                </a:lnTo>
                <a:lnTo>
                  <a:pt x="613" y="1278"/>
                </a:lnTo>
                <a:lnTo>
                  <a:pt x="613" y="1279"/>
                </a:lnTo>
                <a:lnTo>
                  <a:pt x="613" y="1279"/>
                </a:lnTo>
                <a:lnTo>
                  <a:pt x="613" y="1279"/>
                </a:lnTo>
                <a:lnTo>
                  <a:pt x="613" y="1279"/>
                </a:lnTo>
                <a:lnTo>
                  <a:pt x="613" y="1279"/>
                </a:lnTo>
                <a:lnTo>
                  <a:pt x="613" y="1280"/>
                </a:lnTo>
                <a:lnTo>
                  <a:pt x="614" y="1280"/>
                </a:lnTo>
                <a:lnTo>
                  <a:pt x="614" y="1280"/>
                </a:lnTo>
                <a:lnTo>
                  <a:pt x="614" y="1281"/>
                </a:lnTo>
                <a:lnTo>
                  <a:pt x="614" y="1281"/>
                </a:lnTo>
                <a:lnTo>
                  <a:pt x="614" y="1281"/>
                </a:lnTo>
                <a:lnTo>
                  <a:pt x="614" y="1281"/>
                </a:lnTo>
                <a:lnTo>
                  <a:pt x="614" y="1281"/>
                </a:lnTo>
                <a:lnTo>
                  <a:pt x="614" y="1282"/>
                </a:lnTo>
                <a:lnTo>
                  <a:pt x="614" y="1282"/>
                </a:lnTo>
                <a:lnTo>
                  <a:pt x="614" y="1282"/>
                </a:lnTo>
                <a:lnTo>
                  <a:pt x="614" y="1282"/>
                </a:lnTo>
                <a:lnTo>
                  <a:pt x="615" y="1282"/>
                </a:lnTo>
                <a:lnTo>
                  <a:pt x="615" y="1282"/>
                </a:lnTo>
                <a:lnTo>
                  <a:pt x="615" y="1283"/>
                </a:lnTo>
                <a:lnTo>
                  <a:pt x="615" y="1283"/>
                </a:lnTo>
                <a:lnTo>
                  <a:pt x="615" y="1283"/>
                </a:lnTo>
                <a:lnTo>
                  <a:pt x="615" y="1283"/>
                </a:lnTo>
                <a:lnTo>
                  <a:pt x="615" y="1283"/>
                </a:lnTo>
                <a:lnTo>
                  <a:pt x="615" y="1284"/>
                </a:lnTo>
                <a:lnTo>
                  <a:pt x="615" y="1284"/>
                </a:lnTo>
                <a:lnTo>
                  <a:pt x="615" y="1284"/>
                </a:lnTo>
                <a:lnTo>
                  <a:pt x="615" y="1284"/>
                </a:lnTo>
                <a:lnTo>
                  <a:pt x="615" y="1285"/>
                </a:lnTo>
                <a:lnTo>
                  <a:pt x="615" y="1285"/>
                </a:lnTo>
                <a:lnTo>
                  <a:pt x="615" y="1285"/>
                </a:lnTo>
                <a:lnTo>
                  <a:pt x="615" y="1285"/>
                </a:lnTo>
                <a:lnTo>
                  <a:pt x="615" y="1285"/>
                </a:lnTo>
                <a:lnTo>
                  <a:pt x="616" y="1286"/>
                </a:lnTo>
                <a:lnTo>
                  <a:pt x="616" y="1286"/>
                </a:lnTo>
                <a:lnTo>
                  <a:pt x="616" y="1286"/>
                </a:lnTo>
                <a:lnTo>
                  <a:pt x="616" y="1286"/>
                </a:lnTo>
                <a:lnTo>
                  <a:pt x="616" y="1286"/>
                </a:lnTo>
                <a:lnTo>
                  <a:pt x="616" y="1286"/>
                </a:lnTo>
                <a:lnTo>
                  <a:pt x="616" y="1287"/>
                </a:lnTo>
                <a:lnTo>
                  <a:pt x="616" y="1287"/>
                </a:lnTo>
                <a:lnTo>
                  <a:pt x="616" y="1287"/>
                </a:lnTo>
                <a:lnTo>
                  <a:pt x="616" y="1287"/>
                </a:lnTo>
                <a:lnTo>
                  <a:pt x="616" y="1287"/>
                </a:lnTo>
                <a:lnTo>
                  <a:pt x="616" y="1288"/>
                </a:lnTo>
                <a:lnTo>
                  <a:pt x="616" y="1288"/>
                </a:lnTo>
                <a:lnTo>
                  <a:pt x="616" y="1288"/>
                </a:lnTo>
                <a:lnTo>
                  <a:pt x="616" y="1288"/>
                </a:lnTo>
                <a:lnTo>
                  <a:pt x="616" y="1289"/>
                </a:lnTo>
                <a:lnTo>
                  <a:pt x="616" y="1289"/>
                </a:lnTo>
                <a:lnTo>
                  <a:pt x="617" y="1289"/>
                </a:lnTo>
                <a:lnTo>
                  <a:pt x="617" y="1289"/>
                </a:lnTo>
                <a:lnTo>
                  <a:pt x="617" y="1289"/>
                </a:lnTo>
                <a:lnTo>
                  <a:pt x="617" y="1289"/>
                </a:lnTo>
                <a:lnTo>
                  <a:pt x="617" y="1290"/>
                </a:lnTo>
                <a:lnTo>
                  <a:pt x="617" y="1290"/>
                </a:lnTo>
                <a:lnTo>
                  <a:pt x="617" y="1290"/>
                </a:lnTo>
                <a:lnTo>
                  <a:pt x="617" y="1290"/>
                </a:lnTo>
                <a:lnTo>
                  <a:pt x="617" y="1290"/>
                </a:lnTo>
                <a:lnTo>
                  <a:pt x="617" y="1290"/>
                </a:lnTo>
                <a:lnTo>
                  <a:pt x="617" y="1291"/>
                </a:lnTo>
                <a:lnTo>
                  <a:pt x="618" y="1291"/>
                </a:lnTo>
                <a:lnTo>
                  <a:pt x="618" y="1291"/>
                </a:lnTo>
                <a:lnTo>
                  <a:pt x="618" y="1291"/>
                </a:lnTo>
                <a:lnTo>
                  <a:pt x="618" y="1292"/>
                </a:lnTo>
                <a:lnTo>
                  <a:pt x="618" y="1292"/>
                </a:lnTo>
                <a:lnTo>
                  <a:pt x="618" y="1292"/>
                </a:lnTo>
                <a:lnTo>
                  <a:pt x="618" y="1292"/>
                </a:lnTo>
                <a:lnTo>
                  <a:pt x="618" y="1292"/>
                </a:lnTo>
                <a:lnTo>
                  <a:pt x="618" y="1292"/>
                </a:lnTo>
                <a:lnTo>
                  <a:pt x="618" y="1293"/>
                </a:lnTo>
                <a:lnTo>
                  <a:pt x="618" y="1293"/>
                </a:lnTo>
                <a:lnTo>
                  <a:pt x="618" y="1293"/>
                </a:lnTo>
                <a:lnTo>
                  <a:pt x="618" y="1293"/>
                </a:lnTo>
                <a:lnTo>
                  <a:pt x="618" y="1293"/>
                </a:lnTo>
                <a:lnTo>
                  <a:pt x="618" y="1294"/>
                </a:lnTo>
                <a:lnTo>
                  <a:pt x="618" y="1294"/>
                </a:lnTo>
                <a:lnTo>
                  <a:pt x="619" y="1294"/>
                </a:lnTo>
                <a:lnTo>
                  <a:pt x="619" y="1294"/>
                </a:lnTo>
                <a:lnTo>
                  <a:pt x="619" y="1294"/>
                </a:lnTo>
                <a:lnTo>
                  <a:pt x="619" y="1294"/>
                </a:lnTo>
                <a:lnTo>
                  <a:pt x="619" y="1294"/>
                </a:lnTo>
                <a:lnTo>
                  <a:pt x="619" y="1295"/>
                </a:lnTo>
                <a:lnTo>
                  <a:pt x="619" y="1295"/>
                </a:lnTo>
                <a:lnTo>
                  <a:pt x="619" y="1295"/>
                </a:lnTo>
                <a:lnTo>
                  <a:pt x="619" y="1295"/>
                </a:lnTo>
                <a:lnTo>
                  <a:pt x="619" y="1296"/>
                </a:lnTo>
                <a:lnTo>
                  <a:pt x="619" y="1296"/>
                </a:lnTo>
                <a:lnTo>
                  <a:pt x="619" y="1296"/>
                </a:lnTo>
                <a:lnTo>
                  <a:pt x="619" y="1296"/>
                </a:lnTo>
                <a:lnTo>
                  <a:pt x="619" y="1296"/>
                </a:lnTo>
                <a:lnTo>
                  <a:pt x="619" y="1296"/>
                </a:lnTo>
                <a:lnTo>
                  <a:pt x="619" y="1297"/>
                </a:lnTo>
                <a:lnTo>
                  <a:pt x="619" y="1297"/>
                </a:lnTo>
                <a:lnTo>
                  <a:pt x="620" y="1297"/>
                </a:lnTo>
                <a:lnTo>
                  <a:pt x="620" y="1297"/>
                </a:lnTo>
                <a:lnTo>
                  <a:pt x="620" y="1297"/>
                </a:lnTo>
                <a:lnTo>
                  <a:pt x="620" y="1297"/>
                </a:lnTo>
                <a:lnTo>
                  <a:pt x="620" y="1298"/>
                </a:lnTo>
                <a:lnTo>
                  <a:pt x="620" y="1298"/>
                </a:lnTo>
                <a:lnTo>
                  <a:pt x="620" y="1298"/>
                </a:lnTo>
                <a:lnTo>
                  <a:pt x="620" y="1298"/>
                </a:lnTo>
                <a:lnTo>
                  <a:pt x="620" y="1299"/>
                </a:lnTo>
                <a:lnTo>
                  <a:pt x="620" y="1299"/>
                </a:lnTo>
                <a:lnTo>
                  <a:pt x="620" y="1299"/>
                </a:lnTo>
                <a:lnTo>
                  <a:pt x="620" y="1299"/>
                </a:lnTo>
                <a:lnTo>
                  <a:pt x="620" y="1299"/>
                </a:lnTo>
                <a:lnTo>
                  <a:pt x="620" y="1299"/>
                </a:lnTo>
                <a:lnTo>
                  <a:pt x="620" y="1299"/>
                </a:lnTo>
                <a:lnTo>
                  <a:pt x="620" y="1300"/>
                </a:lnTo>
                <a:lnTo>
                  <a:pt x="621" y="1300"/>
                </a:lnTo>
                <a:lnTo>
                  <a:pt x="621" y="1300"/>
                </a:lnTo>
                <a:lnTo>
                  <a:pt x="621" y="1300"/>
                </a:lnTo>
                <a:lnTo>
                  <a:pt x="621" y="1300"/>
                </a:lnTo>
                <a:lnTo>
                  <a:pt x="621" y="1300"/>
                </a:lnTo>
                <a:lnTo>
                  <a:pt x="621" y="1301"/>
                </a:lnTo>
                <a:lnTo>
                  <a:pt x="621" y="1301"/>
                </a:lnTo>
                <a:lnTo>
                  <a:pt x="621" y="1301"/>
                </a:lnTo>
                <a:lnTo>
                  <a:pt x="621" y="1301"/>
                </a:lnTo>
                <a:lnTo>
                  <a:pt x="621" y="1301"/>
                </a:lnTo>
                <a:lnTo>
                  <a:pt x="621" y="1301"/>
                </a:lnTo>
                <a:lnTo>
                  <a:pt x="621" y="1301"/>
                </a:lnTo>
                <a:lnTo>
                  <a:pt x="622" y="1302"/>
                </a:lnTo>
                <a:lnTo>
                  <a:pt x="622" y="1302"/>
                </a:lnTo>
                <a:lnTo>
                  <a:pt x="622" y="1302"/>
                </a:lnTo>
                <a:lnTo>
                  <a:pt x="622" y="1302"/>
                </a:lnTo>
                <a:lnTo>
                  <a:pt x="622" y="1303"/>
                </a:lnTo>
                <a:lnTo>
                  <a:pt x="622" y="1303"/>
                </a:lnTo>
                <a:lnTo>
                  <a:pt x="622" y="1303"/>
                </a:lnTo>
                <a:lnTo>
                  <a:pt x="622" y="1303"/>
                </a:lnTo>
                <a:lnTo>
                  <a:pt x="622" y="1303"/>
                </a:lnTo>
                <a:lnTo>
                  <a:pt x="622" y="1303"/>
                </a:lnTo>
                <a:lnTo>
                  <a:pt x="622" y="1303"/>
                </a:lnTo>
                <a:lnTo>
                  <a:pt x="622" y="1304"/>
                </a:lnTo>
                <a:lnTo>
                  <a:pt x="622" y="1304"/>
                </a:lnTo>
                <a:lnTo>
                  <a:pt x="622" y="1304"/>
                </a:lnTo>
                <a:lnTo>
                  <a:pt x="622" y="1304"/>
                </a:lnTo>
                <a:lnTo>
                  <a:pt x="622" y="1304"/>
                </a:lnTo>
                <a:lnTo>
                  <a:pt x="623" y="1304"/>
                </a:lnTo>
                <a:lnTo>
                  <a:pt x="623" y="1304"/>
                </a:lnTo>
                <a:lnTo>
                  <a:pt x="623" y="1305"/>
                </a:lnTo>
                <a:lnTo>
                  <a:pt x="623" y="1305"/>
                </a:lnTo>
                <a:lnTo>
                  <a:pt x="623" y="1305"/>
                </a:lnTo>
                <a:lnTo>
                  <a:pt x="623" y="1305"/>
                </a:lnTo>
                <a:lnTo>
                  <a:pt x="623" y="1305"/>
                </a:lnTo>
                <a:lnTo>
                  <a:pt x="623" y="1305"/>
                </a:lnTo>
                <a:lnTo>
                  <a:pt x="623" y="1305"/>
                </a:lnTo>
                <a:lnTo>
                  <a:pt x="623" y="1306"/>
                </a:lnTo>
                <a:lnTo>
                  <a:pt x="623" y="1306"/>
                </a:lnTo>
                <a:lnTo>
                  <a:pt x="623" y="1306"/>
                </a:lnTo>
                <a:lnTo>
                  <a:pt x="623" y="1306"/>
                </a:lnTo>
                <a:lnTo>
                  <a:pt x="623" y="1307"/>
                </a:lnTo>
                <a:lnTo>
                  <a:pt x="623" y="1307"/>
                </a:lnTo>
                <a:lnTo>
                  <a:pt x="623" y="1307"/>
                </a:lnTo>
                <a:lnTo>
                  <a:pt x="624" y="1307"/>
                </a:lnTo>
                <a:lnTo>
                  <a:pt x="624" y="1307"/>
                </a:lnTo>
                <a:lnTo>
                  <a:pt x="624" y="1307"/>
                </a:lnTo>
                <a:lnTo>
                  <a:pt x="624" y="1307"/>
                </a:lnTo>
                <a:lnTo>
                  <a:pt x="624" y="1308"/>
                </a:lnTo>
                <a:lnTo>
                  <a:pt x="624" y="1308"/>
                </a:lnTo>
                <a:lnTo>
                  <a:pt x="624" y="1308"/>
                </a:lnTo>
                <a:lnTo>
                  <a:pt x="624" y="1308"/>
                </a:lnTo>
                <a:lnTo>
                  <a:pt x="624" y="1308"/>
                </a:lnTo>
                <a:lnTo>
                  <a:pt x="624" y="1308"/>
                </a:lnTo>
                <a:lnTo>
                  <a:pt x="624" y="1308"/>
                </a:lnTo>
                <a:lnTo>
                  <a:pt x="624" y="1308"/>
                </a:lnTo>
                <a:lnTo>
                  <a:pt x="624" y="1309"/>
                </a:lnTo>
                <a:lnTo>
                  <a:pt x="624" y="1309"/>
                </a:lnTo>
                <a:lnTo>
                  <a:pt x="624" y="1309"/>
                </a:lnTo>
                <a:lnTo>
                  <a:pt x="624" y="1309"/>
                </a:lnTo>
                <a:lnTo>
                  <a:pt x="624" y="1310"/>
                </a:lnTo>
                <a:lnTo>
                  <a:pt x="625" y="1310"/>
                </a:lnTo>
                <a:lnTo>
                  <a:pt x="625" y="1310"/>
                </a:lnTo>
                <a:lnTo>
                  <a:pt x="625" y="1310"/>
                </a:lnTo>
                <a:lnTo>
                  <a:pt x="625" y="1310"/>
                </a:lnTo>
                <a:lnTo>
                  <a:pt x="625" y="1310"/>
                </a:lnTo>
                <a:lnTo>
                  <a:pt x="625" y="1310"/>
                </a:lnTo>
                <a:lnTo>
                  <a:pt x="625" y="1310"/>
                </a:lnTo>
                <a:lnTo>
                  <a:pt x="625" y="1311"/>
                </a:lnTo>
                <a:lnTo>
                  <a:pt x="625" y="1311"/>
                </a:lnTo>
                <a:lnTo>
                  <a:pt x="625" y="1311"/>
                </a:lnTo>
                <a:lnTo>
                  <a:pt x="625" y="1311"/>
                </a:lnTo>
                <a:lnTo>
                  <a:pt x="626" y="1311"/>
                </a:lnTo>
                <a:lnTo>
                  <a:pt x="626" y="1311"/>
                </a:lnTo>
                <a:lnTo>
                  <a:pt x="626" y="1311"/>
                </a:lnTo>
                <a:lnTo>
                  <a:pt x="626" y="1312"/>
                </a:lnTo>
                <a:lnTo>
                  <a:pt x="626" y="1312"/>
                </a:lnTo>
                <a:lnTo>
                  <a:pt x="626" y="1312"/>
                </a:lnTo>
                <a:lnTo>
                  <a:pt x="626" y="1312"/>
                </a:lnTo>
                <a:lnTo>
                  <a:pt x="626" y="1312"/>
                </a:lnTo>
                <a:lnTo>
                  <a:pt x="626" y="1312"/>
                </a:lnTo>
                <a:lnTo>
                  <a:pt x="626" y="1312"/>
                </a:lnTo>
                <a:lnTo>
                  <a:pt x="626" y="1312"/>
                </a:lnTo>
                <a:lnTo>
                  <a:pt x="626" y="1313"/>
                </a:lnTo>
                <a:lnTo>
                  <a:pt x="626" y="1313"/>
                </a:lnTo>
                <a:lnTo>
                  <a:pt x="626" y="1313"/>
                </a:lnTo>
                <a:lnTo>
                  <a:pt x="626" y="1313"/>
                </a:lnTo>
                <a:lnTo>
                  <a:pt x="626" y="1313"/>
                </a:lnTo>
                <a:lnTo>
                  <a:pt x="626" y="1314"/>
                </a:lnTo>
                <a:lnTo>
                  <a:pt x="627" y="1314"/>
                </a:lnTo>
                <a:lnTo>
                  <a:pt x="627" y="1314"/>
                </a:lnTo>
                <a:lnTo>
                  <a:pt x="627" y="1314"/>
                </a:lnTo>
                <a:lnTo>
                  <a:pt x="627" y="1314"/>
                </a:lnTo>
                <a:lnTo>
                  <a:pt x="627" y="1314"/>
                </a:lnTo>
                <a:lnTo>
                  <a:pt x="627" y="1314"/>
                </a:lnTo>
                <a:lnTo>
                  <a:pt x="627" y="1314"/>
                </a:lnTo>
                <a:lnTo>
                  <a:pt x="627" y="1315"/>
                </a:lnTo>
                <a:lnTo>
                  <a:pt x="627" y="1315"/>
                </a:lnTo>
                <a:lnTo>
                  <a:pt x="627" y="1315"/>
                </a:lnTo>
                <a:lnTo>
                  <a:pt x="627" y="1315"/>
                </a:lnTo>
                <a:lnTo>
                  <a:pt x="627" y="1315"/>
                </a:lnTo>
                <a:lnTo>
                  <a:pt x="627" y="1315"/>
                </a:lnTo>
                <a:lnTo>
                  <a:pt x="627" y="1315"/>
                </a:lnTo>
                <a:lnTo>
                  <a:pt x="627" y="1315"/>
                </a:lnTo>
                <a:lnTo>
                  <a:pt x="627" y="1316"/>
                </a:lnTo>
                <a:lnTo>
                  <a:pt x="628" y="1316"/>
                </a:lnTo>
                <a:lnTo>
                  <a:pt x="628" y="1316"/>
                </a:lnTo>
                <a:lnTo>
                  <a:pt x="628" y="1316"/>
                </a:lnTo>
                <a:lnTo>
                  <a:pt x="628" y="1316"/>
                </a:lnTo>
                <a:lnTo>
                  <a:pt x="628" y="1317"/>
                </a:lnTo>
                <a:lnTo>
                  <a:pt x="628" y="1317"/>
                </a:lnTo>
                <a:lnTo>
                  <a:pt x="628" y="1317"/>
                </a:lnTo>
                <a:lnTo>
                  <a:pt x="628" y="1317"/>
                </a:lnTo>
                <a:lnTo>
                  <a:pt x="628" y="1317"/>
                </a:lnTo>
                <a:lnTo>
                  <a:pt x="628" y="1317"/>
                </a:lnTo>
                <a:lnTo>
                  <a:pt x="628" y="1317"/>
                </a:lnTo>
                <a:lnTo>
                  <a:pt x="629" y="1317"/>
                </a:lnTo>
                <a:lnTo>
                  <a:pt x="629" y="1318"/>
                </a:lnTo>
                <a:lnTo>
                  <a:pt x="629" y="1318"/>
                </a:lnTo>
                <a:lnTo>
                  <a:pt x="629" y="1318"/>
                </a:lnTo>
                <a:lnTo>
                  <a:pt x="629" y="1318"/>
                </a:lnTo>
                <a:lnTo>
                  <a:pt x="629" y="1318"/>
                </a:lnTo>
                <a:lnTo>
                  <a:pt x="629" y="1318"/>
                </a:lnTo>
                <a:lnTo>
                  <a:pt x="629" y="1318"/>
                </a:lnTo>
                <a:lnTo>
                  <a:pt x="629" y="1318"/>
                </a:lnTo>
                <a:lnTo>
                  <a:pt x="629" y="1319"/>
                </a:lnTo>
                <a:lnTo>
                  <a:pt x="629" y="1319"/>
                </a:lnTo>
                <a:lnTo>
                  <a:pt x="629" y="1319"/>
                </a:lnTo>
                <a:lnTo>
                  <a:pt x="629" y="1319"/>
                </a:lnTo>
                <a:lnTo>
                  <a:pt x="629" y="1319"/>
                </a:lnTo>
                <a:lnTo>
                  <a:pt x="629" y="1319"/>
                </a:lnTo>
                <a:lnTo>
                  <a:pt x="629" y="1319"/>
                </a:lnTo>
                <a:lnTo>
                  <a:pt x="629" y="1319"/>
                </a:lnTo>
                <a:lnTo>
                  <a:pt x="630" y="1319"/>
                </a:lnTo>
                <a:lnTo>
                  <a:pt x="630" y="1320"/>
                </a:lnTo>
                <a:lnTo>
                  <a:pt x="630" y="1320"/>
                </a:lnTo>
                <a:lnTo>
                  <a:pt x="630" y="1320"/>
                </a:lnTo>
                <a:lnTo>
                  <a:pt x="630" y="1320"/>
                </a:lnTo>
                <a:lnTo>
                  <a:pt x="630" y="1320"/>
                </a:lnTo>
                <a:lnTo>
                  <a:pt x="630" y="1321"/>
                </a:lnTo>
                <a:lnTo>
                  <a:pt x="630" y="1321"/>
                </a:lnTo>
                <a:lnTo>
                  <a:pt x="630" y="1321"/>
                </a:lnTo>
                <a:lnTo>
                  <a:pt x="630" y="1321"/>
                </a:lnTo>
                <a:lnTo>
                  <a:pt x="630" y="1321"/>
                </a:lnTo>
                <a:lnTo>
                  <a:pt x="630" y="1321"/>
                </a:lnTo>
                <a:lnTo>
                  <a:pt x="630" y="1321"/>
                </a:lnTo>
                <a:lnTo>
                  <a:pt x="630" y="1321"/>
                </a:lnTo>
                <a:lnTo>
                  <a:pt x="630" y="1321"/>
                </a:lnTo>
                <a:lnTo>
                  <a:pt x="630" y="1322"/>
                </a:lnTo>
                <a:lnTo>
                  <a:pt x="631" y="1322"/>
                </a:lnTo>
                <a:lnTo>
                  <a:pt x="631" y="1322"/>
                </a:lnTo>
                <a:lnTo>
                  <a:pt x="631" y="1322"/>
                </a:lnTo>
                <a:lnTo>
                  <a:pt x="631" y="1322"/>
                </a:lnTo>
                <a:lnTo>
                  <a:pt x="631" y="1322"/>
                </a:lnTo>
                <a:lnTo>
                  <a:pt x="631" y="1322"/>
                </a:lnTo>
                <a:lnTo>
                  <a:pt x="631" y="1322"/>
                </a:lnTo>
                <a:lnTo>
                  <a:pt x="631" y="1323"/>
                </a:lnTo>
                <a:lnTo>
                  <a:pt x="631" y="1323"/>
                </a:lnTo>
                <a:lnTo>
                  <a:pt x="631" y="1323"/>
                </a:lnTo>
                <a:lnTo>
                  <a:pt x="631" y="1323"/>
                </a:lnTo>
                <a:lnTo>
                  <a:pt x="631" y="1323"/>
                </a:lnTo>
                <a:lnTo>
                  <a:pt x="631" y="1323"/>
                </a:lnTo>
                <a:lnTo>
                  <a:pt x="631" y="1323"/>
                </a:lnTo>
                <a:lnTo>
                  <a:pt x="631" y="1323"/>
                </a:lnTo>
                <a:lnTo>
                  <a:pt x="631" y="1323"/>
                </a:lnTo>
                <a:lnTo>
                  <a:pt x="631" y="1324"/>
                </a:lnTo>
                <a:lnTo>
                  <a:pt x="632" y="1324"/>
                </a:lnTo>
                <a:lnTo>
                  <a:pt x="632" y="1324"/>
                </a:lnTo>
                <a:lnTo>
                  <a:pt x="632" y="1324"/>
                </a:lnTo>
                <a:lnTo>
                  <a:pt x="632" y="1324"/>
                </a:lnTo>
                <a:lnTo>
                  <a:pt x="632" y="1324"/>
                </a:lnTo>
                <a:lnTo>
                  <a:pt x="632" y="1325"/>
                </a:lnTo>
                <a:lnTo>
                  <a:pt x="632" y="1325"/>
                </a:lnTo>
                <a:lnTo>
                  <a:pt x="632" y="1325"/>
                </a:lnTo>
                <a:lnTo>
                  <a:pt x="632" y="1325"/>
                </a:lnTo>
                <a:lnTo>
                  <a:pt x="632" y="1325"/>
                </a:lnTo>
                <a:lnTo>
                  <a:pt x="632" y="1325"/>
                </a:lnTo>
                <a:lnTo>
                  <a:pt x="633" y="1325"/>
                </a:lnTo>
                <a:lnTo>
                  <a:pt x="633" y="1325"/>
                </a:lnTo>
                <a:lnTo>
                  <a:pt x="633" y="1325"/>
                </a:lnTo>
                <a:lnTo>
                  <a:pt x="633" y="1326"/>
                </a:lnTo>
                <a:lnTo>
                  <a:pt x="633" y="1326"/>
                </a:lnTo>
                <a:lnTo>
                  <a:pt x="633" y="1326"/>
                </a:lnTo>
                <a:lnTo>
                  <a:pt x="633" y="1326"/>
                </a:lnTo>
                <a:lnTo>
                  <a:pt x="633" y="1326"/>
                </a:lnTo>
                <a:lnTo>
                  <a:pt x="633" y="1326"/>
                </a:lnTo>
                <a:lnTo>
                  <a:pt x="633" y="1326"/>
                </a:lnTo>
                <a:lnTo>
                  <a:pt x="633" y="1326"/>
                </a:lnTo>
                <a:lnTo>
                  <a:pt x="633" y="1326"/>
                </a:lnTo>
                <a:lnTo>
                  <a:pt x="633" y="1326"/>
                </a:lnTo>
                <a:lnTo>
                  <a:pt x="633" y="1327"/>
                </a:lnTo>
                <a:lnTo>
                  <a:pt x="633" y="1327"/>
                </a:lnTo>
                <a:lnTo>
                  <a:pt x="633" y="1327"/>
                </a:lnTo>
                <a:lnTo>
                  <a:pt x="634" y="1327"/>
                </a:lnTo>
                <a:lnTo>
                  <a:pt x="634" y="1327"/>
                </a:lnTo>
                <a:lnTo>
                  <a:pt x="634" y="1327"/>
                </a:lnTo>
                <a:lnTo>
                  <a:pt x="634" y="1328"/>
                </a:lnTo>
                <a:lnTo>
                  <a:pt x="634" y="1328"/>
                </a:lnTo>
                <a:lnTo>
                  <a:pt x="634" y="1328"/>
                </a:lnTo>
                <a:lnTo>
                  <a:pt x="634" y="1328"/>
                </a:lnTo>
                <a:lnTo>
                  <a:pt x="634" y="1328"/>
                </a:lnTo>
                <a:lnTo>
                  <a:pt x="634" y="1328"/>
                </a:lnTo>
                <a:lnTo>
                  <a:pt x="634" y="1328"/>
                </a:lnTo>
                <a:lnTo>
                  <a:pt x="634" y="1328"/>
                </a:lnTo>
                <a:lnTo>
                  <a:pt x="634" y="1328"/>
                </a:lnTo>
                <a:lnTo>
                  <a:pt x="634" y="1329"/>
                </a:lnTo>
                <a:lnTo>
                  <a:pt x="634" y="1329"/>
                </a:lnTo>
                <a:lnTo>
                  <a:pt x="634" y="1329"/>
                </a:lnTo>
                <a:lnTo>
                  <a:pt x="634" y="1329"/>
                </a:lnTo>
                <a:lnTo>
                  <a:pt x="634" y="1329"/>
                </a:lnTo>
                <a:lnTo>
                  <a:pt x="635" y="1329"/>
                </a:lnTo>
                <a:lnTo>
                  <a:pt x="635" y="1329"/>
                </a:lnTo>
                <a:lnTo>
                  <a:pt x="635" y="1329"/>
                </a:lnTo>
                <a:lnTo>
                  <a:pt x="635" y="1329"/>
                </a:lnTo>
                <a:lnTo>
                  <a:pt x="635" y="1329"/>
                </a:lnTo>
                <a:lnTo>
                  <a:pt x="635" y="1330"/>
                </a:lnTo>
                <a:lnTo>
                  <a:pt x="635" y="1330"/>
                </a:lnTo>
                <a:lnTo>
                  <a:pt x="635" y="1330"/>
                </a:lnTo>
                <a:lnTo>
                  <a:pt x="635" y="1330"/>
                </a:lnTo>
                <a:lnTo>
                  <a:pt x="635" y="1330"/>
                </a:lnTo>
                <a:lnTo>
                  <a:pt x="635" y="1330"/>
                </a:lnTo>
                <a:lnTo>
                  <a:pt x="636" y="1330"/>
                </a:lnTo>
                <a:lnTo>
                  <a:pt x="636" y="1330"/>
                </a:lnTo>
                <a:lnTo>
                  <a:pt x="636" y="1330"/>
                </a:lnTo>
                <a:lnTo>
                  <a:pt x="636" y="1330"/>
                </a:lnTo>
                <a:lnTo>
                  <a:pt x="636" y="1331"/>
                </a:lnTo>
                <a:lnTo>
                  <a:pt x="636" y="1331"/>
                </a:lnTo>
                <a:lnTo>
                  <a:pt x="636" y="1331"/>
                </a:lnTo>
                <a:lnTo>
                  <a:pt x="636" y="1331"/>
                </a:lnTo>
                <a:lnTo>
                  <a:pt x="636" y="1331"/>
                </a:lnTo>
                <a:lnTo>
                  <a:pt x="636" y="1331"/>
                </a:lnTo>
                <a:lnTo>
                  <a:pt x="636" y="1331"/>
                </a:lnTo>
                <a:lnTo>
                  <a:pt x="636" y="1332"/>
                </a:lnTo>
                <a:lnTo>
                  <a:pt x="636" y="1332"/>
                </a:lnTo>
                <a:lnTo>
                  <a:pt x="636" y="1332"/>
                </a:lnTo>
                <a:lnTo>
                  <a:pt x="636" y="1332"/>
                </a:lnTo>
                <a:lnTo>
                  <a:pt x="636" y="1332"/>
                </a:lnTo>
                <a:lnTo>
                  <a:pt x="637" y="1332"/>
                </a:lnTo>
                <a:lnTo>
                  <a:pt x="637" y="1332"/>
                </a:lnTo>
                <a:lnTo>
                  <a:pt x="637" y="1332"/>
                </a:lnTo>
                <a:lnTo>
                  <a:pt x="637" y="1332"/>
                </a:lnTo>
                <a:lnTo>
                  <a:pt x="637" y="1332"/>
                </a:lnTo>
                <a:lnTo>
                  <a:pt x="637" y="1333"/>
                </a:lnTo>
                <a:lnTo>
                  <a:pt x="637" y="1333"/>
                </a:lnTo>
                <a:lnTo>
                  <a:pt x="637" y="1333"/>
                </a:lnTo>
                <a:lnTo>
                  <a:pt x="637" y="1333"/>
                </a:lnTo>
                <a:lnTo>
                  <a:pt x="637" y="1333"/>
                </a:lnTo>
                <a:lnTo>
                  <a:pt x="637" y="1333"/>
                </a:lnTo>
                <a:lnTo>
                  <a:pt x="637" y="1333"/>
                </a:lnTo>
                <a:lnTo>
                  <a:pt x="637" y="1333"/>
                </a:lnTo>
                <a:lnTo>
                  <a:pt x="637" y="1333"/>
                </a:lnTo>
                <a:lnTo>
                  <a:pt x="637" y="1333"/>
                </a:lnTo>
                <a:lnTo>
                  <a:pt x="637" y="1334"/>
                </a:lnTo>
                <a:lnTo>
                  <a:pt x="637" y="1334"/>
                </a:lnTo>
                <a:lnTo>
                  <a:pt x="638" y="1334"/>
                </a:lnTo>
                <a:lnTo>
                  <a:pt x="638" y="1334"/>
                </a:lnTo>
                <a:lnTo>
                  <a:pt x="638" y="1334"/>
                </a:lnTo>
                <a:lnTo>
                  <a:pt x="638" y="1334"/>
                </a:lnTo>
                <a:lnTo>
                  <a:pt x="638" y="1334"/>
                </a:lnTo>
                <a:lnTo>
                  <a:pt x="638" y="1335"/>
                </a:lnTo>
                <a:lnTo>
                  <a:pt x="638" y="1335"/>
                </a:lnTo>
                <a:lnTo>
                  <a:pt x="638" y="1335"/>
                </a:lnTo>
                <a:lnTo>
                  <a:pt x="638" y="1335"/>
                </a:lnTo>
                <a:lnTo>
                  <a:pt x="638" y="1335"/>
                </a:lnTo>
                <a:lnTo>
                  <a:pt x="638" y="1335"/>
                </a:lnTo>
                <a:lnTo>
                  <a:pt x="638" y="1335"/>
                </a:lnTo>
                <a:lnTo>
                  <a:pt x="638" y="1335"/>
                </a:lnTo>
                <a:lnTo>
                  <a:pt x="638" y="1335"/>
                </a:lnTo>
                <a:lnTo>
                  <a:pt x="638" y="1335"/>
                </a:lnTo>
                <a:lnTo>
                  <a:pt x="638" y="1335"/>
                </a:lnTo>
                <a:lnTo>
                  <a:pt x="639" y="1336"/>
                </a:lnTo>
                <a:lnTo>
                  <a:pt x="639" y="1336"/>
                </a:lnTo>
                <a:lnTo>
                  <a:pt x="639" y="1336"/>
                </a:lnTo>
                <a:lnTo>
                  <a:pt x="639" y="1336"/>
                </a:lnTo>
                <a:lnTo>
                  <a:pt x="639" y="1336"/>
                </a:lnTo>
                <a:lnTo>
                  <a:pt x="639" y="1336"/>
                </a:lnTo>
                <a:lnTo>
                  <a:pt x="639" y="1336"/>
                </a:lnTo>
                <a:lnTo>
                  <a:pt x="639" y="1336"/>
                </a:lnTo>
                <a:lnTo>
                  <a:pt x="639" y="1336"/>
                </a:lnTo>
                <a:lnTo>
                  <a:pt x="639" y="1336"/>
                </a:lnTo>
                <a:lnTo>
                  <a:pt x="639" y="1336"/>
                </a:lnTo>
                <a:lnTo>
                  <a:pt x="639" y="1337"/>
                </a:lnTo>
                <a:lnTo>
                  <a:pt x="640" y="1337"/>
                </a:lnTo>
                <a:lnTo>
                  <a:pt x="640" y="1337"/>
                </a:lnTo>
                <a:lnTo>
                  <a:pt x="640" y="1337"/>
                </a:lnTo>
                <a:lnTo>
                  <a:pt x="640" y="1337"/>
                </a:lnTo>
                <a:lnTo>
                  <a:pt x="640" y="1337"/>
                </a:lnTo>
                <a:lnTo>
                  <a:pt x="640" y="1337"/>
                </a:lnTo>
                <a:lnTo>
                  <a:pt x="640" y="1337"/>
                </a:lnTo>
                <a:lnTo>
                  <a:pt x="640" y="1337"/>
                </a:lnTo>
                <a:lnTo>
                  <a:pt x="640" y="1337"/>
                </a:lnTo>
                <a:lnTo>
                  <a:pt x="640" y="1337"/>
                </a:lnTo>
                <a:lnTo>
                  <a:pt x="640" y="1338"/>
                </a:lnTo>
                <a:lnTo>
                  <a:pt x="640" y="1338"/>
                </a:lnTo>
                <a:lnTo>
                  <a:pt x="640" y="1338"/>
                </a:lnTo>
                <a:lnTo>
                  <a:pt x="640" y="1338"/>
                </a:lnTo>
                <a:lnTo>
                  <a:pt x="640" y="1338"/>
                </a:lnTo>
                <a:lnTo>
                  <a:pt x="640" y="1338"/>
                </a:lnTo>
                <a:lnTo>
                  <a:pt x="641" y="1338"/>
                </a:lnTo>
                <a:lnTo>
                  <a:pt x="641" y="1339"/>
                </a:lnTo>
                <a:lnTo>
                  <a:pt x="641" y="1339"/>
                </a:lnTo>
                <a:lnTo>
                  <a:pt x="641" y="1339"/>
                </a:lnTo>
                <a:lnTo>
                  <a:pt x="641" y="1339"/>
                </a:lnTo>
                <a:lnTo>
                  <a:pt x="641" y="1339"/>
                </a:lnTo>
                <a:lnTo>
                  <a:pt x="641" y="1339"/>
                </a:lnTo>
                <a:lnTo>
                  <a:pt x="641" y="1339"/>
                </a:lnTo>
                <a:lnTo>
                  <a:pt x="641" y="1339"/>
                </a:lnTo>
                <a:lnTo>
                  <a:pt x="641" y="1339"/>
                </a:lnTo>
                <a:lnTo>
                  <a:pt x="641" y="1339"/>
                </a:lnTo>
                <a:lnTo>
                  <a:pt x="641" y="1339"/>
                </a:lnTo>
                <a:lnTo>
                  <a:pt x="641" y="1339"/>
                </a:lnTo>
                <a:lnTo>
                  <a:pt x="641" y="1340"/>
                </a:lnTo>
                <a:lnTo>
                  <a:pt x="641" y="1340"/>
                </a:lnTo>
                <a:lnTo>
                  <a:pt x="641" y="1340"/>
                </a:lnTo>
                <a:lnTo>
                  <a:pt x="642" y="1340"/>
                </a:lnTo>
                <a:lnTo>
                  <a:pt x="642" y="1340"/>
                </a:lnTo>
                <a:lnTo>
                  <a:pt x="642" y="1340"/>
                </a:lnTo>
                <a:lnTo>
                  <a:pt x="642" y="1340"/>
                </a:lnTo>
                <a:lnTo>
                  <a:pt x="642" y="1340"/>
                </a:lnTo>
                <a:lnTo>
                  <a:pt x="642" y="1340"/>
                </a:lnTo>
                <a:lnTo>
                  <a:pt x="642" y="1340"/>
                </a:lnTo>
                <a:lnTo>
                  <a:pt x="642" y="1340"/>
                </a:lnTo>
                <a:lnTo>
                  <a:pt x="642" y="1341"/>
                </a:lnTo>
                <a:lnTo>
                  <a:pt x="642" y="1341"/>
                </a:lnTo>
                <a:lnTo>
                  <a:pt x="642" y="1341"/>
                </a:lnTo>
                <a:lnTo>
                  <a:pt x="642" y="1341"/>
                </a:lnTo>
                <a:lnTo>
                  <a:pt x="642" y="1341"/>
                </a:lnTo>
                <a:lnTo>
                  <a:pt x="642" y="1341"/>
                </a:lnTo>
                <a:lnTo>
                  <a:pt x="642" y="1341"/>
                </a:lnTo>
                <a:lnTo>
                  <a:pt x="642" y="1341"/>
                </a:lnTo>
                <a:lnTo>
                  <a:pt x="642" y="1342"/>
                </a:lnTo>
                <a:lnTo>
                  <a:pt x="643" y="1342"/>
                </a:lnTo>
                <a:lnTo>
                  <a:pt x="643" y="1342"/>
                </a:lnTo>
                <a:lnTo>
                  <a:pt x="643" y="1342"/>
                </a:lnTo>
                <a:lnTo>
                  <a:pt x="643" y="1342"/>
                </a:lnTo>
                <a:lnTo>
                  <a:pt x="643" y="1342"/>
                </a:lnTo>
                <a:lnTo>
                  <a:pt x="643" y="1342"/>
                </a:lnTo>
                <a:lnTo>
                  <a:pt x="643" y="1342"/>
                </a:lnTo>
                <a:lnTo>
                  <a:pt x="643" y="1342"/>
                </a:lnTo>
                <a:lnTo>
                  <a:pt x="643" y="1342"/>
                </a:lnTo>
                <a:lnTo>
                  <a:pt x="643" y="1342"/>
                </a:lnTo>
                <a:lnTo>
                  <a:pt x="643" y="1342"/>
                </a:lnTo>
                <a:lnTo>
                  <a:pt x="644" y="1343"/>
                </a:lnTo>
                <a:lnTo>
                  <a:pt x="644" y="1343"/>
                </a:lnTo>
                <a:lnTo>
                  <a:pt x="644" y="1343"/>
                </a:lnTo>
                <a:lnTo>
                  <a:pt x="644" y="1343"/>
                </a:lnTo>
                <a:lnTo>
                  <a:pt x="644" y="1343"/>
                </a:lnTo>
                <a:lnTo>
                  <a:pt x="644" y="1343"/>
                </a:lnTo>
                <a:lnTo>
                  <a:pt x="644" y="1343"/>
                </a:lnTo>
                <a:lnTo>
                  <a:pt x="644" y="1343"/>
                </a:lnTo>
                <a:lnTo>
                  <a:pt x="644" y="1343"/>
                </a:lnTo>
                <a:lnTo>
                  <a:pt x="644" y="1343"/>
                </a:lnTo>
                <a:lnTo>
                  <a:pt x="644" y="1343"/>
                </a:lnTo>
                <a:lnTo>
                  <a:pt x="644" y="1343"/>
                </a:lnTo>
                <a:lnTo>
                  <a:pt x="644" y="1344"/>
                </a:lnTo>
                <a:lnTo>
                  <a:pt x="644" y="1344"/>
                </a:lnTo>
                <a:lnTo>
                  <a:pt x="644" y="1344"/>
                </a:lnTo>
                <a:lnTo>
                  <a:pt x="644" y="1344"/>
                </a:lnTo>
                <a:lnTo>
                  <a:pt x="644" y="1344"/>
                </a:lnTo>
                <a:lnTo>
                  <a:pt x="645" y="1344"/>
                </a:lnTo>
                <a:lnTo>
                  <a:pt x="645" y="1344"/>
                </a:lnTo>
                <a:lnTo>
                  <a:pt x="645" y="1344"/>
                </a:lnTo>
                <a:lnTo>
                  <a:pt x="645" y="1344"/>
                </a:lnTo>
                <a:lnTo>
                  <a:pt x="645" y="1344"/>
                </a:lnTo>
                <a:lnTo>
                  <a:pt x="645" y="1344"/>
                </a:lnTo>
                <a:lnTo>
                  <a:pt x="645" y="1344"/>
                </a:lnTo>
                <a:lnTo>
                  <a:pt x="645" y="1344"/>
                </a:lnTo>
                <a:lnTo>
                  <a:pt x="645" y="1345"/>
                </a:lnTo>
                <a:lnTo>
                  <a:pt x="645" y="1345"/>
                </a:lnTo>
                <a:lnTo>
                  <a:pt x="645" y="1345"/>
                </a:lnTo>
                <a:lnTo>
                  <a:pt x="645" y="1345"/>
                </a:lnTo>
                <a:lnTo>
                  <a:pt x="645" y="1345"/>
                </a:lnTo>
                <a:lnTo>
                  <a:pt x="645" y="1345"/>
                </a:lnTo>
                <a:lnTo>
                  <a:pt x="645" y="1345"/>
                </a:lnTo>
                <a:lnTo>
                  <a:pt x="645" y="1345"/>
                </a:lnTo>
                <a:lnTo>
                  <a:pt x="646" y="1345"/>
                </a:lnTo>
                <a:lnTo>
                  <a:pt x="646" y="1346"/>
                </a:lnTo>
                <a:lnTo>
                  <a:pt x="646" y="1346"/>
                </a:lnTo>
                <a:lnTo>
                  <a:pt x="646" y="1346"/>
                </a:lnTo>
                <a:lnTo>
                  <a:pt x="646" y="1346"/>
                </a:lnTo>
                <a:lnTo>
                  <a:pt x="646" y="1346"/>
                </a:lnTo>
                <a:lnTo>
                  <a:pt x="646" y="1346"/>
                </a:lnTo>
                <a:lnTo>
                  <a:pt x="646" y="1346"/>
                </a:lnTo>
                <a:lnTo>
                  <a:pt x="646" y="1346"/>
                </a:lnTo>
                <a:lnTo>
                  <a:pt x="646" y="1346"/>
                </a:lnTo>
                <a:lnTo>
                  <a:pt x="646" y="1346"/>
                </a:lnTo>
                <a:lnTo>
                  <a:pt x="647" y="1346"/>
                </a:lnTo>
                <a:lnTo>
                  <a:pt x="647" y="1346"/>
                </a:lnTo>
                <a:lnTo>
                  <a:pt x="647" y="1346"/>
                </a:lnTo>
                <a:lnTo>
                  <a:pt x="647" y="1347"/>
                </a:lnTo>
                <a:lnTo>
                  <a:pt x="647" y="1347"/>
                </a:lnTo>
                <a:lnTo>
                  <a:pt x="647" y="1347"/>
                </a:lnTo>
                <a:lnTo>
                  <a:pt x="647" y="1347"/>
                </a:lnTo>
                <a:lnTo>
                  <a:pt x="647" y="1347"/>
                </a:lnTo>
                <a:lnTo>
                  <a:pt x="647" y="1347"/>
                </a:lnTo>
                <a:lnTo>
                  <a:pt x="647" y="1347"/>
                </a:lnTo>
                <a:lnTo>
                  <a:pt x="647" y="1347"/>
                </a:lnTo>
                <a:lnTo>
                  <a:pt x="647" y="1347"/>
                </a:lnTo>
                <a:lnTo>
                  <a:pt x="647" y="1347"/>
                </a:lnTo>
                <a:lnTo>
                  <a:pt x="647" y="1347"/>
                </a:lnTo>
                <a:lnTo>
                  <a:pt x="647" y="1347"/>
                </a:lnTo>
                <a:lnTo>
                  <a:pt x="647" y="1347"/>
                </a:lnTo>
                <a:lnTo>
                  <a:pt x="647" y="1348"/>
                </a:lnTo>
                <a:lnTo>
                  <a:pt x="648" y="1348"/>
                </a:lnTo>
                <a:lnTo>
                  <a:pt x="648" y="1348"/>
                </a:lnTo>
                <a:lnTo>
                  <a:pt x="648" y="1348"/>
                </a:lnTo>
                <a:lnTo>
                  <a:pt x="648" y="1348"/>
                </a:lnTo>
                <a:lnTo>
                  <a:pt x="648" y="1348"/>
                </a:lnTo>
                <a:lnTo>
                  <a:pt x="648" y="1348"/>
                </a:lnTo>
                <a:lnTo>
                  <a:pt x="648" y="1348"/>
                </a:lnTo>
                <a:lnTo>
                  <a:pt x="648" y="1348"/>
                </a:lnTo>
                <a:lnTo>
                  <a:pt x="648" y="1348"/>
                </a:lnTo>
                <a:lnTo>
                  <a:pt x="648" y="1348"/>
                </a:lnTo>
                <a:lnTo>
                  <a:pt x="648" y="1348"/>
                </a:lnTo>
                <a:lnTo>
                  <a:pt x="648" y="1348"/>
                </a:lnTo>
                <a:lnTo>
                  <a:pt x="648" y="1348"/>
                </a:lnTo>
                <a:lnTo>
                  <a:pt x="648" y="1349"/>
                </a:lnTo>
                <a:lnTo>
                  <a:pt x="648" y="1349"/>
                </a:lnTo>
                <a:lnTo>
                  <a:pt x="648" y="1349"/>
                </a:lnTo>
                <a:lnTo>
                  <a:pt x="649" y="1349"/>
                </a:lnTo>
                <a:lnTo>
                  <a:pt x="649" y="1349"/>
                </a:lnTo>
                <a:lnTo>
                  <a:pt x="649" y="1349"/>
                </a:lnTo>
                <a:lnTo>
                  <a:pt x="649" y="1349"/>
                </a:lnTo>
                <a:lnTo>
                  <a:pt x="649" y="1349"/>
                </a:lnTo>
                <a:lnTo>
                  <a:pt x="649" y="1349"/>
                </a:lnTo>
                <a:lnTo>
                  <a:pt x="649" y="1350"/>
                </a:lnTo>
                <a:lnTo>
                  <a:pt x="649" y="1350"/>
                </a:lnTo>
                <a:lnTo>
                  <a:pt x="649" y="1350"/>
                </a:lnTo>
                <a:lnTo>
                  <a:pt x="649" y="1350"/>
                </a:lnTo>
                <a:lnTo>
                  <a:pt x="649" y="1350"/>
                </a:lnTo>
                <a:lnTo>
                  <a:pt x="649" y="1350"/>
                </a:lnTo>
                <a:lnTo>
                  <a:pt x="649" y="1350"/>
                </a:lnTo>
                <a:lnTo>
                  <a:pt x="649" y="1350"/>
                </a:lnTo>
                <a:lnTo>
                  <a:pt x="649" y="1350"/>
                </a:lnTo>
                <a:lnTo>
                  <a:pt x="649" y="1350"/>
                </a:lnTo>
                <a:lnTo>
                  <a:pt x="649" y="1350"/>
                </a:lnTo>
                <a:lnTo>
                  <a:pt x="650" y="1350"/>
                </a:lnTo>
                <a:lnTo>
                  <a:pt x="650" y="1350"/>
                </a:lnTo>
                <a:lnTo>
                  <a:pt x="650" y="1350"/>
                </a:lnTo>
                <a:lnTo>
                  <a:pt x="650" y="1351"/>
                </a:lnTo>
                <a:lnTo>
                  <a:pt x="650" y="1351"/>
                </a:lnTo>
                <a:lnTo>
                  <a:pt x="650" y="1351"/>
                </a:lnTo>
                <a:lnTo>
                  <a:pt x="650" y="1351"/>
                </a:lnTo>
                <a:lnTo>
                  <a:pt x="650" y="1351"/>
                </a:lnTo>
                <a:lnTo>
                  <a:pt x="650" y="1351"/>
                </a:lnTo>
                <a:lnTo>
                  <a:pt x="650" y="1351"/>
                </a:lnTo>
                <a:lnTo>
                  <a:pt x="650" y="1351"/>
                </a:lnTo>
                <a:lnTo>
                  <a:pt x="651" y="1351"/>
                </a:lnTo>
                <a:lnTo>
                  <a:pt x="651" y="1351"/>
                </a:lnTo>
                <a:lnTo>
                  <a:pt x="651" y="1351"/>
                </a:lnTo>
                <a:lnTo>
                  <a:pt x="651" y="1351"/>
                </a:lnTo>
                <a:lnTo>
                  <a:pt x="651" y="1351"/>
                </a:lnTo>
                <a:lnTo>
                  <a:pt x="651" y="1351"/>
                </a:lnTo>
                <a:lnTo>
                  <a:pt x="651" y="1352"/>
                </a:lnTo>
                <a:lnTo>
                  <a:pt x="651" y="1352"/>
                </a:lnTo>
                <a:lnTo>
                  <a:pt x="651" y="1352"/>
                </a:lnTo>
                <a:lnTo>
                  <a:pt x="651" y="1352"/>
                </a:lnTo>
                <a:lnTo>
                  <a:pt x="651" y="1352"/>
                </a:lnTo>
                <a:lnTo>
                  <a:pt x="651" y="1352"/>
                </a:lnTo>
                <a:lnTo>
                  <a:pt x="651" y="1352"/>
                </a:lnTo>
                <a:lnTo>
                  <a:pt x="651" y="1352"/>
                </a:lnTo>
                <a:lnTo>
                  <a:pt x="651" y="1352"/>
                </a:lnTo>
                <a:lnTo>
                  <a:pt x="651" y="1352"/>
                </a:lnTo>
                <a:lnTo>
                  <a:pt x="652" y="1353"/>
                </a:lnTo>
                <a:lnTo>
                  <a:pt x="652" y="1353"/>
                </a:lnTo>
                <a:lnTo>
                  <a:pt x="652" y="1353"/>
                </a:lnTo>
                <a:lnTo>
                  <a:pt x="652" y="1353"/>
                </a:lnTo>
                <a:lnTo>
                  <a:pt x="652" y="1353"/>
                </a:lnTo>
                <a:lnTo>
                  <a:pt x="652" y="1353"/>
                </a:lnTo>
                <a:lnTo>
                  <a:pt x="652" y="1353"/>
                </a:lnTo>
                <a:lnTo>
                  <a:pt x="652" y="1353"/>
                </a:lnTo>
                <a:lnTo>
                  <a:pt x="652" y="1353"/>
                </a:lnTo>
                <a:lnTo>
                  <a:pt x="652" y="1353"/>
                </a:lnTo>
                <a:lnTo>
                  <a:pt x="652" y="1353"/>
                </a:lnTo>
                <a:lnTo>
                  <a:pt x="652" y="1353"/>
                </a:lnTo>
                <a:lnTo>
                  <a:pt x="652" y="1353"/>
                </a:lnTo>
                <a:lnTo>
                  <a:pt x="652" y="1353"/>
                </a:lnTo>
                <a:lnTo>
                  <a:pt x="652" y="1353"/>
                </a:lnTo>
                <a:lnTo>
                  <a:pt x="652" y="1354"/>
                </a:lnTo>
                <a:lnTo>
                  <a:pt x="652" y="1354"/>
                </a:lnTo>
                <a:lnTo>
                  <a:pt x="653" y="1354"/>
                </a:lnTo>
                <a:lnTo>
                  <a:pt x="653" y="1354"/>
                </a:lnTo>
                <a:lnTo>
                  <a:pt x="653" y="1354"/>
                </a:lnTo>
                <a:lnTo>
                  <a:pt x="653" y="1354"/>
                </a:lnTo>
                <a:lnTo>
                  <a:pt x="653" y="1354"/>
                </a:lnTo>
                <a:lnTo>
                  <a:pt x="653" y="1354"/>
                </a:lnTo>
                <a:lnTo>
                  <a:pt x="653" y="1354"/>
                </a:lnTo>
                <a:lnTo>
                  <a:pt x="653" y="1354"/>
                </a:lnTo>
                <a:lnTo>
                  <a:pt x="653" y="1354"/>
                </a:lnTo>
                <a:lnTo>
                  <a:pt x="653" y="1354"/>
                </a:lnTo>
                <a:lnTo>
                  <a:pt x="653" y="1354"/>
                </a:lnTo>
                <a:lnTo>
                  <a:pt x="654" y="1354"/>
                </a:lnTo>
                <a:lnTo>
                  <a:pt x="654" y="1354"/>
                </a:lnTo>
                <a:lnTo>
                  <a:pt x="654" y="1354"/>
                </a:lnTo>
                <a:lnTo>
                  <a:pt x="654" y="1355"/>
                </a:lnTo>
                <a:lnTo>
                  <a:pt x="654" y="1355"/>
                </a:lnTo>
                <a:lnTo>
                  <a:pt x="654" y="1355"/>
                </a:lnTo>
                <a:lnTo>
                  <a:pt x="654" y="1355"/>
                </a:lnTo>
                <a:lnTo>
                  <a:pt x="654" y="1355"/>
                </a:lnTo>
                <a:lnTo>
                  <a:pt x="654" y="1355"/>
                </a:lnTo>
                <a:lnTo>
                  <a:pt x="654" y="1355"/>
                </a:lnTo>
                <a:lnTo>
                  <a:pt x="654" y="1355"/>
                </a:lnTo>
                <a:lnTo>
                  <a:pt x="654" y="1355"/>
                </a:lnTo>
                <a:lnTo>
                  <a:pt x="654" y="1355"/>
                </a:lnTo>
                <a:lnTo>
                  <a:pt x="654" y="1355"/>
                </a:lnTo>
                <a:lnTo>
                  <a:pt x="654" y="1355"/>
                </a:lnTo>
                <a:lnTo>
                  <a:pt x="654" y="1355"/>
                </a:lnTo>
                <a:lnTo>
                  <a:pt x="655" y="1355"/>
                </a:lnTo>
                <a:lnTo>
                  <a:pt x="655" y="1355"/>
                </a:lnTo>
                <a:lnTo>
                  <a:pt x="655" y="1356"/>
                </a:lnTo>
                <a:lnTo>
                  <a:pt x="655" y="1356"/>
                </a:lnTo>
                <a:lnTo>
                  <a:pt x="655" y="1356"/>
                </a:lnTo>
                <a:lnTo>
                  <a:pt x="655" y="1356"/>
                </a:lnTo>
                <a:lnTo>
                  <a:pt x="655" y="1356"/>
                </a:lnTo>
                <a:lnTo>
                  <a:pt x="655" y="1356"/>
                </a:lnTo>
                <a:lnTo>
                  <a:pt x="655" y="1356"/>
                </a:lnTo>
                <a:lnTo>
                  <a:pt x="655" y="1356"/>
                </a:lnTo>
                <a:lnTo>
                  <a:pt x="655" y="1356"/>
                </a:lnTo>
                <a:lnTo>
                  <a:pt x="655" y="1356"/>
                </a:lnTo>
                <a:lnTo>
                  <a:pt x="655" y="1356"/>
                </a:lnTo>
                <a:lnTo>
                  <a:pt x="655" y="1357"/>
                </a:lnTo>
                <a:lnTo>
                  <a:pt x="655" y="1357"/>
                </a:lnTo>
                <a:lnTo>
                  <a:pt x="655" y="1357"/>
                </a:lnTo>
                <a:lnTo>
                  <a:pt x="655" y="1357"/>
                </a:lnTo>
                <a:lnTo>
                  <a:pt x="656" y="1357"/>
                </a:lnTo>
                <a:lnTo>
                  <a:pt x="656" y="1357"/>
                </a:lnTo>
                <a:lnTo>
                  <a:pt x="656" y="1357"/>
                </a:lnTo>
                <a:lnTo>
                  <a:pt x="656" y="1357"/>
                </a:lnTo>
                <a:lnTo>
                  <a:pt x="656" y="1357"/>
                </a:lnTo>
                <a:lnTo>
                  <a:pt x="656" y="1357"/>
                </a:lnTo>
                <a:lnTo>
                  <a:pt x="656" y="1357"/>
                </a:lnTo>
                <a:lnTo>
                  <a:pt x="656" y="1357"/>
                </a:lnTo>
                <a:lnTo>
                  <a:pt x="656" y="1357"/>
                </a:lnTo>
                <a:lnTo>
                  <a:pt x="656" y="1357"/>
                </a:lnTo>
                <a:lnTo>
                  <a:pt x="656" y="1357"/>
                </a:lnTo>
                <a:lnTo>
                  <a:pt x="656" y="1357"/>
                </a:lnTo>
                <a:lnTo>
                  <a:pt x="656" y="1357"/>
                </a:lnTo>
                <a:lnTo>
                  <a:pt x="656" y="1358"/>
                </a:lnTo>
                <a:lnTo>
                  <a:pt x="656" y="1358"/>
                </a:lnTo>
                <a:lnTo>
                  <a:pt x="656" y="1358"/>
                </a:lnTo>
                <a:lnTo>
                  <a:pt x="657" y="1358"/>
                </a:lnTo>
                <a:lnTo>
                  <a:pt x="657" y="1358"/>
                </a:lnTo>
                <a:lnTo>
                  <a:pt x="657" y="1358"/>
                </a:lnTo>
                <a:lnTo>
                  <a:pt x="657" y="1358"/>
                </a:lnTo>
                <a:lnTo>
                  <a:pt x="657" y="1358"/>
                </a:lnTo>
                <a:lnTo>
                  <a:pt x="657" y="1358"/>
                </a:lnTo>
                <a:lnTo>
                  <a:pt x="657" y="1358"/>
                </a:lnTo>
                <a:lnTo>
                  <a:pt x="657" y="1358"/>
                </a:lnTo>
                <a:lnTo>
                  <a:pt x="657" y="1358"/>
                </a:lnTo>
                <a:lnTo>
                  <a:pt x="657" y="1358"/>
                </a:lnTo>
                <a:lnTo>
                  <a:pt x="657" y="1358"/>
                </a:lnTo>
                <a:lnTo>
                  <a:pt x="658" y="1358"/>
                </a:lnTo>
                <a:lnTo>
                  <a:pt x="658" y="1358"/>
                </a:lnTo>
                <a:lnTo>
                  <a:pt x="658" y="1358"/>
                </a:lnTo>
                <a:lnTo>
                  <a:pt x="658" y="1359"/>
                </a:lnTo>
                <a:lnTo>
                  <a:pt x="658" y="1359"/>
                </a:lnTo>
                <a:lnTo>
                  <a:pt x="658" y="1359"/>
                </a:lnTo>
                <a:lnTo>
                  <a:pt x="658" y="1359"/>
                </a:lnTo>
                <a:lnTo>
                  <a:pt x="658" y="1359"/>
                </a:lnTo>
                <a:lnTo>
                  <a:pt x="658" y="1359"/>
                </a:lnTo>
                <a:lnTo>
                  <a:pt x="658" y="1359"/>
                </a:lnTo>
                <a:lnTo>
                  <a:pt x="658" y="1359"/>
                </a:lnTo>
                <a:lnTo>
                  <a:pt x="658" y="1359"/>
                </a:lnTo>
                <a:lnTo>
                  <a:pt x="658" y="1359"/>
                </a:lnTo>
                <a:lnTo>
                  <a:pt x="658" y="1359"/>
                </a:lnTo>
                <a:lnTo>
                  <a:pt x="658" y="1360"/>
                </a:lnTo>
                <a:lnTo>
                  <a:pt x="658" y="1360"/>
                </a:lnTo>
                <a:lnTo>
                  <a:pt x="658" y="1360"/>
                </a:lnTo>
                <a:lnTo>
                  <a:pt x="659" y="1360"/>
                </a:lnTo>
                <a:lnTo>
                  <a:pt x="659" y="1360"/>
                </a:lnTo>
                <a:lnTo>
                  <a:pt x="659" y="1360"/>
                </a:lnTo>
                <a:lnTo>
                  <a:pt x="659" y="1360"/>
                </a:lnTo>
                <a:lnTo>
                  <a:pt x="659" y="1360"/>
                </a:lnTo>
                <a:lnTo>
                  <a:pt x="659" y="1360"/>
                </a:lnTo>
                <a:lnTo>
                  <a:pt x="659" y="1360"/>
                </a:lnTo>
                <a:lnTo>
                  <a:pt x="659" y="1360"/>
                </a:lnTo>
                <a:lnTo>
                  <a:pt x="659" y="1360"/>
                </a:lnTo>
                <a:lnTo>
                  <a:pt x="659" y="1360"/>
                </a:lnTo>
                <a:lnTo>
                  <a:pt x="659" y="1360"/>
                </a:lnTo>
                <a:lnTo>
                  <a:pt x="659" y="1360"/>
                </a:lnTo>
                <a:lnTo>
                  <a:pt x="659" y="1360"/>
                </a:lnTo>
                <a:lnTo>
                  <a:pt x="659" y="1360"/>
                </a:lnTo>
                <a:lnTo>
                  <a:pt x="659" y="1360"/>
                </a:lnTo>
                <a:lnTo>
                  <a:pt x="659" y="1361"/>
                </a:lnTo>
                <a:lnTo>
                  <a:pt x="660" y="1361"/>
                </a:lnTo>
                <a:lnTo>
                  <a:pt x="660" y="1361"/>
                </a:lnTo>
                <a:lnTo>
                  <a:pt x="660" y="1361"/>
                </a:lnTo>
                <a:lnTo>
                  <a:pt x="660" y="1361"/>
                </a:lnTo>
                <a:lnTo>
                  <a:pt x="660" y="1361"/>
                </a:lnTo>
                <a:lnTo>
                  <a:pt x="660" y="1361"/>
                </a:lnTo>
                <a:lnTo>
                  <a:pt x="660" y="1361"/>
                </a:lnTo>
                <a:lnTo>
                  <a:pt x="660" y="1361"/>
                </a:lnTo>
                <a:lnTo>
                  <a:pt x="660" y="1361"/>
                </a:lnTo>
                <a:lnTo>
                  <a:pt x="660" y="1361"/>
                </a:lnTo>
                <a:lnTo>
                  <a:pt x="660" y="1361"/>
                </a:lnTo>
                <a:lnTo>
                  <a:pt x="660" y="1361"/>
                </a:lnTo>
                <a:lnTo>
                  <a:pt x="660" y="1361"/>
                </a:lnTo>
                <a:lnTo>
                  <a:pt x="660" y="1361"/>
                </a:lnTo>
                <a:lnTo>
                  <a:pt x="660" y="1361"/>
                </a:lnTo>
                <a:lnTo>
                  <a:pt x="660" y="1361"/>
                </a:lnTo>
                <a:lnTo>
                  <a:pt x="660" y="1361"/>
                </a:lnTo>
                <a:lnTo>
                  <a:pt x="661" y="1362"/>
                </a:lnTo>
                <a:lnTo>
                  <a:pt x="661" y="1362"/>
                </a:lnTo>
                <a:lnTo>
                  <a:pt x="661" y="1362"/>
                </a:lnTo>
                <a:lnTo>
                  <a:pt x="661" y="1362"/>
                </a:lnTo>
                <a:lnTo>
                  <a:pt x="661" y="1362"/>
                </a:lnTo>
                <a:lnTo>
                  <a:pt x="661" y="1362"/>
                </a:lnTo>
                <a:lnTo>
                  <a:pt x="661" y="1362"/>
                </a:lnTo>
                <a:lnTo>
                  <a:pt x="661" y="1362"/>
                </a:lnTo>
                <a:lnTo>
                  <a:pt x="661" y="1362"/>
                </a:lnTo>
                <a:lnTo>
                  <a:pt x="661" y="1362"/>
                </a:lnTo>
                <a:lnTo>
                  <a:pt x="661" y="1362"/>
                </a:lnTo>
                <a:lnTo>
                  <a:pt x="662" y="1362"/>
                </a:lnTo>
                <a:lnTo>
                  <a:pt x="662" y="1362"/>
                </a:lnTo>
                <a:lnTo>
                  <a:pt x="662" y="1362"/>
                </a:lnTo>
                <a:lnTo>
                  <a:pt x="662" y="1362"/>
                </a:lnTo>
                <a:lnTo>
                  <a:pt x="662" y="1362"/>
                </a:lnTo>
                <a:lnTo>
                  <a:pt x="662" y="1362"/>
                </a:lnTo>
                <a:lnTo>
                  <a:pt x="662" y="1362"/>
                </a:lnTo>
                <a:lnTo>
                  <a:pt x="662" y="1363"/>
                </a:lnTo>
                <a:lnTo>
                  <a:pt x="662" y="1363"/>
                </a:lnTo>
                <a:lnTo>
                  <a:pt x="662" y="1363"/>
                </a:lnTo>
                <a:lnTo>
                  <a:pt x="662" y="1363"/>
                </a:lnTo>
                <a:lnTo>
                  <a:pt x="662" y="1363"/>
                </a:lnTo>
                <a:lnTo>
                  <a:pt x="662" y="1363"/>
                </a:lnTo>
                <a:lnTo>
                  <a:pt x="662" y="1363"/>
                </a:lnTo>
                <a:lnTo>
                  <a:pt x="662" y="1363"/>
                </a:lnTo>
                <a:lnTo>
                  <a:pt x="662" y="1363"/>
                </a:lnTo>
                <a:lnTo>
                  <a:pt x="663" y="1363"/>
                </a:lnTo>
                <a:lnTo>
                  <a:pt x="663" y="1363"/>
                </a:lnTo>
                <a:lnTo>
                  <a:pt x="663" y="1363"/>
                </a:lnTo>
                <a:lnTo>
                  <a:pt x="663" y="1363"/>
                </a:lnTo>
                <a:lnTo>
                  <a:pt x="663" y="1364"/>
                </a:lnTo>
                <a:lnTo>
                  <a:pt x="663" y="1364"/>
                </a:lnTo>
                <a:lnTo>
                  <a:pt x="663" y="1364"/>
                </a:lnTo>
                <a:lnTo>
                  <a:pt x="663" y="1364"/>
                </a:lnTo>
                <a:lnTo>
                  <a:pt x="663" y="1364"/>
                </a:lnTo>
                <a:lnTo>
                  <a:pt x="663" y="1364"/>
                </a:lnTo>
                <a:lnTo>
                  <a:pt x="663" y="1364"/>
                </a:lnTo>
                <a:lnTo>
                  <a:pt x="663" y="1364"/>
                </a:lnTo>
                <a:lnTo>
                  <a:pt x="663" y="1364"/>
                </a:lnTo>
                <a:lnTo>
                  <a:pt x="663" y="1364"/>
                </a:lnTo>
                <a:lnTo>
                  <a:pt x="663" y="1364"/>
                </a:lnTo>
                <a:lnTo>
                  <a:pt x="663" y="1364"/>
                </a:lnTo>
                <a:lnTo>
                  <a:pt x="663" y="1364"/>
                </a:lnTo>
                <a:lnTo>
                  <a:pt x="664" y="1364"/>
                </a:lnTo>
                <a:lnTo>
                  <a:pt x="664" y="1364"/>
                </a:lnTo>
                <a:lnTo>
                  <a:pt x="664" y="1364"/>
                </a:lnTo>
                <a:lnTo>
                  <a:pt x="664" y="1364"/>
                </a:lnTo>
                <a:lnTo>
                  <a:pt x="664" y="1364"/>
                </a:lnTo>
                <a:lnTo>
                  <a:pt x="664" y="1364"/>
                </a:lnTo>
                <a:lnTo>
                  <a:pt x="664" y="1364"/>
                </a:lnTo>
                <a:lnTo>
                  <a:pt x="664" y="1365"/>
                </a:lnTo>
                <a:lnTo>
                  <a:pt x="664" y="1365"/>
                </a:lnTo>
                <a:lnTo>
                  <a:pt x="664" y="1365"/>
                </a:lnTo>
                <a:lnTo>
                  <a:pt x="664" y="1365"/>
                </a:lnTo>
                <a:lnTo>
                  <a:pt x="665" y="1365"/>
                </a:lnTo>
                <a:lnTo>
                  <a:pt x="665" y="1365"/>
                </a:lnTo>
                <a:lnTo>
                  <a:pt x="665" y="1365"/>
                </a:lnTo>
                <a:lnTo>
                  <a:pt x="665" y="1365"/>
                </a:lnTo>
                <a:lnTo>
                  <a:pt x="665" y="1365"/>
                </a:lnTo>
                <a:lnTo>
                  <a:pt x="665" y="1365"/>
                </a:lnTo>
                <a:lnTo>
                  <a:pt x="665" y="1365"/>
                </a:lnTo>
                <a:lnTo>
                  <a:pt x="665" y="1365"/>
                </a:lnTo>
                <a:lnTo>
                  <a:pt x="665" y="1365"/>
                </a:lnTo>
                <a:lnTo>
                  <a:pt x="665" y="1365"/>
                </a:lnTo>
                <a:lnTo>
                  <a:pt x="665" y="1365"/>
                </a:lnTo>
                <a:lnTo>
                  <a:pt x="665" y="1365"/>
                </a:lnTo>
                <a:lnTo>
                  <a:pt x="665" y="1365"/>
                </a:lnTo>
                <a:lnTo>
                  <a:pt x="665" y="1365"/>
                </a:lnTo>
                <a:lnTo>
                  <a:pt x="665" y="1365"/>
                </a:lnTo>
                <a:lnTo>
                  <a:pt x="665" y="1365"/>
                </a:lnTo>
                <a:lnTo>
                  <a:pt x="665" y="1366"/>
                </a:lnTo>
                <a:lnTo>
                  <a:pt x="666" y="1366"/>
                </a:lnTo>
                <a:lnTo>
                  <a:pt x="666" y="1366"/>
                </a:lnTo>
                <a:lnTo>
                  <a:pt x="666" y="1366"/>
                </a:lnTo>
                <a:lnTo>
                  <a:pt x="666" y="1366"/>
                </a:lnTo>
                <a:lnTo>
                  <a:pt x="666" y="1366"/>
                </a:lnTo>
                <a:lnTo>
                  <a:pt x="666" y="1366"/>
                </a:lnTo>
                <a:lnTo>
                  <a:pt x="666" y="1366"/>
                </a:lnTo>
                <a:lnTo>
                  <a:pt x="666" y="1366"/>
                </a:lnTo>
                <a:lnTo>
                  <a:pt x="666" y="1366"/>
                </a:lnTo>
                <a:lnTo>
                  <a:pt x="666" y="1366"/>
                </a:lnTo>
                <a:lnTo>
                  <a:pt x="666" y="1366"/>
                </a:lnTo>
                <a:lnTo>
                  <a:pt x="666" y="1366"/>
                </a:lnTo>
                <a:lnTo>
                  <a:pt x="666" y="1366"/>
                </a:lnTo>
                <a:lnTo>
                  <a:pt x="666" y="1366"/>
                </a:lnTo>
                <a:lnTo>
                  <a:pt x="666" y="1366"/>
                </a:lnTo>
                <a:lnTo>
                  <a:pt x="666" y="1366"/>
                </a:lnTo>
                <a:lnTo>
                  <a:pt x="667" y="1366"/>
                </a:lnTo>
                <a:lnTo>
                  <a:pt x="667" y="1366"/>
                </a:lnTo>
                <a:lnTo>
                  <a:pt x="667" y="1366"/>
                </a:lnTo>
                <a:lnTo>
                  <a:pt x="667" y="1367"/>
                </a:lnTo>
                <a:lnTo>
                  <a:pt x="667" y="1367"/>
                </a:lnTo>
                <a:lnTo>
                  <a:pt x="667" y="1367"/>
                </a:lnTo>
                <a:lnTo>
                  <a:pt x="667" y="1367"/>
                </a:lnTo>
                <a:lnTo>
                  <a:pt x="667" y="1367"/>
                </a:lnTo>
                <a:lnTo>
                  <a:pt x="667" y="1367"/>
                </a:lnTo>
                <a:lnTo>
                  <a:pt x="667" y="1367"/>
                </a:lnTo>
                <a:lnTo>
                  <a:pt x="667" y="1367"/>
                </a:lnTo>
                <a:lnTo>
                  <a:pt x="667" y="1367"/>
                </a:lnTo>
                <a:lnTo>
                  <a:pt x="667" y="1367"/>
                </a:lnTo>
                <a:lnTo>
                  <a:pt x="667" y="1367"/>
                </a:lnTo>
                <a:lnTo>
                  <a:pt x="667" y="1367"/>
                </a:lnTo>
                <a:lnTo>
                  <a:pt x="667" y="1367"/>
                </a:lnTo>
                <a:lnTo>
                  <a:pt x="668" y="1367"/>
                </a:lnTo>
                <a:lnTo>
                  <a:pt x="668" y="1368"/>
                </a:lnTo>
                <a:lnTo>
                  <a:pt x="668" y="1368"/>
                </a:lnTo>
                <a:lnTo>
                  <a:pt x="668" y="1368"/>
                </a:lnTo>
                <a:lnTo>
                  <a:pt x="668" y="1368"/>
                </a:lnTo>
                <a:lnTo>
                  <a:pt x="668" y="1368"/>
                </a:lnTo>
                <a:lnTo>
                  <a:pt x="668" y="1368"/>
                </a:lnTo>
                <a:lnTo>
                  <a:pt x="668" y="1368"/>
                </a:lnTo>
                <a:lnTo>
                  <a:pt x="668" y="1368"/>
                </a:lnTo>
                <a:lnTo>
                  <a:pt x="668" y="1368"/>
                </a:lnTo>
                <a:lnTo>
                  <a:pt x="668" y="1368"/>
                </a:lnTo>
                <a:lnTo>
                  <a:pt x="668" y="1368"/>
                </a:lnTo>
                <a:lnTo>
                  <a:pt x="669" y="1368"/>
                </a:lnTo>
                <a:lnTo>
                  <a:pt x="669" y="1368"/>
                </a:lnTo>
                <a:lnTo>
                  <a:pt x="669" y="1368"/>
                </a:lnTo>
                <a:lnTo>
                  <a:pt x="669" y="1368"/>
                </a:lnTo>
                <a:lnTo>
                  <a:pt x="669" y="1368"/>
                </a:lnTo>
                <a:lnTo>
                  <a:pt x="669" y="1368"/>
                </a:lnTo>
                <a:lnTo>
                  <a:pt x="669" y="1368"/>
                </a:lnTo>
                <a:lnTo>
                  <a:pt x="669" y="1368"/>
                </a:lnTo>
                <a:lnTo>
                  <a:pt x="669" y="1368"/>
                </a:lnTo>
                <a:lnTo>
                  <a:pt x="669" y="1368"/>
                </a:lnTo>
                <a:lnTo>
                  <a:pt x="669" y="1368"/>
                </a:lnTo>
                <a:lnTo>
                  <a:pt x="669" y="1369"/>
                </a:lnTo>
                <a:lnTo>
                  <a:pt x="669" y="1369"/>
                </a:lnTo>
                <a:lnTo>
                  <a:pt x="669" y="1369"/>
                </a:lnTo>
                <a:lnTo>
                  <a:pt x="669" y="1369"/>
                </a:lnTo>
                <a:lnTo>
                  <a:pt x="669" y="1369"/>
                </a:lnTo>
                <a:lnTo>
                  <a:pt x="670" y="1369"/>
                </a:lnTo>
                <a:lnTo>
                  <a:pt x="670" y="1369"/>
                </a:lnTo>
                <a:lnTo>
                  <a:pt x="670" y="1369"/>
                </a:lnTo>
                <a:lnTo>
                  <a:pt x="670" y="1369"/>
                </a:lnTo>
                <a:lnTo>
                  <a:pt x="670" y="1369"/>
                </a:lnTo>
                <a:lnTo>
                  <a:pt x="670" y="1369"/>
                </a:lnTo>
                <a:lnTo>
                  <a:pt x="670" y="1369"/>
                </a:lnTo>
                <a:lnTo>
                  <a:pt x="670" y="1369"/>
                </a:lnTo>
                <a:lnTo>
                  <a:pt x="670" y="1369"/>
                </a:lnTo>
                <a:lnTo>
                  <a:pt x="670" y="1369"/>
                </a:lnTo>
                <a:lnTo>
                  <a:pt x="670" y="1369"/>
                </a:lnTo>
                <a:lnTo>
                  <a:pt x="670" y="1369"/>
                </a:lnTo>
                <a:lnTo>
                  <a:pt x="670" y="1369"/>
                </a:lnTo>
                <a:lnTo>
                  <a:pt x="670" y="1369"/>
                </a:lnTo>
                <a:lnTo>
                  <a:pt x="670" y="1369"/>
                </a:lnTo>
                <a:lnTo>
                  <a:pt x="670" y="1369"/>
                </a:lnTo>
                <a:lnTo>
                  <a:pt x="670" y="1369"/>
                </a:lnTo>
                <a:lnTo>
                  <a:pt x="671" y="1369"/>
                </a:lnTo>
                <a:lnTo>
                  <a:pt x="671" y="1370"/>
                </a:lnTo>
                <a:lnTo>
                  <a:pt x="671" y="1370"/>
                </a:lnTo>
                <a:lnTo>
                  <a:pt x="671" y="1370"/>
                </a:lnTo>
                <a:lnTo>
                  <a:pt x="671" y="1370"/>
                </a:lnTo>
                <a:lnTo>
                  <a:pt x="671" y="1370"/>
                </a:lnTo>
                <a:lnTo>
                  <a:pt x="671" y="1370"/>
                </a:lnTo>
                <a:lnTo>
                  <a:pt x="671" y="1370"/>
                </a:lnTo>
                <a:lnTo>
                  <a:pt x="671" y="1370"/>
                </a:lnTo>
                <a:lnTo>
                  <a:pt x="671" y="1370"/>
                </a:lnTo>
                <a:lnTo>
                  <a:pt x="671" y="1370"/>
                </a:lnTo>
                <a:lnTo>
                  <a:pt x="672" y="1370"/>
                </a:lnTo>
                <a:lnTo>
                  <a:pt x="672" y="1370"/>
                </a:lnTo>
                <a:lnTo>
                  <a:pt x="672" y="1370"/>
                </a:lnTo>
                <a:lnTo>
                  <a:pt x="672" y="1370"/>
                </a:lnTo>
                <a:lnTo>
                  <a:pt x="672" y="1370"/>
                </a:lnTo>
                <a:lnTo>
                  <a:pt x="672" y="1371"/>
                </a:lnTo>
                <a:lnTo>
                  <a:pt x="672" y="1371"/>
                </a:lnTo>
                <a:lnTo>
                  <a:pt x="672" y="1371"/>
                </a:lnTo>
                <a:lnTo>
                  <a:pt x="672" y="1371"/>
                </a:lnTo>
                <a:lnTo>
                  <a:pt x="672" y="1371"/>
                </a:lnTo>
                <a:lnTo>
                  <a:pt x="672" y="1371"/>
                </a:lnTo>
                <a:lnTo>
                  <a:pt x="672" y="1371"/>
                </a:lnTo>
                <a:lnTo>
                  <a:pt x="672" y="1371"/>
                </a:lnTo>
                <a:lnTo>
                  <a:pt x="672" y="1371"/>
                </a:lnTo>
                <a:lnTo>
                  <a:pt x="672" y="1371"/>
                </a:lnTo>
                <a:lnTo>
                  <a:pt x="672" y="1371"/>
                </a:lnTo>
                <a:lnTo>
                  <a:pt x="673" y="1371"/>
                </a:lnTo>
                <a:lnTo>
                  <a:pt x="673" y="1371"/>
                </a:lnTo>
                <a:lnTo>
                  <a:pt x="673" y="1371"/>
                </a:lnTo>
                <a:lnTo>
                  <a:pt x="673" y="1371"/>
                </a:lnTo>
                <a:lnTo>
                  <a:pt x="673" y="1371"/>
                </a:lnTo>
                <a:lnTo>
                  <a:pt x="673" y="1371"/>
                </a:lnTo>
                <a:lnTo>
                  <a:pt x="673" y="1371"/>
                </a:lnTo>
                <a:lnTo>
                  <a:pt x="673" y="1371"/>
                </a:lnTo>
                <a:lnTo>
                  <a:pt x="673" y="1371"/>
                </a:lnTo>
                <a:lnTo>
                  <a:pt x="673" y="1371"/>
                </a:lnTo>
                <a:lnTo>
                  <a:pt x="673" y="1371"/>
                </a:lnTo>
                <a:lnTo>
                  <a:pt x="673" y="1371"/>
                </a:lnTo>
                <a:lnTo>
                  <a:pt x="673" y="1371"/>
                </a:lnTo>
                <a:lnTo>
                  <a:pt x="673" y="1372"/>
                </a:lnTo>
                <a:lnTo>
                  <a:pt x="673" y="1372"/>
                </a:lnTo>
                <a:lnTo>
                  <a:pt x="673" y="1372"/>
                </a:lnTo>
                <a:lnTo>
                  <a:pt x="673" y="1372"/>
                </a:lnTo>
                <a:lnTo>
                  <a:pt x="674" y="1372"/>
                </a:lnTo>
                <a:lnTo>
                  <a:pt x="674" y="1372"/>
                </a:lnTo>
                <a:lnTo>
                  <a:pt x="674" y="1372"/>
                </a:lnTo>
                <a:lnTo>
                  <a:pt x="674" y="1372"/>
                </a:lnTo>
                <a:lnTo>
                  <a:pt x="674" y="1372"/>
                </a:lnTo>
                <a:lnTo>
                  <a:pt x="674" y="1372"/>
                </a:lnTo>
                <a:lnTo>
                  <a:pt x="674" y="1372"/>
                </a:lnTo>
                <a:lnTo>
                  <a:pt x="674" y="1372"/>
                </a:lnTo>
                <a:lnTo>
                  <a:pt x="674" y="1372"/>
                </a:lnTo>
                <a:lnTo>
                  <a:pt x="674" y="1372"/>
                </a:lnTo>
                <a:lnTo>
                  <a:pt x="674" y="1372"/>
                </a:lnTo>
                <a:lnTo>
                  <a:pt x="674" y="1372"/>
                </a:lnTo>
                <a:lnTo>
                  <a:pt x="674" y="1372"/>
                </a:lnTo>
                <a:lnTo>
                  <a:pt x="674" y="1372"/>
                </a:lnTo>
                <a:lnTo>
                  <a:pt x="674" y="1372"/>
                </a:lnTo>
                <a:lnTo>
                  <a:pt x="674" y="1372"/>
                </a:lnTo>
                <a:lnTo>
                  <a:pt x="675" y="1372"/>
                </a:lnTo>
                <a:lnTo>
                  <a:pt x="675" y="1372"/>
                </a:lnTo>
                <a:lnTo>
                  <a:pt x="675" y="1372"/>
                </a:lnTo>
                <a:lnTo>
                  <a:pt x="675" y="1372"/>
                </a:lnTo>
                <a:lnTo>
                  <a:pt x="675" y="1373"/>
                </a:lnTo>
                <a:lnTo>
                  <a:pt x="675" y="1373"/>
                </a:lnTo>
                <a:lnTo>
                  <a:pt x="675" y="1373"/>
                </a:lnTo>
                <a:lnTo>
                  <a:pt x="675" y="1373"/>
                </a:lnTo>
                <a:lnTo>
                  <a:pt x="675" y="1373"/>
                </a:lnTo>
                <a:lnTo>
                  <a:pt x="675" y="1373"/>
                </a:lnTo>
                <a:lnTo>
                  <a:pt x="675" y="1373"/>
                </a:lnTo>
                <a:lnTo>
                  <a:pt x="676" y="1373"/>
                </a:lnTo>
                <a:lnTo>
                  <a:pt x="676" y="1373"/>
                </a:lnTo>
                <a:lnTo>
                  <a:pt x="676" y="1373"/>
                </a:lnTo>
                <a:lnTo>
                  <a:pt x="676" y="1373"/>
                </a:lnTo>
                <a:lnTo>
                  <a:pt x="676" y="1373"/>
                </a:lnTo>
                <a:lnTo>
                  <a:pt x="676" y="1373"/>
                </a:lnTo>
                <a:lnTo>
                  <a:pt x="676" y="1373"/>
                </a:lnTo>
                <a:lnTo>
                  <a:pt x="676" y="1373"/>
                </a:lnTo>
                <a:lnTo>
                  <a:pt x="676" y="1373"/>
                </a:lnTo>
                <a:lnTo>
                  <a:pt x="676" y="1373"/>
                </a:lnTo>
                <a:lnTo>
                  <a:pt x="676" y="1373"/>
                </a:lnTo>
                <a:lnTo>
                  <a:pt x="676" y="1373"/>
                </a:lnTo>
                <a:lnTo>
                  <a:pt x="676" y="1373"/>
                </a:lnTo>
                <a:lnTo>
                  <a:pt x="676" y="1373"/>
                </a:lnTo>
                <a:lnTo>
                  <a:pt x="676" y="1373"/>
                </a:lnTo>
                <a:lnTo>
                  <a:pt x="676" y="1373"/>
                </a:lnTo>
                <a:lnTo>
                  <a:pt x="676" y="1373"/>
                </a:lnTo>
                <a:lnTo>
                  <a:pt x="677" y="1373"/>
                </a:lnTo>
                <a:lnTo>
                  <a:pt x="677" y="1374"/>
                </a:lnTo>
                <a:lnTo>
                  <a:pt x="677" y="1374"/>
                </a:lnTo>
                <a:lnTo>
                  <a:pt x="677" y="1374"/>
                </a:lnTo>
                <a:lnTo>
                  <a:pt x="677" y="1374"/>
                </a:lnTo>
                <a:lnTo>
                  <a:pt x="677" y="1374"/>
                </a:lnTo>
                <a:lnTo>
                  <a:pt x="677" y="1374"/>
                </a:lnTo>
                <a:lnTo>
                  <a:pt x="677" y="1374"/>
                </a:lnTo>
                <a:lnTo>
                  <a:pt x="677" y="1374"/>
                </a:lnTo>
                <a:lnTo>
                  <a:pt x="677" y="1374"/>
                </a:lnTo>
                <a:lnTo>
                  <a:pt x="677" y="1374"/>
                </a:lnTo>
                <a:lnTo>
                  <a:pt x="677" y="1374"/>
                </a:lnTo>
                <a:lnTo>
                  <a:pt x="677" y="1374"/>
                </a:lnTo>
                <a:lnTo>
                  <a:pt x="677" y="1374"/>
                </a:lnTo>
                <a:lnTo>
                  <a:pt x="677" y="1374"/>
                </a:lnTo>
                <a:lnTo>
                  <a:pt x="677" y="1374"/>
                </a:lnTo>
                <a:lnTo>
                  <a:pt x="678" y="1374"/>
                </a:lnTo>
                <a:lnTo>
                  <a:pt x="678" y="1374"/>
                </a:lnTo>
                <a:lnTo>
                  <a:pt x="678" y="1374"/>
                </a:lnTo>
                <a:lnTo>
                  <a:pt x="678" y="1375"/>
                </a:lnTo>
                <a:lnTo>
                  <a:pt x="678" y="1375"/>
                </a:lnTo>
                <a:lnTo>
                  <a:pt x="678" y="1375"/>
                </a:lnTo>
                <a:lnTo>
                  <a:pt x="678" y="1375"/>
                </a:lnTo>
                <a:lnTo>
                  <a:pt x="678" y="1375"/>
                </a:lnTo>
                <a:lnTo>
                  <a:pt x="678" y="1375"/>
                </a:lnTo>
                <a:lnTo>
                  <a:pt x="678" y="1375"/>
                </a:lnTo>
                <a:lnTo>
                  <a:pt x="678" y="1375"/>
                </a:lnTo>
                <a:lnTo>
                  <a:pt x="678" y="1375"/>
                </a:lnTo>
                <a:lnTo>
                  <a:pt x="678" y="1375"/>
                </a:lnTo>
                <a:lnTo>
                  <a:pt x="678" y="1375"/>
                </a:lnTo>
                <a:lnTo>
                  <a:pt x="678" y="1375"/>
                </a:lnTo>
                <a:lnTo>
                  <a:pt x="678" y="1375"/>
                </a:lnTo>
                <a:lnTo>
                  <a:pt x="678" y="1375"/>
                </a:lnTo>
                <a:lnTo>
                  <a:pt x="679" y="1375"/>
                </a:lnTo>
                <a:lnTo>
                  <a:pt x="679" y="1375"/>
                </a:lnTo>
                <a:lnTo>
                  <a:pt x="679" y="1375"/>
                </a:lnTo>
                <a:lnTo>
                  <a:pt x="679" y="1375"/>
                </a:lnTo>
                <a:lnTo>
                  <a:pt x="679" y="1375"/>
                </a:lnTo>
                <a:lnTo>
                  <a:pt x="679" y="1375"/>
                </a:lnTo>
                <a:lnTo>
                  <a:pt x="679" y="1375"/>
                </a:lnTo>
                <a:lnTo>
                  <a:pt x="679" y="1375"/>
                </a:lnTo>
                <a:lnTo>
                  <a:pt x="679" y="1375"/>
                </a:lnTo>
                <a:lnTo>
                  <a:pt x="679" y="1375"/>
                </a:lnTo>
                <a:lnTo>
                  <a:pt x="679" y="1375"/>
                </a:lnTo>
                <a:lnTo>
                  <a:pt x="680" y="1375"/>
                </a:lnTo>
                <a:lnTo>
                  <a:pt x="680" y="1375"/>
                </a:lnTo>
                <a:lnTo>
                  <a:pt x="680" y="1376"/>
                </a:lnTo>
                <a:lnTo>
                  <a:pt x="680" y="1376"/>
                </a:lnTo>
                <a:lnTo>
                  <a:pt x="680" y="1376"/>
                </a:lnTo>
                <a:lnTo>
                  <a:pt x="680" y="1376"/>
                </a:lnTo>
                <a:lnTo>
                  <a:pt x="680" y="1376"/>
                </a:lnTo>
                <a:lnTo>
                  <a:pt x="680" y="1376"/>
                </a:lnTo>
                <a:lnTo>
                  <a:pt x="680" y="1376"/>
                </a:lnTo>
                <a:lnTo>
                  <a:pt x="680" y="1376"/>
                </a:lnTo>
                <a:lnTo>
                  <a:pt x="680" y="1376"/>
                </a:lnTo>
                <a:lnTo>
                  <a:pt x="680" y="1376"/>
                </a:lnTo>
                <a:lnTo>
                  <a:pt x="680" y="1376"/>
                </a:lnTo>
                <a:lnTo>
                  <a:pt x="680" y="1376"/>
                </a:lnTo>
                <a:lnTo>
                  <a:pt x="680" y="1376"/>
                </a:lnTo>
                <a:lnTo>
                  <a:pt x="680" y="1376"/>
                </a:lnTo>
                <a:lnTo>
                  <a:pt x="681" y="1376"/>
                </a:lnTo>
                <a:lnTo>
                  <a:pt x="681" y="1376"/>
                </a:lnTo>
                <a:lnTo>
                  <a:pt x="681" y="1376"/>
                </a:lnTo>
                <a:lnTo>
                  <a:pt x="681" y="1376"/>
                </a:lnTo>
                <a:lnTo>
                  <a:pt x="681" y="1376"/>
                </a:lnTo>
                <a:lnTo>
                  <a:pt x="681" y="1376"/>
                </a:lnTo>
                <a:lnTo>
                  <a:pt x="681" y="1376"/>
                </a:lnTo>
                <a:lnTo>
                  <a:pt x="681" y="1376"/>
                </a:lnTo>
                <a:lnTo>
                  <a:pt x="681" y="1376"/>
                </a:lnTo>
                <a:lnTo>
                  <a:pt x="681" y="1376"/>
                </a:lnTo>
                <a:lnTo>
                  <a:pt x="681" y="1376"/>
                </a:lnTo>
                <a:lnTo>
                  <a:pt x="681" y="1376"/>
                </a:lnTo>
                <a:lnTo>
                  <a:pt x="681" y="1376"/>
                </a:lnTo>
                <a:lnTo>
                  <a:pt x="681" y="1377"/>
                </a:lnTo>
                <a:lnTo>
                  <a:pt x="681" y="1377"/>
                </a:lnTo>
                <a:lnTo>
                  <a:pt x="681" y="1377"/>
                </a:lnTo>
                <a:lnTo>
                  <a:pt x="681" y="1377"/>
                </a:lnTo>
                <a:lnTo>
                  <a:pt x="682" y="1377"/>
                </a:lnTo>
                <a:lnTo>
                  <a:pt x="682" y="1377"/>
                </a:lnTo>
                <a:lnTo>
                  <a:pt x="682" y="1377"/>
                </a:lnTo>
                <a:lnTo>
                  <a:pt x="682" y="1377"/>
                </a:lnTo>
                <a:lnTo>
                  <a:pt x="682" y="1377"/>
                </a:lnTo>
                <a:lnTo>
                  <a:pt x="682" y="1377"/>
                </a:lnTo>
                <a:lnTo>
                  <a:pt x="682" y="1377"/>
                </a:lnTo>
                <a:lnTo>
                  <a:pt x="682" y="1377"/>
                </a:lnTo>
                <a:lnTo>
                  <a:pt x="682" y="1377"/>
                </a:lnTo>
                <a:lnTo>
                  <a:pt x="682" y="1377"/>
                </a:lnTo>
                <a:lnTo>
                  <a:pt x="682" y="1377"/>
                </a:lnTo>
                <a:lnTo>
                  <a:pt x="683" y="1377"/>
                </a:lnTo>
                <a:lnTo>
                  <a:pt x="683" y="1377"/>
                </a:lnTo>
                <a:lnTo>
                  <a:pt x="683" y="1377"/>
                </a:lnTo>
                <a:lnTo>
                  <a:pt x="683" y="1377"/>
                </a:lnTo>
                <a:lnTo>
                  <a:pt x="683" y="1378"/>
                </a:lnTo>
                <a:lnTo>
                  <a:pt x="683" y="1378"/>
                </a:lnTo>
                <a:lnTo>
                  <a:pt x="683" y="1378"/>
                </a:lnTo>
                <a:lnTo>
                  <a:pt x="683" y="1378"/>
                </a:lnTo>
                <a:lnTo>
                  <a:pt x="683" y="1378"/>
                </a:lnTo>
                <a:lnTo>
                  <a:pt x="683" y="1378"/>
                </a:lnTo>
                <a:lnTo>
                  <a:pt x="683" y="1378"/>
                </a:lnTo>
                <a:lnTo>
                  <a:pt x="683" y="1378"/>
                </a:lnTo>
                <a:lnTo>
                  <a:pt x="683" y="1378"/>
                </a:lnTo>
                <a:lnTo>
                  <a:pt x="683" y="1378"/>
                </a:lnTo>
                <a:lnTo>
                  <a:pt x="683" y="1378"/>
                </a:lnTo>
                <a:lnTo>
                  <a:pt x="683" y="1378"/>
                </a:lnTo>
                <a:lnTo>
                  <a:pt x="683" y="1378"/>
                </a:lnTo>
                <a:lnTo>
                  <a:pt x="684" y="1378"/>
                </a:lnTo>
                <a:lnTo>
                  <a:pt x="684" y="1378"/>
                </a:lnTo>
                <a:lnTo>
                  <a:pt x="684" y="1378"/>
                </a:lnTo>
                <a:lnTo>
                  <a:pt x="684" y="1378"/>
                </a:lnTo>
                <a:lnTo>
                  <a:pt x="684" y="1378"/>
                </a:lnTo>
                <a:lnTo>
                  <a:pt x="684" y="1378"/>
                </a:lnTo>
                <a:lnTo>
                  <a:pt x="684" y="1378"/>
                </a:lnTo>
                <a:lnTo>
                  <a:pt x="684" y="1378"/>
                </a:lnTo>
                <a:lnTo>
                  <a:pt x="684" y="1378"/>
                </a:lnTo>
                <a:lnTo>
                  <a:pt x="684" y="1378"/>
                </a:lnTo>
                <a:lnTo>
                  <a:pt x="684" y="1378"/>
                </a:lnTo>
                <a:lnTo>
                  <a:pt x="684" y="1378"/>
                </a:lnTo>
                <a:lnTo>
                  <a:pt x="684" y="1378"/>
                </a:lnTo>
                <a:lnTo>
                  <a:pt x="684" y="1378"/>
                </a:lnTo>
                <a:lnTo>
                  <a:pt x="684" y="1378"/>
                </a:lnTo>
                <a:lnTo>
                  <a:pt x="684" y="1378"/>
                </a:lnTo>
                <a:lnTo>
                  <a:pt x="685" y="1378"/>
                </a:lnTo>
                <a:lnTo>
                  <a:pt x="685" y="1379"/>
                </a:lnTo>
                <a:lnTo>
                  <a:pt x="685" y="1379"/>
                </a:lnTo>
                <a:lnTo>
                  <a:pt x="685" y="1379"/>
                </a:lnTo>
                <a:lnTo>
                  <a:pt x="685" y="1379"/>
                </a:lnTo>
                <a:lnTo>
                  <a:pt x="685" y="1379"/>
                </a:lnTo>
                <a:lnTo>
                  <a:pt x="685" y="1379"/>
                </a:lnTo>
                <a:lnTo>
                  <a:pt x="685" y="1379"/>
                </a:lnTo>
                <a:lnTo>
                  <a:pt x="685" y="1379"/>
                </a:lnTo>
                <a:lnTo>
                  <a:pt x="685" y="1379"/>
                </a:lnTo>
                <a:lnTo>
                  <a:pt x="685" y="1379"/>
                </a:lnTo>
                <a:lnTo>
                  <a:pt x="685" y="1379"/>
                </a:lnTo>
                <a:lnTo>
                  <a:pt x="685" y="1379"/>
                </a:lnTo>
                <a:lnTo>
                  <a:pt x="685" y="1379"/>
                </a:lnTo>
                <a:lnTo>
                  <a:pt x="685" y="1379"/>
                </a:lnTo>
                <a:lnTo>
                  <a:pt x="685" y="1379"/>
                </a:lnTo>
                <a:lnTo>
                  <a:pt x="685" y="1379"/>
                </a:lnTo>
                <a:lnTo>
                  <a:pt x="686" y="1379"/>
                </a:lnTo>
                <a:lnTo>
                  <a:pt x="686" y="1379"/>
                </a:lnTo>
                <a:lnTo>
                  <a:pt x="686" y="1379"/>
                </a:lnTo>
                <a:lnTo>
                  <a:pt x="686" y="1379"/>
                </a:lnTo>
                <a:lnTo>
                  <a:pt x="686" y="1379"/>
                </a:lnTo>
                <a:lnTo>
                  <a:pt x="686" y="1379"/>
                </a:lnTo>
                <a:lnTo>
                  <a:pt x="686" y="1379"/>
                </a:lnTo>
                <a:lnTo>
                  <a:pt x="686" y="1379"/>
                </a:lnTo>
                <a:lnTo>
                  <a:pt x="686" y="1379"/>
                </a:lnTo>
                <a:lnTo>
                  <a:pt x="686" y="1379"/>
                </a:lnTo>
                <a:lnTo>
                  <a:pt x="686" y="1379"/>
                </a:lnTo>
                <a:lnTo>
                  <a:pt x="687" y="1379"/>
                </a:lnTo>
                <a:lnTo>
                  <a:pt x="687" y="1379"/>
                </a:lnTo>
                <a:lnTo>
                  <a:pt x="687" y="1379"/>
                </a:lnTo>
                <a:lnTo>
                  <a:pt x="687" y="1379"/>
                </a:lnTo>
                <a:lnTo>
                  <a:pt x="687" y="1380"/>
                </a:lnTo>
                <a:lnTo>
                  <a:pt x="687" y="1380"/>
                </a:lnTo>
                <a:lnTo>
                  <a:pt x="687" y="1380"/>
                </a:lnTo>
                <a:lnTo>
                  <a:pt x="687" y="1380"/>
                </a:lnTo>
                <a:lnTo>
                  <a:pt x="687" y="1380"/>
                </a:lnTo>
                <a:lnTo>
                  <a:pt x="687" y="1380"/>
                </a:lnTo>
                <a:lnTo>
                  <a:pt x="687" y="1380"/>
                </a:lnTo>
                <a:lnTo>
                  <a:pt x="687" y="1380"/>
                </a:lnTo>
                <a:lnTo>
                  <a:pt x="687" y="1380"/>
                </a:lnTo>
                <a:lnTo>
                  <a:pt x="687" y="1380"/>
                </a:lnTo>
                <a:lnTo>
                  <a:pt x="687" y="1380"/>
                </a:lnTo>
                <a:lnTo>
                  <a:pt x="687" y="1380"/>
                </a:lnTo>
                <a:lnTo>
                  <a:pt x="688" y="1380"/>
                </a:lnTo>
                <a:lnTo>
                  <a:pt x="688" y="1380"/>
                </a:lnTo>
                <a:lnTo>
                  <a:pt x="688" y="1380"/>
                </a:lnTo>
                <a:lnTo>
                  <a:pt x="688" y="1380"/>
                </a:lnTo>
                <a:lnTo>
                  <a:pt x="688" y="1380"/>
                </a:lnTo>
                <a:lnTo>
                  <a:pt x="688" y="1380"/>
                </a:lnTo>
                <a:lnTo>
                  <a:pt x="688" y="1380"/>
                </a:lnTo>
                <a:lnTo>
                  <a:pt x="688" y="1380"/>
                </a:lnTo>
                <a:lnTo>
                  <a:pt x="688" y="1380"/>
                </a:lnTo>
                <a:lnTo>
                  <a:pt x="688" y="1380"/>
                </a:lnTo>
                <a:lnTo>
                  <a:pt x="688" y="1380"/>
                </a:lnTo>
                <a:lnTo>
                  <a:pt x="688" y="1380"/>
                </a:lnTo>
                <a:lnTo>
                  <a:pt x="688" y="1380"/>
                </a:lnTo>
                <a:lnTo>
                  <a:pt x="688" y="1380"/>
                </a:lnTo>
                <a:lnTo>
                  <a:pt x="688" y="1380"/>
                </a:lnTo>
                <a:lnTo>
                  <a:pt x="688" y="1380"/>
                </a:lnTo>
                <a:lnTo>
                  <a:pt x="688" y="1380"/>
                </a:lnTo>
                <a:lnTo>
                  <a:pt x="689" y="1380"/>
                </a:lnTo>
                <a:lnTo>
                  <a:pt x="689" y="1380"/>
                </a:lnTo>
                <a:lnTo>
                  <a:pt x="689" y="1380"/>
                </a:lnTo>
                <a:lnTo>
                  <a:pt x="689" y="1381"/>
                </a:lnTo>
                <a:lnTo>
                  <a:pt x="689" y="1381"/>
                </a:lnTo>
                <a:lnTo>
                  <a:pt x="689" y="1381"/>
                </a:lnTo>
                <a:lnTo>
                  <a:pt x="689" y="1381"/>
                </a:lnTo>
                <a:lnTo>
                  <a:pt x="689" y="1381"/>
                </a:lnTo>
                <a:lnTo>
                  <a:pt x="689" y="1381"/>
                </a:lnTo>
                <a:lnTo>
                  <a:pt x="689" y="1381"/>
                </a:lnTo>
                <a:lnTo>
                  <a:pt x="689" y="1381"/>
                </a:lnTo>
                <a:lnTo>
                  <a:pt x="690" y="1381"/>
                </a:lnTo>
                <a:lnTo>
                  <a:pt x="690" y="1381"/>
                </a:lnTo>
                <a:lnTo>
                  <a:pt x="690" y="1381"/>
                </a:lnTo>
                <a:lnTo>
                  <a:pt x="690" y="1381"/>
                </a:lnTo>
                <a:lnTo>
                  <a:pt x="690" y="1381"/>
                </a:lnTo>
                <a:lnTo>
                  <a:pt x="690" y="1381"/>
                </a:lnTo>
                <a:lnTo>
                  <a:pt x="690" y="1381"/>
                </a:lnTo>
                <a:lnTo>
                  <a:pt x="690" y="1381"/>
                </a:lnTo>
                <a:lnTo>
                  <a:pt x="690" y="1381"/>
                </a:lnTo>
                <a:lnTo>
                  <a:pt x="690" y="1381"/>
                </a:lnTo>
                <a:lnTo>
                  <a:pt x="690" y="1381"/>
                </a:lnTo>
                <a:lnTo>
                  <a:pt x="690" y="1381"/>
                </a:lnTo>
                <a:lnTo>
                  <a:pt x="690" y="1381"/>
                </a:lnTo>
                <a:lnTo>
                  <a:pt x="690" y="1381"/>
                </a:lnTo>
                <a:lnTo>
                  <a:pt x="690" y="1382"/>
                </a:lnTo>
                <a:lnTo>
                  <a:pt x="690" y="1382"/>
                </a:lnTo>
                <a:lnTo>
                  <a:pt x="691" y="1382"/>
                </a:lnTo>
                <a:lnTo>
                  <a:pt x="691" y="1382"/>
                </a:lnTo>
                <a:lnTo>
                  <a:pt x="691" y="1382"/>
                </a:lnTo>
                <a:lnTo>
                  <a:pt x="691" y="1382"/>
                </a:lnTo>
                <a:lnTo>
                  <a:pt x="691" y="1382"/>
                </a:lnTo>
                <a:lnTo>
                  <a:pt x="691" y="1382"/>
                </a:lnTo>
                <a:lnTo>
                  <a:pt x="691" y="1382"/>
                </a:lnTo>
                <a:lnTo>
                  <a:pt x="691" y="1382"/>
                </a:lnTo>
                <a:lnTo>
                  <a:pt x="691" y="1382"/>
                </a:lnTo>
                <a:lnTo>
                  <a:pt x="691" y="1382"/>
                </a:lnTo>
                <a:lnTo>
                  <a:pt x="691" y="1382"/>
                </a:lnTo>
                <a:lnTo>
                  <a:pt x="691" y="1382"/>
                </a:lnTo>
                <a:lnTo>
                  <a:pt x="691" y="1382"/>
                </a:lnTo>
                <a:lnTo>
                  <a:pt x="691" y="1382"/>
                </a:lnTo>
                <a:lnTo>
                  <a:pt x="691" y="1382"/>
                </a:lnTo>
                <a:lnTo>
                  <a:pt x="691" y="1382"/>
                </a:lnTo>
                <a:lnTo>
                  <a:pt x="691" y="1382"/>
                </a:lnTo>
                <a:lnTo>
                  <a:pt x="692" y="1382"/>
                </a:lnTo>
                <a:lnTo>
                  <a:pt x="692" y="1382"/>
                </a:lnTo>
                <a:lnTo>
                  <a:pt x="692" y="1382"/>
                </a:lnTo>
                <a:lnTo>
                  <a:pt x="692" y="1382"/>
                </a:lnTo>
                <a:lnTo>
                  <a:pt x="692" y="1382"/>
                </a:lnTo>
                <a:lnTo>
                  <a:pt x="692" y="1382"/>
                </a:lnTo>
                <a:lnTo>
                  <a:pt x="692" y="1382"/>
                </a:lnTo>
                <a:lnTo>
                  <a:pt x="692" y="1382"/>
                </a:lnTo>
                <a:lnTo>
                  <a:pt x="692" y="1382"/>
                </a:lnTo>
                <a:lnTo>
                  <a:pt x="692" y="1382"/>
                </a:lnTo>
                <a:lnTo>
                  <a:pt x="692" y="1382"/>
                </a:lnTo>
                <a:lnTo>
                  <a:pt x="692" y="1382"/>
                </a:lnTo>
                <a:lnTo>
                  <a:pt x="692" y="1382"/>
                </a:lnTo>
                <a:lnTo>
                  <a:pt x="692" y="1382"/>
                </a:lnTo>
                <a:lnTo>
                  <a:pt x="692" y="1382"/>
                </a:lnTo>
                <a:lnTo>
                  <a:pt x="692" y="1383"/>
                </a:lnTo>
                <a:lnTo>
                  <a:pt x="693" y="1383"/>
                </a:lnTo>
                <a:lnTo>
                  <a:pt x="693" y="1383"/>
                </a:lnTo>
                <a:lnTo>
                  <a:pt x="693" y="1383"/>
                </a:lnTo>
                <a:lnTo>
                  <a:pt x="693" y="1383"/>
                </a:lnTo>
                <a:lnTo>
                  <a:pt x="693" y="1383"/>
                </a:lnTo>
                <a:lnTo>
                  <a:pt x="693" y="1383"/>
                </a:lnTo>
                <a:lnTo>
                  <a:pt x="693" y="1383"/>
                </a:lnTo>
                <a:lnTo>
                  <a:pt x="693" y="1383"/>
                </a:lnTo>
                <a:lnTo>
                  <a:pt x="693" y="1383"/>
                </a:lnTo>
                <a:lnTo>
                  <a:pt x="693" y="1383"/>
                </a:lnTo>
                <a:lnTo>
                  <a:pt x="693" y="1383"/>
                </a:lnTo>
                <a:lnTo>
                  <a:pt x="694" y="1383"/>
                </a:lnTo>
                <a:lnTo>
                  <a:pt x="694" y="1383"/>
                </a:lnTo>
                <a:lnTo>
                  <a:pt x="694" y="1383"/>
                </a:lnTo>
                <a:lnTo>
                  <a:pt x="694" y="1383"/>
                </a:lnTo>
                <a:lnTo>
                  <a:pt x="694" y="1383"/>
                </a:lnTo>
                <a:lnTo>
                  <a:pt x="694" y="1383"/>
                </a:lnTo>
                <a:lnTo>
                  <a:pt x="694" y="1383"/>
                </a:lnTo>
                <a:lnTo>
                  <a:pt x="694" y="1383"/>
                </a:lnTo>
                <a:lnTo>
                  <a:pt x="694" y="1383"/>
                </a:lnTo>
                <a:lnTo>
                  <a:pt x="694" y="1383"/>
                </a:lnTo>
                <a:lnTo>
                  <a:pt x="694" y="1383"/>
                </a:lnTo>
                <a:lnTo>
                  <a:pt x="694" y="1383"/>
                </a:lnTo>
                <a:lnTo>
                  <a:pt x="694" y="1383"/>
                </a:lnTo>
                <a:lnTo>
                  <a:pt x="694" y="1383"/>
                </a:lnTo>
                <a:lnTo>
                  <a:pt x="694" y="1383"/>
                </a:lnTo>
                <a:lnTo>
                  <a:pt x="694" y="1383"/>
                </a:lnTo>
                <a:lnTo>
                  <a:pt x="694" y="1383"/>
                </a:lnTo>
                <a:lnTo>
                  <a:pt x="695" y="1383"/>
                </a:lnTo>
                <a:lnTo>
                  <a:pt x="695" y="1383"/>
                </a:lnTo>
                <a:lnTo>
                  <a:pt x="695" y="1383"/>
                </a:lnTo>
                <a:lnTo>
                  <a:pt x="695" y="1383"/>
                </a:lnTo>
                <a:lnTo>
                  <a:pt x="695" y="1383"/>
                </a:lnTo>
                <a:lnTo>
                  <a:pt x="695" y="1383"/>
                </a:lnTo>
                <a:lnTo>
                  <a:pt x="695" y="1384"/>
                </a:lnTo>
                <a:lnTo>
                  <a:pt x="695" y="1384"/>
                </a:lnTo>
                <a:lnTo>
                  <a:pt x="695" y="1384"/>
                </a:lnTo>
                <a:lnTo>
                  <a:pt x="695" y="1384"/>
                </a:lnTo>
                <a:lnTo>
                  <a:pt x="695" y="1384"/>
                </a:lnTo>
                <a:lnTo>
                  <a:pt x="695" y="1384"/>
                </a:lnTo>
                <a:lnTo>
                  <a:pt x="695" y="1384"/>
                </a:lnTo>
                <a:lnTo>
                  <a:pt x="695" y="1384"/>
                </a:lnTo>
                <a:lnTo>
                  <a:pt x="695" y="1384"/>
                </a:lnTo>
                <a:lnTo>
                  <a:pt x="695" y="1384"/>
                </a:lnTo>
                <a:lnTo>
                  <a:pt x="696" y="1384"/>
                </a:lnTo>
                <a:lnTo>
                  <a:pt x="696" y="1384"/>
                </a:lnTo>
                <a:lnTo>
                  <a:pt x="696" y="1384"/>
                </a:lnTo>
                <a:lnTo>
                  <a:pt x="696" y="1384"/>
                </a:lnTo>
                <a:lnTo>
                  <a:pt x="696" y="1384"/>
                </a:lnTo>
                <a:lnTo>
                  <a:pt x="696" y="1384"/>
                </a:lnTo>
                <a:lnTo>
                  <a:pt x="696" y="1384"/>
                </a:lnTo>
                <a:lnTo>
                  <a:pt x="696" y="1384"/>
                </a:lnTo>
                <a:lnTo>
                  <a:pt x="696" y="1384"/>
                </a:lnTo>
                <a:lnTo>
                  <a:pt x="696" y="1384"/>
                </a:lnTo>
                <a:lnTo>
                  <a:pt x="696" y="1384"/>
                </a:lnTo>
                <a:lnTo>
                  <a:pt x="696" y="1384"/>
                </a:lnTo>
                <a:lnTo>
                  <a:pt x="696" y="1384"/>
                </a:lnTo>
                <a:lnTo>
                  <a:pt x="696" y="1384"/>
                </a:lnTo>
                <a:lnTo>
                  <a:pt x="696" y="1384"/>
                </a:lnTo>
                <a:lnTo>
                  <a:pt x="696" y="1384"/>
                </a:lnTo>
                <a:lnTo>
                  <a:pt x="696" y="1384"/>
                </a:lnTo>
                <a:lnTo>
                  <a:pt x="697" y="1384"/>
                </a:lnTo>
                <a:lnTo>
                  <a:pt x="697" y="1384"/>
                </a:lnTo>
                <a:lnTo>
                  <a:pt x="697" y="1384"/>
                </a:lnTo>
                <a:lnTo>
                  <a:pt x="697" y="1384"/>
                </a:lnTo>
                <a:lnTo>
                  <a:pt x="697" y="1384"/>
                </a:lnTo>
                <a:lnTo>
                  <a:pt x="697" y="1384"/>
                </a:lnTo>
                <a:lnTo>
                  <a:pt x="697" y="1384"/>
                </a:lnTo>
                <a:lnTo>
                  <a:pt x="697" y="1384"/>
                </a:lnTo>
                <a:lnTo>
                  <a:pt x="697" y="1384"/>
                </a:lnTo>
                <a:lnTo>
                  <a:pt x="697" y="1384"/>
                </a:lnTo>
                <a:lnTo>
                  <a:pt x="697" y="1384"/>
                </a:lnTo>
                <a:lnTo>
                  <a:pt x="698" y="1385"/>
                </a:lnTo>
                <a:lnTo>
                  <a:pt x="698" y="1385"/>
                </a:lnTo>
                <a:lnTo>
                  <a:pt x="698" y="1385"/>
                </a:lnTo>
                <a:lnTo>
                  <a:pt x="698" y="1385"/>
                </a:lnTo>
                <a:lnTo>
                  <a:pt x="698" y="1385"/>
                </a:lnTo>
                <a:lnTo>
                  <a:pt x="698" y="1385"/>
                </a:lnTo>
                <a:lnTo>
                  <a:pt x="698" y="1385"/>
                </a:lnTo>
                <a:lnTo>
                  <a:pt x="698" y="1385"/>
                </a:lnTo>
                <a:lnTo>
                  <a:pt x="698" y="1385"/>
                </a:lnTo>
                <a:lnTo>
                  <a:pt x="698" y="1385"/>
                </a:lnTo>
                <a:lnTo>
                  <a:pt x="698" y="1385"/>
                </a:lnTo>
                <a:lnTo>
                  <a:pt x="698" y="1385"/>
                </a:lnTo>
                <a:lnTo>
                  <a:pt x="698" y="1385"/>
                </a:lnTo>
                <a:lnTo>
                  <a:pt x="698" y="1385"/>
                </a:lnTo>
                <a:lnTo>
                  <a:pt x="698" y="1385"/>
                </a:lnTo>
                <a:lnTo>
                  <a:pt x="698" y="1385"/>
                </a:lnTo>
                <a:lnTo>
                  <a:pt x="699" y="1385"/>
                </a:lnTo>
                <a:lnTo>
                  <a:pt x="699" y="1385"/>
                </a:lnTo>
                <a:lnTo>
                  <a:pt x="699" y="1385"/>
                </a:lnTo>
                <a:lnTo>
                  <a:pt x="699" y="1385"/>
                </a:lnTo>
                <a:lnTo>
                  <a:pt x="699" y="1385"/>
                </a:lnTo>
                <a:lnTo>
                  <a:pt x="699" y="1385"/>
                </a:lnTo>
                <a:lnTo>
                  <a:pt x="699" y="1385"/>
                </a:lnTo>
                <a:lnTo>
                  <a:pt x="699" y="1385"/>
                </a:lnTo>
                <a:lnTo>
                  <a:pt x="699" y="1385"/>
                </a:lnTo>
                <a:lnTo>
                  <a:pt x="699" y="1385"/>
                </a:lnTo>
                <a:lnTo>
                  <a:pt x="699" y="1386"/>
                </a:lnTo>
                <a:lnTo>
                  <a:pt x="699" y="1386"/>
                </a:lnTo>
                <a:lnTo>
                  <a:pt x="699" y="1386"/>
                </a:lnTo>
                <a:lnTo>
                  <a:pt x="699" y="1386"/>
                </a:lnTo>
                <a:lnTo>
                  <a:pt x="699" y="1386"/>
                </a:lnTo>
                <a:lnTo>
                  <a:pt x="699" y="1386"/>
                </a:lnTo>
                <a:lnTo>
                  <a:pt x="699" y="1386"/>
                </a:lnTo>
                <a:lnTo>
                  <a:pt x="700" y="1386"/>
                </a:lnTo>
                <a:lnTo>
                  <a:pt x="700" y="1386"/>
                </a:lnTo>
                <a:lnTo>
                  <a:pt x="700" y="1386"/>
                </a:lnTo>
                <a:lnTo>
                  <a:pt x="700" y="1386"/>
                </a:lnTo>
                <a:lnTo>
                  <a:pt x="700" y="1386"/>
                </a:lnTo>
                <a:lnTo>
                  <a:pt x="700" y="1386"/>
                </a:lnTo>
                <a:lnTo>
                  <a:pt x="700" y="1386"/>
                </a:lnTo>
                <a:lnTo>
                  <a:pt x="700" y="1386"/>
                </a:lnTo>
                <a:lnTo>
                  <a:pt x="700" y="1386"/>
                </a:lnTo>
                <a:lnTo>
                  <a:pt x="700" y="1386"/>
                </a:lnTo>
                <a:lnTo>
                  <a:pt x="700" y="1386"/>
                </a:lnTo>
                <a:lnTo>
                  <a:pt x="701" y="1386"/>
                </a:lnTo>
                <a:lnTo>
                  <a:pt x="701" y="1386"/>
                </a:lnTo>
                <a:lnTo>
                  <a:pt x="701" y="1386"/>
                </a:lnTo>
                <a:lnTo>
                  <a:pt x="701" y="1386"/>
                </a:lnTo>
                <a:lnTo>
                  <a:pt x="701" y="1386"/>
                </a:lnTo>
                <a:lnTo>
                  <a:pt x="701" y="1386"/>
                </a:lnTo>
                <a:lnTo>
                  <a:pt x="701" y="1386"/>
                </a:lnTo>
                <a:lnTo>
                  <a:pt x="701" y="1386"/>
                </a:lnTo>
                <a:lnTo>
                  <a:pt x="701" y="1386"/>
                </a:lnTo>
                <a:lnTo>
                  <a:pt x="701" y="1386"/>
                </a:lnTo>
                <a:lnTo>
                  <a:pt x="701" y="1386"/>
                </a:lnTo>
                <a:lnTo>
                  <a:pt x="701" y="1386"/>
                </a:lnTo>
                <a:lnTo>
                  <a:pt x="701" y="1386"/>
                </a:lnTo>
                <a:lnTo>
                  <a:pt x="701" y="1386"/>
                </a:lnTo>
                <a:lnTo>
                  <a:pt x="701" y="1386"/>
                </a:lnTo>
                <a:lnTo>
                  <a:pt x="701" y="1386"/>
                </a:lnTo>
                <a:lnTo>
                  <a:pt x="701" y="1386"/>
                </a:lnTo>
                <a:lnTo>
                  <a:pt x="702" y="1386"/>
                </a:lnTo>
                <a:lnTo>
                  <a:pt x="702" y="1386"/>
                </a:lnTo>
                <a:lnTo>
                  <a:pt x="702" y="1386"/>
                </a:lnTo>
                <a:lnTo>
                  <a:pt x="702" y="1386"/>
                </a:lnTo>
                <a:lnTo>
                  <a:pt x="702" y="1386"/>
                </a:lnTo>
                <a:lnTo>
                  <a:pt x="702" y="1387"/>
                </a:lnTo>
                <a:lnTo>
                  <a:pt x="702" y="1387"/>
                </a:lnTo>
                <a:lnTo>
                  <a:pt x="702" y="1387"/>
                </a:lnTo>
                <a:lnTo>
                  <a:pt x="702" y="1387"/>
                </a:lnTo>
                <a:lnTo>
                  <a:pt x="702" y="1387"/>
                </a:lnTo>
                <a:lnTo>
                  <a:pt x="702" y="1387"/>
                </a:lnTo>
                <a:lnTo>
                  <a:pt x="702" y="1387"/>
                </a:lnTo>
                <a:lnTo>
                  <a:pt x="702" y="1387"/>
                </a:lnTo>
                <a:lnTo>
                  <a:pt x="702" y="1387"/>
                </a:lnTo>
                <a:lnTo>
                  <a:pt x="702" y="1387"/>
                </a:lnTo>
                <a:lnTo>
                  <a:pt x="702" y="1387"/>
                </a:lnTo>
                <a:lnTo>
                  <a:pt x="703" y="1387"/>
                </a:lnTo>
                <a:lnTo>
                  <a:pt x="703" y="1387"/>
                </a:lnTo>
                <a:lnTo>
                  <a:pt x="703" y="1387"/>
                </a:lnTo>
                <a:lnTo>
                  <a:pt x="703" y="1387"/>
                </a:lnTo>
                <a:lnTo>
                  <a:pt x="703" y="1387"/>
                </a:lnTo>
                <a:lnTo>
                  <a:pt x="703" y="1387"/>
                </a:lnTo>
                <a:lnTo>
                  <a:pt x="703" y="1387"/>
                </a:lnTo>
                <a:lnTo>
                  <a:pt x="703" y="1387"/>
                </a:lnTo>
                <a:lnTo>
                  <a:pt x="703" y="1387"/>
                </a:lnTo>
                <a:lnTo>
                  <a:pt x="703" y="1387"/>
                </a:lnTo>
                <a:lnTo>
                  <a:pt x="703" y="1387"/>
                </a:lnTo>
                <a:lnTo>
                  <a:pt x="703" y="1387"/>
                </a:lnTo>
                <a:lnTo>
                  <a:pt x="703" y="1387"/>
                </a:lnTo>
                <a:lnTo>
                  <a:pt x="703" y="1387"/>
                </a:lnTo>
                <a:lnTo>
                  <a:pt x="703" y="1387"/>
                </a:lnTo>
                <a:lnTo>
                  <a:pt x="703" y="1387"/>
                </a:lnTo>
                <a:lnTo>
                  <a:pt x="703" y="1387"/>
                </a:lnTo>
                <a:lnTo>
                  <a:pt x="704" y="1387"/>
                </a:lnTo>
                <a:lnTo>
                  <a:pt x="704" y="1387"/>
                </a:lnTo>
                <a:lnTo>
                  <a:pt x="704" y="1387"/>
                </a:lnTo>
                <a:lnTo>
                  <a:pt x="704" y="1387"/>
                </a:lnTo>
                <a:lnTo>
                  <a:pt x="704" y="1387"/>
                </a:lnTo>
                <a:lnTo>
                  <a:pt x="704" y="1387"/>
                </a:lnTo>
                <a:lnTo>
                  <a:pt x="704" y="1387"/>
                </a:lnTo>
                <a:lnTo>
                  <a:pt x="704" y="1387"/>
                </a:lnTo>
                <a:lnTo>
                  <a:pt x="704" y="1387"/>
                </a:lnTo>
                <a:lnTo>
                  <a:pt x="704" y="1387"/>
                </a:lnTo>
                <a:lnTo>
                  <a:pt x="704" y="1387"/>
                </a:lnTo>
                <a:lnTo>
                  <a:pt x="705" y="1387"/>
                </a:lnTo>
                <a:lnTo>
                  <a:pt x="705" y="1387"/>
                </a:lnTo>
                <a:lnTo>
                  <a:pt x="705" y="1387"/>
                </a:lnTo>
                <a:lnTo>
                  <a:pt x="705" y="1388"/>
                </a:lnTo>
                <a:lnTo>
                  <a:pt x="705" y="1388"/>
                </a:lnTo>
                <a:lnTo>
                  <a:pt x="705" y="1388"/>
                </a:lnTo>
                <a:lnTo>
                  <a:pt x="705" y="1388"/>
                </a:lnTo>
                <a:lnTo>
                  <a:pt x="705" y="1388"/>
                </a:lnTo>
                <a:lnTo>
                  <a:pt x="705" y="1388"/>
                </a:lnTo>
                <a:lnTo>
                  <a:pt x="705" y="1388"/>
                </a:lnTo>
                <a:lnTo>
                  <a:pt x="705" y="1388"/>
                </a:lnTo>
                <a:lnTo>
                  <a:pt x="705" y="1388"/>
                </a:lnTo>
                <a:lnTo>
                  <a:pt x="705" y="1388"/>
                </a:lnTo>
                <a:lnTo>
                  <a:pt x="705" y="1388"/>
                </a:lnTo>
                <a:lnTo>
                  <a:pt x="705" y="1388"/>
                </a:lnTo>
                <a:lnTo>
                  <a:pt x="705" y="1388"/>
                </a:lnTo>
                <a:lnTo>
                  <a:pt x="706" y="1388"/>
                </a:lnTo>
                <a:lnTo>
                  <a:pt x="706" y="1388"/>
                </a:lnTo>
                <a:lnTo>
                  <a:pt x="706" y="1388"/>
                </a:lnTo>
                <a:lnTo>
                  <a:pt x="706" y="1388"/>
                </a:lnTo>
                <a:lnTo>
                  <a:pt x="706" y="1388"/>
                </a:lnTo>
                <a:lnTo>
                  <a:pt x="706" y="1388"/>
                </a:lnTo>
                <a:lnTo>
                  <a:pt x="706" y="1388"/>
                </a:lnTo>
                <a:lnTo>
                  <a:pt x="706" y="1388"/>
                </a:lnTo>
                <a:lnTo>
                  <a:pt x="706" y="1388"/>
                </a:lnTo>
                <a:lnTo>
                  <a:pt x="706" y="1388"/>
                </a:lnTo>
                <a:lnTo>
                  <a:pt x="706" y="1388"/>
                </a:lnTo>
                <a:lnTo>
                  <a:pt x="706" y="1388"/>
                </a:lnTo>
                <a:lnTo>
                  <a:pt x="706" y="1388"/>
                </a:lnTo>
                <a:lnTo>
                  <a:pt x="706" y="1388"/>
                </a:lnTo>
                <a:lnTo>
                  <a:pt x="706" y="1388"/>
                </a:lnTo>
                <a:lnTo>
                  <a:pt x="706" y="1388"/>
                </a:lnTo>
                <a:lnTo>
                  <a:pt x="707" y="1389"/>
                </a:lnTo>
                <a:lnTo>
                  <a:pt x="707" y="1389"/>
                </a:lnTo>
                <a:lnTo>
                  <a:pt x="707" y="1389"/>
                </a:lnTo>
                <a:lnTo>
                  <a:pt x="707" y="1389"/>
                </a:lnTo>
                <a:lnTo>
                  <a:pt x="707" y="1389"/>
                </a:lnTo>
                <a:lnTo>
                  <a:pt x="707" y="1389"/>
                </a:lnTo>
                <a:lnTo>
                  <a:pt x="707" y="1389"/>
                </a:lnTo>
                <a:lnTo>
                  <a:pt x="707" y="1389"/>
                </a:lnTo>
                <a:lnTo>
                  <a:pt x="707" y="1389"/>
                </a:lnTo>
                <a:lnTo>
                  <a:pt x="707" y="1389"/>
                </a:lnTo>
                <a:lnTo>
                  <a:pt x="707" y="1389"/>
                </a:lnTo>
                <a:lnTo>
                  <a:pt x="707" y="1389"/>
                </a:lnTo>
                <a:lnTo>
                  <a:pt x="708" y="1389"/>
                </a:lnTo>
                <a:lnTo>
                  <a:pt x="708" y="1389"/>
                </a:lnTo>
                <a:lnTo>
                  <a:pt x="708" y="1389"/>
                </a:lnTo>
                <a:lnTo>
                  <a:pt x="708" y="1389"/>
                </a:lnTo>
                <a:lnTo>
                  <a:pt x="708" y="1389"/>
                </a:lnTo>
                <a:lnTo>
                  <a:pt x="708" y="1389"/>
                </a:lnTo>
                <a:lnTo>
                  <a:pt x="708" y="1389"/>
                </a:lnTo>
                <a:lnTo>
                  <a:pt x="708" y="1389"/>
                </a:lnTo>
                <a:lnTo>
                  <a:pt x="708" y="1389"/>
                </a:lnTo>
                <a:lnTo>
                  <a:pt x="708" y="1389"/>
                </a:lnTo>
                <a:lnTo>
                  <a:pt x="708" y="1389"/>
                </a:lnTo>
                <a:lnTo>
                  <a:pt x="708" y="1389"/>
                </a:lnTo>
                <a:lnTo>
                  <a:pt x="708" y="1389"/>
                </a:lnTo>
                <a:lnTo>
                  <a:pt x="708" y="1389"/>
                </a:lnTo>
                <a:lnTo>
                  <a:pt x="708" y="1389"/>
                </a:lnTo>
                <a:lnTo>
                  <a:pt x="708" y="1389"/>
                </a:lnTo>
                <a:lnTo>
                  <a:pt x="709" y="1389"/>
                </a:lnTo>
                <a:lnTo>
                  <a:pt x="709" y="1389"/>
                </a:lnTo>
                <a:lnTo>
                  <a:pt x="709" y="1389"/>
                </a:lnTo>
                <a:lnTo>
                  <a:pt x="709" y="1389"/>
                </a:lnTo>
                <a:lnTo>
                  <a:pt x="709" y="1389"/>
                </a:lnTo>
                <a:lnTo>
                  <a:pt x="709" y="1389"/>
                </a:lnTo>
                <a:lnTo>
                  <a:pt x="709" y="1389"/>
                </a:lnTo>
                <a:lnTo>
                  <a:pt x="709" y="1389"/>
                </a:lnTo>
                <a:lnTo>
                  <a:pt x="709" y="1389"/>
                </a:lnTo>
                <a:lnTo>
                  <a:pt x="709" y="1389"/>
                </a:lnTo>
                <a:lnTo>
                  <a:pt x="709" y="1389"/>
                </a:lnTo>
                <a:lnTo>
                  <a:pt x="709" y="1389"/>
                </a:lnTo>
                <a:lnTo>
                  <a:pt x="709" y="1389"/>
                </a:lnTo>
                <a:lnTo>
                  <a:pt x="709" y="1389"/>
                </a:lnTo>
                <a:lnTo>
                  <a:pt x="709" y="1389"/>
                </a:lnTo>
                <a:lnTo>
                  <a:pt x="709" y="1389"/>
                </a:lnTo>
                <a:lnTo>
                  <a:pt x="709" y="1389"/>
                </a:lnTo>
                <a:lnTo>
                  <a:pt x="710" y="1389"/>
                </a:lnTo>
                <a:lnTo>
                  <a:pt x="710" y="1390"/>
                </a:lnTo>
                <a:lnTo>
                  <a:pt x="710" y="1390"/>
                </a:lnTo>
                <a:lnTo>
                  <a:pt x="710" y="1390"/>
                </a:lnTo>
                <a:lnTo>
                  <a:pt x="710" y="1390"/>
                </a:lnTo>
                <a:lnTo>
                  <a:pt x="710" y="1390"/>
                </a:lnTo>
                <a:lnTo>
                  <a:pt x="710" y="1390"/>
                </a:lnTo>
                <a:lnTo>
                  <a:pt x="710" y="1390"/>
                </a:lnTo>
                <a:lnTo>
                  <a:pt x="710" y="1390"/>
                </a:lnTo>
                <a:lnTo>
                  <a:pt x="710" y="1390"/>
                </a:lnTo>
                <a:lnTo>
                  <a:pt x="710" y="1390"/>
                </a:lnTo>
                <a:lnTo>
                  <a:pt x="710" y="1390"/>
                </a:lnTo>
                <a:lnTo>
                  <a:pt x="710" y="1390"/>
                </a:lnTo>
                <a:lnTo>
                  <a:pt x="710" y="1390"/>
                </a:lnTo>
                <a:lnTo>
                  <a:pt x="710" y="1390"/>
                </a:lnTo>
                <a:lnTo>
                  <a:pt x="710" y="1390"/>
                </a:lnTo>
                <a:lnTo>
                  <a:pt x="710" y="1390"/>
                </a:lnTo>
                <a:lnTo>
                  <a:pt x="711" y="1390"/>
                </a:lnTo>
                <a:lnTo>
                  <a:pt x="711" y="1390"/>
                </a:lnTo>
                <a:lnTo>
                  <a:pt x="711" y="1390"/>
                </a:lnTo>
                <a:lnTo>
                  <a:pt x="711" y="1390"/>
                </a:lnTo>
                <a:lnTo>
                  <a:pt x="711" y="1390"/>
                </a:lnTo>
                <a:lnTo>
                  <a:pt x="711" y="1390"/>
                </a:lnTo>
                <a:lnTo>
                  <a:pt x="711" y="1390"/>
                </a:lnTo>
                <a:lnTo>
                  <a:pt x="711" y="1390"/>
                </a:lnTo>
                <a:lnTo>
                  <a:pt x="711" y="1390"/>
                </a:lnTo>
                <a:lnTo>
                  <a:pt x="711" y="1390"/>
                </a:lnTo>
                <a:lnTo>
                  <a:pt x="712" y="1390"/>
                </a:lnTo>
                <a:lnTo>
                  <a:pt x="712" y="1390"/>
                </a:lnTo>
                <a:lnTo>
                  <a:pt x="712" y="1390"/>
                </a:lnTo>
                <a:lnTo>
                  <a:pt x="712" y="1390"/>
                </a:lnTo>
                <a:lnTo>
                  <a:pt x="712" y="1390"/>
                </a:lnTo>
                <a:lnTo>
                  <a:pt x="712" y="1390"/>
                </a:lnTo>
                <a:lnTo>
                  <a:pt x="712" y="1390"/>
                </a:lnTo>
                <a:lnTo>
                  <a:pt x="712" y="1390"/>
                </a:lnTo>
                <a:lnTo>
                  <a:pt x="712" y="1390"/>
                </a:lnTo>
                <a:lnTo>
                  <a:pt x="712" y="1390"/>
                </a:lnTo>
                <a:lnTo>
                  <a:pt x="712" y="1390"/>
                </a:lnTo>
                <a:lnTo>
                  <a:pt x="712" y="1390"/>
                </a:lnTo>
                <a:lnTo>
                  <a:pt x="712" y="1390"/>
                </a:lnTo>
                <a:lnTo>
                  <a:pt x="712" y="1390"/>
                </a:lnTo>
                <a:lnTo>
                  <a:pt x="712" y="1390"/>
                </a:lnTo>
                <a:lnTo>
                  <a:pt x="712" y="1390"/>
                </a:lnTo>
                <a:lnTo>
                  <a:pt x="712" y="1390"/>
                </a:lnTo>
                <a:lnTo>
                  <a:pt x="713" y="1390"/>
                </a:lnTo>
                <a:lnTo>
                  <a:pt x="713" y="1390"/>
                </a:lnTo>
                <a:lnTo>
                  <a:pt x="713" y="1390"/>
                </a:lnTo>
                <a:lnTo>
                  <a:pt x="713" y="1390"/>
                </a:lnTo>
                <a:lnTo>
                  <a:pt x="713" y="1390"/>
                </a:lnTo>
                <a:lnTo>
                  <a:pt x="713" y="1391"/>
                </a:lnTo>
                <a:lnTo>
                  <a:pt x="713" y="1391"/>
                </a:lnTo>
                <a:lnTo>
                  <a:pt x="713" y="1391"/>
                </a:lnTo>
                <a:lnTo>
                  <a:pt x="713" y="1391"/>
                </a:lnTo>
                <a:lnTo>
                  <a:pt x="713" y="1391"/>
                </a:lnTo>
                <a:lnTo>
                  <a:pt x="713" y="1391"/>
                </a:lnTo>
                <a:lnTo>
                  <a:pt x="713" y="1391"/>
                </a:lnTo>
                <a:lnTo>
                  <a:pt x="713" y="1391"/>
                </a:lnTo>
                <a:lnTo>
                  <a:pt x="713" y="1391"/>
                </a:lnTo>
                <a:lnTo>
                  <a:pt x="713" y="1391"/>
                </a:lnTo>
                <a:lnTo>
                  <a:pt x="713" y="1391"/>
                </a:lnTo>
                <a:lnTo>
                  <a:pt x="714" y="1391"/>
                </a:lnTo>
                <a:lnTo>
                  <a:pt x="714" y="1391"/>
                </a:lnTo>
                <a:lnTo>
                  <a:pt x="714" y="1391"/>
                </a:lnTo>
                <a:lnTo>
                  <a:pt x="714" y="1391"/>
                </a:lnTo>
                <a:lnTo>
                  <a:pt x="714" y="1391"/>
                </a:lnTo>
                <a:lnTo>
                  <a:pt x="714" y="1391"/>
                </a:lnTo>
                <a:lnTo>
                  <a:pt x="714" y="1391"/>
                </a:lnTo>
                <a:lnTo>
                  <a:pt x="714" y="1391"/>
                </a:lnTo>
                <a:lnTo>
                  <a:pt x="714" y="1391"/>
                </a:lnTo>
                <a:lnTo>
                  <a:pt x="714" y="1391"/>
                </a:lnTo>
                <a:lnTo>
                  <a:pt x="714" y="1391"/>
                </a:lnTo>
                <a:lnTo>
                  <a:pt x="714" y="1391"/>
                </a:lnTo>
                <a:lnTo>
                  <a:pt x="714" y="1391"/>
                </a:lnTo>
                <a:lnTo>
                  <a:pt x="714" y="1391"/>
                </a:lnTo>
                <a:lnTo>
                  <a:pt x="714" y="1391"/>
                </a:lnTo>
                <a:lnTo>
                  <a:pt x="714" y="1391"/>
                </a:lnTo>
                <a:lnTo>
                  <a:pt x="714" y="1391"/>
                </a:lnTo>
                <a:lnTo>
                  <a:pt x="715" y="1391"/>
                </a:lnTo>
                <a:lnTo>
                  <a:pt x="715" y="1391"/>
                </a:lnTo>
                <a:lnTo>
                  <a:pt x="715" y="1391"/>
                </a:lnTo>
                <a:lnTo>
                  <a:pt x="715" y="1391"/>
                </a:lnTo>
                <a:lnTo>
                  <a:pt x="715" y="1391"/>
                </a:lnTo>
                <a:lnTo>
                  <a:pt x="715" y="1391"/>
                </a:lnTo>
                <a:lnTo>
                  <a:pt x="715" y="1391"/>
                </a:lnTo>
                <a:lnTo>
                  <a:pt x="715" y="1391"/>
                </a:lnTo>
                <a:lnTo>
                  <a:pt x="715" y="1391"/>
                </a:lnTo>
                <a:lnTo>
                  <a:pt x="715" y="1391"/>
                </a:lnTo>
                <a:lnTo>
                  <a:pt x="715" y="1391"/>
                </a:lnTo>
                <a:lnTo>
                  <a:pt x="716" y="1391"/>
                </a:lnTo>
                <a:lnTo>
                  <a:pt x="716" y="1391"/>
                </a:lnTo>
                <a:lnTo>
                  <a:pt x="716" y="1391"/>
                </a:lnTo>
                <a:lnTo>
                  <a:pt x="716" y="1391"/>
                </a:lnTo>
                <a:lnTo>
                  <a:pt x="716" y="1391"/>
                </a:lnTo>
                <a:lnTo>
                  <a:pt x="716" y="1391"/>
                </a:lnTo>
                <a:lnTo>
                  <a:pt x="716" y="1391"/>
                </a:lnTo>
                <a:lnTo>
                  <a:pt x="716" y="1391"/>
                </a:lnTo>
                <a:lnTo>
                  <a:pt x="716" y="1391"/>
                </a:lnTo>
                <a:lnTo>
                  <a:pt x="716" y="1391"/>
                </a:lnTo>
                <a:lnTo>
                  <a:pt x="716" y="1391"/>
                </a:lnTo>
                <a:lnTo>
                  <a:pt x="716" y="1391"/>
                </a:lnTo>
                <a:lnTo>
                  <a:pt x="716" y="1392"/>
                </a:lnTo>
                <a:lnTo>
                  <a:pt x="716" y="1392"/>
                </a:lnTo>
                <a:lnTo>
                  <a:pt x="716" y="1392"/>
                </a:lnTo>
                <a:lnTo>
                  <a:pt x="716" y="1392"/>
                </a:lnTo>
                <a:lnTo>
                  <a:pt x="717" y="1392"/>
                </a:lnTo>
                <a:lnTo>
                  <a:pt x="717" y="1392"/>
                </a:lnTo>
                <a:lnTo>
                  <a:pt x="717" y="1392"/>
                </a:lnTo>
                <a:lnTo>
                  <a:pt x="717" y="1392"/>
                </a:lnTo>
                <a:lnTo>
                  <a:pt x="717" y="1392"/>
                </a:lnTo>
                <a:lnTo>
                  <a:pt x="717" y="1392"/>
                </a:lnTo>
                <a:lnTo>
                  <a:pt x="717" y="1392"/>
                </a:lnTo>
                <a:lnTo>
                  <a:pt x="717" y="1392"/>
                </a:lnTo>
                <a:lnTo>
                  <a:pt x="717" y="1392"/>
                </a:lnTo>
                <a:lnTo>
                  <a:pt x="717" y="1392"/>
                </a:lnTo>
                <a:lnTo>
                  <a:pt x="717" y="1392"/>
                </a:lnTo>
                <a:lnTo>
                  <a:pt x="717" y="1392"/>
                </a:lnTo>
                <a:lnTo>
                  <a:pt x="717" y="1392"/>
                </a:lnTo>
                <a:lnTo>
                  <a:pt x="717" y="1392"/>
                </a:lnTo>
                <a:lnTo>
                  <a:pt x="717" y="1392"/>
                </a:lnTo>
                <a:lnTo>
                  <a:pt x="717" y="1392"/>
                </a:lnTo>
                <a:lnTo>
                  <a:pt x="717" y="1392"/>
                </a:lnTo>
                <a:lnTo>
                  <a:pt x="718" y="1392"/>
                </a:lnTo>
                <a:lnTo>
                  <a:pt x="718" y="1392"/>
                </a:lnTo>
                <a:lnTo>
                  <a:pt x="718" y="1392"/>
                </a:lnTo>
                <a:lnTo>
                  <a:pt x="718" y="1392"/>
                </a:lnTo>
                <a:lnTo>
                  <a:pt x="718" y="1392"/>
                </a:lnTo>
                <a:lnTo>
                  <a:pt x="718" y="1392"/>
                </a:lnTo>
                <a:lnTo>
                  <a:pt x="718" y="1392"/>
                </a:lnTo>
                <a:lnTo>
                  <a:pt x="718" y="1392"/>
                </a:lnTo>
                <a:lnTo>
                  <a:pt x="718" y="1392"/>
                </a:lnTo>
                <a:lnTo>
                  <a:pt x="718" y="1392"/>
                </a:lnTo>
                <a:lnTo>
                  <a:pt x="718" y="1392"/>
                </a:lnTo>
                <a:lnTo>
                  <a:pt x="719" y="1392"/>
                </a:lnTo>
                <a:lnTo>
                  <a:pt x="719" y="1392"/>
                </a:lnTo>
                <a:lnTo>
                  <a:pt x="719" y="1392"/>
                </a:lnTo>
                <a:lnTo>
                  <a:pt x="719" y="1392"/>
                </a:lnTo>
                <a:lnTo>
                  <a:pt x="719" y="1393"/>
                </a:lnTo>
                <a:lnTo>
                  <a:pt x="719" y="1393"/>
                </a:lnTo>
                <a:lnTo>
                  <a:pt x="719" y="1393"/>
                </a:lnTo>
                <a:lnTo>
                  <a:pt x="719" y="1393"/>
                </a:lnTo>
                <a:lnTo>
                  <a:pt x="719" y="1393"/>
                </a:lnTo>
                <a:lnTo>
                  <a:pt x="719" y="1393"/>
                </a:lnTo>
                <a:lnTo>
                  <a:pt x="719" y="1393"/>
                </a:lnTo>
                <a:lnTo>
                  <a:pt x="719" y="1393"/>
                </a:lnTo>
                <a:lnTo>
                  <a:pt x="719" y="1393"/>
                </a:lnTo>
                <a:lnTo>
                  <a:pt x="719" y="1393"/>
                </a:lnTo>
                <a:lnTo>
                  <a:pt x="719" y="1393"/>
                </a:lnTo>
                <a:lnTo>
                  <a:pt x="719" y="1393"/>
                </a:lnTo>
                <a:lnTo>
                  <a:pt x="720" y="1393"/>
                </a:lnTo>
                <a:lnTo>
                  <a:pt x="720" y="1393"/>
                </a:lnTo>
                <a:lnTo>
                  <a:pt x="720" y="1393"/>
                </a:lnTo>
                <a:lnTo>
                  <a:pt x="720" y="1393"/>
                </a:lnTo>
                <a:lnTo>
                  <a:pt x="720" y="1393"/>
                </a:lnTo>
                <a:lnTo>
                  <a:pt x="720" y="1393"/>
                </a:lnTo>
                <a:lnTo>
                  <a:pt x="720" y="1393"/>
                </a:lnTo>
                <a:lnTo>
                  <a:pt x="720" y="1393"/>
                </a:lnTo>
                <a:lnTo>
                  <a:pt x="720" y="1393"/>
                </a:lnTo>
                <a:lnTo>
                  <a:pt x="720" y="1393"/>
                </a:lnTo>
                <a:lnTo>
                  <a:pt x="720" y="1393"/>
                </a:lnTo>
                <a:lnTo>
                  <a:pt x="720" y="1393"/>
                </a:lnTo>
                <a:lnTo>
                  <a:pt x="720" y="1393"/>
                </a:lnTo>
                <a:lnTo>
                  <a:pt x="720" y="1393"/>
                </a:lnTo>
                <a:lnTo>
                  <a:pt x="720" y="1393"/>
                </a:lnTo>
                <a:lnTo>
                  <a:pt x="720" y="1393"/>
                </a:lnTo>
                <a:lnTo>
                  <a:pt x="720" y="1393"/>
                </a:lnTo>
                <a:lnTo>
                  <a:pt x="721" y="1393"/>
                </a:lnTo>
                <a:lnTo>
                  <a:pt x="721" y="1393"/>
                </a:lnTo>
                <a:lnTo>
                  <a:pt x="721" y="1393"/>
                </a:lnTo>
                <a:lnTo>
                  <a:pt x="721" y="1393"/>
                </a:lnTo>
                <a:lnTo>
                  <a:pt x="721" y="1393"/>
                </a:lnTo>
                <a:lnTo>
                  <a:pt x="721" y="1393"/>
                </a:lnTo>
                <a:lnTo>
                  <a:pt x="721" y="1393"/>
                </a:lnTo>
                <a:lnTo>
                  <a:pt x="721" y="1393"/>
                </a:lnTo>
                <a:lnTo>
                  <a:pt x="721" y="1393"/>
                </a:lnTo>
                <a:lnTo>
                  <a:pt x="721" y="1393"/>
                </a:lnTo>
                <a:lnTo>
                  <a:pt x="721" y="1393"/>
                </a:lnTo>
                <a:lnTo>
                  <a:pt x="721" y="1393"/>
                </a:lnTo>
                <a:lnTo>
                  <a:pt x="721" y="1393"/>
                </a:lnTo>
                <a:lnTo>
                  <a:pt x="721" y="1393"/>
                </a:lnTo>
                <a:lnTo>
                  <a:pt x="721" y="1393"/>
                </a:lnTo>
                <a:lnTo>
                  <a:pt x="721" y="1393"/>
                </a:lnTo>
                <a:lnTo>
                  <a:pt x="721" y="1393"/>
                </a:lnTo>
                <a:lnTo>
                  <a:pt x="722" y="1393"/>
                </a:lnTo>
                <a:lnTo>
                  <a:pt x="722" y="1393"/>
                </a:lnTo>
                <a:lnTo>
                  <a:pt x="722" y="1393"/>
                </a:lnTo>
                <a:lnTo>
                  <a:pt x="722" y="1393"/>
                </a:lnTo>
                <a:lnTo>
                  <a:pt x="722" y="1393"/>
                </a:lnTo>
                <a:lnTo>
                  <a:pt x="722" y="1393"/>
                </a:lnTo>
                <a:lnTo>
                  <a:pt x="722" y="1393"/>
                </a:lnTo>
                <a:lnTo>
                  <a:pt x="722" y="1393"/>
                </a:lnTo>
                <a:lnTo>
                  <a:pt x="722" y="1393"/>
                </a:lnTo>
                <a:lnTo>
                  <a:pt x="722" y="1393"/>
                </a:lnTo>
                <a:lnTo>
                  <a:pt x="722" y="1394"/>
                </a:lnTo>
                <a:lnTo>
                  <a:pt x="723" y="1394"/>
                </a:lnTo>
                <a:lnTo>
                  <a:pt x="723" y="1394"/>
                </a:lnTo>
                <a:lnTo>
                  <a:pt x="723" y="1394"/>
                </a:lnTo>
                <a:lnTo>
                  <a:pt x="723" y="1394"/>
                </a:lnTo>
                <a:lnTo>
                  <a:pt x="723" y="1394"/>
                </a:lnTo>
                <a:lnTo>
                  <a:pt x="723" y="1394"/>
                </a:lnTo>
                <a:lnTo>
                  <a:pt x="723" y="1394"/>
                </a:lnTo>
                <a:lnTo>
                  <a:pt x="723" y="1394"/>
                </a:lnTo>
                <a:lnTo>
                  <a:pt x="723" y="1394"/>
                </a:lnTo>
                <a:lnTo>
                  <a:pt x="723" y="1394"/>
                </a:lnTo>
                <a:lnTo>
                  <a:pt x="723" y="1394"/>
                </a:lnTo>
                <a:lnTo>
                  <a:pt x="723" y="1394"/>
                </a:lnTo>
                <a:lnTo>
                  <a:pt x="723" y="1394"/>
                </a:lnTo>
                <a:lnTo>
                  <a:pt x="723" y="1394"/>
                </a:lnTo>
                <a:lnTo>
                  <a:pt x="723" y="1394"/>
                </a:lnTo>
                <a:lnTo>
                  <a:pt x="723" y="1394"/>
                </a:lnTo>
                <a:lnTo>
                  <a:pt x="724" y="1394"/>
                </a:lnTo>
                <a:lnTo>
                  <a:pt x="724" y="1394"/>
                </a:lnTo>
                <a:lnTo>
                  <a:pt x="724" y="1394"/>
                </a:lnTo>
                <a:lnTo>
                  <a:pt x="724" y="1394"/>
                </a:lnTo>
                <a:lnTo>
                  <a:pt x="724" y="1394"/>
                </a:lnTo>
                <a:lnTo>
                  <a:pt x="724" y="1394"/>
                </a:lnTo>
                <a:lnTo>
                  <a:pt x="724" y="1394"/>
                </a:lnTo>
                <a:lnTo>
                  <a:pt x="724" y="1394"/>
                </a:lnTo>
                <a:lnTo>
                  <a:pt x="724" y="1394"/>
                </a:lnTo>
                <a:lnTo>
                  <a:pt x="724" y="1394"/>
                </a:lnTo>
                <a:lnTo>
                  <a:pt x="724" y="1394"/>
                </a:lnTo>
                <a:lnTo>
                  <a:pt x="724" y="1394"/>
                </a:lnTo>
                <a:lnTo>
                  <a:pt x="724" y="1394"/>
                </a:lnTo>
                <a:lnTo>
                  <a:pt x="724" y="1394"/>
                </a:lnTo>
                <a:lnTo>
                  <a:pt x="724" y="1394"/>
                </a:lnTo>
                <a:lnTo>
                  <a:pt x="724" y="1394"/>
                </a:lnTo>
                <a:lnTo>
                  <a:pt x="725" y="1394"/>
                </a:lnTo>
                <a:lnTo>
                  <a:pt x="725" y="1394"/>
                </a:lnTo>
                <a:lnTo>
                  <a:pt x="725" y="1394"/>
                </a:lnTo>
                <a:lnTo>
                  <a:pt x="725" y="1394"/>
                </a:lnTo>
                <a:lnTo>
                  <a:pt x="725" y="1394"/>
                </a:lnTo>
                <a:lnTo>
                  <a:pt x="725" y="1394"/>
                </a:lnTo>
                <a:lnTo>
                  <a:pt x="725" y="1394"/>
                </a:lnTo>
                <a:lnTo>
                  <a:pt x="725" y="1394"/>
                </a:lnTo>
                <a:lnTo>
                  <a:pt x="725" y="1394"/>
                </a:lnTo>
                <a:lnTo>
                  <a:pt x="725" y="1394"/>
                </a:lnTo>
                <a:lnTo>
                  <a:pt x="725" y="1394"/>
                </a:lnTo>
                <a:lnTo>
                  <a:pt x="725" y="1394"/>
                </a:lnTo>
                <a:lnTo>
                  <a:pt x="726" y="1394"/>
                </a:lnTo>
                <a:lnTo>
                  <a:pt x="726" y="1394"/>
                </a:lnTo>
                <a:lnTo>
                  <a:pt x="726" y="1394"/>
                </a:lnTo>
                <a:lnTo>
                  <a:pt x="726" y="1394"/>
                </a:lnTo>
                <a:lnTo>
                  <a:pt x="726" y="1394"/>
                </a:lnTo>
                <a:lnTo>
                  <a:pt x="726" y="1394"/>
                </a:lnTo>
                <a:lnTo>
                  <a:pt x="726" y="1394"/>
                </a:lnTo>
                <a:lnTo>
                  <a:pt x="726" y="1394"/>
                </a:lnTo>
                <a:lnTo>
                  <a:pt x="726" y="1394"/>
                </a:lnTo>
                <a:lnTo>
                  <a:pt x="726" y="1394"/>
                </a:lnTo>
                <a:lnTo>
                  <a:pt x="726" y="1394"/>
                </a:lnTo>
                <a:lnTo>
                  <a:pt x="726" y="1394"/>
                </a:lnTo>
                <a:lnTo>
                  <a:pt x="726" y="1394"/>
                </a:lnTo>
                <a:lnTo>
                  <a:pt x="726" y="1394"/>
                </a:lnTo>
                <a:lnTo>
                  <a:pt x="726" y="1394"/>
                </a:lnTo>
                <a:lnTo>
                  <a:pt x="726" y="1395"/>
                </a:lnTo>
                <a:lnTo>
                  <a:pt x="727" y="1395"/>
                </a:lnTo>
                <a:lnTo>
                  <a:pt x="727" y="1395"/>
                </a:lnTo>
                <a:lnTo>
                  <a:pt x="727" y="1395"/>
                </a:lnTo>
                <a:lnTo>
                  <a:pt x="727" y="1395"/>
                </a:lnTo>
                <a:lnTo>
                  <a:pt x="727" y="1395"/>
                </a:lnTo>
                <a:lnTo>
                  <a:pt x="727" y="1395"/>
                </a:lnTo>
                <a:lnTo>
                  <a:pt x="727" y="1395"/>
                </a:lnTo>
                <a:lnTo>
                  <a:pt x="727" y="1395"/>
                </a:lnTo>
                <a:lnTo>
                  <a:pt x="727" y="1395"/>
                </a:lnTo>
                <a:lnTo>
                  <a:pt x="727" y="1395"/>
                </a:lnTo>
                <a:lnTo>
                  <a:pt x="727" y="1395"/>
                </a:lnTo>
                <a:lnTo>
                  <a:pt x="727" y="1395"/>
                </a:lnTo>
                <a:lnTo>
                  <a:pt x="727" y="1395"/>
                </a:lnTo>
                <a:lnTo>
                  <a:pt x="727" y="1395"/>
                </a:lnTo>
                <a:lnTo>
                  <a:pt x="727" y="1395"/>
                </a:lnTo>
                <a:lnTo>
                  <a:pt x="727" y="1395"/>
                </a:lnTo>
                <a:lnTo>
                  <a:pt x="727" y="1395"/>
                </a:lnTo>
                <a:lnTo>
                  <a:pt x="728" y="1395"/>
                </a:lnTo>
                <a:lnTo>
                  <a:pt x="728" y="1395"/>
                </a:lnTo>
                <a:lnTo>
                  <a:pt x="728" y="1395"/>
                </a:lnTo>
                <a:lnTo>
                  <a:pt x="728" y="1395"/>
                </a:lnTo>
                <a:lnTo>
                  <a:pt x="728" y="1395"/>
                </a:lnTo>
                <a:lnTo>
                  <a:pt x="728" y="1395"/>
                </a:lnTo>
                <a:lnTo>
                  <a:pt x="728" y="1395"/>
                </a:lnTo>
                <a:lnTo>
                  <a:pt x="728" y="1395"/>
                </a:lnTo>
                <a:lnTo>
                  <a:pt x="728" y="1395"/>
                </a:lnTo>
                <a:lnTo>
                  <a:pt x="728" y="1395"/>
                </a:lnTo>
                <a:lnTo>
                  <a:pt x="728" y="1395"/>
                </a:lnTo>
                <a:lnTo>
                  <a:pt x="728" y="1395"/>
                </a:lnTo>
                <a:lnTo>
                  <a:pt x="728" y="1395"/>
                </a:lnTo>
                <a:lnTo>
                  <a:pt x="728" y="1395"/>
                </a:lnTo>
                <a:lnTo>
                  <a:pt x="728" y="1395"/>
                </a:lnTo>
                <a:lnTo>
                  <a:pt x="728" y="1395"/>
                </a:lnTo>
                <a:lnTo>
                  <a:pt x="728" y="1395"/>
                </a:lnTo>
                <a:lnTo>
                  <a:pt x="729" y="1395"/>
                </a:lnTo>
                <a:lnTo>
                  <a:pt x="729" y="1395"/>
                </a:lnTo>
                <a:lnTo>
                  <a:pt x="729" y="1395"/>
                </a:lnTo>
                <a:lnTo>
                  <a:pt x="729" y="1395"/>
                </a:lnTo>
                <a:lnTo>
                  <a:pt x="729" y="1395"/>
                </a:lnTo>
                <a:lnTo>
                  <a:pt x="729" y="1395"/>
                </a:lnTo>
                <a:lnTo>
                  <a:pt x="729" y="1395"/>
                </a:lnTo>
                <a:lnTo>
                  <a:pt x="729" y="1396"/>
                </a:lnTo>
                <a:lnTo>
                  <a:pt x="729" y="1396"/>
                </a:lnTo>
                <a:lnTo>
                  <a:pt x="729" y="1396"/>
                </a:lnTo>
                <a:lnTo>
                  <a:pt x="730" y="1396"/>
                </a:lnTo>
                <a:lnTo>
                  <a:pt x="730" y="1396"/>
                </a:lnTo>
                <a:lnTo>
                  <a:pt x="730" y="1396"/>
                </a:lnTo>
                <a:lnTo>
                  <a:pt x="730" y="1396"/>
                </a:lnTo>
                <a:lnTo>
                  <a:pt x="730" y="1396"/>
                </a:lnTo>
                <a:lnTo>
                  <a:pt x="730" y="1396"/>
                </a:lnTo>
                <a:lnTo>
                  <a:pt x="730" y="1396"/>
                </a:lnTo>
                <a:lnTo>
                  <a:pt x="730" y="1396"/>
                </a:lnTo>
                <a:lnTo>
                  <a:pt x="730" y="1396"/>
                </a:lnTo>
                <a:lnTo>
                  <a:pt x="730" y="1396"/>
                </a:lnTo>
                <a:lnTo>
                  <a:pt x="730" y="1396"/>
                </a:lnTo>
                <a:lnTo>
                  <a:pt x="730" y="1396"/>
                </a:lnTo>
                <a:lnTo>
                  <a:pt x="730" y="1396"/>
                </a:lnTo>
                <a:lnTo>
                  <a:pt x="730" y="1396"/>
                </a:lnTo>
                <a:lnTo>
                  <a:pt x="730" y="1396"/>
                </a:lnTo>
                <a:lnTo>
                  <a:pt x="730" y="1396"/>
                </a:lnTo>
                <a:lnTo>
                  <a:pt x="730" y="1396"/>
                </a:lnTo>
                <a:lnTo>
                  <a:pt x="731" y="1396"/>
                </a:lnTo>
                <a:lnTo>
                  <a:pt x="731" y="1396"/>
                </a:lnTo>
                <a:lnTo>
                  <a:pt x="731" y="1396"/>
                </a:lnTo>
                <a:lnTo>
                  <a:pt x="731" y="1396"/>
                </a:lnTo>
                <a:lnTo>
                  <a:pt x="731" y="1396"/>
                </a:lnTo>
                <a:lnTo>
                  <a:pt x="731" y="1396"/>
                </a:lnTo>
                <a:lnTo>
                  <a:pt x="731" y="1396"/>
                </a:lnTo>
                <a:lnTo>
                  <a:pt x="731" y="1396"/>
                </a:lnTo>
                <a:lnTo>
                  <a:pt x="731" y="1396"/>
                </a:lnTo>
                <a:lnTo>
                  <a:pt x="731" y="1396"/>
                </a:lnTo>
                <a:lnTo>
                  <a:pt x="731" y="1396"/>
                </a:lnTo>
                <a:lnTo>
                  <a:pt x="731" y="1396"/>
                </a:lnTo>
                <a:lnTo>
                  <a:pt x="731" y="1396"/>
                </a:lnTo>
                <a:lnTo>
                  <a:pt x="731" y="1396"/>
                </a:lnTo>
                <a:lnTo>
                  <a:pt x="731" y="1396"/>
                </a:lnTo>
                <a:lnTo>
                  <a:pt x="731" y="1396"/>
                </a:lnTo>
                <a:lnTo>
                  <a:pt x="732" y="1396"/>
                </a:lnTo>
                <a:lnTo>
                  <a:pt x="732" y="1396"/>
                </a:lnTo>
                <a:lnTo>
                  <a:pt x="732" y="1396"/>
                </a:lnTo>
                <a:lnTo>
                  <a:pt x="732" y="1396"/>
                </a:lnTo>
                <a:lnTo>
                  <a:pt x="732" y="1396"/>
                </a:lnTo>
                <a:lnTo>
                  <a:pt x="732" y="1396"/>
                </a:lnTo>
                <a:lnTo>
                  <a:pt x="732" y="1396"/>
                </a:lnTo>
                <a:lnTo>
                  <a:pt x="732" y="1396"/>
                </a:lnTo>
                <a:lnTo>
                  <a:pt x="732" y="1396"/>
                </a:lnTo>
                <a:lnTo>
                  <a:pt x="732" y="1396"/>
                </a:lnTo>
                <a:lnTo>
                  <a:pt x="732" y="1396"/>
                </a:lnTo>
                <a:lnTo>
                  <a:pt x="732" y="1396"/>
                </a:lnTo>
                <a:lnTo>
                  <a:pt x="732" y="1396"/>
                </a:lnTo>
                <a:lnTo>
                  <a:pt x="732" y="1396"/>
                </a:lnTo>
                <a:lnTo>
                  <a:pt x="732" y="1396"/>
                </a:lnTo>
                <a:lnTo>
                  <a:pt x="732" y="1396"/>
                </a:lnTo>
                <a:lnTo>
                  <a:pt x="732" y="1396"/>
                </a:lnTo>
                <a:lnTo>
                  <a:pt x="733" y="1396"/>
                </a:lnTo>
                <a:lnTo>
                  <a:pt x="733" y="1396"/>
                </a:lnTo>
                <a:lnTo>
                  <a:pt x="733" y="1396"/>
                </a:lnTo>
                <a:lnTo>
                  <a:pt x="733" y="1396"/>
                </a:lnTo>
                <a:lnTo>
                  <a:pt x="733" y="1396"/>
                </a:lnTo>
                <a:lnTo>
                  <a:pt x="733" y="1396"/>
                </a:lnTo>
                <a:lnTo>
                  <a:pt x="733" y="1396"/>
                </a:lnTo>
                <a:lnTo>
                  <a:pt x="733" y="1396"/>
                </a:lnTo>
                <a:lnTo>
                  <a:pt x="733" y="1396"/>
                </a:lnTo>
                <a:lnTo>
                  <a:pt x="733" y="1396"/>
                </a:lnTo>
                <a:lnTo>
                  <a:pt x="733" y="1396"/>
                </a:lnTo>
                <a:lnTo>
                  <a:pt x="734" y="1396"/>
                </a:lnTo>
                <a:lnTo>
                  <a:pt x="734" y="1396"/>
                </a:lnTo>
                <a:lnTo>
                  <a:pt x="734" y="1397"/>
                </a:lnTo>
                <a:lnTo>
                  <a:pt x="734" y="1397"/>
                </a:lnTo>
                <a:lnTo>
                  <a:pt x="734" y="1397"/>
                </a:lnTo>
                <a:lnTo>
                  <a:pt x="734" y="1397"/>
                </a:lnTo>
                <a:lnTo>
                  <a:pt x="734" y="1397"/>
                </a:lnTo>
                <a:lnTo>
                  <a:pt x="734" y="1397"/>
                </a:lnTo>
                <a:lnTo>
                  <a:pt x="734" y="1397"/>
                </a:lnTo>
                <a:lnTo>
                  <a:pt x="734" y="1397"/>
                </a:lnTo>
                <a:lnTo>
                  <a:pt x="734" y="1397"/>
                </a:lnTo>
                <a:lnTo>
                  <a:pt x="734" y="1397"/>
                </a:lnTo>
                <a:lnTo>
                  <a:pt x="734" y="1397"/>
                </a:lnTo>
                <a:lnTo>
                  <a:pt x="734" y="1397"/>
                </a:lnTo>
                <a:lnTo>
                  <a:pt x="734" y="1397"/>
                </a:lnTo>
                <a:lnTo>
                  <a:pt x="734" y="1397"/>
                </a:lnTo>
                <a:lnTo>
                  <a:pt x="735" y="1397"/>
                </a:lnTo>
                <a:lnTo>
                  <a:pt x="735" y="1397"/>
                </a:lnTo>
                <a:lnTo>
                  <a:pt x="735" y="1397"/>
                </a:lnTo>
                <a:lnTo>
                  <a:pt x="735" y="1397"/>
                </a:lnTo>
                <a:lnTo>
                  <a:pt x="735" y="1397"/>
                </a:lnTo>
                <a:lnTo>
                  <a:pt x="735" y="1397"/>
                </a:lnTo>
                <a:lnTo>
                  <a:pt x="735" y="1397"/>
                </a:lnTo>
                <a:lnTo>
                  <a:pt x="735" y="1397"/>
                </a:lnTo>
                <a:lnTo>
                  <a:pt x="735" y="1397"/>
                </a:lnTo>
                <a:lnTo>
                  <a:pt x="735" y="1397"/>
                </a:lnTo>
                <a:lnTo>
                  <a:pt x="735" y="1397"/>
                </a:lnTo>
                <a:lnTo>
                  <a:pt x="735" y="1397"/>
                </a:lnTo>
                <a:lnTo>
                  <a:pt x="735" y="1397"/>
                </a:lnTo>
                <a:lnTo>
                  <a:pt x="735" y="1397"/>
                </a:lnTo>
                <a:lnTo>
                  <a:pt x="735" y="1397"/>
                </a:lnTo>
                <a:lnTo>
                  <a:pt x="735" y="1397"/>
                </a:lnTo>
                <a:lnTo>
                  <a:pt x="735" y="1397"/>
                </a:lnTo>
                <a:lnTo>
                  <a:pt x="736" y="1397"/>
                </a:lnTo>
                <a:lnTo>
                  <a:pt x="736" y="1397"/>
                </a:lnTo>
                <a:lnTo>
                  <a:pt x="736" y="1397"/>
                </a:lnTo>
                <a:lnTo>
                  <a:pt x="736" y="1397"/>
                </a:lnTo>
                <a:lnTo>
                  <a:pt x="736" y="1397"/>
                </a:lnTo>
                <a:lnTo>
                  <a:pt x="736" y="1397"/>
                </a:lnTo>
                <a:lnTo>
                  <a:pt x="736" y="1397"/>
                </a:lnTo>
                <a:lnTo>
                  <a:pt x="736" y="1397"/>
                </a:lnTo>
                <a:lnTo>
                  <a:pt x="736" y="1397"/>
                </a:lnTo>
                <a:lnTo>
                  <a:pt x="736" y="1397"/>
                </a:lnTo>
                <a:lnTo>
                  <a:pt x="736" y="1397"/>
                </a:lnTo>
                <a:lnTo>
                  <a:pt x="737" y="1397"/>
                </a:lnTo>
                <a:lnTo>
                  <a:pt x="737" y="1397"/>
                </a:lnTo>
                <a:lnTo>
                  <a:pt x="737" y="1397"/>
                </a:lnTo>
                <a:lnTo>
                  <a:pt x="737" y="1397"/>
                </a:lnTo>
                <a:lnTo>
                  <a:pt x="737" y="1397"/>
                </a:lnTo>
                <a:lnTo>
                  <a:pt x="737" y="1397"/>
                </a:lnTo>
                <a:lnTo>
                  <a:pt x="737" y="1397"/>
                </a:lnTo>
                <a:lnTo>
                  <a:pt x="737" y="1397"/>
                </a:lnTo>
                <a:lnTo>
                  <a:pt x="737" y="1397"/>
                </a:lnTo>
                <a:lnTo>
                  <a:pt x="737" y="1397"/>
                </a:lnTo>
                <a:lnTo>
                  <a:pt x="737" y="1397"/>
                </a:lnTo>
                <a:lnTo>
                  <a:pt x="737" y="1397"/>
                </a:lnTo>
                <a:lnTo>
                  <a:pt x="737" y="1397"/>
                </a:lnTo>
                <a:lnTo>
                  <a:pt x="737" y="1397"/>
                </a:lnTo>
                <a:lnTo>
                  <a:pt x="737" y="1397"/>
                </a:lnTo>
                <a:lnTo>
                  <a:pt x="737" y="1397"/>
                </a:lnTo>
                <a:lnTo>
                  <a:pt x="738" y="1397"/>
                </a:lnTo>
                <a:lnTo>
                  <a:pt x="738" y="1397"/>
                </a:lnTo>
                <a:lnTo>
                  <a:pt x="738" y="1397"/>
                </a:lnTo>
                <a:lnTo>
                  <a:pt x="738" y="1397"/>
                </a:lnTo>
                <a:lnTo>
                  <a:pt x="738" y="1397"/>
                </a:lnTo>
                <a:lnTo>
                  <a:pt x="738" y="1397"/>
                </a:lnTo>
                <a:lnTo>
                  <a:pt x="738" y="1397"/>
                </a:lnTo>
                <a:lnTo>
                  <a:pt x="738" y="1397"/>
                </a:lnTo>
                <a:lnTo>
                  <a:pt x="738" y="1397"/>
                </a:lnTo>
                <a:lnTo>
                  <a:pt x="738" y="1397"/>
                </a:lnTo>
                <a:lnTo>
                  <a:pt x="738" y="1397"/>
                </a:lnTo>
                <a:lnTo>
                  <a:pt x="738" y="1397"/>
                </a:lnTo>
                <a:lnTo>
                  <a:pt x="738" y="1397"/>
                </a:lnTo>
                <a:lnTo>
                  <a:pt x="738" y="1398"/>
                </a:lnTo>
                <a:lnTo>
                  <a:pt x="738" y="1398"/>
                </a:lnTo>
                <a:lnTo>
                  <a:pt x="738" y="1398"/>
                </a:lnTo>
                <a:lnTo>
                  <a:pt x="738" y="1398"/>
                </a:lnTo>
                <a:lnTo>
                  <a:pt x="739" y="1398"/>
                </a:lnTo>
                <a:lnTo>
                  <a:pt x="739" y="1398"/>
                </a:lnTo>
                <a:lnTo>
                  <a:pt x="739" y="1398"/>
                </a:lnTo>
                <a:lnTo>
                  <a:pt x="739" y="1398"/>
                </a:lnTo>
                <a:lnTo>
                  <a:pt x="739" y="1398"/>
                </a:lnTo>
                <a:lnTo>
                  <a:pt x="739" y="1398"/>
                </a:lnTo>
                <a:lnTo>
                  <a:pt x="739" y="1398"/>
                </a:lnTo>
                <a:lnTo>
                  <a:pt x="739" y="1398"/>
                </a:lnTo>
                <a:lnTo>
                  <a:pt x="739" y="1398"/>
                </a:lnTo>
                <a:lnTo>
                  <a:pt x="739" y="1398"/>
                </a:lnTo>
                <a:lnTo>
                  <a:pt x="739" y="1398"/>
                </a:lnTo>
                <a:lnTo>
                  <a:pt x="739" y="1398"/>
                </a:lnTo>
                <a:lnTo>
                  <a:pt x="739" y="1398"/>
                </a:lnTo>
                <a:lnTo>
                  <a:pt x="739" y="1398"/>
                </a:lnTo>
                <a:lnTo>
                  <a:pt x="739" y="1398"/>
                </a:lnTo>
                <a:lnTo>
                  <a:pt x="739" y="1398"/>
                </a:lnTo>
                <a:lnTo>
                  <a:pt x="739" y="1398"/>
                </a:lnTo>
                <a:lnTo>
                  <a:pt x="740" y="1398"/>
                </a:lnTo>
                <a:lnTo>
                  <a:pt x="740" y="1398"/>
                </a:lnTo>
                <a:lnTo>
                  <a:pt x="740" y="1398"/>
                </a:lnTo>
                <a:lnTo>
                  <a:pt x="740" y="1398"/>
                </a:lnTo>
                <a:lnTo>
                  <a:pt x="740" y="1398"/>
                </a:lnTo>
                <a:lnTo>
                  <a:pt x="740" y="1398"/>
                </a:lnTo>
                <a:lnTo>
                  <a:pt x="740" y="1398"/>
                </a:lnTo>
                <a:lnTo>
                  <a:pt x="740" y="1398"/>
                </a:lnTo>
                <a:lnTo>
                  <a:pt x="740" y="1398"/>
                </a:lnTo>
                <a:lnTo>
                  <a:pt x="740" y="1398"/>
                </a:lnTo>
                <a:lnTo>
                  <a:pt x="740" y="1398"/>
                </a:lnTo>
                <a:lnTo>
                  <a:pt x="741" y="1398"/>
                </a:lnTo>
                <a:lnTo>
                  <a:pt x="741" y="1398"/>
                </a:lnTo>
                <a:lnTo>
                  <a:pt x="741" y="1398"/>
                </a:lnTo>
                <a:lnTo>
                  <a:pt x="741" y="1398"/>
                </a:lnTo>
                <a:lnTo>
                  <a:pt x="741" y="1398"/>
                </a:lnTo>
                <a:lnTo>
                  <a:pt x="741" y="1398"/>
                </a:lnTo>
                <a:lnTo>
                  <a:pt x="741" y="1398"/>
                </a:lnTo>
                <a:lnTo>
                  <a:pt x="741" y="1398"/>
                </a:lnTo>
                <a:lnTo>
                  <a:pt x="741" y="1398"/>
                </a:lnTo>
                <a:lnTo>
                  <a:pt x="741" y="1398"/>
                </a:lnTo>
                <a:lnTo>
                  <a:pt x="741" y="1398"/>
                </a:lnTo>
                <a:lnTo>
                  <a:pt x="741" y="1398"/>
                </a:lnTo>
                <a:lnTo>
                  <a:pt x="741" y="1398"/>
                </a:lnTo>
                <a:lnTo>
                  <a:pt x="741" y="1398"/>
                </a:lnTo>
                <a:lnTo>
                  <a:pt x="741" y="1398"/>
                </a:lnTo>
                <a:lnTo>
                  <a:pt x="741" y="1398"/>
                </a:lnTo>
                <a:lnTo>
                  <a:pt x="742" y="1398"/>
                </a:lnTo>
                <a:lnTo>
                  <a:pt x="742" y="1398"/>
                </a:lnTo>
                <a:lnTo>
                  <a:pt x="742" y="1398"/>
                </a:lnTo>
                <a:lnTo>
                  <a:pt x="742" y="1398"/>
                </a:lnTo>
                <a:lnTo>
                  <a:pt x="742" y="1398"/>
                </a:lnTo>
                <a:lnTo>
                  <a:pt x="742" y="1398"/>
                </a:lnTo>
                <a:lnTo>
                  <a:pt x="742" y="1398"/>
                </a:lnTo>
                <a:lnTo>
                  <a:pt x="742" y="1398"/>
                </a:lnTo>
                <a:lnTo>
                  <a:pt x="742" y="1398"/>
                </a:lnTo>
                <a:lnTo>
                  <a:pt x="742" y="1398"/>
                </a:lnTo>
                <a:lnTo>
                  <a:pt x="742" y="1398"/>
                </a:lnTo>
                <a:lnTo>
                  <a:pt x="742" y="1398"/>
                </a:lnTo>
                <a:lnTo>
                  <a:pt x="742" y="1398"/>
                </a:lnTo>
                <a:lnTo>
                  <a:pt x="742" y="1398"/>
                </a:lnTo>
                <a:lnTo>
                  <a:pt x="742" y="1398"/>
                </a:lnTo>
                <a:lnTo>
                  <a:pt x="742" y="1398"/>
                </a:lnTo>
                <a:lnTo>
                  <a:pt x="742" y="1398"/>
                </a:lnTo>
                <a:lnTo>
                  <a:pt x="743" y="1398"/>
                </a:lnTo>
                <a:lnTo>
                  <a:pt x="743" y="1398"/>
                </a:lnTo>
                <a:lnTo>
                  <a:pt x="743" y="1398"/>
                </a:lnTo>
                <a:lnTo>
                  <a:pt x="743" y="1398"/>
                </a:lnTo>
                <a:lnTo>
                  <a:pt x="743" y="1398"/>
                </a:lnTo>
                <a:lnTo>
                  <a:pt x="743" y="1398"/>
                </a:lnTo>
                <a:lnTo>
                  <a:pt x="743" y="1398"/>
                </a:lnTo>
                <a:lnTo>
                  <a:pt x="743" y="1398"/>
                </a:lnTo>
                <a:lnTo>
                  <a:pt x="743" y="1398"/>
                </a:lnTo>
                <a:lnTo>
                  <a:pt x="743" y="1398"/>
                </a:lnTo>
                <a:lnTo>
                  <a:pt x="743" y="1398"/>
                </a:lnTo>
                <a:lnTo>
                  <a:pt x="744" y="1399"/>
                </a:lnTo>
                <a:lnTo>
                  <a:pt x="744" y="1399"/>
                </a:lnTo>
                <a:lnTo>
                  <a:pt x="744" y="1399"/>
                </a:lnTo>
                <a:lnTo>
                  <a:pt x="744" y="1399"/>
                </a:lnTo>
                <a:lnTo>
                  <a:pt x="744" y="1399"/>
                </a:lnTo>
                <a:lnTo>
                  <a:pt x="744" y="1399"/>
                </a:lnTo>
                <a:lnTo>
                  <a:pt x="744" y="1399"/>
                </a:lnTo>
                <a:lnTo>
                  <a:pt x="744" y="1399"/>
                </a:lnTo>
                <a:lnTo>
                  <a:pt x="744" y="1399"/>
                </a:lnTo>
                <a:lnTo>
                  <a:pt x="744" y="1399"/>
                </a:lnTo>
                <a:lnTo>
                  <a:pt x="744" y="1399"/>
                </a:lnTo>
                <a:lnTo>
                  <a:pt x="744" y="1399"/>
                </a:lnTo>
                <a:lnTo>
                  <a:pt x="744" y="1399"/>
                </a:lnTo>
                <a:lnTo>
                  <a:pt x="744" y="1399"/>
                </a:lnTo>
                <a:lnTo>
                  <a:pt x="744" y="1399"/>
                </a:lnTo>
                <a:lnTo>
                  <a:pt x="744" y="1399"/>
                </a:lnTo>
                <a:lnTo>
                  <a:pt x="745" y="1399"/>
                </a:lnTo>
                <a:lnTo>
                  <a:pt x="745" y="1399"/>
                </a:lnTo>
                <a:lnTo>
                  <a:pt x="745" y="1399"/>
                </a:lnTo>
                <a:lnTo>
                  <a:pt x="745" y="1399"/>
                </a:lnTo>
                <a:lnTo>
                  <a:pt x="745" y="1399"/>
                </a:lnTo>
                <a:lnTo>
                  <a:pt x="745" y="1399"/>
                </a:lnTo>
                <a:lnTo>
                  <a:pt x="745" y="1399"/>
                </a:lnTo>
                <a:lnTo>
                  <a:pt x="745" y="1399"/>
                </a:lnTo>
                <a:lnTo>
                  <a:pt x="745" y="1399"/>
                </a:lnTo>
                <a:lnTo>
                  <a:pt x="745" y="1399"/>
                </a:lnTo>
                <a:lnTo>
                  <a:pt x="745" y="1399"/>
                </a:lnTo>
                <a:lnTo>
                  <a:pt x="745" y="1399"/>
                </a:lnTo>
                <a:lnTo>
                  <a:pt x="745" y="1399"/>
                </a:lnTo>
                <a:lnTo>
                  <a:pt x="745" y="1399"/>
                </a:lnTo>
                <a:lnTo>
                  <a:pt x="745" y="1399"/>
                </a:lnTo>
                <a:lnTo>
                  <a:pt x="745" y="1399"/>
                </a:lnTo>
                <a:lnTo>
                  <a:pt x="745" y="1399"/>
                </a:lnTo>
                <a:lnTo>
                  <a:pt x="746" y="1399"/>
                </a:lnTo>
                <a:lnTo>
                  <a:pt x="746" y="1399"/>
                </a:lnTo>
                <a:lnTo>
                  <a:pt x="746" y="1399"/>
                </a:lnTo>
                <a:lnTo>
                  <a:pt x="746" y="1399"/>
                </a:lnTo>
                <a:lnTo>
                  <a:pt x="746" y="1399"/>
                </a:lnTo>
                <a:lnTo>
                  <a:pt x="746" y="1399"/>
                </a:lnTo>
                <a:lnTo>
                  <a:pt x="746" y="1399"/>
                </a:lnTo>
                <a:lnTo>
                  <a:pt x="746" y="1399"/>
                </a:lnTo>
                <a:lnTo>
                  <a:pt x="746" y="1399"/>
                </a:lnTo>
                <a:lnTo>
                  <a:pt x="746" y="1399"/>
                </a:lnTo>
                <a:lnTo>
                  <a:pt x="746" y="1399"/>
                </a:lnTo>
                <a:lnTo>
                  <a:pt x="746" y="1399"/>
                </a:lnTo>
                <a:lnTo>
                  <a:pt x="746" y="1399"/>
                </a:lnTo>
                <a:lnTo>
                  <a:pt x="746" y="1399"/>
                </a:lnTo>
                <a:lnTo>
                  <a:pt x="746" y="1399"/>
                </a:lnTo>
                <a:lnTo>
                  <a:pt x="746" y="1399"/>
                </a:lnTo>
                <a:lnTo>
                  <a:pt x="747" y="1399"/>
                </a:lnTo>
                <a:lnTo>
                  <a:pt x="747" y="1399"/>
                </a:lnTo>
                <a:lnTo>
                  <a:pt x="747" y="1399"/>
                </a:lnTo>
                <a:lnTo>
                  <a:pt x="747" y="1399"/>
                </a:lnTo>
                <a:lnTo>
                  <a:pt x="747" y="1399"/>
                </a:lnTo>
                <a:lnTo>
                  <a:pt x="747" y="1400"/>
                </a:lnTo>
                <a:lnTo>
                  <a:pt x="747" y="1400"/>
                </a:lnTo>
                <a:lnTo>
                  <a:pt x="747" y="1400"/>
                </a:lnTo>
                <a:lnTo>
                  <a:pt x="747" y="1400"/>
                </a:lnTo>
                <a:lnTo>
                  <a:pt x="747" y="1400"/>
                </a:lnTo>
                <a:lnTo>
                  <a:pt x="747" y="1400"/>
                </a:lnTo>
                <a:lnTo>
                  <a:pt x="748" y="1400"/>
                </a:lnTo>
                <a:lnTo>
                  <a:pt x="748" y="1400"/>
                </a:lnTo>
                <a:lnTo>
                  <a:pt x="748" y="1400"/>
                </a:lnTo>
                <a:lnTo>
                  <a:pt x="748" y="1400"/>
                </a:lnTo>
                <a:lnTo>
                  <a:pt x="748" y="1400"/>
                </a:lnTo>
                <a:lnTo>
                  <a:pt x="748" y="1400"/>
                </a:lnTo>
                <a:lnTo>
                  <a:pt x="748" y="1400"/>
                </a:lnTo>
                <a:lnTo>
                  <a:pt x="748" y="1400"/>
                </a:lnTo>
                <a:lnTo>
                  <a:pt x="748" y="1400"/>
                </a:lnTo>
                <a:lnTo>
                  <a:pt x="748" y="1400"/>
                </a:lnTo>
                <a:lnTo>
                  <a:pt x="748" y="1400"/>
                </a:lnTo>
                <a:lnTo>
                  <a:pt x="748" y="1400"/>
                </a:lnTo>
                <a:lnTo>
                  <a:pt x="748" y="1400"/>
                </a:lnTo>
                <a:lnTo>
                  <a:pt x="748" y="1400"/>
                </a:lnTo>
                <a:lnTo>
                  <a:pt x="748" y="1400"/>
                </a:lnTo>
                <a:lnTo>
                  <a:pt x="748" y="1400"/>
                </a:lnTo>
                <a:lnTo>
                  <a:pt x="748" y="1400"/>
                </a:lnTo>
                <a:lnTo>
                  <a:pt x="749" y="1400"/>
                </a:lnTo>
                <a:lnTo>
                  <a:pt x="749" y="1400"/>
                </a:lnTo>
                <a:lnTo>
                  <a:pt x="749" y="1400"/>
                </a:lnTo>
                <a:lnTo>
                  <a:pt x="749" y="1400"/>
                </a:lnTo>
                <a:lnTo>
                  <a:pt x="749" y="1400"/>
                </a:lnTo>
                <a:lnTo>
                  <a:pt x="749" y="1400"/>
                </a:lnTo>
                <a:lnTo>
                  <a:pt x="749" y="1400"/>
                </a:lnTo>
                <a:lnTo>
                  <a:pt x="749" y="1400"/>
                </a:lnTo>
                <a:lnTo>
                  <a:pt x="749" y="1400"/>
                </a:lnTo>
                <a:lnTo>
                  <a:pt x="749" y="1400"/>
                </a:lnTo>
                <a:lnTo>
                  <a:pt x="749" y="1400"/>
                </a:lnTo>
                <a:lnTo>
                  <a:pt x="749" y="1400"/>
                </a:lnTo>
                <a:lnTo>
                  <a:pt x="749" y="1400"/>
                </a:lnTo>
                <a:lnTo>
                  <a:pt x="749" y="1400"/>
                </a:lnTo>
                <a:lnTo>
                  <a:pt x="749" y="1400"/>
                </a:lnTo>
                <a:lnTo>
                  <a:pt x="749" y="1400"/>
                </a:lnTo>
                <a:lnTo>
                  <a:pt x="750" y="1400"/>
                </a:lnTo>
                <a:lnTo>
                  <a:pt x="750" y="1400"/>
                </a:lnTo>
                <a:lnTo>
                  <a:pt x="750" y="1400"/>
                </a:lnTo>
                <a:lnTo>
                  <a:pt x="750" y="1400"/>
                </a:lnTo>
                <a:lnTo>
                  <a:pt x="750" y="1400"/>
                </a:lnTo>
                <a:lnTo>
                  <a:pt x="750" y="1400"/>
                </a:lnTo>
                <a:lnTo>
                  <a:pt x="750" y="1400"/>
                </a:lnTo>
                <a:lnTo>
                  <a:pt x="750" y="1400"/>
                </a:lnTo>
                <a:lnTo>
                  <a:pt x="750" y="1400"/>
                </a:lnTo>
                <a:lnTo>
                  <a:pt x="750" y="1400"/>
                </a:lnTo>
                <a:lnTo>
                  <a:pt x="750" y="1400"/>
                </a:lnTo>
                <a:lnTo>
                  <a:pt x="750" y="1400"/>
                </a:lnTo>
                <a:lnTo>
                  <a:pt x="750" y="1400"/>
                </a:lnTo>
                <a:lnTo>
                  <a:pt x="750" y="1400"/>
                </a:lnTo>
                <a:lnTo>
                  <a:pt x="750" y="1400"/>
                </a:lnTo>
                <a:lnTo>
                  <a:pt x="750" y="1400"/>
                </a:lnTo>
                <a:lnTo>
                  <a:pt x="750" y="1400"/>
                </a:lnTo>
                <a:lnTo>
                  <a:pt x="751" y="1400"/>
                </a:lnTo>
                <a:lnTo>
                  <a:pt x="751" y="1400"/>
                </a:lnTo>
                <a:lnTo>
                  <a:pt x="751" y="1400"/>
                </a:lnTo>
                <a:lnTo>
                  <a:pt x="751" y="1400"/>
                </a:lnTo>
                <a:lnTo>
                  <a:pt x="751" y="1400"/>
                </a:lnTo>
                <a:lnTo>
                  <a:pt x="751" y="1400"/>
                </a:lnTo>
                <a:lnTo>
                  <a:pt x="751" y="1400"/>
                </a:lnTo>
                <a:lnTo>
                  <a:pt x="751" y="1400"/>
                </a:lnTo>
                <a:lnTo>
                  <a:pt x="751" y="1400"/>
                </a:lnTo>
                <a:lnTo>
                  <a:pt x="751" y="1400"/>
                </a:lnTo>
                <a:lnTo>
                  <a:pt x="751" y="1400"/>
                </a:lnTo>
                <a:lnTo>
                  <a:pt x="752" y="1400"/>
                </a:lnTo>
                <a:lnTo>
                  <a:pt x="752" y="1400"/>
                </a:lnTo>
                <a:lnTo>
                  <a:pt x="752" y="1400"/>
                </a:lnTo>
                <a:lnTo>
                  <a:pt x="752" y="1400"/>
                </a:lnTo>
                <a:lnTo>
                  <a:pt x="752" y="1400"/>
                </a:lnTo>
                <a:lnTo>
                  <a:pt x="752" y="1400"/>
                </a:lnTo>
                <a:lnTo>
                  <a:pt x="752" y="1400"/>
                </a:lnTo>
                <a:lnTo>
                  <a:pt x="752" y="1400"/>
                </a:lnTo>
                <a:lnTo>
                  <a:pt x="752" y="1400"/>
                </a:lnTo>
                <a:lnTo>
                  <a:pt x="752" y="1400"/>
                </a:lnTo>
                <a:lnTo>
                  <a:pt x="752" y="1400"/>
                </a:lnTo>
                <a:lnTo>
                  <a:pt x="752" y="1400"/>
                </a:lnTo>
                <a:lnTo>
                  <a:pt x="752" y="1400"/>
                </a:lnTo>
                <a:lnTo>
                  <a:pt x="752" y="1400"/>
                </a:lnTo>
                <a:lnTo>
                  <a:pt x="752" y="1400"/>
                </a:lnTo>
                <a:lnTo>
                  <a:pt x="752" y="1400"/>
                </a:lnTo>
                <a:lnTo>
                  <a:pt x="753" y="1400"/>
                </a:lnTo>
                <a:lnTo>
                  <a:pt x="753" y="1400"/>
                </a:lnTo>
                <a:lnTo>
                  <a:pt x="753" y="1400"/>
                </a:lnTo>
                <a:lnTo>
                  <a:pt x="753" y="1400"/>
                </a:lnTo>
                <a:lnTo>
                  <a:pt x="753" y="1401"/>
                </a:lnTo>
                <a:lnTo>
                  <a:pt x="753" y="1401"/>
                </a:lnTo>
                <a:lnTo>
                  <a:pt x="753" y="1401"/>
                </a:lnTo>
                <a:lnTo>
                  <a:pt x="753" y="1401"/>
                </a:lnTo>
                <a:lnTo>
                  <a:pt x="753" y="1401"/>
                </a:lnTo>
                <a:lnTo>
                  <a:pt x="753" y="1401"/>
                </a:lnTo>
                <a:lnTo>
                  <a:pt x="753" y="1401"/>
                </a:lnTo>
                <a:lnTo>
                  <a:pt x="753" y="1401"/>
                </a:lnTo>
                <a:lnTo>
                  <a:pt x="753" y="1401"/>
                </a:lnTo>
                <a:lnTo>
                  <a:pt x="753" y="1401"/>
                </a:lnTo>
                <a:lnTo>
                  <a:pt x="753" y="1401"/>
                </a:lnTo>
                <a:lnTo>
                  <a:pt x="753" y="1401"/>
                </a:lnTo>
                <a:lnTo>
                  <a:pt x="753" y="1401"/>
                </a:lnTo>
                <a:lnTo>
                  <a:pt x="754" y="1401"/>
                </a:lnTo>
                <a:lnTo>
                  <a:pt x="754" y="1401"/>
                </a:lnTo>
                <a:lnTo>
                  <a:pt x="754" y="1401"/>
                </a:lnTo>
                <a:lnTo>
                  <a:pt x="754" y="1401"/>
                </a:lnTo>
                <a:lnTo>
                  <a:pt x="754" y="1401"/>
                </a:lnTo>
                <a:lnTo>
                  <a:pt x="754" y="1401"/>
                </a:lnTo>
                <a:lnTo>
                  <a:pt x="754" y="1401"/>
                </a:lnTo>
                <a:lnTo>
                  <a:pt x="754" y="1401"/>
                </a:lnTo>
                <a:lnTo>
                  <a:pt x="754" y="1401"/>
                </a:lnTo>
                <a:lnTo>
                  <a:pt x="754" y="1401"/>
                </a:lnTo>
                <a:lnTo>
                  <a:pt x="754" y="1401"/>
                </a:lnTo>
                <a:lnTo>
                  <a:pt x="755" y="1401"/>
                </a:lnTo>
                <a:lnTo>
                  <a:pt x="755" y="1401"/>
                </a:lnTo>
                <a:lnTo>
                  <a:pt x="755" y="1401"/>
                </a:lnTo>
                <a:lnTo>
                  <a:pt x="755" y="1401"/>
                </a:lnTo>
                <a:lnTo>
                  <a:pt x="755" y="1401"/>
                </a:lnTo>
                <a:lnTo>
                  <a:pt x="755" y="1401"/>
                </a:lnTo>
                <a:lnTo>
                  <a:pt x="755" y="1401"/>
                </a:lnTo>
                <a:lnTo>
                  <a:pt x="755" y="1401"/>
                </a:lnTo>
                <a:lnTo>
                  <a:pt x="755" y="1401"/>
                </a:lnTo>
                <a:lnTo>
                  <a:pt x="755" y="1401"/>
                </a:lnTo>
                <a:lnTo>
                  <a:pt x="755" y="1401"/>
                </a:lnTo>
                <a:lnTo>
                  <a:pt x="755" y="1401"/>
                </a:lnTo>
                <a:lnTo>
                  <a:pt x="755" y="1401"/>
                </a:lnTo>
                <a:lnTo>
                  <a:pt x="755" y="1401"/>
                </a:lnTo>
                <a:lnTo>
                  <a:pt x="755" y="1401"/>
                </a:lnTo>
                <a:lnTo>
                  <a:pt x="755" y="1401"/>
                </a:lnTo>
                <a:lnTo>
                  <a:pt x="756" y="1401"/>
                </a:lnTo>
                <a:lnTo>
                  <a:pt x="756" y="1401"/>
                </a:lnTo>
                <a:lnTo>
                  <a:pt x="756" y="1401"/>
                </a:lnTo>
                <a:lnTo>
                  <a:pt x="756" y="1401"/>
                </a:lnTo>
                <a:lnTo>
                  <a:pt x="756" y="1401"/>
                </a:lnTo>
                <a:lnTo>
                  <a:pt x="756" y="1401"/>
                </a:lnTo>
                <a:lnTo>
                  <a:pt x="756" y="1401"/>
                </a:lnTo>
                <a:lnTo>
                  <a:pt x="756" y="1401"/>
                </a:lnTo>
                <a:lnTo>
                  <a:pt x="756" y="1401"/>
                </a:lnTo>
                <a:lnTo>
                  <a:pt x="756" y="1401"/>
                </a:lnTo>
                <a:lnTo>
                  <a:pt x="756" y="1401"/>
                </a:lnTo>
                <a:lnTo>
                  <a:pt x="756" y="1401"/>
                </a:lnTo>
                <a:lnTo>
                  <a:pt x="756" y="1401"/>
                </a:lnTo>
                <a:lnTo>
                  <a:pt x="756" y="1401"/>
                </a:lnTo>
                <a:lnTo>
                  <a:pt x="756" y="1401"/>
                </a:lnTo>
                <a:lnTo>
                  <a:pt x="756" y="1401"/>
                </a:lnTo>
                <a:lnTo>
                  <a:pt x="756" y="1401"/>
                </a:lnTo>
                <a:lnTo>
                  <a:pt x="757" y="1401"/>
                </a:lnTo>
                <a:lnTo>
                  <a:pt x="757" y="1401"/>
                </a:lnTo>
                <a:lnTo>
                  <a:pt x="757" y="1401"/>
                </a:lnTo>
                <a:lnTo>
                  <a:pt x="757" y="1401"/>
                </a:lnTo>
                <a:lnTo>
                  <a:pt x="757" y="1401"/>
                </a:lnTo>
                <a:lnTo>
                  <a:pt x="757" y="1401"/>
                </a:lnTo>
                <a:lnTo>
                  <a:pt x="757" y="1401"/>
                </a:lnTo>
                <a:lnTo>
                  <a:pt x="757" y="1401"/>
                </a:lnTo>
                <a:lnTo>
                  <a:pt x="757" y="1401"/>
                </a:lnTo>
                <a:lnTo>
                  <a:pt x="757" y="1401"/>
                </a:lnTo>
                <a:lnTo>
                  <a:pt x="757" y="1401"/>
                </a:lnTo>
                <a:lnTo>
                  <a:pt x="757" y="1401"/>
                </a:lnTo>
                <a:lnTo>
                  <a:pt x="757" y="1401"/>
                </a:lnTo>
                <a:lnTo>
                  <a:pt x="757" y="1401"/>
                </a:lnTo>
                <a:lnTo>
                  <a:pt x="757" y="1401"/>
                </a:lnTo>
                <a:lnTo>
                  <a:pt x="757" y="1401"/>
                </a:lnTo>
                <a:lnTo>
                  <a:pt x="757" y="1401"/>
                </a:lnTo>
                <a:lnTo>
                  <a:pt x="758" y="1401"/>
                </a:lnTo>
                <a:lnTo>
                  <a:pt x="758" y="1401"/>
                </a:lnTo>
                <a:lnTo>
                  <a:pt x="758" y="1401"/>
                </a:lnTo>
                <a:lnTo>
                  <a:pt x="758" y="1401"/>
                </a:lnTo>
                <a:lnTo>
                  <a:pt x="758" y="1401"/>
                </a:lnTo>
                <a:lnTo>
                  <a:pt x="758" y="1401"/>
                </a:lnTo>
                <a:lnTo>
                  <a:pt x="758" y="1401"/>
                </a:lnTo>
                <a:lnTo>
                  <a:pt x="758" y="1401"/>
                </a:lnTo>
                <a:lnTo>
                  <a:pt x="758" y="1401"/>
                </a:lnTo>
                <a:lnTo>
                  <a:pt x="758" y="1401"/>
                </a:lnTo>
                <a:lnTo>
                  <a:pt x="758" y="1401"/>
                </a:lnTo>
                <a:lnTo>
                  <a:pt x="759" y="1401"/>
                </a:lnTo>
                <a:lnTo>
                  <a:pt x="759" y="1401"/>
                </a:lnTo>
                <a:lnTo>
                  <a:pt x="759" y="1401"/>
                </a:lnTo>
                <a:lnTo>
                  <a:pt x="759" y="1401"/>
                </a:lnTo>
                <a:lnTo>
                  <a:pt x="759" y="1401"/>
                </a:lnTo>
                <a:lnTo>
                  <a:pt x="759" y="1401"/>
                </a:lnTo>
                <a:lnTo>
                  <a:pt x="759" y="1401"/>
                </a:lnTo>
                <a:lnTo>
                  <a:pt x="759" y="1401"/>
                </a:lnTo>
                <a:lnTo>
                  <a:pt x="759" y="1401"/>
                </a:lnTo>
                <a:lnTo>
                  <a:pt x="759" y="1402"/>
                </a:lnTo>
                <a:lnTo>
                  <a:pt x="759" y="1402"/>
                </a:lnTo>
                <a:lnTo>
                  <a:pt x="759" y="1402"/>
                </a:lnTo>
                <a:lnTo>
                  <a:pt x="759" y="1402"/>
                </a:lnTo>
                <a:lnTo>
                  <a:pt x="759" y="1402"/>
                </a:lnTo>
                <a:lnTo>
                  <a:pt x="759" y="1402"/>
                </a:lnTo>
                <a:lnTo>
                  <a:pt x="759" y="1402"/>
                </a:lnTo>
                <a:lnTo>
                  <a:pt x="760" y="1402"/>
                </a:lnTo>
                <a:lnTo>
                  <a:pt x="760" y="1402"/>
                </a:lnTo>
                <a:lnTo>
                  <a:pt x="760" y="1402"/>
                </a:lnTo>
                <a:lnTo>
                  <a:pt x="760" y="1402"/>
                </a:lnTo>
                <a:lnTo>
                  <a:pt x="760" y="1402"/>
                </a:lnTo>
                <a:lnTo>
                  <a:pt x="760" y="1402"/>
                </a:lnTo>
                <a:lnTo>
                  <a:pt x="760" y="1402"/>
                </a:lnTo>
                <a:lnTo>
                  <a:pt x="760" y="1402"/>
                </a:lnTo>
                <a:lnTo>
                  <a:pt x="760" y="1402"/>
                </a:lnTo>
                <a:lnTo>
                  <a:pt x="760" y="1402"/>
                </a:lnTo>
                <a:lnTo>
                  <a:pt x="760" y="1402"/>
                </a:lnTo>
                <a:lnTo>
                  <a:pt x="760" y="1402"/>
                </a:lnTo>
                <a:lnTo>
                  <a:pt x="760" y="1402"/>
                </a:lnTo>
                <a:lnTo>
                  <a:pt x="760" y="1402"/>
                </a:lnTo>
                <a:lnTo>
                  <a:pt x="760" y="1402"/>
                </a:lnTo>
                <a:lnTo>
                  <a:pt x="760" y="1402"/>
                </a:lnTo>
                <a:lnTo>
                  <a:pt x="760" y="1402"/>
                </a:lnTo>
                <a:lnTo>
                  <a:pt x="761" y="1402"/>
                </a:lnTo>
                <a:lnTo>
                  <a:pt x="761" y="1402"/>
                </a:lnTo>
                <a:lnTo>
                  <a:pt x="761" y="1402"/>
                </a:lnTo>
                <a:lnTo>
                  <a:pt x="761" y="1402"/>
                </a:lnTo>
                <a:lnTo>
                  <a:pt x="761" y="1402"/>
                </a:lnTo>
                <a:lnTo>
                  <a:pt x="761" y="1402"/>
                </a:lnTo>
                <a:lnTo>
                  <a:pt x="761" y="1402"/>
                </a:lnTo>
                <a:lnTo>
                  <a:pt x="761" y="1402"/>
                </a:lnTo>
                <a:lnTo>
                  <a:pt x="761" y="1402"/>
                </a:lnTo>
                <a:lnTo>
                  <a:pt x="761" y="1402"/>
                </a:lnTo>
                <a:lnTo>
                  <a:pt x="761" y="1402"/>
                </a:lnTo>
                <a:lnTo>
                  <a:pt x="762" y="1402"/>
                </a:lnTo>
                <a:lnTo>
                  <a:pt x="762" y="1402"/>
                </a:lnTo>
                <a:lnTo>
                  <a:pt x="762" y="1402"/>
                </a:lnTo>
                <a:lnTo>
                  <a:pt x="762" y="1402"/>
                </a:lnTo>
                <a:lnTo>
                  <a:pt x="762" y="1402"/>
                </a:lnTo>
                <a:lnTo>
                  <a:pt x="762" y="1402"/>
                </a:lnTo>
                <a:lnTo>
                  <a:pt x="762" y="1402"/>
                </a:lnTo>
                <a:lnTo>
                  <a:pt x="762" y="1402"/>
                </a:lnTo>
                <a:lnTo>
                  <a:pt x="762" y="1402"/>
                </a:lnTo>
                <a:lnTo>
                  <a:pt x="762" y="1402"/>
                </a:lnTo>
                <a:lnTo>
                  <a:pt x="762" y="1402"/>
                </a:lnTo>
                <a:lnTo>
                  <a:pt x="762" y="1402"/>
                </a:lnTo>
                <a:lnTo>
                  <a:pt x="762" y="1402"/>
                </a:lnTo>
                <a:lnTo>
                  <a:pt x="762" y="1402"/>
                </a:lnTo>
                <a:lnTo>
                  <a:pt x="762" y="1402"/>
                </a:lnTo>
                <a:lnTo>
                  <a:pt x="762" y="1402"/>
                </a:lnTo>
                <a:lnTo>
                  <a:pt x="763" y="1402"/>
                </a:lnTo>
                <a:lnTo>
                  <a:pt x="763" y="1402"/>
                </a:lnTo>
                <a:lnTo>
                  <a:pt x="763" y="1402"/>
                </a:lnTo>
                <a:lnTo>
                  <a:pt x="763" y="1402"/>
                </a:lnTo>
                <a:lnTo>
                  <a:pt x="763" y="1402"/>
                </a:lnTo>
                <a:lnTo>
                  <a:pt x="763" y="1402"/>
                </a:lnTo>
                <a:lnTo>
                  <a:pt x="763" y="1402"/>
                </a:lnTo>
                <a:lnTo>
                  <a:pt x="763" y="1402"/>
                </a:lnTo>
                <a:lnTo>
                  <a:pt x="763" y="1402"/>
                </a:lnTo>
                <a:lnTo>
                  <a:pt x="763" y="1402"/>
                </a:lnTo>
                <a:lnTo>
                  <a:pt x="763" y="1402"/>
                </a:lnTo>
                <a:lnTo>
                  <a:pt x="763" y="1402"/>
                </a:lnTo>
                <a:lnTo>
                  <a:pt x="763" y="1402"/>
                </a:lnTo>
                <a:lnTo>
                  <a:pt x="763" y="1402"/>
                </a:lnTo>
                <a:lnTo>
                  <a:pt x="763" y="1402"/>
                </a:lnTo>
                <a:lnTo>
                  <a:pt x="763" y="1402"/>
                </a:lnTo>
                <a:lnTo>
                  <a:pt x="764" y="1402"/>
                </a:lnTo>
                <a:lnTo>
                  <a:pt x="764" y="1402"/>
                </a:lnTo>
                <a:lnTo>
                  <a:pt x="764" y="1402"/>
                </a:lnTo>
                <a:lnTo>
                  <a:pt x="764" y="1402"/>
                </a:lnTo>
                <a:lnTo>
                  <a:pt x="764" y="1402"/>
                </a:lnTo>
                <a:lnTo>
                  <a:pt x="764" y="1402"/>
                </a:lnTo>
                <a:lnTo>
                  <a:pt x="764" y="1402"/>
                </a:lnTo>
                <a:lnTo>
                  <a:pt x="764" y="1402"/>
                </a:lnTo>
                <a:lnTo>
                  <a:pt x="764" y="1402"/>
                </a:lnTo>
                <a:lnTo>
                  <a:pt x="764" y="1402"/>
                </a:lnTo>
                <a:lnTo>
                  <a:pt x="764" y="1402"/>
                </a:lnTo>
                <a:lnTo>
                  <a:pt x="764" y="1402"/>
                </a:lnTo>
                <a:lnTo>
                  <a:pt x="764" y="1402"/>
                </a:lnTo>
                <a:lnTo>
                  <a:pt x="764" y="1402"/>
                </a:lnTo>
                <a:lnTo>
                  <a:pt x="764" y="1402"/>
                </a:lnTo>
                <a:lnTo>
                  <a:pt x="764" y="1402"/>
                </a:lnTo>
                <a:lnTo>
                  <a:pt x="764" y="1402"/>
                </a:lnTo>
                <a:lnTo>
                  <a:pt x="765" y="1402"/>
                </a:lnTo>
                <a:lnTo>
                  <a:pt x="765" y="1402"/>
                </a:lnTo>
                <a:lnTo>
                  <a:pt x="765" y="1402"/>
                </a:lnTo>
                <a:lnTo>
                  <a:pt x="765" y="1402"/>
                </a:lnTo>
                <a:lnTo>
                  <a:pt x="765" y="1402"/>
                </a:lnTo>
                <a:lnTo>
                  <a:pt x="765" y="1402"/>
                </a:lnTo>
                <a:lnTo>
                  <a:pt x="765" y="1402"/>
                </a:lnTo>
                <a:lnTo>
                  <a:pt x="765" y="1402"/>
                </a:lnTo>
                <a:lnTo>
                  <a:pt x="765" y="1402"/>
                </a:lnTo>
                <a:lnTo>
                  <a:pt x="765" y="1402"/>
                </a:lnTo>
                <a:lnTo>
                  <a:pt x="765" y="1402"/>
                </a:lnTo>
                <a:lnTo>
                  <a:pt x="766" y="1402"/>
                </a:lnTo>
                <a:lnTo>
                  <a:pt x="766" y="1402"/>
                </a:lnTo>
                <a:lnTo>
                  <a:pt x="766" y="1402"/>
                </a:lnTo>
                <a:lnTo>
                  <a:pt x="766" y="1402"/>
                </a:lnTo>
                <a:lnTo>
                  <a:pt x="766" y="1402"/>
                </a:lnTo>
                <a:lnTo>
                  <a:pt x="766" y="1402"/>
                </a:lnTo>
                <a:lnTo>
                  <a:pt x="766" y="1402"/>
                </a:lnTo>
                <a:lnTo>
                  <a:pt x="766" y="1403"/>
                </a:lnTo>
                <a:lnTo>
                  <a:pt x="766" y="1403"/>
                </a:lnTo>
                <a:lnTo>
                  <a:pt x="766" y="1403"/>
                </a:lnTo>
                <a:lnTo>
                  <a:pt x="766" y="1403"/>
                </a:lnTo>
                <a:lnTo>
                  <a:pt x="766" y="1403"/>
                </a:lnTo>
                <a:lnTo>
                  <a:pt x="766" y="1403"/>
                </a:lnTo>
                <a:lnTo>
                  <a:pt x="766" y="1403"/>
                </a:lnTo>
                <a:lnTo>
                  <a:pt x="766" y="1403"/>
                </a:lnTo>
                <a:lnTo>
                  <a:pt x="766" y="1403"/>
                </a:lnTo>
                <a:lnTo>
                  <a:pt x="766" y="1403"/>
                </a:lnTo>
                <a:lnTo>
                  <a:pt x="767" y="1403"/>
                </a:lnTo>
                <a:lnTo>
                  <a:pt x="767" y="1403"/>
                </a:lnTo>
                <a:lnTo>
                  <a:pt x="767" y="1403"/>
                </a:lnTo>
                <a:lnTo>
                  <a:pt x="767" y="1403"/>
                </a:lnTo>
                <a:lnTo>
                  <a:pt x="767" y="1403"/>
                </a:lnTo>
                <a:lnTo>
                  <a:pt x="767" y="1403"/>
                </a:lnTo>
                <a:lnTo>
                  <a:pt x="767" y="1403"/>
                </a:lnTo>
                <a:lnTo>
                  <a:pt x="767" y="1403"/>
                </a:lnTo>
                <a:lnTo>
                  <a:pt x="767" y="1403"/>
                </a:lnTo>
                <a:lnTo>
                  <a:pt x="767" y="1403"/>
                </a:lnTo>
                <a:lnTo>
                  <a:pt x="767" y="1403"/>
                </a:lnTo>
                <a:lnTo>
                  <a:pt x="767" y="1403"/>
                </a:lnTo>
                <a:lnTo>
                  <a:pt x="767" y="1403"/>
                </a:lnTo>
                <a:lnTo>
                  <a:pt x="767" y="1403"/>
                </a:lnTo>
                <a:lnTo>
                  <a:pt x="767" y="1403"/>
                </a:lnTo>
                <a:lnTo>
                  <a:pt x="767" y="1403"/>
                </a:lnTo>
                <a:lnTo>
                  <a:pt x="767" y="1403"/>
                </a:lnTo>
                <a:lnTo>
                  <a:pt x="768" y="1403"/>
                </a:lnTo>
                <a:lnTo>
                  <a:pt x="768" y="1403"/>
                </a:lnTo>
                <a:lnTo>
                  <a:pt x="768" y="1403"/>
                </a:lnTo>
                <a:lnTo>
                  <a:pt x="768" y="1403"/>
                </a:lnTo>
                <a:lnTo>
                  <a:pt x="768" y="1403"/>
                </a:lnTo>
                <a:lnTo>
                  <a:pt x="768" y="1403"/>
                </a:lnTo>
                <a:lnTo>
                  <a:pt x="768" y="1403"/>
                </a:lnTo>
                <a:lnTo>
                  <a:pt x="768" y="1403"/>
                </a:lnTo>
                <a:lnTo>
                  <a:pt x="768" y="1403"/>
                </a:lnTo>
                <a:lnTo>
                  <a:pt x="768" y="1403"/>
                </a:lnTo>
                <a:lnTo>
                  <a:pt x="768" y="1403"/>
                </a:lnTo>
                <a:lnTo>
                  <a:pt x="768" y="1403"/>
                </a:lnTo>
                <a:lnTo>
                  <a:pt x="768" y="1403"/>
                </a:lnTo>
                <a:lnTo>
                  <a:pt x="768" y="1403"/>
                </a:lnTo>
                <a:lnTo>
                  <a:pt x="768" y="1403"/>
                </a:lnTo>
                <a:lnTo>
                  <a:pt x="768" y="1403"/>
                </a:lnTo>
                <a:lnTo>
                  <a:pt x="769" y="1403"/>
                </a:lnTo>
                <a:lnTo>
                  <a:pt x="769" y="1403"/>
                </a:lnTo>
                <a:lnTo>
                  <a:pt x="769" y="1403"/>
                </a:lnTo>
                <a:lnTo>
                  <a:pt x="769" y="1403"/>
                </a:lnTo>
                <a:lnTo>
                  <a:pt x="769" y="1403"/>
                </a:lnTo>
                <a:lnTo>
                  <a:pt x="769" y="1403"/>
                </a:lnTo>
                <a:lnTo>
                  <a:pt x="769" y="1403"/>
                </a:lnTo>
                <a:lnTo>
                  <a:pt x="769" y="1403"/>
                </a:lnTo>
                <a:lnTo>
                  <a:pt x="769" y="1403"/>
                </a:lnTo>
                <a:lnTo>
                  <a:pt x="769" y="1403"/>
                </a:lnTo>
                <a:lnTo>
                  <a:pt x="769" y="1403"/>
                </a:lnTo>
                <a:lnTo>
                  <a:pt x="770" y="1403"/>
                </a:lnTo>
                <a:lnTo>
                  <a:pt x="770" y="1403"/>
                </a:lnTo>
                <a:lnTo>
                  <a:pt x="770" y="1403"/>
                </a:lnTo>
                <a:lnTo>
                  <a:pt x="770" y="1403"/>
                </a:lnTo>
                <a:lnTo>
                  <a:pt x="770" y="1403"/>
                </a:lnTo>
                <a:lnTo>
                  <a:pt x="770" y="1403"/>
                </a:lnTo>
                <a:lnTo>
                  <a:pt x="770" y="1403"/>
                </a:lnTo>
                <a:lnTo>
                  <a:pt x="770" y="1403"/>
                </a:lnTo>
                <a:lnTo>
                  <a:pt x="770" y="1403"/>
                </a:lnTo>
                <a:lnTo>
                  <a:pt x="770" y="1403"/>
                </a:lnTo>
                <a:lnTo>
                  <a:pt x="770" y="1403"/>
                </a:lnTo>
                <a:lnTo>
                  <a:pt x="770" y="1403"/>
                </a:lnTo>
                <a:lnTo>
                  <a:pt x="770" y="1403"/>
                </a:lnTo>
                <a:lnTo>
                  <a:pt x="770" y="1403"/>
                </a:lnTo>
                <a:lnTo>
                  <a:pt x="770" y="1403"/>
                </a:lnTo>
                <a:lnTo>
                  <a:pt x="770" y="1403"/>
                </a:lnTo>
                <a:lnTo>
                  <a:pt x="771" y="1403"/>
                </a:lnTo>
                <a:lnTo>
                  <a:pt x="771" y="1403"/>
                </a:lnTo>
                <a:lnTo>
                  <a:pt x="771" y="1403"/>
                </a:lnTo>
                <a:lnTo>
                  <a:pt x="771" y="1403"/>
                </a:lnTo>
                <a:lnTo>
                  <a:pt x="771" y="1404"/>
                </a:lnTo>
                <a:lnTo>
                  <a:pt x="771" y="1404"/>
                </a:lnTo>
                <a:lnTo>
                  <a:pt x="771" y="1404"/>
                </a:lnTo>
                <a:lnTo>
                  <a:pt x="771" y="1404"/>
                </a:lnTo>
                <a:lnTo>
                  <a:pt x="771" y="1404"/>
                </a:lnTo>
                <a:lnTo>
                  <a:pt x="771" y="1404"/>
                </a:lnTo>
                <a:lnTo>
                  <a:pt x="771" y="1404"/>
                </a:lnTo>
                <a:lnTo>
                  <a:pt x="771" y="1404"/>
                </a:lnTo>
                <a:lnTo>
                  <a:pt x="771" y="1404"/>
                </a:lnTo>
                <a:lnTo>
                  <a:pt x="771" y="1404"/>
                </a:lnTo>
                <a:lnTo>
                  <a:pt x="771" y="1404"/>
                </a:lnTo>
                <a:lnTo>
                  <a:pt x="771" y="1404"/>
                </a:lnTo>
                <a:lnTo>
                  <a:pt x="771" y="1404"/>
                </a:lnTo>
                <a:lnTo>
                  <a:pt x="772" y="1404"/>
                </a:lnTo>
                <a:lnTo>
                  <a:pt x="772" y="1404"/>
                </a:lnTo>
                <a:lnTo>
                  <a:pt x="772" y="1404"/>
                </a:lnTo>
                <a:lnTo>
                  <a:pt x="772" y="1404"/>
                </a:lnTo>
                <a:lnTo>
                  <a:pt x="772" y="1404"/>
                </a:lnTo>
                <a:lnTo>
                  <a:pt x="772" y="1404"/>
                </a:lnTo>
                <a:lnTo>
                  <a:pt x="772" y="1404"/>
                </a:lnTo>
                <a:lnTo>
                  <a:pt x="772" y="1404"/>
                </a:lnTo>
                <a:lnTo>
                  <a:pt x="772" y="1404"/>
                </a:lnTo>
                <a:lnTo>
                  <a:pt x="772" y="1404"/>
                </a:lnTo>
                <a:lnTo>
                  <a:pt x="772" y="1404"/>
                </a:lnTo>
                <a:lnTo>
                  <a:pt x="773" y="1404"/>
                </a:lnTo>
                <a:lnTo>
                  <a:pt x="773" y="1404"/>
                </a:lnTo>
                <a:lnTo>
                  <a:pt x="773" y="1404"/>
                </a:lnTo>
                <a:lnTo>
                  <a:pt x="773" y="1404"/>
                </a:lnTo>
                <a:lnTo>
                  <a:pt x="773" y="1404"/>
                </a:lnTo>
                <a:lnTo>
                  <a:pt x="773" y="1404"/>
                </a:lnTo>
                <a:lnTo>
                  <a:pt x="773" y="1404"/>
                </a:lnTo>
                <a:lnTo>
                  <a:pt x="773" y="1404"/>
                </a:lnTo>
                <a:lnTo>
                  <a:pt x="773" y="1404"/>
                </a:lnTo>
                <a:lnTo>
                  <a:pt x="773" y="1404"/>
                </a:lnTo>
                <a:lnTo>
                  <a:pt x="773" y="1404"/>
                </a:lnTo>
                <a:lnTo>
                  <a:pt x="773" y="1404"/>
                </a:lnTo>
                <a:lnTo>
                  <a:pt x="773" y="1404"/>
                </a:lnTo>
                <a:lnTo>
                  <a:pt x="773" y="1404"/>
                </a:lnTo>
                <a:lnTo>
                  <a:pt x="773" y="1404"/>
                </a:lnTo>
                <a:lnTo>
                  <a:pt x="773" y="1404"/>
                </a:lnTo>
                <a:lnTo>
                  <a:pt x="774" y="1404"/>
                </a:lnTo>
                <a:lnTo>
                  <a:pt x="774" y="1404"/>
                </a:lnTo>
                <a:lnTo>
                  <a:pt x="774" y="1404"/>
                </a:lnTo>
                <a:lnTo>
                  <a:pt x="774" y="1404"/>
                </a:lnTo>
                <a:lnTo>
                  <a:pt x="774" y="1404"/>
                </a:lnTo>
                <a:lnTo>
                  <a:pt x="774" y="1404"/>
                </a:lnTo>
                <a:lnTo>
                  <a:pt x="774" y="1404"/>
                </a:lnTo>
                <a:lnTo>
                  <a:pt x="774" y="1404"/>
                </a:lnTo>
                <a:lnTo>
                  <a:pt x="774" y="1404"/>
                </a:lnTo>
                <a:lnTo>
                  <a:pt x="774" y="1404"/>
                </a:lnTo>
                <a:lnTo>
                  <a:pt x="774" y="1404"/>
                </a:lnTo>
                <a:lnTo>
                  <a:pt x="774" y="1404"/>
                </a:lnTo>
                <a:lnTo>
                  <a:pt x="774" y="1404"/>
                </a:lnTo>
                <a:lnTo>
                  <a:pt x="774" y="1404"/>
                </a:lnTo>
                <a:lnTo>
                  <a:pt x="774" y="1404"/>
                </a:lnTo>
                <a:lnTo>
                  <a:pt x="774" y="1404"/>
                </a:lnTo>
                <a:lnTo>
                  <a:pt x="774" y="1404"/>
                </a:lnTo>
                <a:lnTo>
                  <a:pt x="775" y="1404"/>
                </a:lnTo>
                <a:lnTo>
                  <a:pt x="775" y="1404"/>
                </a:lnTo>
                <a:lnTo>
                  <a:pt x="775" y="1404"/>
                </a:lnTo>
                <a:lnTo>
                  <a:pt x="775" y="1404"/>
                </a:lnTo>
                <a:lnTo>
                  <a:pt x="775" y="1404"/>
                </a:lnTo>
                <a:lnTo>
                  <a:pt x="775" y="1404"/>
                </a:lnTo>
                <a:lnTo>
                  <a:pt x="775" y="1404"/>
                </a:lnTo>
                <a:lnTo>
                  <a:pt x="775" y="1404"/>
                </a:lnTo>
                <a:lnTo>
                  <a:pt x="775" y="1404"/>
                </a:lnTo>
                <a:lnTo>
                  <a:pt x="775" y="1404"/>
                </a:lnTo>
                <a:lnTo>
                  <a:pt x="775" y="1404"/>
                </a:lnTo>
                <a:lnTo>
                  <a:pt x="775" y="1404"/>
                </a:lnTo>
                <a:lnTo>
                  <a:pt x="775" y="1404"/>
                </a:lnTo>
                <a:lnTo>
                  <a:pt x="775" y="1404"/>
                </a:lnTo>
                <a:lnTo>
                  <a:pt x="775" y="1404"/>
                </a:lnTo>
                <a:lnTo>
                  <a:pt x="775" y="1404"/>
                </a:lnTo>
                <a:lnTo>
                  <a:pt x="775" y="1404"/>
                </a:lnTo>
                <a:lnTo>
                  <a:pt x="776" y="1404"/>
                </a:lnTo>
                <a:lnTo>
                  <a:pt x="776" y="1404"/>
                </a:lnTo>
                <a:lnTo>
                  <a:pt x="776" y="1404"/>
                </a:lnTo>
                <a:lnTo>
                  <a:pt x="776" y="1404"/>
                </a:lnTo>
                <a:lnTo>
                  <a:pt x="776" y="1404"/>
                </a:lnTo>
                <a:lnTo>
                  <a:pt x="776" y="1404"/>
                </a:lnTo>
                <a:lnTo>
                  <a:pt x="776" y="1404"/>
                </a:lnTo>
                <a:lnTo>
                  <a:pt x="776" y="1404"/>
                </a:lnTo>
                <a:lnTo>
                  <a:pt x="776" y="1404"/>
                </a:lnTo>
                <a:lnTo>
                  <a:pt x="776" y="1404"/>
                </a:lnTo>
                <a:lnTo>
                  <a:pt x="777" y="1404"/>
                </a:lnTo>
                <a:lnTo>
                  <a:pt x="777" y="1404"/>
                </a:lnTo>
                <a:lnTo>
                  <a:pt x="777" y="1404"/>
                </a:lnTo>
                <a:lnTo>
                  <a:pt x="777" y="1404"/>
                </a:lnTo>
                <a:lnTo>
                  <a:pt x="777" y="1404"/>
                </a:lnTo>
                <a:lnTo>
                  <a:pt x="777" y="1404"/>
                </a:lnTo>
                <a:lnTo>
                  <a:pt x="777" y="1404"/>
                </a:lnTo>
                <a:lnTo>
                  <a:pt x="777" y="1404"/>
                </a:lnTo>
                <a:lnTo>
                  <a:pt x="777" y="1404"/>
                </a:lnTo>
                <a:lnTo>
                  <a:pt x="777" y="1404"/>
                </a:lnTo>
                <a:lnTo>
                  <a:pt x="777" y="1404"/>
                </a:lnTo>
                <a:lnTo>
                  <a:pt x="777" y="1404"/>
                </a:lnTo>
                <a:lnTo>
                  <a:pt x="777" y="1404"/>
                </a:lnTo>
                <a:lnTo>
                  <a:pt x="777" y="1404"/>
                </a:lnTo>
                <a:lnTo>
                  <a:pt x="777" y="1404"/>
                </a:lnTo>
                <a:lnTo>
                  <a:pt x="777" y="1404"/>
                </a:lnTo>
                <a:lnTo>
                  <a:pt x="777" y="1404"/>
                </a:lnTo>
                <a:lnTo>
                  <a:pt x="778" y="1404"/>
                </a:lnTo>
                <a:lnTo>
                  <a:pt x="778" y="1404"/>
                </a:lnTo>
                <a:lnTo>
                  <a:pt x="778" y="1404"/>
                </a:lnTo>
                <a:lnTo>
                  <a:pt x="778" y="1404"/>
                </a:lnTo>
                <a:lnTo>
                  <a:pt x="778" y="1404"/>
                </a:lnTo>
                <a:lnTo>
                  <a:pt x="778" y="1404"/>
                </a:lnTo>
                <a:lnTo>
                  <a:pt x="778" y="1404"/>
                </a:lnTo>
                <a:lnTo>
                  <a:pt x="778" y="1404"/>
                </a:lnTo>
                <a:lnTo>
                  <a:pt x="778" y="1404"/>
                </a:lnTo>
                <a:lnTo>
                  <a:pt x="778" y="1404"/>
                </a:lnTo>
                <a:lnTo>
                  <a:pt x="778" y="1404"/>
                </a:lnTo>
                <a:lnTo>
                  <a:pt x="778" y="1404"/>
                </a:lnTo>
                <a:lnTo>
                  <a:pt x="778" y="1404"/>
                </a:lnTo>
                <a:lnTo>
                  <a:pt x="778" y="1404"/>
                </a:lnTo>
                <a:lnTo>
                  <a:pt x="778" y="1404"/>
                </a:lnTo>
                <a:lnTo>
                  <a:pt x="778" y="1404"/>
                </a:lnTo>
                <a:lnTo>
                  <a:pt x="778" y="1404"/>
                </a:lnTo>
                <a:lnTo>
                  <a:pt x="779" y="1404"/>
                </a:lnTo>
                <a:lnTo>
                  <a:pt x="779" y="1404"/>
                </a:lnTo>
                <a:lnTo>
                  <a:pt x="779" y="1405"/>
                </a:lnTo>
                <a:lnTo>
                  <a:pt x="779" y="1405"/>
                </a:lnTo>
                <a:lnTo>
                  <a:pt x="779" y="1405"/>
                </a:lnTo>
                <a:lnTo>
                  <a:pt x="779" y="1405"/>
                </a:lnTo>
                <a:lnTo>
                  <a:pt x="779" y="1405"/>
                </a:lnTo>
                <a:lnTo>
                  <a:pt x="779" y="1405"/>
                </a:lnTo>
                <a:lnTo>
                  <a:pt x="779" y="1405"/>
                </a:lnTo>
                <a:lnTo>
                  <a:pt x="779" y="1405"/>
                </a:lnTo>
                <a:lnTo>
                  <a:pt x="779" y="1405"/>
                </a:lnTo>
                <a:lnTo>
                  <a:pt x="780" y="1405"/>
                </a:lnTo>
                <a:lnTo>
                  <a:pt x="780" y="1405"/>
                </a:lnTo>
                <a:lnTo>
                  <a:pt x="780" y="1405"/>
                </a:lnTo>
                <a:lnTo>
                  <a:pt x="780" y="1405"/>
                </a:lnTo>
                <a:lnTo>
                  <a:pt x="780" y="1405"/>
                </a:lnTo>
                <a:lnTo>
                  <a:pt x="780" y="1405"/>
                </a:lnTo>
                <a:lnTo>
                  <a:pt x="780" y="1405"/>
                </a:lnTo>
                <a:lnTo>
                  <a:pt x="780" y="1405"/>
                </a:lnTo>
                <a:lnTo>
                  <a:pt x="780" y="1405"/>
                </a:lnTo>
                <a:lnTo>
                  <a:pt x="780" y="1405"/>
                </a:lnTo>
                <a:lnTo>
                  <a:pt x="780" y="1405"/>
                </a:lnTo>
                <a:lnTo>
                  <a:pt x="780" y="1405"/>
                </a:lnTo>
                <a:lnTo>
                  <a:pt x="780" y="1405"/>
                </a:lnTo>
                <a:lnTo>
                  <a:pt x="780" y="1405"/>
                </a:lnTo>
                <a:lnTo>
                  <a:pt x="780" y="1405"/>
                </a:lnTo>
                <a:lnTo>
                  <a:pt x="780" y="1405"/>
                </a:lnTo>
                <a:lnTo>
                  <a:pt x="781" y="1405"/>
                </a:lnTo>
                <a:lnTo>
                  <a:pt x="781" y="1405"/>
                </a:lnTo>
                <a:lnTo>
                  <a:pt x="781" y="1405"/>
                </a:lnTo>
                <a:lnTo>
                  <a:pt x="781" y="1405"/>
                </a:lnTo>
                <a:lnTo>
                  <a:pt x="781" y="1405"/>
                </a:lnTo>
                <a:lnTo>
                  <a:pt x="781" y="1405"/>
                </a:lnTo>
                <a:lnTo>
                  <a:pt x="781" y="1405"/>
                </a:lnTo>
                <a:lnTo>
                  <a:pt x="781" y="1405"/>
                </a:lnTo>
                <a:lnTo>
                  <a:pt x="781" y="1405"/>
                </a:lnTo>
                <a:lnTo>
                  <a:pt x="781" y="1405"/>
                </a:lnTo>
                <a:lnTo>
                  <a:pt x="781" y="1405"/>
                </a:lnTo>
                <a:lnTo>
                  <a:pt x="781" y="1405"/>
                </a:lnTo>
                <a:lnTo>
                  <a:pt x="781" y="1405"/>
                </a:lnTo>
                <a:lnTo>
                  <a:pt x="781" y="1405"/>
                </a:lnTo>
                <a:lnTo>
                  <a:pt x="781" y="1405"/>
                </a:lnTo>
                <a:lnTo>
                  <a:pt x="781" y="1405"/>
                </a:lnTo>
                <a:lnTo>
                  <a:pt x="782" y="1405"/>
                </a:lnTo>
                <a:lnTo>
                  <a:pt x="782" y="1405"/>
                </a:lnTo>
                <a:lnTo>
                  <a:pt x="782" y="1405"/>
                </a:lnTo>
                <a:lnTo>
                  <a:pt x="782" y="1405"/>
                </a:lnTo>
                <a:lnTo>
                  <a:pt x="782" y="1405"/>
                </a:lnTo>
                <a:lnTo>
                  <a:pt x="782" y="1405"/>
                </a:lnTo>
                <a:lnTo>
                  <a:pt x="782" y="1405"/>
                </a:lnTo>
                <a:lnTo>
                  <a:pt x="782" y="1405"/>
                </a:lnTo>
                <a:lnTo>
                  <a:pt x="782" y="1405"/>
                </a:lnTo>
                <a:lnTo>
                  <a:pt x="782" y="1405"/>
                </a:lnTo>
                <a:lnTo>
                  <a:pt x="782" y="1405"/>
                </a:lnTo>
                <a:lnTo>
                  <a:pt x="782" y="1405"/>
                </a:lnTo>
                <a:lnTo>
                  <a:pt x="782" y="1405"/>
                </a:lnTo>
                <a:lnTo>
                  <a:pt x="782" y="1405"/>
                </a:lnTo>
                <a:lnTo>
                  <a:pt x="782" y="1405"/>
                </a:lnTo>
                <a:lnTo>
                  <a:pt x="782" y="1405"/>
                </a:lnTo>
                <a:lnTo>
                  <a:pt x="782" y="1405"/>
                </a:lnTo>
                <a:lnTo>
                  <a:pt x="783" y="1405"/>
                </a:lnTo>
                <a:lnTo>
                  <a:pt x="783" y="1405"/>
                </a:lnTo>
                <a:lnTo>
                  <a:pt x="783" y="1405"/>
                </a:lnTo>
                <a:lnTo>
                  <a:pt x="783" y="1405"/>
                </a:lnTo>
                <a:lnTo>
                  <a:pt x="783" y="1405"/>
                </a:lnTo>
                <a:lnTo>
                  <a:pt x="783" y="1405"/>
                </a:lnTo>
                <a:lnTo>
                  <a:pt x="783" y="1405"/>
                </a:lnTo>
                <a:lnTo>
                  <a:pt x="783" y="1405"/>
                </a:lnTo>
                <a:lnTo>
                  <a:pt x="783" y="1405"/>
                </a:lnTo>
                <a:lnTo>
                  <a:pt x="783" y="1405"/>
                </a:lnTo>
                <a:lnTo>
                  <a:pt x="783" y="1405"/>
                </a:lnTo>
                <a:lnTo>
                  <a:pt x="784" y="1405"/>
                </a:lnTo>
                <a:lnTo>
                  <a:pt x="784" y="1405"/>
                </a:lnTo>
                <a:lnTo>
                  <a:pt x="784" y="1405"/>
                </a:lnTo>
                <a:lnTo>
                  <a:pt x="784" y="1405"/>
                </a:lnTo>
                <a:lnTo>
                  <a:pt x="784" y="1405"/>
                </a:lnTo>
                <a:lnTo>
                  <a:pt x="784" y="1405"/>
                </a:lnTo>
                <a:lnTo>
                  <a:pt x="784" y="1405"/>
                </a:lnTo>
                <a:lnTo>
                  <a:pt x="784" y="1405"/>
                </a:lnTo>
                <a:lnTo>
                  <a:pt x="784" y="1405"/>
                </a:lnTo>
                <a:lnTo>
                  <a:pt x="784" y="1405"/>
                </a:lnTo>
                <a:lnTo>
                  <a:pt x="784" y="1405"/>
                </a:lnTo>
                <a:lnTo>
                  <a:pt x="784" y="1405"/>
                </a:lnTo>
                <a:lnTo>
                  <a:pt x="784" y="1405"/>
                </a:lnTo>
                <a:lnTo>
                  <a:pt x="784" y="1405"/>
                </a:lnTo>
                <a:lnTo>
                  <a:pt x="784" y="1405"/>
                </a:lnTo>
                <a:lnTo>
                  <a:pt x="784" y="1405"/>
                </a:lnTo>
                <a:lnTo>
                  <a:pt x="784" y="1405"/>
                </a:lnTo>
                <a:lnTo>
                  <a:pt x="785" y="1405"/>
                </a:lnTo>
                <a:lnTo>
                  <a:pt x="785" y="1405"/>
                </a:lnTo>
                <a:lnTo>
                  <a:pt x="785" y="1405"/>
                </a:lnTo>
                <a:lnTo>
                  <a:pt x="785" y="1405"/>
                </a:lnTo>
                <a:lnTo>
                  <a:pt x="785" y="1405"/>
                </a:lnTo>
                <a:lnTo>
                  <a:pt x="785" y="1405"/>
                </a:lnTo>
                <a:lnTo>
                  <a:pt x="785" y="1405"/>
                </a:lnTo>
                <a:lnTo>
                  <a:pt x="785" y="1405"/>
                </a:lnTo>
                <a:lnTo>
                  <a:pt x="785" y="1405"/>
                </a:lnTo>
                <a:lnTo>
                  <a:pt x="785" y="1405"/>
                </a:lnTo>
                <a:lnTo>
                  <a:pt x="785" y="1405"/>
                </a:lnTo>
                <a:lnTo>
                  <a:pt x="785" y="1405"/>
                </a:lnTo>
                <a:lnTo>
                  <a:pt x="785" y="1405"/>
                </a:lnTo>
                <a:lnTo>
                  <a:pt x="785" y="1405"/>
                </a:lnTo>
                <a:lnTo>
                  <a:pt x="785" y="1405"/>
                </a:lnTo>
                <a:lnTo>
                  <a:pt x="785" y="1405"/>
                </a:lnTo>
                <a:lnTo>
                  <a:pt x="786" y="1405"/>
                </a:lnTo>
                <a:lnTo>
                  <a:pt x="786" y="1405"/>
                </a:lnTo>
                <a:lnTo>
                  <a:pt x="786" y="1405"/>
                </a:lnTo>
                <a:lnTo>
                  <a:pt x="786" y="1405"/>
                </a:lnTo>
                <a:lnTo>
                  <a:pt x="786" y="1405"/>
                </a:lnTo>
                <a:lnTo>
                  <a:pt x="786" y="1405"/>
                </a:lnTo>
                <a:lnTo>
                  <a:pt x="786" y="1405"/>
                </a:lnTo>
                <a:lnTo>
                  <a:pt x="786" y="1405"/>
                </a:lnTo>
                <a:lnTo>
                  <a:pt x="786" y="1405"/>
                </a:lnTo>
                <a:lnTo>
                  <a:pt x="786" y="1405"/>
                </a:lnTo>
                <a:lnTo>
                  <a:pt x="786" y="1405"/>
                </a:lnTo>
                <a:lnTo>
                  <a:pt x="786" y="1405"/>
                </a:lnTo>
                <a:lnTo>
                  <a:pt x="786" y="1405"/>
                </a:lnTo>
                <a:lnTo>
                  <a:pt x="786" y="1405"/>
                </a:lnTo>
                <a:lnTo>
                  <a:pt x="786" y="1405"/>
                </a:lnTo>
                <a:lnTo>
                  <a:pt x="786" y="1405"/>
                </a:lnTo>
                <a:lnTo>
                  <a:pt x="786" y="1405"/>
                </a:lnTo>
                <a:lnTo>
                  <a:pt x="787" y="1405"/>
                </a:lnTo>
                <a:lnTo>
                  <a:pt x="787" y="1405"/>
                </a:lnTo>
                <a:lnTo>
                  <a:pt x="787" y="1405"/>
                </a:lnTo>
                <a:lnTo>
                  <a:pt x="787" y="1405"/>
                </a:lnTo>
                <a:lnTo>
                  <a:pt x="787" y="1405"/>
                </a:lnTo>
                <a:lnTo>
                  <a:pt x="787" y="1405"/>
                </a:lnTo>
                <a:lnTo>
                  <a:pt x="787" y="1405"/>
                </a:lnTo>
                <a:lnTo>
                  <a:pt x="787" y="1405"/>
                </a:lnTo>
                <a:lnTo>
                  <a:pt x="787" y="1405"/>
                </a:lnTo>
                <a:lnTo>
                  <a:pt x="787" y="1405"/>
                </a:lnTo>
                <a:lnTo>
                  <a:pt x="787" y="1405"/>
                </a:lnTo>
                <a:lnTo>
                  <a:pt x="788" y="1405"/>
                </a:lnTo>
                <a:lnTo>
                  <a:pt x="788" y="1405"/>
                </a:lnTo>
                <a:lnTo>
                  <a:pt x="788" y="1405"/>
                </a:lnTo>
                <a:lnTo>
                  <a:pt x="788" y="1406"/>
                </a:lnTo>
                <a:lnTo>
                  <a:pt x="788" y="1406"/>
                </a:lnTo>
                <a:lnTo>
                  <a:pt x="788" y="1406"/>
                </a:lnTo>
                <a:lnTo>
                  <a:pt x="788" y="1406"/>
                </a:lnTo>
                <a:lnTo>
                  <a:pt x="788" y="1406"/>
                </a:lnTo>
                <a:lnTo>
                  <a:pt x="788" y="1406"/>
                </a:lnTo>
                <a:lnTo>
                  <a:pt x="788" y="1406"/>
                </a:lnTo>
                <a:lnTo>
                  <a:pt x="788" y="1406"/>
                </a:lnTo>
                <a:lnTo>
                  <a:pt x="788" y="1406"/>
                </a:lnTo>
                <a:lnTo>
                  <a:pt x="788" y="1406"/>
                </a:lnTo>
                <a:lnTo>
                  <a:pt x="788" y="1406"/>
                </a:lnTo>
                <a:lnTo>
                  <a:pt x="788" y="1406"/>
                </a:lnTo>
                <a:lnTo>
                  <a:pt x="788" y="1406"/>
                </a:lnTo>
                <a:lnTo>
                  <a:pt x="789" y="1406"/>
                </a:lnTo>
                <a:lnTo>
                  <a:pt x="789" y="1406"/>
                </a:lnTo>
                <a:lnTo>
                  <a:pt x="789" y="1406"/>
                </a:lnTo>
                <a:lnTo>
                  <a:pt x="789" y="1406"/>
                </a:lnTo>
                <a:lnTo>
                  <a:pt x="789" y="1406"/>
                </a:lnTo>
                <a:lnTo>
                  <a:pt x="789" y="1406"/>
                </a:lnTo>
                <a:lnTo>
                  <a:pt x="789" y="1406"/>
                </a:lnTo>
                <a:lnTo>
                  <a:pt x="789" y="1406"/>
                </a:lnTo>
                <a:lnTo>
                  <a:pt x="789" y="1406"/>
                </a:lnTo>
                <a:lnTo>
                  <a:pt x="789" y="1406"/>
                </a:lnTo>
                <a:lnTo>
                  <a:pt x="789" y="1406"/>
                </a:lnTo>
                <a:lnTo>
                  <a:pt x="789" y="1406"/>
                </a:lnTo>
                <a:lnTo>
                  <a:pt x="789" y="1406"/>
                </a:lnTo>
                <a:lnTo>
                  <a:pt x="789" y="1406"/>
                </a:lnTo>
                <a:lnTo>
                  <a:pt x="789" y="1406"/>
                </a:lnTo>
                <a:lnTo>
                  <a:pt x="789" y="1406"/>
                </a:lnTo>
                <a:lnTo>
                  <a:pt x="789" y="1406"/>
                </a:lnTo>
                <a:lnTo>
                  <a:pt x="790" y="1406"/>
                </a:lnTo>
                <a:lnTo>
                  <a:pt x="790" y="1406"/>
                </a:lnTo>
                <a:lnTo>
                  <a:pt x="790" y="1406"/>
                </a:lnTo>
                <a:lnTo>
                  <a:pt x="790" y="1406"/>
                </a:lnTo>
                <a:lnTo>
                  <a:pt x="790" y="1406"/>
                </a:lnTo>
                <a:lnTo>
                  <a:pt x="790" y="1406"/>
                </a:lnTo>
                <a:lnTo>
                  <a:pt x="790" y="1406"/>
                </a:lnTo>
                <a:lnTo>
                  <a:pt x="790" y="1406"/>
                </a:lnTo>
                <a:lnTo>
                  <a:pt x="790" y="1406"/>
                </a:lnTo>
                <a:lnTo>
                  <a:pt x="790" y="1406"/>
                </a:lnTo>
                <a:lnTo>
                  <a:pt x="790" y="1406"/>
                </a:lnTo>
                <a:lnTo>
                  <a:pt x="791" y="1406"/>
                </a:lnTo>
                <a:lnTo>
                  <a:pt x="791" y="1406"/>
                </a:lnTo>
                <a:lnTo>
                  <a:pt x="791" y="1406"/>
                </a:lnTo>
                <a:lnTo>
                  <a:pt x="791" y="1406"/>
                </a:lnTo>
                <a:lnTo>
                  <a:pt x="791" y="1406"/>
                </a:lnTo>
                <a:lnTo>
                  <a:pt x="791" y="1406"/>
                </a:lnTo>
                <a:lnTo>
                  <a:pt x="791" y="1406"/>
                </a:lnTo>
                <a:lnTo>
                  <a:pt x="791" y="1406"/>
                </a:lnTo>
                <a:lnTo>
                  <a:pt x="791" y="1406"/>
                </a:lnTo>
                <a:lnTo>
                  <a:pt x="791" y="1406"/>
                </a:lnTo>
                <a:lnTo>
                  <a:pt x="791" y="1406"/>
                </a:lnTo>
                <a:lnTo>
                  <a:pt x="791" y="1406"/>
                </a:lnTo>
                <a:lnTo>
                  <a:pt x="791" y="1406"/>
                </a:lnTo>
                <a:lnTo>
                  <a:pt x="791" y="1406"/>
                </a:lnTo>
                <a:lnTo>
                  <a:pt x="791" y="1406"/>
                </a:lnTo>
                <a:lnTo>
                  <a:pt x="791" y="1406"/>
                </a:lnTo>
                <a:lnTo>
                  <a:pt x="792" y="1406"/>
                </a:lnTo>
                <a:lnTo>
                  <a:pt x="792" y="1406"/>
                </a:lnTo>
                <a:lnTo>
                  <a:pt x="792" y="1406"/>
                </a:lnTo>
                <a:lnTo>
                  <a:pt x="792" y="1406"/>
                </a:lnTo>
                <a:lnTo>
                  <a:pt x="792" y="1406"/>
                </a:lnTo>
                <a:lnTo>
                  <a:pt x="792" y="1406"/>
                </a:lnTo>
                <a:lnTo>
                  <a:pt x="792" y="1406"/>
                </a:lnTo>
                <a:lnTo>
                  <a:pt x="792" y="1406"/>
                </a:lnTo>
                <a:lnTo>
                  <a:pt x="792" y="1406"/>
                </a:lnTo>
                <a:lnTo>
                  <a:pt x="792" y="1406"/>
                </a:lnTo>
                <a:lnTo>
                  <a:pt x="792" y="1406"/>
                </a:lnTo>
                <a:lnTo>
                  <a:pt x="792" y="1406"/>
                </a:lnTo>
                <a:lnTo>
                  <a:pt x="792" y="1406"/>
                </a:lnTo>
                <a:lnTo>
                  <a:pt x="792" y="1406"/>
                </a:lnTo>
                <a:lnTo>
                  <a:pt x="792" y="1406"/>
                </a:lnTo>
                <a:lnTo>
                  <a:pt x="792" y="1406"/>
                </a:lnTo>
                <a:lnTo>
                  <a:pt x="792" y="1406"/>
                </a:lnTo>
                <a:lnTo>
                  <a:pt x="793" y="1406"/>
                </a:lnTo>
                <a:lnTo>
                  <a:pt x="793" y="1406"/>
                </a:lnTo>
                <a:lnTo>
                  <a:pt x="793" y="1406"/>
                </a:lnTo>
                <a:lnTo>
                  <a:pt x="793" y="1406"/>
                </a:lnTo>
                <a:lnTo>
                  <a:pt x="793" y="1406"/>
                </a:lnTo>
                <a:lnTo>
                  <a:pt x="793" y="1406"/>
                </a:lnTo>
                <a:lnTo>
                  <a:pt x="793" y="1406"/>
                </a:lnTo>
                <a:lnTo>
                  <a:pt x="793" y="1406"/>
                </a:lnTo>
                <a:lnTo>
                  <a:pt x="793" y="1406"/>
                </a:lnTo>
                <a:lnTo>
                  <a:pt x="793" y="1406"/>
                </a:lnTo>
                <a:lnTo>
                  <a:pt x="793" y="1406"/>
                </a:lnTo>
                <a:lnTo>
                  <a:pt x="793" y="1406"/>
                </a:lnTo>
                <a:lnTo>
                  <a:pt x="793" y="1406"/>
                </a:lnTo>
                <a:lnTo>
                  <a:pt x="793" y="1406"/>
                </a:lnTo>
                <a:lnTo>
                  <a:pt x="793" y="1406"/>
                </a:lnTo>
                <a:lnTo>
                  <a:pt x="793" y="1406"/>
                </a:lnTo>
                <a:lnTo>
                  <a:pt x="793" y="1406"/>
                </a:lnTo>
                <a:lnTo>
                  <a:pt x="794" y="1406"/>
                </a:lnTo>
                <a:lnTo>
                  <a:pt x="794" y="1406"/>
                </a:lnTo>
                <a:lnTo>
                  <a:pt x="794" y="1406"/>
                </a:lnTo>
                <a:lnTo>
                  <a:pt x="794" y="1406"/>
                </a:lnTo>
                <a:lnTo>
                  <a:pt x="794" y="1406"/>
                </a:lnTo>
                <a:lnTo>
                  <a:pt x="794" y="1406"/>
                </a:lnTo>
                <a:lnTo>
                  <a:pt x="794" y="1406"/>
                </a:lnTo>
                <a:lnTo>
                  <a:pt x="794" y="1407"/>
                </a:lnTo>
                <a:lnTo>
                  <a:pt x="794" y="1407"/>
                </a:lnTo>
                <a:lnTo>
                  <a:pt x="794" y="1407"/>
                </a:lnTo>
                <a:lnTo>
                  <a:pt x="795" y="1407"/>
                </a:lnTo>
                <a:lnTo>
                  <a:pt x="795" y="1407"/>
                </a:lnTo>
                <a:lnTo>
                  <a:pt x="795" y="1407"/>
                </a:lnTo>
                <a:lnTo>
                  <a:pt x="795" y="1407"/>
                </a:lnTo>
                <a:lnTo>
                  <a:pt x="795" y="1407"/>
                </a:lnTo>
                <a:lnTo>
                  <a:pt x="795" y="1407"/>
                </a:lnTo>
                <a:lnTo>
                  <a:pt x="795" y="1407"/>
                </a:lnTo>
                <a:lnTo>
                  <a:pt x="795" y="1407"/>
                </a:lnTo>
                <a:lnTo>
                  <a:pt x="795" y="1407"/>
                </a:lnTo>
                <a:lnTo>
                  <a:pt x="795" y="1407"/>
                </a:lnTo>
                <a:lnTo>
                  <a:pt x="795" y="1407"/>
                </a:lnTo>
                <a:lnTo>
                  <a:pt x="795" y="1407"/>
                </a:lnTo>
                <a:lnTo>
                  <a:pt x="795" y="1407"/>
                </a:lnTo>
                <a:lnTo>
                  <a:pt x="795" y="1407"/>
                </a:lnTo>
                <a:lnTo>
                  <a:pt x="795" y="1407"/>
                </a:lnTo>
                <a:lnTo>
                  <a:pt x="795" y="1407"/>
                </a:lnTo>
                <a:lnTo>
                  <a:pt x="795" y="1407"/>
                </a:lnTo>
                <a:lnTo>
                  <a:pt x="796" y="1407"/>
                </a:lnTo>
                <a:lnTo>
                  <a:pt x="796" y="1407"/>
                </a:lnTo>
                <a:lnTo>
                  <a:pt x="796" y="1407"/>
                </a:lnTo>
                <a:lnTo>
                  <a:pt x="796" y="1407"/>
                </a:lnTo>
                <a:lnTo>
                  <a:pt x="796" y="1407"/>
                </a:lnTo>
                <a:lnTo>
                  <a:pt x="796" y="1407"/>
                </a:lnTo>
                <a:lnTo>
                  <a:pt x="796" y="1407"/>
                </a:lnTo>
                <a:lnTo>
                  <a:pt x="796" y="1407"/>
                </a:lnTo>
                <a:lnTo>
                  <a:pt x="796" y="1407"/>
                </a:lnTo>
                <a:lnTo>
                  <a:pt x="796" y="1407"/>
                </a:lnTo>
                <a:lnTo>
                  <a:pt x="796" y="1407"/>
                </a:lnTo>
                <a:lnTo>
                  <a:pt x="796" y="1407"/>
                </a:lnTo>
                <a:lnTo>
                  <a:pt x="796" y="1407"/>
                </a:lnTo>
                <a:lnTo>
                  <a:pt x="796" y="1407"/>
                </a:lnTo>
                <a:lnTo>
                  <a:pt x="796" y="1407"/>
                </a:lnTo>
                <a:lnTo>
                  <a:pt x="796" y="1407"/>
                </a:lnTo>
                <a:lnTo>
                  <a:pt x="796" y="1407"/>
                </a:lnTo>
                <a:lnTo>
                  <a:pt x="797" y="1407"/>
                </a:lnTo>
                <a:lnTo>
                  <a:pt x="797" y="1407"/>
                </a:lnTo>
                <a:lnTo>
                  <a:pt x="797" y="1407"/>
                </a:lnTo>
                <a:lnTo>
                  <a:pt x="797" y="1407"/>
                </a:lnTo>
                <a:lnTo>
                  <a:pt x="797" y="1407"/>
                </a:lnTo>
                <a:lnTo>
                  <a:pt x="797" y="1407"/>
                </a:lnTo>
                <a:lnTo>
                  <a:pt x="797" y="1407"/>
                </a:lnTo>
                <a:lnTo>
                  <a:pt x="797" y="1407"/>
                </a:lnTo>
                <a:lnTo>
                  <a:pt x="797" y="1407"/>
                </a:lnTo>
                <a:lnTo>
                  <a:pt x="797" y="1407"/>
                </a:lnTo>
                <a:lnTo>
                  <a:pt x="797" y="1407"/>
                </a:lnTo>
                <a:lnTo>
                  <a:pt x="798" y="1407"/>
                </a:lnTo>
                <a:lnTo>
                  <a:pt x="798" y="1407"/>
                </a:lnTo>
                <a:lnTo>
                  <a:pt x="798" y="1407"/>
                </a:lnTo>
                <a:lnTo>
                  <a:pt x="798" y="1407"/>
                </a:lnTo>
                <a:lnTo>
                  <a:pt x="798" y="1407"/>
                </a:lnTo>
                <a:lnTo>
                  <a:pt x="798" y="1407"/>
                </a:lnTo>
                <a:lnTo>
                  <a:pt x="798" y="1407"/>
                </a:lnTo>
                <a:lnTo>
                  <a:pt x="798" y="1407"/>
                </a:lnTo>
                <a:lnTo>
                  <a:pt x="798" y="1407"/>
                </a:lnTo>
                <a:lnTo>
                  <a:pt x="798" y="1407"/>
                </a:lnTo>
                <a:lnTo>
                  <a:pt x="798" y="1407"/>
                </a:lnTo>
                <a:lnTo>
                  <a:pt x="798" y="1407"/>
                </a:lnTo>
                <a:lnTo>
                  <a:pt x="798" y="1407"/>
                </a:lnTo>
                <a:lnTo>
                  <a:pt x="798" y="1407"/>
                </a:lnTo>
                <a:lnTo>
                  <a:pt x="798" y="1407"/>
                </a:lnTo>
                <a:lnTo>
                  <a:pt x="798" y="1407"/>
                </a:lnTo>
                <a:lnTo>
                  <a:pt x="799" y="1407"/>
                </a:lnTo>
                <a:lnTo>
                  <a:pt x="799" y="1407"/>
                </a:lnTo>
                <a:lnTo>
                  <a:pt x="799" y="1407"/>
                </a:lnTo>
                <a:lnTo>
                  <a:pt x="799" y="1407"/>
                </a:lnTo>
                <a:lnTo>
                  <a:pt x="799" y="1407"/>
                </a:lnTo>
                <a:lnTo>
                  <a:pt x="799" y="1407"/>
                </a:lnTo>
                <a:lnTo>
                  <a:pt x="799" y="1407"/>
                </a:lnTo>
                <a:lnTo>
                  <a:pt x="799" y="1407"/>
                </a:lnTo>
                <a:lnTo>
                  <a:pt x="799" y="1407"/>
                </a:lnTo>
                <a:lnTo>
                  <a:pt x="799" y="1407"/>
                </a:lnTo>
                <a:lnTo>
                  <a:pt x="799" y="1407"/>
                </a:lnTo>
                <a:lnTo>
                  <a:pt x="799" y="1407"/>
                </a:lnTo>
                <a:lnTo>
                  <a:pt x="799" y="1407"/>
                </a:lnTo>
                <a:lnTo>
                  <a:pt x="799" y="1407"/>
                </a:lnTo>
                <a:lnTo>
                  <a:pt x="799" y="1407"/>
                </a:lnTo>
                <a:lnTo>
                  <a:pt x="799" y="1407"/>
                </a:lnTo>
                <a:lnTo>
                  <a:pt x="799" y="1407"/>
                </a:lnTo>
                <a:lnTo>
                  <a:pt x="800" y="1407"/>
                </a:lnTo>
                <a:lnTo>
                  <a:pt x="800" y="1407"/>
                </a:lnTo>
                <a:lnTo>
                  <a:pt x="800" y="1407"/>
                </a:lnTo>
                <a:lnTo>
                  <a:pt x="800" y="1407"/>
                </a:lnTo>
                <a:lnTo>
                  <a:pt x="800" y="1407"/>
                </a:lnTo>
                <a:lnTo>
                  <a:pt x="800" y="1407"/>
                </a:lnTo>
                <a:lnTo>
                  <a:pt x="800" y="1407"/>
                </a:lnTo>
                <a:lnTo>
                  <a:pt x="800" y="1407"/>
                </a:lnTo>
                <a:lnTo>
                  <a:pt x="800" y="1407"/>
                </a:lnTo>
                <a:lnTo>
                  <a:pt x="800" y="1407"/>
                </a:lnTo>
                <a:lnTo>
                  <a:pt x="800" y="1407"/>
                </a:lnTo>
                <a:lnTo>
                  <a:pt x="800" y="1407"/>
                </a:lnTo>
                <a:lnTo>
                  <a:pt x="800" y="1407"/>
                </a:lnTo>
                <a:lnTo>
                  <a:pt x="800" y="1407"/>
                </a:lnTo>
                <a:lnTo>
                  <a:pt x="800" y="1407"/>
                </a:lnTo>
                <a:lnTo>
                  <a:pt x="800" y="1407"/>
                </a:lnTo>
                <a:lnTo>
                  <a:pt x="801" y="1407"/>
                </a:lnTo>
                <a:lnTo>
                  <a:pt x="801" y="1407"/>
                </a:lnTo>
                <a:lnTo>
                  <a:pt x="801" y="1407"/>
                </a:lnTo>
                <a:lnTo>
                  <a:pt x="801" y="1407"/>
                </a:lnTo>
                <a:lnTo>
                  <a:pt x="801" y="1407"/>
                </a:lnTo>
                <a:lnTo>
                  <a:pt x="801" y="1407"/>
                </a:lnTo>
                <a:lnTo>
                  <a:pt x="801" y="1407"/>
                </a:lnTo>
                <a:lnTo>
                  <a:pt x="801" y="1407"/>
                </a:lnTo>
                <a:lnTo>
                  <a:pt x="801" y="1407"/>
                </a:lnTo>
                <a:lnTo>
                  <a:pt x="801" y="1407"/>
                </a:lnTo>
                <a:lnTo>
                  <a:pt x="801" y="1407"/>
                </a:lnTo>
                <a:lnTo>
                  <a:pt x="802" y="1407"/>
                </a:lnTo>
                <a:lnTo>
                  <a:pt x="802" y="1407"/>
                </a:lnTo>
                <a:lnTo>
                  <a:pt x="802" y="1407"/>
                </a:lnTo>
                <a:lnTo>
                  <a:pt x="802" y="1407"/>
                </a:lnTo>
                <a:lnTo>
                  <a:pt x="802" y="1407"/>
                </a:lnTo>
                <a:lnTo>
                  <a:pt x="802" y="1407"/>
                </a:lnTo>
                <a:lnTo>
                  <a:pt x="802" y="1407"/>
                </a:lnTo>
                <a:lnTo>
                  <a:pt x="802" y="1407"/>
                </a:lnTo>
                <a:lnTo>
                  <a:pt x="802" y="1407"/>
                </a:lnTo>
                <a:lnTo>
                  <a:pt x="802" y="1407"/>
                </a:lnTo>
                <a:lnTo>
                  <a:pt x="802" y="1407"/>
                </a:lnTo>
                <a:lnTo>
                  <a:pt x="802" y="1407"/>
                </a:lnTo>
                <a:lnTo>
                  <a:pt x="802" y="1407"/>
                </a:lnTo>
                <a:lnTo>
                  <a:pt x="802" y="1407"/>
                </a:lnTo>
                <a:lnTo>
                  <a:pt x="802" y="1407"/>
                </a:lnTo>
                <a:lnTo>
                  <a:pt x="802" y="1407"/>
                </a:lnTo>
                <a:lnTo>
                  <a:pt x="802" y="1407"/>
                </a:lnTo>
                <a:lnTo>
                  <a:pt x="803" y="1407"/>
                </a:lnTo>
                <a:lnTo>
                  <a:pt x="803" y="1407"/>
                </a:lnTo>
                <a:lnTo>
                  <a:pt x="803" y="1407"/>
                </a:lnTo>
                <a:lnTo>
                  <a:pt x="803" y="1407"/>
                </a:lnTo>
                <a:lnTo>
                  <a:pt x="803" y="1407"/>
                </a:lnTo>
                <a:lnTo>
                  <a:pt x="803" y="1407"/>
                </a:lnTo>
                <a:lnTo>
                  <a:pt x="803" y="1407"/>
                </a:lnTo>
                <a:lnTo>
                  <a:pt x="803" y="1407"/>
                </a:lnTo>
                <a:lnTo>
                  <a:pt x="803" y="1407"/>
                </a:lnTo>
                <a:lnTo>
                  <a:pt x="803" y="1407"/>
                </a:lnTo>
                <a:lnTo>
                  <a:pt x="803" y="1407"/>
                </a:lnTo>
                <a:lnTo>
                  <a:pt x="803" y="1407"/>
                </a:lnTo>
                <a:lnTo>
                  <a:pt x="803" y="1407"/>
                </a:lnTo>
                <a:lnTo>
                  <a:pt x="803" y="1407"/>
                </a:lnTo>
                <a:lnTo>
                  <a:pt x="803" y="1407"/>
                </a:lnTo>
                <a:lnTo>
                  <a:pt x="803" y="1407"/>
                </a:lnTo>
                <a:lnTo>
                  <a:pt x="804" y="1407"/>
                </a:lnTo>
                <a:lnTo>
                  <a:pt x="804" y="1407"/>
                </a:lnTo>
                <a:lnTo>
                  <a:pt x="804" y="1407"/>
                </a:lnTo>
                <a:lnTo>
                  <a:pt x="804" y="1407"/>
                </a:lnTo>
                <a:lnTo>
                  <a:pt x="804" y="1407"/>
                </a:lnTo>
                <a:lnTo>
                  <a:pt x="804" y="1407"/>
                </a:lnTo>
                <a:lnTo>
                  <a:pt x="804" y="1407"/>
                </a:lnTo>
                <a:lnTo>
                  <a:pt x="804" y="1407"/>
                </a:lnTo>
                <a:lnTo>
                  <a:pt x="804" y="1407"/>
                </a:lnTo>
                <a:lnTo>
                  <a:pt x="804" y="1407"/>
                </a:lnTo>
                <a:lnTo>
                  <a:pt x="804" y="1407"/>
                </a:lnTo>
                <a:lnTo>
                  <a:pt x="804" y="1407"/>
                </a:lnTo>
                <a:lnTo>
                  <a:pt x="804" y="1407"/>
                </a:lnTo>
                <a:lnTo>
                  <a:pt x="804" y="1407"/>
                </a:lnTo>
                <a:lnTo>
                  <a:pt x="804" y="1407"/>
                </a:lnTo>
                <a:lnTo>
                  <a:pt x="804" y="1407"/>
                </a:lnTo>
                <a:lnTo>
                  <a:pt x="804" y="1407"/>
                </a:lnTo>
                <a:lnTo>
                  <a:pt x="805" y="1407"/>
                </a:lnTo>
                <a:lnTo>
                  <a:pt x="805" y="1407"/>
                </a:lnTo>
                <a:lnTo>
                  <a:pt x="805" y="1407"/>
                </a:lnTo>
                <a:lnTo>
                  <a:pt x="805" y="1407"/>
                </a:lnTo>
                <a:lnTo>
                  <a:pt x="805" y="1407"/>
                </a:lnTo>
                <a:lnTo>
                  <a:pt x="805" y="1408"/>
                </a:lnTo>
                <a:lnTo>
                  <a:pt x="805" y="1408"/>
                </a:lnTo>
                <a:lnTo>
                  <a:pt x="805" y="1408"/>
                </a:lnTo>
                <a:lnTo>
                  <a:pt x="805" y="1408"/>
                </a:lnTo>
                <a:lnTo>
                  <a:pt x="805" y="1408"/>
                </a:lnTo>
                <a:lnTo>
                  <a:pt x="805" y="1408"/>
                </a:lnTo>
                <a:lnTo>
                  <a:pt x="806" y="1408"/>
                </a:lnTo>
                <a:lnTo>
                  <a:pt x="806" y="1408"/>
                </a:lnTo>
                <a:lnTo>
                  <a:pt x="806" y="1408"/>
                </a:lnTo>
                <a:lnTo>
                  <a:pt x="806" y="1408"/>
                </a:lnTo>
                <a:lnTo>
                  <a:pt x="806" y="1408"/>
                </a:lnTo>
                <a:lnTo>
                  <a:pt x="806" y="1408"/>
                </a:lnTo>
                <a:lnTo>
                  <a:pt x="806" y="1408"/>
                </a:lnTo>
                <a:lnTo>
                  <a:pt x="806" y="1408"/>
                </a:lnTo>
                <a:lnTo>
                  <a:pt x="806" y="1408"/>
                </a:lnTo>
                <a:lnTo>
                  <a:pt x="806" y="1408"/>
                </a:lnTo>
                <a:lnTo>
                  <a:pt x="806" y="1408"/>
                </a:lnTo>
                <a:lnTo>
                  <a:pt x="806" y="1408"/>
                </a:lnTo>
                <a:lnTo>
                  <a:pt x="806" y="1408"/>
                </a:lnTo>
                <a:lnTo>
                  <a:pt x="806" y="1408"/>
                </a:lnTo>
                <a:lnTo>
                  <a:pt x="806" y="1408"/>
                </a:lnTo>
                <a:lnTo>
                  <a:pt x="806" y="1408"/>
                </a:lnTo>
                <a:lnTo>
                  <a:pt x="807" y="1408"/>
                </a:lnTo>
                <a:lnTo>
                  <a:pt x="807" y="1408"/>
                </a:lnTo>
                <a:lnTo>
                  <a:pt x="807" y="1408"/>
                </a:lnTo>
                <a:lnTo>
                  <a:pt x="807" y="1408"/>
                </a:lnTo>
                <a:lnTo>
                  <a:pt x="807" y="1408"/>
                </a:lnTo>
                <a:lnTo>
                  <a:pt x="807" y="1408"/>
                </a:lnTo>
                <a:lnTo>
                  <a:pt x="807" y="1408"/>
                </a:lnTo>
                <a:lnTo>
                  <a:pt x="807" y="1408"/>
                </a:lnTo>
                <a:lnTo>
                  <a:pt x="807" y="1408"/>
                </a:lnTo>
                <a:lnTo>
                  <a:pt x="807" y="1408"/>
                </a:lnTo>
                <a:lnTo>
                  <a:pt x="807" y="1408"/>
                </a:lnTo>
                <a:lnTo>
                  <a:pt x="807" y="1408"/>
                </a:lnTo>
                <a:lnTo>
                  <a:pt x="807" y="1408"/>
                </a:lnTo>
                <a:lnTo>
                  <a:pt x="807" y="1408"/>
                </a:lnTo>
                <a:lnTo>
                  <a:pt x="807" y="1408"/>
                </a:lnTo>
                <a:lnTo>
                  <a:pt x="807" y="1408"/>
                </a:lnTo>
                <a:lnTo>
                  <a:pt x="807" y="1408"/>
                </a:lnTo>
                <a:lnTo>
                  <a:pt x="808" y="1408"/>
                </a:lnTo>
                <a:lnTo>
                  <a:pt x="808" y="1408"/>
                </a:lnTo>
                <a:lnTo>
                  <a:pt x="808" y="1408"/>
                </a:lnTo>
                <a:lnTo>
                  <a:pt x="808" y="1408"/>
                </a:lnTo>
                <a:lnTo>
                  <a:pt x="808" y="1408"/>
                </a:lnTo>
                <a:lnTo>
                  <a:pt x="808" y="1408"/>
                </a:lnTo>
                <a:lnTo>
                  <a:pt x="808" y="1408"/>
                </a:lnTo>
                <a:lnTo>
                  <a:pt x="808" y="1408"/>
                </a:lnTo>
                <a:lnTo>
                  <a:pt x="808" y="1408"/>
                </a:lnTo>
                <a:lnTo>
                  <a:pt x="808" y="1408"/>
                </a:lnTo>
                <a:lnTo>
                  <a:pt x="808" y="1408"/>
                </a:lnTo>
                <a:lnTo>
                  <a:pt x="809" y="1408"/>
                </a:lnTo>
                <a:lnTo>
                  <a:pt x="809" y="1408"/>
                </a:lnTo>
                <a:lnTo>
                  <a:pt x="809" y="1408"/>
                </a:lnTo>
                <a:lnTo>
                  <a:pt x="809" y="1408"/>
                </a:lnTo>
                <a:lnTo>
                  <a:pt x="809" y="1408"/>
                </a:lnTo>
                <a:lnTo>
                  <a:pt x="809" y="1408"/>
                </a:lnTo>
                <a:lnTo>
                  <a:pt x="809" y="1408"/>
                </a:lnTo>
                <a:lnTo>
                  <a:pt x="809" y="1408"/>
                </a:lnTo>
                <a:lnTo>
                  <a:pt x="809" y="1408"/>
                </a:lnTo>
                <a:lnTo>
                  <a:pt x="809" y="1408"/>
                </a:lnTo>
                <a:lnTo>
                  <a:pt x="809" y="1408"/>
                </a:lnTo>
                <a:lnTo>
                  <a:pt x="809" y="1408"/>
                </a:lnTo>
                <a:lnTo>
                  <a:pt x="809" y="1408"/>
                </a:lnTo>
                <a:lnTo>
                  <a:pt x="809" y="1408"/>
                </a:lnTo>
                <a:lnTo>
                  <a:pt x="809" y="1408"/>
                </a:lnTo>
                <a:lnTo>
                  <a:pt x="809" y="1408"/>
                </a:lnTo>
                <a:lnTo>
                  <a:pt x="810" y="1408"/>
                </a:lnTo>
                <a:lnTo>
                  <a:pt x="810" y="1408"/>
                </a:lnTo>
                <a:lnTo>
                  <a:pt x="810" y="1408"/>
                </a:lnTo>
                <a:lnTo>
                  <a:pt x="810" y="1408"/>
                </a:lnTo>
                <a:lnTo>
                  <a:pt x="810" y="1408"/>
                </a:lnTo>
                <a:lnTo>
                  <a:pt x="810" y="1408"/>
                </a:lnTo>
                <a:lnTo>
                  <a:pt x="810" y="1408"/>
                </a:lnTo>
                <a:lnTo>
                  <a:pt x="810" y="1408"/>
                </a:lnTo>
                <a:lnTo>
                  <a:pt x="810" y="1408"/>
                </a:lnTo>
                <a:lnTo>
                  <a:pt x="810" y="1408"/>
                </a:lnTo>
                <a:lnTo>
                  <a:pt x="810" y="1408"/>
                </a:lnTo>
                <a:lnTo>
                  <a:pt x="810" y="1408"/>
                </a:lnTo>
                <a:lnTo>
                  <a:pt x="810" y="1408"/>
                </a:lnTo>
                <a:lnTo>
                  <a:pt x="810" y="1408"/>
                </a:lnTo>
                <a:lnTo>
                  <a:pt x="810" y="1408"/>
                </a:lnTo>
                <a:lnTo>
                  <a:pt x="810" y="1408"/>
                </a:lnTo>
                <a:lnTo>
                  <a:pt x="810" y="1408"/>
                </a:lnTo>
                <a:lnTo>
                  <a:pt x="811" y="1408"/>
                </a:lnTo>
                <a:lnTo>
                  <a:pt x="811" y="1408"/>
                </a:lnTo>
                <a:lnTo>
                  <a:pt x="811" y="1408"/>
                </a:lnTo>
                <a:lnTo>
                  <a:pt x="811" y="1408"/>
                </a:lnTo>
                <a:lnTo>
                  <a:pt x="811" y="1408"/>
                </a:lnTo>
                <a:lnTo>
                  <a:pt x="811" y="1408"/>
                </a:lnTo>
                <a:lnTo>
                  <a:pt x="811" y="1408"/>
                </a:lnTo>
                <a:lnTo>
                  <a:pt x="811" y="1408"/>
                </a:lnTo>
                <a:lnTo>
                  <a:pt x="811" y="1408"/>
                </a:lnTo>
                <a:lnTo>
                  <a:pt x="811" y="1408"/>
                </a:lnTo>
                <a:lnTo>
                  <a:pt x="811" y="1408"/>
                </a:lnTo>
                <a:lnTo>
                  <a:pt x="811" y="1408"/>
                </a:lnTo>
                <a:lnTo>
                  <a:pt x="811" y="1408"/>
                </a:lnTo>
                <a:lnTo>
                  <a:pt x="811" y="1408"/>
                </a:lnTo>
                <a:lnTo>
                  <a:pt x="811" y="1408"/>
                </a:lnTo>
                <a:lnTo>
                  <a:pt x="811" y="1408"/>
                </a:lnTo>
                <a:lnTo>
                  <a:pt x="811" y="1408"/>
                </a:lnTo>
                <a:lnTo>
                  <a:pt x="812" y="1408"/>
                </a:lnTo>
                <a:lnTo>
                  <a:pt x="812" y="1408"/>
                </a:lnTo>
                <a:lnTo>
                  <a:pt x="812" y="1408"/>
                </a:lnTo>
                <a:lnTo>
                  <a:pt x="812" y="1408"/>
                </a:lnTo>
                <a:lnTo>
                  <a:pt x="812" y="1408"/>
                </a:lnTo>
                <a:lnTo>
                  <a:pt x="812" y="1408"/>
                </a:lnTo>
                <a:lnTo>
                  <a:pt x="812" y="1408"/>
                </a:lnTo>
                <a:lnTo>
                  <a:pt x="812" y="1408"/>
                </a:lnTo>
                <a:lnTo>
                  <a:pt x="812" y="1408"/>
                </a:lnTo>
                <a:lnTo>
                  <a:pt x="812" y="1408"/>
                </a:lnTo>
                <a:lnTo>
                  <a:pt x="813" y="1408"/>
                </a:lnTo>
                <a:lnTo>
                  <a:pt x="813" y="1408"/>
                </a:lnTo>
                <a:lnTo>
                  <a:pt x="813" y="1408"/>
                </a:lnTo>
                <a:lnTo>
                  <a:pt x="813" y="1408"/>
                </a:lnTo>
                <a:lnTo>
                  <a:pt x="813" y="1408"/>
                </a:lnTo>
                <a:lnTo>
                  <a:pt x="813" y="1408"/>
                </a:lnTo>
                <a:lnTo>
                  <a:pt x="813" y="1408"/>
                </a:lnTo>
                <a:lnTo>
                  <a:pt x="813" y="1408"/>
                </a:lnTo>
                <a:lnTo>
                  <a:pt x="813" y="1408"/>
                </a:lnTo>
                <a:lnTo>
                  <a:pt x="813" y="1408"/>
                </a:lnTo>
                <a:lnTo>
                  <a:pt x="813" y="1408"/>
                </a:lnTo>
                <a:lnTo>
                  <a:pt x="813" y="1408"/>
                </a:lnTo>
                <a:lnTo>
                  <a:pt x="813" y="1408"/>
                </a:lnTo>
                <a:lnTo>
                  <a:pt x="813" y="1408"/>
                </a:lnTo>
                <a:lnTo>
                  <a:pt x="813" y="1408"/>
                </a:lnTo>
                <a:lnTo>
                  <a:pt x="813" y="1408"/>
                </a:lnTo>
                <a:lnTo>
                  <a:pt x="813" y="1408"/>
                </a:lnTo>
                <a:lnTo>
                  <a:pt x="814" y="1408"/>
                </a:lnTo>
                <a:lnTo>
                  <a:pt x="814" y="1408"/>
                </a:lnTo>
                <a:lnTo>
                  <a:pt x="814" y="1408"/>
                </a:lnTo>
                <a:lnTo>
                  <a:pt x="814" y="1408"/>
                </a:lnTo>
                <a:lnTo>
                  <a:pt x="814" y="1408"/>
                </a:lnTo>
                <a:lnTo>
                  <a:pt x="814" y="1408"/>
                </a:lnTo>
                <a:lnTo>
                  <a:pt x="814" y="1408"/>
                </a:lnTo>
                <a:lnTo>
                  <a:pt x="814" y="1408"/>
                </a:lnTo>
                <a:lnTo>
                  <a:pt x="814" y="1408"/>
                </a:lnTo>
                <a:lnTo>
                  <a:pt x="814" y="1408"/>
                </a:lnTo>
                <a:lnTo>
                  <a:pt x="814" y="1408"/>
                </a:lnTo>
                <a:lnTo>
                  <a:pt x="814" y="1408"/>
                </a:lnTo>
                <a:lnTo>
                  <a:pt x="814" y="1408"/>
                </a:lnTo>
                <a:lnTo>
                  <a:pt x="814" y="1408"/>
                </a:lnTo>
                <a:lnTo>
                  <a:pt x="814" y="1408"/>
                </a:lnTo>
                <a:lnTo>
                  <a:pt x="814" y="1408"/>
                </a:lnTo>
                <a:lnTo>
                  <a:pt x="814" y="1408"/>
                </a:lnTo>
                <a:lnTo>
                  <a:pt x="815" y="1408"/>
                </a:lnTo>
                <a:lnTo>
                  <a:pt x="815" y="1408"/>
                </a:lnTo>
                <a:lnTo>
                  <a:pt x="815" y="1408"/>
                </a:lnTo>
                <a:lnTo>
                  <a:pt x="815" y="1408"/>
                </a:lnTo>
                <a:lnTo>
                  <a:pt x="815" y="1408"/>
                </a:lnTo>
                <a:lnTo>
                  <a:pt x="815" y="1408"/>
                </a:lnTo>
                <a:lnTo>
                  <a:pt x="815" y="1408"/>
                </a:lnTo>
                <a:lnTo>
                  <a:pt x="815" y="1408"/>
                </a:lnTo>
                <a:lnTo>
                  <a:pt x="815" y="1408"/>
                </a:lnTo>
                <a:lnTo>
                  <a:pt x="815" y="1408"/>
                </a:lnTo>
                <a:lnTo>
                  <a:pt x="816" y="1408"/>
                </a:lnTo>
                <a:lnTo>
                  <a:pt x="816" y="1408"/>
                </a:lnTo>
                <a:lnTo>
                  <a:pt x="816" y="1408"/>
                </a:lnTo>
                <a:lnTo>
                  <a:pt x="816" y="1408"/>
                </a:lnTo>
                <a:lnTo>
                  <a:pt x="816" y="1408"/>
                </a:lnTo>
                <a:lnTo>
                  <a:pt x="816" y="1408"/>
                </a:lnTo>
                <a:lnTo>
                  <a:pt x="816" y="1408"/>
                </a:lnTo>
                <a:lnTo>
                  <a:pt x="816" y="1408"/>
                </a:lnTo>
                <a:lnTo>
                  <a:pt x="816" y="1408"/>
                </a:lnTo>
                <a:lnTo>
                  <a:pt x="816" y="1408"/>
                </a:lnTo>
                <a:lnTo>
                  <a:pt x="816" y="1408"/>
                </a:lnTo>
                <a:lnTo>
                  <a:pt x="816" y="1408"/>
                </a:lnTo>
                <a:lnTo>
                  <a:pt x="816" y="1408"/>
                </a:lnTo>
                <a:lnTo>
                  <a:pt x="816" y="1408"/>
                </a:lnTo>
                <a:lnTo>
                  <a:pt x="816" y="1408"/>
                </a:lnTo>
                <a:lnTo>
                  <a:pt x="816" y="1408"/>
                </a:lnTo>
                <a:lnTo>
                  <a:pt x="816" y="1408"/>
                </a:lnTo>
                <a:lnTo>
                  <a:pt x="817" y="1408"/>
                </a:lnTo>
                <a:lnTo>
                  <a:pt x="817" y="1408"/>
                </a:lnTo>
                <a:lnTo>
                  <a:pt x="817" y="1408"/>
                </a:lnTo>
                <a:lnTo>
                  <a:pt x="817" y="1408"/>
                </a:lnTo>
                <a:lnTo>
                  <a:pt x="817" y="1408"/>
                </a:lnTo>
                <a:lnTo>
                  <a:pt x="817" y="1408"/>
                </a:lnTo>
                <a:lnTo>
                  <a:pt x="817" y="1408"/>
                </a:lnTo>
                <a:lnTo>
                  <a:pt x="817" y="1408"/>
                </a:lnTo>
                <a:lnTo>
                  <a:pt x="817" y="1408"/>
                </a:lnTo>
                <a:lnTo>
                  <a:pt x="817" y="1408"/>
                </a:lnTo>
                <a:lnTo>
                  <a:pt x="817" y="1408"/>
                </a:lnTo>
                <a:lnTo>
                  <a:pt x="817" y="1408"/>
                </a:lnTo>
                <a:lnTo>
                  <a:pt x="817" y="1408"/>
                </a:lnTo>
                <a:lnTo>
                  <a:pt x="817" y="1408"/>
                </a:lnTo>
                <a:lnTo>
                  <a:pt x="817" y="1409"/>
                </a:lnTo>
                <a:lnTo>
                  <a:pt x="817" y="1409"/>
                </a:lnTo>
                <a:lnTo>
                  <a:pt x="817" y="1409"/>
                </a:lnTo>
                <a:lnTo>
                  <a:pt x="818" y="1409"/>
                </a:lnTo>
                <a:lnTo>
                  <a:pt x="818" y="1409"/>
                </a:lnTo>
                <a:lnTo>
                  <a:pt x="818" y="1409"/>
                </a:lnTo>
                <a:lnTo>
                  <a:pt x="818" y="1409"/>
                </a:lnTo>
                <a:lnTo>
                  <a:pt x="818" y="1409"/>
                </a:lnTo>
                <a:lnTo>
                  <a:pt x="818" y="1409"/>
                </a:lnTo>
                <a:lnTo>
                  <a:pt x="818" y="1409"/>
                </a:lnTo>
                <a:lnTo>
                  <a:pt x="818" y="1409"/>
                </a:lnTo>
                <a:lnTo>
                  <a:pt x="818" y="1409"/>
                </a:lnTo>
                <a:lnTo>
                  <a:pt x="818" y="1409"/>
                </a:lnTo>
                <a:lnTo>
                  <a:pt x="818" y="1409"/>
                </a:lnTo>
                <a:lnTo>
                  <a:pt x="818" y="1409"/>
                </a:lnTo>
                <a:lnTo>
                  <a:pt x="818" y="1409"/>
                </a:lnTo>
                <a:lnTo>
                  <a:pt x="818" y="1409"/>
                </a:lnTo>
                <a:lnTo>
                  <a:pt x="818" y="1409"/>
                </a:lnTo>
                <a:lnTo>
                  <a:pt x="818" y="1409"/>
                </a:lnTo>
                <a:lnTo>
                  <a:pt x="819" y="1409"/>
                </a:lnTo>
                <a:lnTo>
                  <a:pt x="819" y="1409"/>
                </a:lnTo>
                <a:lnTo>
                  <a:pt x="819" y="1409"/>
                </a:lnTo>
                <a:lnTo>
                  <a:pt x="819" y="1409"/>
                </a:lnTo>
                <a:lnTo>
                  <a:pt x="819" y="1409"/>
                </a:lnTo>
                <a:lnTo>
                  <a:pt x="819" y="1409"/>
                </a:lnTo>
                <a:lnTo>
                  <a:pt x="819" y="1409"/>
                </a:lnTo>
                <a:lnTo>
                  <a:pt x="819" y="1409"/>
                </a:lnTo>
                <a:lnTo>
                  <a:pt x="819" y="1409"/>
                </a:lnTo>
                <a:lnTo>
                  <a:pt x="819" y="1409"/>
                </a:lnTo>
                <a:lnTo>
                  <a:pt x="819" y="1409"/>
                </a:lnTo>
                <a:lnTo>
                  <a:pt x="820" y="1409"/>
                </a:lnTo>
                <a:lnTo>
                  <a:pt x="820" y="1409"/>
                </a:lnTo>
                <a:lnTo>
                  <a:pt x="820" y="1409"/>
                </a:lnTo>
                <a:lnTo>
                  <a:pt x="820" y="1409"/>
                </a:lnTo>
                <a:lnTo>
                  <a:pt x="820" y="1409"/>
                </a:lnTo>
                <a:lnTo>
                  <a:pt x="820" y="1409"/>
                </a:lnTo>
                <a:lnTo>
                  <a:pt x="820" y="1409"/>
                </a:lnTo>
                <a:lnTo>
                  <a:pt x="820" y="1409"/>
                </a:lnTo>
                <a:lnTo>
                  <a:pt x="820" y="1409"/>
                </a:lnTo>
                <a:lnTo>
                  <a:pt x="820" y="1409"/>
                </a:lnTo>
                <a:lnTo>
                  <a:pt x="820" y="1409"/>
                </a:lnTo>
                <a:lnTo>
                  <a:pt x="820" y="1409"/>
                </a:lnTo>
                <a:lnTo>
                  <a:pt x="820" y="1409"/>
                </a:lnTo>
                <a:lnTo>
                  <a:pt x="820" y="1409"/>
                </a:lnTo>
                <a:lnTo>
                  <a:pt x="820" y="1409"/>
                </a:lnTo>
                <a:lnTo>
                  <a:pt x="820" y="1409"/>
                </a:lnTo>
                <a:lnTo>
                  <a:pt x="821" y="1409"/>
                </a:lnTo>
                <a:lnTo>
                  <a:pt x="821" y="1409"/>
                </a:lnTo>
                <a:lnTo>
                  <a:pt x="821" y="1409"/>
                </a:lnTo>
                <a:lnTo>
                  <a:pt x="821" y="1409"/>
                </a:lnTo>
                <a:lnTo>
                  <a:pt x="821" y="1409"/>
                </a:lnTo>
                <a:lnTo>
                  <a:pt x="821" y="1409"/>
                </a:lnTo>
                <a:lnTo>
                  <a:pt x="821" y="1409"/>
                </a:lnTo>
                <a:lnTo>
                  <a:pt x="821" y="1409"/>
                </a:lnTo>
                <a:lnTo>
                  <a:pt x="821" y="1409"/>
                </a:lnTo>
                <a:lnTo>
                  <a:pt x="821" y="1409"/>
                </a:lnTo>
                <a:lnTo>
                  <a:pt x="821" y="1409"/>
                </a:lnTo>
                <a:lnTo>
                  <a:pt x="821" y="1409"/>
                </a:lnTo>
                <a:lnTo>
                  <a:pt x="821" y="1409"/>
                </a:lnTo>
                <a:lnTo>
                  <a:pt x="821" y="1409"/>
                </a:lnTo>
                <a:lnTo>
                  <a:pt x="821" y="1409"/>
                </a:lnTo>
                <a:lnTo>
                  <a:pt x="821" y="1409"/>
                </a:lnTo>
                <a:lnTo>
                  <a:pt x="821" y="1409"/>
                </a:lnTo>
                <a:lnTo>
                  <a:pt x="822" y="1409"/>
                </a:lnTo>
                <a:lnTo>
                  <a:pt x="822" y="1409"/>
                </a:lnTo>
                <a:lnTo>
                  <a:pt x="822" y="1409"/>
                </a:lnTo>
                <a:lnTo>
                  <a:pt x="822" y="1409"/>
                </a:lnTo>
                <a:lnTo>
                  <a:pt x="822" y="1409"/>
                </a:lnTo>
                <a:lnTo>
                  <a:pt x="822" y="1409"/>
                </a:lnTo>
                <a:lnTo>
                  <a:pt x="822" y="1409"/>
                </a:lnTo>
                <a:lnTo>
                  <a:pt x="822" y="1409"/>
                </a:lnTo>
                <a:lnTo>
                  <a:pt x="822" y="1409"/>
                </a:lnTo>
                <a:lnTo>
                  <a:pt x="822" y="1409"/>
                </a:lnTo>
                <a:lnTo>
                  <a:pt x="822" y="1409"/>
                </a:lnTo>
                <a:lnTo>
                  <a:pt x="822" y="1409"/>
                </a:lnTo>
                <a:lnTo>
                  <a:pt x="822" y="1409"/>
                </a:lnTo>
                <a:lnTo>
                  <a:pt x="822" y="1409"/>
                </a:lnTo>
                <a:lnTo>
                  <a:pt x="822" y="1409"/>
                </a:lnTo>
                <a:lnTo>
                  <a:pt x="822" y="1409"/>
                </a:lnTo>
                <a:lnTo>
                  <a:pt x="822" y="1409"/>
                </a:lnTo>
                <a:lnTo>
                  <a:pt x="823" y="1409"/>
                </a:lnTo>
                <a:lnTo>
                  <a:pt x="823" y="1409"/>
                </a:lnTo>
                <a:lnTo>
                  <a:pt x="823" y="1409"/>
                </a:lnTo>
                <a:lnTo>
                  <a:pt x="823" y="1409"/>
                </a:lnTo>
                <a:lnTo>
                  <a:pt x="823" y="1409"/>
                </a:lnTo>
                <a:lnTo>
                  <a:pt x="823" y="1409"/>
                </a:lnTo>
                <a:lnTo>
                  <a:pt x="823" y="1409"/>
                </a:lnTo>
                <a:lnTo>
                  <a:pt x="823" y="1409"/>
                </a:lnTo>
                <a:lnTo>
                  <a:pt x="823" y="1409"/>
                </a:lnTo>
                <a:lnTo>
                  <a:pt x="823" y="1409"/>
                </a:lnTo>
                <a:lnTo>
                  <a:pt x="823" y="1409"/>
                </a:lnTo>
                <a:lnTo>
                  <a:pt x="824" y="1409"/>
                </a:lnTo>
                <a:lnTo>
                  <a:pt x="824" y="1409"/>
                </a:lnTo>
                <a:lnTo>
                  <a:pt x="824" y="1409"/>
                </a:lnTo>
                <a:lnTo>
                  <a:pt x="824" y="1409"/>
                </a:lnTo>
                <a:lnTo>
                  <a:pt x="824" y="1409"/>
                </a:lnTo>
                <a:lnTo>
                  <a:pt x="824" y="1409"/>
                </a:lnTo>
                <a:lnTo>
                  <a:pt x="824" y="1409"/>
                </a:lnTo>
                <a:lnTo>
                  <a:pt x="824" y="1409"/>
                </a:lnTo>
                <a:lnTo>
                  <a:pt x="824" y="1409"/>
                </a:lnTo>
                <a:lnTo>
                  <a:pt x="824" y="1409"/>
                </a:lnTo>
                <a:lnTo>
                  <a:pt x="824" y="1409"/>
                </a:lnTo>
                <a:lnTo>
                  <a:pt x="824" y="1409"/>
                </a:lnTo>
                <a:lnTo>
                  <a:pt x="824" y="1409"/>
                </a:lnTo>
                <a:lnTo>
                  <a:pt x="824" y="1409"/>
                </a:lnTo>
                <a:lnTo>
                  <a:pt x="824" y="1409"/>
                </a:lnTo>
                <a:lnTo>
                  <a:pt x="824" y="1409"/>
                </a:lnTo>
                <a:lnTo>
                  <a:pt x="824" y="1409"/>
                </a:lnTo>
                <a:lnTo>
                  <a:pt x="825" y="1409"/>
                </a:lnTo>
                <a:lnTo>
                  <a:pt x="825" y="1409"/>
                </a:lnTo>
                <a:lnTo>
                  <a:pt x="825" y="1409"/>
                </a:lnTo>
                <a:lnTo>
                  <a:pt x="825" y="1409"/>
                </a:lnTo>
                <a:lnTo>
                  <a:pt x="825" y="1409"/>
                </a:lnTo>
                <a:lnTo>
                  <a:pt x="825" y="1409"/>
                </a:lnTo>
                <a:lnTo>
                  <a:pt x="825" y="1409"/>
                </a:lnTo>
                <a:lnTo>
                  <a:pt x="825" y="1409"/>
                </a:lnTo>
                <a:lnTo>
                  <a:pt x="825" y="1409"/>
                </a:lnTo>
                <a:lnTo>
                  <a:pt x="825" y="1409"/>
                </a:lnTo>
                <a:lnTo>
                  <a:pt x="825" y="1409"/>
                </a:lnTo>
                <a:lnTo>
                  <a:pt x="825" y="1409"/>
                </a:lnTo>
                <a:lnTo>
                  <a:pt x="825" y="1409"/>
                </a:lnTo>
                <a:lnTo>
                  <a:pt x="825" y="1409"/>
                </a:lnTo>
                <a:lnTo>
                  <a:pt x="825" y="1409"/>
                </a:lnTo>
                <a:lnTo>
                  <a:pt x="825" y="1409"/>
                </a:lnTo>
                <a:lnTo>
                  <a:pt x="826" y="1409"/>
                </a:lnTo>
                <a:lnTo>
                  <a:pt x="826" y="1409"/>
                </a:lnTo>
                <a:lnTo>
                  <a:pt x="826" y="1409"/>
                </a:lnTo>
                <a:lnTo>
                  <a:pt x="826" y="1409"/>
                </a:lnTo>
                <a:lnTo>
                  <a:pt x="826" y="1409"/>
                </a:lnTo>
                <a:lnTo>
                  <a:pt x="826" y="1409"/>
                </a:lnTo>
                <a:lnTo>
                  <a:pt x="826" y="1409"/>
                </a:lnTo>
                <a:lnTo>
                  <a:pt x="826" y="1409"/>
                </a:lnTo>
                <a:lnTo>
                  <a:pt x="826" y="1409"/>
                </a:lnTo>
                <a:lnTo>
                  <a:pt x="826" y="1409"/>
                </a:lnTo>
                <a:lnTo>
                  <a:pt x="826" y="1409"/>
                </a:lnTo>
                <a:lnTo>
                  <a:pt x="827" y="1409"/>
                </a:lnTo>
                <a:lnTo>
                  <a:pt x="827" y="1409"/>
                </a:lnTo>
                <a:lnTo>
                  <a:pt x="827" y="1409"/>
                </a:lnTo>
                <a:lnTo>
                  <a:pt x="827" y="1409"/>
                </a:lnTo>
                <a:lnTo>
                  <a:pt x="827" y="1409"/>
                </a:lnTo>
                <a:lnTo>
                  <a:pt x="827" y="1409"/>
                </a:lnTo>
                <a:lnTo>
                  <a:pt x="827" y="1409"/>
                </a:lnTo>
                <a:lnTo>
                  <a:pt x="827" y="1409"/>
                </a:lnTo>
                <a:lnTo>
                  <a:pt x="827" y="1409"/>
                </a:lnTo>
                <a:lnTo>
                  <a:pt x="827" y="1409"/>
                </a:lnTo>
                <a:lnTo>
                  <a:pt x="827" y="1409"/>
                </a:lnTo>
                <a:lnTo>
                  <a:pt x="827" y="1409"/>
                </a:lnTo>
                <a:lnTo>
                  <a:pt x="827" y="1409"/>
                </a:lnTo>
                <a:lnTo>
                  <a:pt x="827" y="1409"/>
                </a:lnTo>
                <a:lnTo>
                  <a:pt x="827" y="1409"/>
                </a:lnTo>
                <a:lnTo>
                  <a:pt x="827" y="1409"/>
                </a:lnTo>
                <a:lnTo>
                  <a:pt x="828" y="1409"/>
                </a:lnTo>
                <a:lnTo>
                  <a:pt x="828" y="1409"/>
                </a:lnTo>
                <a:lnTo>
                  <a:pt x="828" y="1409"/>
                </a:lnTo>
                <a:lnTo>
                  <a:pt x="828" y="1409"/>
                </a:lnTo>
                <a:lnTo>
                  <a:pt x="828" y="1409"/>
                </a:lnTo>
                <a:lnTo>
                  <a:pt x="828" y="1409"/>
                </a:lnTo>
                <a:lnTo>
                  <a:pt x="828" y="1409"/>
                </a:lnTo>
                <a:lnTo>
                  <a:pt x="828" y="1409"/>
                </a:lnTo>
                <a:lnTo>
                  <a:pt x="828" y="1409"/>
                </a:lnTo>
                <a:lnTo>
                  <a:pt x="828" y="1409"/>
                </a:lnTo>
                <a:lnTo>
                  <a:pt x="828" y="1409"/>
                </a:lnTo>
                <a:lnTo>
                  <a:pt x="828" y="1409"/>
                </a:lnTo>
                <a:lnTo>
                  <a:pt x="828" y="1409"/>
                </a:lnTo>
                <a:lnTo>
                  <a:pt x="828" y="1409"/>
                </a:lnTo>
                <a:lnTo>
                  <a:pt x="828" y="1409"/>
                </a:lnTo>
                <a:lnTo>
                  <a:pt x="828" y="1409"/>
                </a:lnTo>
                <a:lnTo>
                  <a:pt x="828" y="1409"/>
                </a:lnTo>
                <a:lnTo>
                  <a:pt x="829" y="1409"/>
                </a:lnTo>
                <a:lnTo>
                  <a:pt x="829" y="1409"/>
                </a:lnTo>
                <a:lnTo>
                  <a:pt x="829" y="1409"/>
                </a:lnTo>
                <a:lnTo>
                  <a:pt x="829" y="1409"/>
                </a:lnTo>
                <a:lnTo>
                  <a:pt x="829" y="1409"/>
                </a:lnTo>
                <a:lnTo>
                  <a:pt x="829" y="1409"/>
                </a:lnTo>
                <a:lnTo>
                  <a:pt x="829" y="1409"/>
                </a:lnTo>
                <a:lnTo>
                  <a:pt x="829" y="1409"/>
                </a:lnTo>
                <a:lnTo>
                  <a:pt x="829" y="1409"/>
                </a:lnTo>
                <a:lnTo>
                  <a:pt x="829" y="1409"/>
                </a:lnTo>
                <a:lnTo>
                  <a:pt x="829" y="1409"/>
                </a:lnTo>
                <a:lnTo>
                  <a:pt x="829" y="1409"/>
                </a:lnTo>
                <a:lnTo>
                  <a:pt x="829" y="1409"/>
                </a:lnTo>
                <a:lnTo>
                  <a:pt x="829" y="1409"/>
                </a:lnTo>
                <a:lnTo>
                  <a:pt x="829" y="1409"/>
                </a:lnTo>
                <a:lnTo>
                  <a:pt x="829" y="1409"/>
                </a:lnTo>
                <a:lnTo>
                  <a:pt x="829" y="1409"/>
                </a:lnTo>
                <a:lnTo>
                  <a:pt x="830" y="1409"/>
                </a:lnTo>
                <a:lnTo>
                  <a:pt x="830" y="1409"/>
                </a:lnTo>
                <a:lnTo>
                  <a:pt x="830" y="1409"/>
                </a:lnTo>
                <a:lnTo>
                  <a:pt x="830" y="1409"/>
                </a:lnTo>
                <a:lnTo>
                  <a:pt x="830" y="1409"/>
                </a:lnTo>
                <a:lnTo>
                  <a:pt x="830" y="1409"/>
                </a:lnTo>
                <a:lnTo>
                  <a:pt x="830" y="1409"/>
                </a:lnTo>
                <a:lnTo>
                  <a:pt x="830" y="1409"/>
                </a:lnTo>
                <a:lnTo>
                  <a:pt x="830" y="1409"/>
                </a:lnTo>
                <a:lnTo>
                  <a:pt x="830" y="1409"/>
                </a:lnTo>
                <a:lnTo>
                  <a:pt x="831" y="1409"/>
                </a:lnTo>
                <a:lnTo>
                  <a:pt x="831" y="1409"/>
                </a:lnTo>
                <a:lnTo>
                  <a:pt x="831" y="1409"/>
                </a:lnTo>
                <a:lnTo>
                  <a:pt x="831" y="1409"/>
                </a:lnTo>
                <a:lnTo>
                  <a:pt x="831" y="1409"/>
                </a:lnTo>
                <a:lnTo>
                  <a:pt x="831" y="1409"/>
                </a:lnTo>
                <a:lnTo>
                  <a:pt x="831" y="1409"/>
                </a:lnTo>
                <a:lnTo>
                  <a:pt x="831" y="1409"/>
                </a:lnTo>
                <a:lnTo>
                  <a:pt x="831" y="1409"/>
                </a:lnTo>
                <a:lnTo>
                  <a:pt x="831" y="1409"/>
                </a:lnTo>
                <a:lnTo>
                  <a:pt x="831" y="1409"/>
                </a:lnTo>
                <a:lnTo>
                  <a:pt x="831" y="1409"/>
                </a:lnTo>
                <a:lnTo>
                  <a:pt x="831" y="1409"/>
                </a:lnTo>
                <a:lnTo>
                  <a:pt x="831" y="1409"/>
                </a:lnTo>
                <a:lnTo>
                  <a:pt x="831" y="1409"/>
                </a:lnTo>
                <a:lnTo>
                  <a:pt x="831" y="1409"/>
                </a:lnTo>
                <a:lnTo>
                  <a:pt x="831" y="1409"/>
                </a:lnTo>
                <a:lnTo>
                  <a:pt x="832" y="1409"/>
                </a:lnTo>
                <a:lnTo>
                  <a:pt x="832" y="1409"/>
                </a:lnTo>
                <a:lnTo>
                  <a:pt x="832" y="1409"/>
                </a:lnTo>
                <a:lnTo>
                  <a:pt x="832" y="1410"/>
                </a:lnTo>
                <a:lnTo>
                  <a:pt x="832" y="1410"/>
                </a:lnTo>
                <a:lnTo>
                  <a:pt x="832" y="1410"/>
                </a:lnTo>
                <a:lnTo>
                  <a:pt x="832" y="1410"/>
                </a:lnTo>
                <a:lnTo>
                  <a:pt x="832" y="1410"/>
                </a:lnTo>
                <a:lnTo>
                  <a:pt x="832" y="1410"/>
                </a:lnTo>
                <a:lnTo>
                  <a:pt x="832" y="1410"/>
                </a:lnTo>
                <a:lnTo>
                  <a:pt x="832" y="1410"/>
                </a:lnTo>
                <a:lnTo>
                  <a:pt x="832" y="1410"/>
                </a:lnTo>
                <a:lnTo>
                  <a:pt x="832" y="1410"/>
                </a:lnTo>
                <a:lnTo>
                  <a:pt x="832" y="1410"/>
                </a:lnTo>
                <a:lnTo>
                  <a:pt x="832" y="1410"/>
                </a:lnTo>
                <a:lnTo>
                  <a:pt x="832" y="1410"/>
                </a:lnTo>
                <a:lnTo>
                  <a:pt x="832" y="1410"/>
                </a:lnTo>
                <a:lnTo>
                  <a:pt x="833" y="1410"/>
                </a:lnTo>
                <a:lnTo>
                  <a:pt x="833" y="1410"/>
                </a:lnTo>
                <a:lnTo>
                  <a:pt x="833" y="1410"/>
                </a:lnTo>
                <a:lnTo>
                  <a:pt x="833" y="1410"/>
                </a:lnTo>
                <a:lnTo>
                  <a:pt x="833" y="1410"/>
                </a:lnTo>
                <a:lnTo>
                  <a:pt x="833" y="1410"/>
                </a:lnTo>
                <a:lnTo>
                  <a:pt x="833" y="1410"/>
                </a:lnTo>
                <a:lnTo>
                  <a:pt x="833" y="1410"/>
                </a:lnTo>
                <a:lnTo>
                  <a:pt x="833" y="1410"/>
                </a:lnTo>
                <a:lnTo>
                  <a:pt x="833" y="1410"/>
                </a:lnTo>
                <a:lnTo>
                  <a:pt x="834" y="1410"/>
                </a:lnTo>
                <a:lnTo>
                  <a:pt x="834" y="1410"/>
                </a:lnTo>
                <a:lnTo>
                  <a:pt x="834" y="1410"/>
                </a:lnTo>
                <a:lnTo>
                  <a:pt x="834" y="1410"/>
                </a:lnTo>
                <a:lnTo>
                  <a:pt x="834" y="1410"/>
                </a:lnTo>
                <a:lnTo>
                  <a:pt x="834" y="1410"/>
                </a:lnTo>
                <a:lnTo>
                  <a:pt x="834" y="1410"/>
                </a:lnTo>
                <a:lnTo>
                  <a:pt x="834" y="1410"/>
                </a:lnTo>
                <a:lnTo>
                  <a:pt x="834" y="1410"/>
                </a:lnTo>
                <a:lnTo>
                  <a:pt x="834" y="1410"/>
                </a:lnTo>
                <a:lnTo>
                  <a:pt x="834" y="1410"/>
                </a:lnTo>
                <a:lnTo>
                  <a:pt x="834" y="1410"/>
                </a:lnTo>
                <a:lnTo>
                  <a:pt x="834" y="1410"/>
                </a:lnTo>
                <a:lnTo>
                  <a:pt x="834" y="1410"/>
                </a:lnTo>
                <a:lnTo>
                  <a:pt x="834" y="1410"/>
                </a:lnTo>
                <a:lnTo>
                  <a:pt x="834" y="1410"/>
                </a:lnTo>
                <a:lnTo>
                  <a:pt x="834" y="1410"/>
                </a:lnTo>
                <a:lnTo>
                  <a:pt x="835" y="1410"/>
                </a:lnTo>
                <a:lnTo>
                  <a:pt x="835" y="1410"/>
                </a:lnTo>
                <a:lnTo>
                  <a:pt x="835" y="1410"/>
                </a:lnTo>
                <a:lnTo>
                  <a:pt x="835" y="1410"/>
                </a:lnTo>
                <a:lnTo>
                  <a:pt x="835" y="1410"/>
                </a:lnTo>
                <a:lnTo>
                  <a:pt x="835" y="1410"/>
                </a:lnTo>
                <a:lnTo>
                  <a:pt x="835" y="1410"/>
                </a:lnTo>
                <a:lnTo>
                  <a:pt x="835" y="1410"/>
                </a:lnTo>
                <a:lnTo>
                  <a:pt x="835" y="1410"/>
                </a:lnTo>
                <a:lnTo>
                  <a:pt x="835" y="1410"/>
                </a:lnTo>
                <a:lnTo>
                  <a:pt x="835" y="1410"/>
                </a:lnTo>
                <a:lnTo>
                  <a:pt x="835" y="1410"/>
                </a:lnTo>
                <a:lnTo>
                  <a:pt x="835" y="1410"/>
                </a:lnTo>
                <a:lnTo>
                  <a:pt x="835" y="1410"/>
                </a:lnTo>
                <a:lnTo>
                  <a:pt x="835" y="1410"/>
                </a:lnTo>
                <a:lnTo>
                  <a:pt x="835" y="1410"/>
                </a:lnTo>
                <a:lnTo>
                  <a:pt x="835" y="1410"/>
                </a:lnTo>
                <a:lnTo>
                  <a:pt x="836" y="1410"/>
                </a:lnTo>
                <a:lnTo>
                  <a:pt x="836" y="1410"/>
                </a:lnTo>
                <a:lnTo>
                  <a:pt x="836" y="1410"/>
                </a:lnTo>
                <a:lnTo>
                  <a:pt x="836" y="1410"/>
                </a:lnTo>
                <a:lnTo>
                  <a:pt x="836" y="1410"/>
                </a:lnTo>
                <a:lnTo>
                  <a:pt x="836" y="1410"/>
                </a:lnTo>
                <a:lnTo>
                  <a:pt x="836" y="1410"/>
                </a:lnTo>
                <a:lnTo>
                  <a:pt x="836" y="1410"/>
                </a:lnTo>
                <a:lnTo>
                  <a:pt x="836" y="1410"/>
                </a:lnTo>
                <a:lnTo>
                  <a:pt x="836" y="1410"/>
                </a:lnTo>
                <a:lnTo>
                  <a:pt x="836" y="1410"/>
                </a:lnTo>
                <a:lnTo>
                  <a:pt x="836" y="1410"/>
                </a:lnTo>
                <a:lnTo>
                  <a:pt x="836" y="1410"/>
                </a:lnTo>
                <a:lnTo>
                  <a:pt x="836" y="1410"/>
                </a:lnTo>
                <a:lnTo>
                  <a:pt x="836" y="1410"/>
                </a:lnTo>
                <a:lnTo>
                  <a:pt x="836" y="1410"/>
                </a:lnTo>
                <a:lnTo>
                  <a:pt x="837" y="1410"/>
                </a:lnTo>
                <a:lnTo>
                  <a:pt x="837" y="1410"/>
                </a:lnTo>
                <a:lnTo>
                  <a:pt x="837" y="1410"/>
                </a:lnTo>
                <a:lnTo>
                  <a:pt x="837" y="1410"/>
                </a:lnTo>
                <a:lnTo>
                  <a:pt x="837" y="1410"/>
                </a:lnTo>
                <a:lnTo>
                  <a:pt x="837" y="1410"/>
                </a:lnTo>
                <a:lnTo>
                  <a:pt x="837" y="1410"/>
                </a:lnTo>
                <a:lnTo>
                  <a:pt x="837" y="1410"/>
                </a:lnTo>
                <a:lnTo>
                  <a:pt x="837" y="1410"/>
                </a:lnTo>
                <a:lnTo>
                  <a:pt x="837" y="1410"/>
                </a:lnTo>
                <a:lnTo>
                  <a:pt x="837" y="1410"/>
                </a:lnTo>
                <a:lnTo>
                  <a:pt x="838" y="1410"/>
                </a:lnTo>
                <a:lnTo>
                  <a:pt x="838" y="1410"/>
                </a:lnTo>
                <a:lnTo>
                  <a:pt x="838" y="1410"/>
                </a:lnTo>
                <a:lnTo>
                  <a:pt x="838" y="1410"/>
                </a:lnTo>
                <a:lnTo>
                  <a:pt x="838" y="1410"/>
                </a:lnTo>
                <a:lnTo>
                  <a:pt x="838" y="1410"/>
                </a:lnTo>
                <a:lnTo>
                  <a:pt x="838" y="1410"/>
                </a:lnTo>
                <a:lnTo>
                  <a:pt x="838" y="1410"/>
                </a:lnTo>
                <a:lnTo>
                  <a:pt x="838" y="1410"/>
                </a:lnTo>
                <a:lnTo>
                  <a:pt x="838" y="1410"/>
                </a:lnTo>
                <a:lnTo>
                  <a:pt x="838" y="1410"/>
                </a:lnTo>
                <a:lnTo>
                  <a:pt x="838" y="1410"/>
                </a:lnTo>
                <a:lnTo>
                  <a:pt x="838" y="1410"/>
                </a:lnTo>
                <a:lnTo>
                  <a:pt x="838" y="1410"/>
                </a:lnTo>
                <a:lnTo>
                  <a:pt x="838" y="1410"/>
                </a:lnTo>
                <a:lnTo>
                  <a:pt x="838" y="1410"/>
                </a:lnTo>
                <a:lnTo>
                  <a:pt x="839" y="1410"/>
                </a:lnTo>
                <a:lnTo>
                  <a:pt x="839" y="1410"/>
                </a:lnTo>
                <a:lnTo>
                  <a:pt x="839" y="1410"/>
                </a:lnTo>
                <a:lnTo>
                  <a:pt x="839" y="1410"/>
                </a:lnTo>
                <a:lnTo>
                  <a:pt x="839" y="1410"/>
                </a:lnTo>
                <a:lnTo>
                  <a:pt x="839" y="1410"/>
                </a:lnTo>
                <a:lnTo>
                  <a:pt x="839" y="1410"/>
                </a:lnTo>
                <a:lnTo>
                  <a:pt x="839" y="1410"/>
                </a:lnTo>
                <a:lnTo>
                  <a:pt x="839" y="1410"/>
                </a:lnTo>
                <a:lnTo>
                  <a:pt x="839" y="1410"/>
                </a:lnTo>
                <a:lnTo>
                  <a:pt x="839" y="1410"/>
                </a:lnTo>
                <a:lnTo>
                  <a:pt x="839" y="1410"/>
                </a:lnTo>
                <a:lnTo>
                  <a:pt x="839" y="1410"/>
                </a:lnTo>
                <a:lnTo>
                  <a:pt x="839" y="1410"/>
                </a:lnTo>
                <a:lnTo>
                  <a:pt x="839" y="1410"/>
                </a:lnTo>
                <a:lnTo>
                  <a:pt x="839" y="1410"/>
                </a:lnTo>
                <a:lnTo>
                  <a:pt x="839" y="1410"/>
                </a:lnTo>
                <a:lnTo>
                  <a:pt x="840" y="1410"/>
                </a:lnTo>
                <a:lnTo>
                  <a:pt x="840" y="1410"/>
                </a:lnTo>
                <a:lnTo>
                  <a:pt x="840" y="1410"/>
                </a:lnTo>
                <a:lnTo>
                  <a:pt x="840" y="1410"/>
                </a:lnTo>
                <a:lnTo>
                  <a:pt x="840" y="1410"/>
                </a:lnTo>
                <a:lnTo>
                  <a:pt x="840" y="1410"/>
                </a:lnTo>
                <a:lnTo>
                  <a:pt x="840" y="1410"/>
                </a:lnTo>
                <a:lnTo>
                  <a:pt x="840" y="1410"/>
                </a:lnTo>
                <a:lnTo>
                  <a:pt x="840" y="1410"/>
                </a:lnTo>
                <a:lnTo>
                  <a:pt x="840" y="1410"/>
                </a:lnTo>
                <a:lnTo>
                  <a:pt x="840" y="1410"/>
                </a:lnTo>
                <a:lnTo>
                  <a:pt x="840" y="1410"/>
                </a:lnTo>
                <a:lnTo>
                  <a:pt x="840" y="1410"/>
                </a:lnTo>
                <a:lnTo>
                  <a:pt x="840" y="1410"/>
                </a:lnTo>
                <a:lnTo>
                  <a:pt x="840" y="1410"/>
                </a:lnTo>
                <a:lnTo>
                  <a:pt x="840" y="1410"/>
                </a:lnTo>
                <a:lnTo>
                  <a:pt x="840" y="1410"/>
                </a:lnTo>
                <a:lnTo>
                  <a:pt x="841" y="1410"/>
                </a:lnTo>
                <a:lnTo>
                  <a:pt x="841" y="1410"/>
                </a:lnTo>
                <a:lnTo>
                  <a:pt x="841" y="1410"/>
                </a:lnTo>
                <a:lnTo>
                  <a:pt x="841" y="1410"/>
                </a:lnTo>
                <a:lnTo>
                  <a:pt x="841" y="1410"/>
                </a:lnTo>
                <a:lnTo>
                  <a:pt x="841" y="1410"/>
                </a:lnTo>
                <a:lnTo>
                  <a:pt x="841" y="1410"/>
                </a:lnTo>
                <a:lnTo>
                  <a:pt x="841" y="1410"/>
                </a:lnTo>
                <a:lnTo>
                  <a:pt x="841" y="1410"/>
                </a:lnTo>
                <a:lnTo>
                  <a:pt x="841" y="1410"/>
                </a:lnTo>
                <a:lnTo>
                  <a:pt x="841" y="1410"/>
                </a:lnTo>
                <a:lnTo>
                  <a:pt x="842" y="1410"/>
                </a:lnTo>
                <a:lnTo>
                  <a:pt x="842" y="1410"/>
                </a:lnTo>
                <a:lnTo>
                  <a:pt x="842" y="1410"/>
                </a:lnTo>
                <a:lnTo>
                  <a:pt x="842" y="1410"/>
                </a:lnTo>
                <a:lnTo>
                  <a:pt x="842" y="1410"/>
                </a:lnTo>
                <a:lnTo>
                  <a:pt x="842" y="1410"/>
                </a:lnTo>
                <a:lnTo>
                  <a:pt x="842" y="1410"/>
                </a:lnTo>
                <a:lnTo>
                  <a:pt x="842" y="1410"/>
                </a:lnTo>
                <a:lnTo>
                  <a:pt x="842" y="1410"/>
                </a:lnTo>
                <a:lnTo>
                  <a:pt x="842" y="1410"/>
                </a:lnTo>
                <a:lnTo>
                  <a:pt x="842" y="1410"/>
                </a:lnTo>
                <a:lnTo>
                  <a:pt x="842" y="1410"/>
                </a:lnTo>
                <a:lnTo>
                  <a:pt x="842" y="1410"/>
                </a:lnTo>
                <a:lnTo>
                  <a:pt x="842" y="1410"/>
                </a:lnTo>
                <a:lnTo>
                  <a:pt x="842" y="1410"/>
                </a:lnTo>
                <a:lnTo>
                  <a:pt x="842" y="1410"/>
                </a:lnTo>
                <a:lnTo>
                  <a:pt x="843" y="1410"/>
                </a:lnTo>
                <a:lnTo>
                  <a:pt x="843" y="1410"/>
                </a:lnTo>
                <a:lnTo>
                  <a:pt x="843" y="1411"/>
                </a:lnTo>
                <a:lnTo>
                  <a:pt x="843" y="1411"/>
                </a:lnTo>
                <a:lnTo>
                  <a:pt x="843" y="1411"/>
                </a:lnTo>
                <a:lnTo>
                  <a:pt x="843" y="1411"/>
                </a:lnTo>
                <a:lnTo>
                  <a:pt x="843" y="1411"/>
                </a:lnTo>
                <a:lnTo>
                  <a:pt x="843" y="1411"/>
                </a:lnTo>
                <a:lnTo>
                  <a:pt x="843" y="1411"/>
                </a:lnTo>
                <a:lnTo>
                  <a:pt x="843" y="1411"/>
                </a:lnTo>
                <a:lnTo>
                  <a:pt x="843" y="1411"/>
                </a:lnTo>
                <a:lnTo>
                  <a:pt x="843" y="1411"/>
                </a:lnTo>
                <a:lnTo>
                  <a:pt x="843" y="1411"/>
                </a:lnTo>
                <a:lnTo>
                  <a:pt x="843" y="1411"/>
                </a:lnTo>
                <a:lnTo>
                  <a:pt x="843" y="1411"/>
                </a:lnTo>
                <a:lnTo>
                  <a:pt x="843" y="1411"/>
                </a:lnTo>
                <a:lnTo>
                  <a:pt x="843" y="1411"/>
                </a:lnTo>
                <a:lnTo>
                  <a:pt x="844" y="1411"/>
                </a:lnTo>
                <a:lnTo>
                  <a:pt x="844" y="1411"/>
                </a:lnTo>
                <a:lnTo>
                  <a:pt x="844" y="1411"/>
                </a:lnTo>
                <a:lnTo>
                  <a:pt x="844" y="1411"/>
                </a:lnTo>
                <a:lnTo>
                  <a:pt x="844" y="1411"/>
                </a:lnTo>
                <a:lnTo>
                  <a:pt x="844" y="1411"/>
                </a:lnTo>
                <a:lnTo>
                  <a:pt x="844" y="1411"/>
                </a:lnTo>
                <a:lnTo>
                  <a:pt x="844" y="1411"/>
                </a:lnTo>
                <a:lnTo>
                  <a:pt x="844" y="1411"/>
                </a:lnTo>
                <a:lnTo>
                  <a:pt x="844" y="1411"/>
                </a:lnTo>
                <a:lnTo>
                  <a:pt x="844" y="1411"/>
                </a:lnTo>
                <a:lnTo>
                  <a:pt x="845" y="1411"/>
                </a:lnTo>
                <a:lnTo>
                  <a:pt x="845" y="1411"/>
                </a:lnTo>
                <a:lnTo>
                  <a:pt x="845" y="1411"/>
                </a:lnTo>
                <a:lnTo>
                  <a:pt x="845" y="1411"/>
                </a:lnTo>
                <a:lnTo>
                  <a:pt x="845" y="1411"/>
                </a:lnTo>
                <a:lnTo>
                  <a:pt x="845" y="1411"/>
                </a:lnTo>
                <a:lnTo>
                  <a:pt x="845" y="1411"/>
                </a:lnTo>
                <a:lnTo>
                  <a:pt x="845" y="1411"/>
                </a:lnTo>
                <a:lnTo>
                  <a:pt x="845" y="1411"/>
                </a:lnTo>
                <a:lnTo>
                  <a:pt x="845" y="1411"/>
                </a:lnTo>
                <a:lnTo>
                  <a:pt x="845" y="1411"/>
                </a:lnTo>
                <a:lnTo>
                  <a:pt x="845" y="1411"/>
                </a:lnTo>
                <a:lnTo>
                  <a:pt x="845" y="1411"/>
                </a:lnTo>
                <a:lnTo>
                  <a:pt x="845" y="1411"/>
                </a:lnTo>
                <a:lnTo>
                  <a:pt x="845" y="1411"/>
                </a:lnTo>
                <a:lnTo>
                  <a:pt x="845" y="1411"/>
                </a:lnTo>
                <a:lnTo>
                  <a:pt x="846" y="1411"/>
                </a:lnTo>
                <a:lnTo>
                  <a:pt x="846" y="1411"/>
                </a:lnTo>
                <a:lnTo>
                  <a:pt x="846" y="1411"/>
                </a:lnTo>
                <a:lnTo>
                  <a:pt x="846" y="1411"/>
                </a:lnTo>
                <a:lnTo>
                  <a:pt x="846" y="1411"/>
                </a:lnTo>
                <a:lnTo>
                  <a:pt x="846" y="1411"/>
                </a:lnTo>
                <a:lnTo>
                  <a:pt x="846" y="1411"/>
                </a:lnTo>
                <a:lnTo>
                  <a:pt x="846" y="1411"/>
                </a:lnTo>
                <a:lnTo>
                  <a:pt x="846" y="1411"/>
                </a:lnTo>
                <a:lnTo>
                  <a:pt x="846" y="1411"/>
                </a:lnTo>
                <a:lnTo>
                  <a:pt x="846" y="1411"/>
                </a:lnTo>
                <a:lnTo>
                  <a:pt x="846" y="1411"/>
                </a:lnTo>
                <a:lnTo>
                  <a:pt x="846" y="1411"/>
                </a:lnTo>
                <a:lnTo>
                  <a:pt x="846" y="1411"/>
                </a:lnTo>
                <a:lnTo>
                  <a:pt x="846" y="1411"/>
                </a:lnTo>
                <a:lnTo>
                  <a:pt x="846" y="1411"/>
                </a:lnTo>
                <a:lnTo>
                  <a:pt x="846" y="1411"/>
                </a:lnTo>
                <a:lnTo>
                  <a:pt x="847" y="1411"/>
                </a:lnTo>
                <a:lnTo>
                  <a:pt x="847" y="1411"/>
                </a:lnTo>
                <a:lnTo>
                  <a:pt x="847" y="1411"/>
                </a:lnTo>
                <a:lnTo>
                  <a:pt x="847" y="1411"/>
                </a:lnTo>
                <a:lnTo>
                  <a:pt x="847" y="1411"/>
                </a:lnTo>
                <a:lnTo>
                  <a:pt x="847" y="1411"/>
                </a:lnTo>
                <a:lnTo>
                  <a:pt x="847" y="1411"/>
                </a:lnTo>
                <a:lnTo>
                  <a:pt x="847" y="1411"/>
                </a:lnTo>
                <a:lnTo>
                  <a:pt x="847" y="1411"/>
                </a:lnTo>
                <a:lnTo>
                  <a:pt x="847" y="1411"/>
                </a:lnTo>
                <a:lnTo>
                  <a:pt x="847" y="1411"/>
                </a:lnTo>
                <a:lnTo>
                  <a:pt x="847" y="1411"/>
                </a:lnTo>
                <a:lnTo>
                  <a:pt x="847" y="1411"/>
                </a:lnTo>
                <a:lnTo>
                  <a:pt x="847" y="1411"/>
                </a:lnTo>
                <a:lnTo>
                  <a:pt x="847" y="1411"/>
                </a:lnTo>
                <a:lnTo>
                  <a:pt x="847" y="1411"/>
                </a:lnTo>
                <a:lnTo>
                  <a:pt x="848" y="1411"/>
                </a:lnTo>
                <a:lnTo>
                  <a:pt x="848" y="1411"/>
                </a:lnTo>
                <a:lnTo>
                  <a:pt x="848" y="1411"/>
                </a:lnTo>
                <a:lnTo>
                  <a:pt x="848" y="1411"/>
                </a:lnTo>
                <a:lnTo>
                  <a:pt x="848" y="1411"/>
                </a:lnTo>
                <a:lnTo>
                  <a:pt x="848" y="1411"/>
                </a:lnTo>
                <a:lnTo>
                  <a:pt x="848" y="1411"/>
                </a:lnTo>
                <a:lnTo>
                  <a:pt x="848" y="1411"/>
                </a:lnTo>
                <a:lnTo>
                  <a:pt x="848" y="1411"/>
                </a:lnTo>
                <a:lnTo>
                  <a:pt x="848" y="1411"/>
                </a:lnTo>
                <a:lnTo>
                  <a:pt x="848" y="1411"/>
                </a:lnTo>
                <a:lnTo>
                  <a:pt x="849" y="1411"/>
                </a:lnTo>
                <a:lnTo>
                  <a:pt x="849" y="1411"/>
                </a:lnTo>
                <a:lnTo>
                  <a:pt x="849" y="1411"/>
                </a:lnTo>
                <a:lnTo>
                  <a:pt x="849" y="1411"/>
                </a:lnTo>
                <a:lnTo>
                  <a:pt x="849" y="1411"/>
                </a:lnTo>
                <a:lnTo>
                  <a:pt x="849" y="1411"/>
                </a:lnTo>
                <a:lnTo>
                  <a:pt x="849" y="1411"/>
                </a:lnTo>
                <a:lnTo>
                  <a:pt x="849" y="1411"/>
                </a:lnTo>
                <a:lnTo>
                  <a:pt x="849" y="1411"/>
                </a:lnTo>
                <a:lnTo>
                  <a:pt x="849" y="1411"/>
                </a:lnTo>
                <a:lnTo>
                  <a:pt x="849" y="1411"/>
                </a:lnTo>
                <a:lnTo>
                  <a:pt x="849" y="1411"/>
                </a:lnTo>
                <a:lnTo>
                  <a:pt x="849" y="1411"/>
                </a:lnTo>
                <a:lnTo>
                  <a:pt x="849" y="1411"/>
                </a:lnTo>
                <a:lnTo>
                  <a:pt x="849" y="1411"/>
                </a:lnTo>
                <a:lnTo>
                  <a:pt x="849" y="1411"/>
                </a:lnTo>
                <a:lnTo>
                  <a:pt x="849" y="1411"/>
                </a:lnTo>
                <a:lnTo>
                  <a:pt x="850" y="1411"/>
                </a:lnTo>
                <a:lnTo>
                  <a:pt x="850" y="1411"/>
                </a:lnTo>
                <a:lnTo>
                  <a:pt x="850" y="1411"/>
                </a:lnTo>
                <a:lnTo>
                  <a:pt x="850" y="1411"/>
                </a:lnTo>
                <a:lnTo>
                  <a:pt x="850" y="1411"/>
                </a:lnTo>
                <a:lnTo>
                  <a:pt x="850" y="1411"/>
                </a:lnTo>
                <a:lnTo>
                  <a:pt x="850" y="1411"/>
                </a:lnTo>
                <a:lnTo>
                  <a:pt x="850" y="1411"/>
                </a:lnTo>
                <a:lnTo>
                  <a:pt x="850" y="1411"/>
                </a:lnTo>
                <a:lnTo>
                  <a:pt x="850" y="1411"/>
                </a:lnTo>
                <a:lnTo>
                  <a:pt x="850" y="1411"/>
                </a:lnTo>
                <a:lnTo>
                  <a:pt x="850" y="1411"/>
                </a:lnTo>
                <a:lnTo>
                  <a:pt x="850" y="1411"/>
                </a:lnTo>
                <a:lnTo>
                  <a:pt x="850" y="1411"/>
                </a:lnTo>
                <a:lnTo>
                  <a:pt x="850" y="1411"/>
                </a:lnTo>
                <a:lnTo>
                  <a:pt x="850" y="1411"/>
                </a:lnTo>
                <a:lnTo>
                  <a:pt x="850" y="1411"/>
                </a:lnTo>
                <a:lnTo>
                  <a:pt x="851" y="1411"/>
                </a:lnTo>
                <a:lnTo>
                  <a:pt x="851" y="1411"/>
                </a:lnTo>
                <a:lnTo>
                  <a:pt x="851" y="1411"/>
                </a:lnTo>
                <a:lnTo>
                  <a:pt x="851" y="1411"/>
                </a:lnTo>
                <a:lnTo>
                  <a:pt x="851" y="1411"/>
                </a:lnTo>
                <a:lnTo>
                  <a:pt x="851" y="1411"/>
                </a:lnTo>
                <a:lnTo>
                  <a:pt x="851" y="1411"/>
                </a:lnTo>
                <a:lnTo>
                  <a:pt x="851" y="1411"/>
                </a:lnTo>
                <a:lnTo>
                  <a:pt x="851" y="1411"/>
                </a:lnTo>
                <a:lnTo>
                  <a:pt x="851" y="1411"/>
                </a:lnTo>
                <a:lnTo>
                  <a:pt x="852" y="1411"/>
                </a:lnTo>
                <a:lnTo>
                  <a:pt x="852" y="1411"/>
                </a:lnTo>
                <a:lnTo>
                  <a:pt x="852" y="1411"/>
                </a:lnTo>
                <a:lnTo>
                  <a:pt x="852" y="1411"/>
                </a:lnTo>
                <a:lnTo>
                  <a:pt x="852" y="1411"/>
                </a:lnTo>
                <a:lnTo>
                  <a:pt x="852" y="1411"/>
                </a:lnTo>
                <a:lnTo>
                  <a:pt x="852" y="1411"/>
                </a:lnTo>
                <a:lnTo>
                  <a:pt x="852" y="1411"/>
                </a:lnTo>
                <a:lnTo>
                  <a:pt x="852" y="1411"/>
                </a:lnTo>
                <a:lnTo>
                  <a:pt x="852" y="1411"/>
                </a:lnTo>
                <a:lnTo>
                  <a:pt x="852" y="1411"/>
                </a:lnTo>
                <a:lnTo>
                  <a:pt x="852" y="1411"/>
                </a:lnTo>
                <a:lnTo>
                  <a:pt x="852" y="1411"/>
                </a:lnTo>
                <a:lnTo>
                  <a:pt x="852" y="1411"/>
                </a:lnTo>
                <a:lnTo>
                  <a:pt x="852" y="1411"/>
                </a:lnTo>
                <a:lnTo>
                  <a:pt x="852" y="1411"/>
                </a:lnTo>
                <a:lnTo>
                  <a:pt x="852" y="1411"/>
                </a:lnTo>
                <a:lnTo>
                  <a:pt x="853" y="1411"/>
                </a:lnTo>
                <a:lnTo>
                  <a:pt x="853" y="1411"/>
                </a:lnTo>
                <a:lnTo>
                  <a:pt x="853" y="1411"/>
                </a:lnTo>
                <a:lnTo>
                  <a:pt x="853" y="1411"/>
                </a:lnTo>
                <a:lnTo>
                  <a:pt x="853" y="1411"/>
                </a:lnTo>
                <a:lnTo>
                  <a:pt x="853" y="1411"/>
                </a:lnTo>
                <a:lnTo>
                  <a:pt x="853" y="1411"/>
                </a:lnTo>
                <a:lnTo>
                  <a:pt x="853" y="1411"/>
                </a:lnTo>
                <a:lnTo>
                  <a:pt x="853" y="1411"/>
                </a:lnTo>
                <a:lnTo>
                  <a:pt x="853" y="1411"/>
                </a:lnTo>
                <a:lnTo>
                  <a:pt x="853" y="1411"/>
                </a:lnTo>
                <a:lnTo>
                  <a:pt x="853" y="1411"/>
                </a:lnTo>
                <a:lnTo>
                  <a:pt x="853" y="1411"/>
                </a:lnTo>
                <a:lnTo>
                  <a:pt x="853" y="1411"/>
                </a:lnTo>
                <a:lnTo>
                  <a:pt x="853" y="1411"/>
                </a:lnTo>
                <a:lnTo>
                  <a:pt x="853" y="1411"/>
                </a:lnTo>
                <a:lnTo>
                  <a:pt x="853" y="1411"/>
                </a:lnTo>
                <a:lnTo>
                  <a:pt x="854" y="1411"/>
                </a:lnTo>
                <a:lnTo>
                  <a:pt x="854" y="1411"/>
                </a:lnTo>
                <a:lnTo>
                  <a:pt x="854" y="1411"/>
                </a:lnTo>
                <a:lnTo>
                  <a:pt x="854" y="1411"/>
                </a:lnTo>
                <a:lnTo>
                  <a:pt x="854" y="1411"/>
                </a:lnTo>
                <a:lnTo>
                  <a:pt x="854" y="1411"/>
                </a:lnTo>
                <a:lnTo>
                  <a:pt x="854" y="1411"/>
                </a:lnTo>
                <a:lnTo>
                  <a:pt x="854" y="1411"/>
                </a:lnTo>
                <a:lnTo>
                  <a:pt x="854" y="1411"/>
                </a:lnTo>
                <a:lnTo>
                  <a:pt x="854" y="1411"/>
                </a:lnTo>
                <a:lnTo>
                  <a:pt x="854" y="1411"/>
                </a:lnTo>
                <a:lnTo>
                  <a:pt x="854" y="1411"/>
                </a:lnTo>
                <a:lnTo>
                  <a:pt x="854" y="1411"/>
                </a:lnTo>
                <a:lnTo>
                  <a:pt x="854" y="1411"/>
                </a:lnTo>
                <a:lnTo>
                  <a:pt x="854" y="1411"/>
                </a:lnTo>
                <a:lnTo>
                  <a:pt x="854" y="1411"/>
                </a:lnTo>
                <a:lnTo>
                  <a:pt x="855" y="1411"/>
                </a:lnTo>
                <a:lnTo>
                  <a:pt x="855" y="1411"/>
                </a:lnTo>
                <a:lnTo>
                  <a:pt x="855" y="1411"/>
                </a:lnTo>
                <a:lnTo>
                  <a:pt x="855" y="1411"/>
                </a:lnTo>
                <a:lnTo>
                  <a:pt x="855" y="1411"/>
                </a:lnTo>
                <a:lnTo>
                  <a:pt x="855" y="1411"/>
                </a:lnTo>
                <a:lnTo>
                  <a:pt x="855" y="1411"/>
                </a:lnTo>
                <a:lnTo>
                  <a:pt x="855" y="1411"/>
                </a:lnTo>
                <a:lnTo>
                  <a:pt x="855" y="1411"/>
                </a:lnTo>
                <a:lnTo>
                  <a:pt x="855" y="1411"/>
                </a:lnTo>
                <a:lnTo>
                  <a:pt x="855" y="1411"/>
                </a:lnTo>
                <a:lnTo>
                  <a:pt x="856" y="1411"/>
                </a:lnTo>
                <a:lnTo>
                  <a:pt x="856" y="1411"/>
                </a:lnTo>
                <a:lnTo>
                  <a:pt x="856" y="1411"/>
                </a:lnTo>
                <a:lnTo>
                  <a:pt x="856" y="1411"/>
                </a:lnTo>
                <a:lnTo>
                  <a:pt x="856" y="1411"/>
                </a:lnTo>
                <a:lnTo>
                  <a:pt x="856" y="1411"/>
                </a:lnTo>
                <a:lnTo>
                  <a:pt x="856" y="1411"/>
                </a:lnTo>
                <a:lnTo>
                  <a:pt x="856" y="1411"/>
                </a:lnTo>
                <a:lnTo>
                  <a:pt x="856" y="1411"/>
                </a:lnTo>
                <a:lnTo>
                  <a:pt x="856" y="1411"/>
                </a:lnTo>
                <a:lnTo>
                  <a:pt x="856" y="1411"/>
                </a:lnTo>
                <a:lnTo>
                  <a:pt x="856" y="1411"/>
                </a:lnTo>
                <a:lnTo>
                  <a:pt x="856" y="1411"/>
                </a:lnTo>
                <a:lnTo>
                  <a:pt x="856" y="1411"/>
                </a:lnTo>
                <a:lnTo>
                  <a:pt x="856" y="1411"/>
                </a:lnTo>
                <a:lnTo>
                  <a:pt x="856" y="1411"/>
                </a:lnTo>
                <a:lnTo>
                  <a:pt x="856" y="1411"/>
                </a:lnTo>
                <a:lnTo>
                  <a:pt x="857" y="1411"/>
                </a:lnTo>
                <a:lnTo>
                  <a:pt x="857" y="1411"/>
                </a:lnTo>
                <a:lnTo>
                  <a:pt x="857" y="1411"/>
                </a:lnTo>
                <a:lnTo>
                  <a:pt x="857" y="1411"/>
                </a:lnTo>
                <a:lnTo>
                  <a:pt x="857" y="1411"/>
                </a:lnTo>
                <a:lnTo>
                  <a:pt x="857" y="1411"/>
                </a:lnTo>
                <a:lnTo>
                  <a:pt x="857" y="1411"/>
                </a:lnTo>
                <a:lnTo>
                  <a:pt x="857" y="1411"/>
                </a:lnTo>
                <a:lnTo>
                  <a:pt x="857" y="1411"/>
                </a:lnTo>
                <a:lnTo>
                  <a:pt x="857" y="1411"/>
                </a:lnTo>
                <a:lnTo>
                  <a:pt x="857" y="1411"/>
                </a:lnTo>
                <a:lnTo>
                  <a:pt x="857" y="1411"/>
                </a:lnTo>
                <a:lnTo>
                  <a:pt x="857" y="1411"/>
                </a:lnTo>
                <a:lnTo>
                  <a:pt x="857" y="1411"/>
                </a:lnTo>
                <a:lnTo>
                  <a:pt x="857" y="1411"/>
                </a:lnTo>
                <a:lnTo>
                  <a:pt x="857" y="1411"/>
                </a:lnTo>
                <a:lnTo>
                  <a:pt x="858" y="1411"/>
                </a:lnTo>
                <a:lnTo>
                  <a:pt x="858" y="1411"/>
                </a:lnTo>
                <a:lnTo>
                  <a:pt x="858" y="1411"/>
                </a:lnTo>
                <a:lnTo>
                  <a:pt x="858" y="1411"/>
                </a:lnTo>
                <a:lnTo>
                  <a:pt x="858" y="1411"/>
                </a:lnTo>
                <a:lnTo>
                  <a:pt x="858" y="1411"/>
                </a:lnTo>
                <a:lnTo>
                  <a:pt x="858" y="1411"/>
                </a:lnTo>
                <a:lnTo>
                  <a:pt x="858" y="1411"/>
                </a:lnTo>
                <a:lnTo>
                  <a:pt x="858" y="1411"/>
                </a:lnTo>
                <a:lnTo>
                  <a:pt x="858" y="1411"/>
                </a:lnTo>
                <a:lnTo>
                  <a:pt x="858" y="1411"/>
                </a:lnTo>
                <a:lnTo>
                  <a:pt x="858" y="1411"/>
                </a:lnTo>
                <a:lnTo>
                  <a:pt x="858" y="1411"/>
                </a:lnTo>
                <a:lnTo>
                  <a:pt x="858" y="1411"/>
                </a:lnTo>
                <a:lnTo>
                  <a:pt x="858" y="1411"/>
                </a:lnTo>
                <a:lnTo>
                  <a:pt x="858" y="1411"/>
                </a:lnTo>
                <a:lnTo>
                  <a:pt x="858" y="1411"/>
                </a:lnTo>
                <a:lnTo>
                  <a:pt x="859" y="1411"/>
                </a:lnTo>
                <a:lnTo>
                  <a:pt x="859" y="1411"/>
                </a:lnTo>
                <a:lnTo>
                  <a:pt x="859" y="1411"/>
                </a:lnTo>
                <a:lnTo>
                  <a:pt x="859" y="1411"/>
                </a:lnTo>
                <a:lnTo>
                  <a:pt x="859" y="1411"/>
                </a:lnTo>
                <a:lnTo>
                  <a:pt x="859" y="1411"/>
                </a:lnTo>
                <a:lnTo>
                  <a:pt x="859" y="1411"/>
                </a:lnTo>
                <a:lnTo>
                  <a:pt x="859" y="1411"/>
                </a:lnTo>
                <a:lnTo>
                  <a:pt x="859" y="1411"/>
                </a:lnTo>
                <a:lnTo>
                  <a:pt x="859" y="1411"/>
                </a:lnTo>
                <a:lnTo>
                  <a:pt x="859" y="1411"/>
                </a:lnTo>
                <a:lnTo>
                  <a:pt x="860" y="1411"/>
                </a:lnTo>
                <a:lnTo>
                  <a:pt x="860" y="1411"/>
                </a:lnTo>
                <a:lnTo>
                  <a:pt x="860" y="1411"/>
                </a:lnTo>
                <a:lnTo>
                  <a:pt x="860" y="1411"/>
                </a:lnTo>
                <a:lnTo>
                  <a:pt x="860" y="1411"/>
                </a:lnTo>
                <a:lnTo>
                  <a:pt x="860" y="1411"/>
                </a:lnTo>
                <a:lnTo>
                  <a:pt x="860" y="1411"/>
                </a:lnTo>
                <a:lnTo>
                  <a:pt x="860" y="1411"/>
                </a:lnTo>
                <a:lnTo>
                  <a:pt x="860" y="1411"/>
                </a:lnTo>
                <a:lnTo>
                  <a:pt x="860" y="1411"/>
                </a:lnTo>
                <a:lnTo>
                  <a:pt x="860" y="1411"/>
                </a:lnTo>
                <a:lnTo>
                  <a:pt x="860" y="1411"/>
                </a:lnTo>
                <a:lnTo>
                  <a:pt x="860" y="1411"/>
                </a:lnTo>
                <a:lnTo>
                  <a:pt x="860" y="1411"/>
                </a:lnTo>
                <a:lnTo>
                  <a:pt x="860" y="1411"/>
                </a:lnTo>
                <a:lnTo>
                  <a:pt x="860" y="1411"/>
                </a:lnTo>
                <a:lnTo>
                  <a:pt x="861" y="1411"/>
                </a:lnTo>
                <a:lnTo>
                  <a:pt x="861" y="1411"/>
                </a:lnTo>
                <a:lnTo>
                  <a:pt x="861" y="1411"/>
                </a:lnTo>
                <a:lnTo>
                  <a:pt x="861" y="1411"/>
                </a:lnTo>
                <a:lnTo>
                  <a:pt x="861" y="1411"/>
                </a:lnTo>
                <a:lnTo>
                  <a:pt x="861" y="1411"/>
                </a:lnTo>
                <a:lnTo>
                  <a:pt x="861" y="1411"/>
                </a:lnTo>
                <a:lnTo>
                  <a:pt x="861" y="1411"/>
                </a:lnTo>
                <a:lnTo>
                  <a:pt x="861" y="1411"/>
                </a:lnTo>
                <a:lnTo>
                  <a:pt x="861" y="1411"/>
                </a:lnTo>
                <a:lnTo>
                  <a:pt x="861" y="1411"/>
                </a:lnTo>
                <a:lnTo>
                  <a:pt x="861" y="1411"/>
                </a:lnTo>
                <a:lnTo>
                  <a:pt x="861" y="1411"/>
                </a:lnTo>
                <a:lnTo>
                  <a:pt x="861" y="1411"/>
                </a:lnTo>
                <a:lnTo>
                  <a:pt x="861" y="1411"/>
                </a:lnTo>
                <a:lnTo>
                  <a:pt x="861" y="1411"/>
                </a:lnTo>
                <a:lnTo>
                  <a:pt x="861" y="1411"/>
                </a:lnTo>
                <a:lnTo>
                  <a:pt x="862" y="1411"/>
                </a:lnTo>
                <a:lnTo>
                  <a:pt x="862" y="1411"/>
                </a:lnTo>
                <a:lnTo>
                  <a:pt x="862" y="1411"/>
                </a:lnTo>
                <a:lnTo>
                  <a:pt x="862" y="1411"/>
                </a:lnTo>
                <a:lnTo>
                  <a:pt x="862" y="1412"/>
                </a:lnTo>
                <a:lnTo>
                  <a:pt x="862" y="1412"/>
                </a:lnTo>
                <a:lnTo>
                  <a:pt x="862" y="1412"/>
                </a:lnTo>
                <a:lnTo>
                  <a:pt x="862" y="1412"/>
                </a:lnTo>
                <a:lnTo>
                  <a:pt x="862" y="1412"/>
                </a:lnTo>
                <a:lnTo>
                  <a:pt x="862" y="1412"/>
                </a:lnTo>
                <a:lnTo>
                  <a:pt x="862" y="1412"/>
                </a:lnTo>
                <a:lnTo>
                  <a:pt x="863" y="1412"/>
                </a:lnTo>
                <a:lnTo>
                  <a:pt x="863" y="1412"/>
                </a:lnTo>
                <a:lnTo>
                  <a:pt x="863" y="1412"/>
                </a:lnTo>
                <a:lnTo>
                  <a:pt x="863" y="1412"/>
                </a:lnTo>
                <a:lnTo>
                  <a:pt x="863" y="1412"/>
                </a:lnTo>
                <a:lnTo>
                  <a:pt x="863" y="1412"/>
                </a:lnTo>
                <a:lnTo>
                  <a:pt x="863" y="1412"/>
                </a:lnTo>
                <a:lnTo>
                  <a:pt x="863" y="1412"/>
                </a:lnTo>
                <a:lnTo>
                  <a:pt x="863" y="1412"/>
                </a:lnTo>
                <a:lnTo>
                  <a:pt x="863" y="1412"/>
                </a:lnTo>
                <a:lnTo>
                  <a:pt x="863" y="1412"/>
                </a:lnTo>
                <a:lnTo>
                  <a:pt x="863" y="1412"/>
                </a:lnTo>
                <a:lnTo>
                  <a:pt x="863" y="1412"/>
                </a:lnTo>
                <a:lnTo>
                  <a:pt x="863" y="1412"/>
                </a:lnTo>
                <a:lnTo>
                  <a:pt x="863" y="1412"/>
                </a:lnTo>
                <a:lnTo>
                  <a:pt x="863" y="1412"/>
                </a:lnTo>
                <a:lnTo>
                  <a:pt x="864" y="1412"/>
                </a:lnTo>
                <a:lnTo>
                  <a:pt x="864" y="1412"/>
                </a:lnTo>
                <a:lnTo>
                  <a:pt x="864" y="1412"/>
                </a:lnTo>
                <a:lnTo>
                  <a:pt x="864" y="1412"/>
                </a:lnTo>
                <a:lnTo>
                  <a:pt x="864" y="1412"/>
                </a:lnTo>
                <a:lnTo>
                  <a:pt x="864" y="1412"/>
                </a:lnTo>
                <a:lnTo>
                  <a:pt x="864" y="1412"/>
                </a:lnTo>
                <a:lnTo>
                  <a:pt x="864" y="1412"/>
                </a:lnTo>
                <a:lnTo>
                  <a:pt x="864" y="1412"/>
                </a:lnTo>
                <a:lnTo>
                  <a:pt x="864" y="1412"/>
                </a:lnTo>
                <a:lnTo>
                  <a:pt x="864" y="1412"/>
                </a:lnTo>
                <a:lnTo>
                  <a:pt x="864" y="1412"/>
                </a:lnTo>
                <a:lnTo>
                  <a:pt x="864" y="1412"/>
                </a:lnTo>
                <a:lnTo>
                  <a:pt x="864" y="1412"/>
                </a:lnTo>
                <a:lnTo>
                  <a:pt x="864" y="1412"/>
                </a:lnTo>
                <a:lnTo>
                  <a:pt x="864" y="1412"/>
                </a:lnTo>
                <a:lnTo>
                  <a:pt x="864" y="1412"/>
                </a:lnTo>
                <a:lnTo>
                  <a:pt x="865" y="1412"/>
                </a:lnTo>
                <a:lnTo>
                  <a:pt x="865" y="1412"/>
                </a:lnTo>
                <a:lnTo>
                  <a:pt x="865" y="1412"/>
                </a:lnTo>
                <a:lnTo>
                  <a:pt x="865" y="1412"/>
                </a:lnTo>
                <a:lnTo>
                  <a:pt x="865" y="1412"/>
                </a:lnTo>
                <a:lnTo>
                  <a:pt x="865" y="1412"/>
                </a:lnTo>
                <a:lnTo>
                  <a:pt x="865" y="1412"/>
                </a:lnTo>
                <a:lnTo>
                  <a:pt x="865" y="1412"/>
                </a:lnTo>
                <a:lnTo>
                  <a:pt x="865" y="1412"/>
                </a:lnTo>
                <a:lnTo>
                  <a:pt x="865" y="1412"/>
                </a:lnTo>
                <a:lnTo>
                  <a:pt x="865" y="1412"/>
                </a:lnTo>
                <a:lnTo>
                  <a:pt x="865" y="1412"/>
                </a:lnTo>
                <a:lnTo>
                  <a:pt x="865" y="1412"/>
                </a:lnTo>
                <a:lnTo>
                  <a:pt x="865" y="1412"/>
                </a:lnTo>
                <a:lnTo>
                  <a:pt x="865" y="1412"/>
                </a:lnTo>
                <a:lnTo>
                  <a:pt x="865" y="1412"/>
                </a:lnTo>
                <a:lnTo>
                  <a:pt x="866" y="1412"/>
                </a:lnTo>
                <a:lnTo>
                  <a:pt x="866" y="1412"/>
                </a:lnTo>
                <a:lnTo>
                  <a:pt x="866" y="1412"/>
                </a:lnTo>
                <a:lnTo>
                  <a:pt x="866" y="1412"/>
                </a:lnTo>
                <a:lnTo>
                  <a:pt x="866" y="1412"/>
                </a:lnTo>
                <a:lnTo>
                  <a:pt x="866" y="1412"/>
                </a:lnTo>
                <a:lnTo>
                  <a:pt x="866" y="1412"/>
                </a:lnTo>
                <a:lnTo>
                  <a:pt x="866" y="1412"/>
                </a:lnTo>
                <a:lnTo>
                  <a:pt x="866" y="1412"/>
                </a:lnTo>
                <a:lnTo>
                  <a:pt x="866" y="1412"/>
                </a:lnTo>
                <a:lnTo>
                  <a:pt x="866" y="1412"/>
                </a:lnTo>
                <a:lnTo>
                  <a:pt x="867" y="1412"/>
                </a:lnTo>
                <a:lnTo>
                  <a:pt x="867" y="1412"/>
                </a:lnTo>
                <a:lnTo>
                  <a:pt x="867" y="1412"/>
                </a:lnTo>
                <a:lnTo>
                  <a:pt x="867" y="1412"/>
                </a:lnTo>
                <a:lnTo>
                  <a:pt x="867" y="1412"/>
                </a:lnTo>
                <a:lnTo>
                  <a:pt x="867" y="1412"/>
                </a:lnTo>
                <a:lnTo>
                  <a:pt x="867" y="1412"/>
                </a:lnTo>
                <a:lnTo>
                  <a:pt x="867" y="1412"/>
                </a:lnTo>
                <a:lnTo>
                  <a:pt x="867" y="1412"/>
                </a:lnTo>
                <a:lnTo>
                  <a:pt x="867" y="1412"/>
                </a:lnTo>
                <a:lnTo>
                  <a:pt x="867" y="1412"/>
                </a:lnTo>
                <a:lnTo>
                  <a:pt x="867" y="1412"/>
                </a:lnTo>
                <a:lnTo>
                  <a:pt x="867" y="1412"/>
                </a:lnTo>
                <a:lnTo>
                  <a:pt x="867" y="1412"/>
                </a:lnTo>
                <a:lnTo>
                  <a:pt x="867" y="1412"/>
                </a:lnTo>
                <a:lnTo>
                  <a:pt x="867" y="1412"/>
                </a:lnTo>
                <a:lnTo>
                  <a:pt x="867" y="1412"/>
                </a:lnTo>
                <a:lnTo>
                  <a:pt x="868" y="1412"/>
                </a:lnTo>
                <a:lnTo>
                  <a:pt x="868" y="1412"/>
                </a:lnTo>
                <a:lnTo>
                  <a:pt x="868" y="1412"/>
                </a:lnTo>
                <a:lnTo>
                  <a:pt x="868" y="1412"/>
                </a:lnTo>
                <a:lnTo>
                  <a:pt x="868" y="1412"/>
                </a:lnTo>
                <a:lnTo>
                  <a:pt x="868" y="1412"/>
                </a:lnTo>
                <a:lnTo>
                  <a:pt x="868" y="1412"/>
                </a:lnTo>
                <a:lnTo>
                  <a:pt x="868" y="1412"/>
                </a:lnTo>
                <a:lnTo>
                  <a:pt x="868" y="1412"/>
                </a:lnTo>
                <a:lnTo>
                  <a:pt x="868" y="1412"/>
                </a:lnTo>
                <a:lnTo>
                  <a:pt x="868" y="1412"/>
                </a:lnTo>
                <a:lnTo>
                  <a:pt x="868" y="1412"/>
                </a:lnTo>
                <a:lnTo>
                  <a:pt x="868" y="1412"/>
                </a:lnTo>
                <a:lnTo>
                  <a:pt x="868" y="1412"/>
                </a:lnTo>
                <a:lnTo>
                  <a:pt x="868" y="1412"/>
                </a:lnTo>
                <a:lnTo>
                  <a:pt x="868" y="1412"/>
                </a:lnTo>
                <a:lnTo>
                  <a:pt x="868" y="1412"/>
                </a:lnTo>
                <a:lnTo>
                  <a:pt x="869" y="1412"/>
                </a:lnTo>
                <a:lnTo>
                  <a:pt x="869" y="1412"/>
                </a:lnTo>
                <a:lnTo>
                  <a:pt x="869" y="1412"/>
                </a:lnTo>
                <a:lnTo>
                  <a:pt x="869" y="1412"/>
                </a:lnTo>
                <a:lnTo>
                  <a:pt x="869" y="1412"/>
                </a:lnTo>
                <a:lnTo>
                  <a:pt x="869" y="1412"/>
                </a:lnTo>
                <a:lnTo>
                  <a:pt x="869" y="1412"/>
                </a:lnTo>
                <a:lnTo>
                  <a:pt x="869" y="1412"/>
                </a:lnTo>
                <a:lnTo>
                  <a:pt x="869" y="1412"/>
                </a:lnTo>
                <a:lnTo>
                  <a:pt x="869" y="1412"/>
                </a:lnTo>
                <a:lnTo>
                  <a:pt x="870" y="1412"/>
                </a:lnTo>
                <a:lnTo>
                  <a:pt x="870" y="1412"/>
                </a:lnTo>
                <a:lnTo>
                  <a:pt x="870" y="1412"/>
                </a:lnTo>
                <a:lnTo>
                  <a:pt x="870" y="1412"/>
                </a:lnTo>
                <a:lnTo>
                  <a:pt x="870" y="1412"/>
                </a:lnTo>
                <a:lnTo>
                  <a:pt x="870" y="1412"/>
                </a:lnTo>
                <a:lnTo>
                  <a:pt x="870" y="1412"/>
                </a:lnTo>
                <a:lnTo>
                  <a:pt x="870" y="1412"/>
                </a:lnTo>
                <a:lnTo>
                  <a:pt x="870" y="1412"/>
                </a:lnTo>
                <a:lnTo>
                  <a:pt x="870" y="1412"/>
                </a:lnTo>
                <a:lnTo>
                  <a:pt x="870" y="1412"/>
                </a:lnTo>
                <a:lnTo>
                  <a:pt x="870" y="1412"/>
                </a:lnTo>
                <a:lnTo>
                  <a:pt x="870" y="1412"/>
                </a:lnTo>
                <a:lnTo>
                  <a:pt x="870" y="1412"/>
                </a:lnTo>
                <a:lnTo>
                  <a:pt x="870" y="1412"/>
                </a:lnTo>
                <a:lnTo>
                  <a:pt x="870" y="1412"/>
                </a:lnTo>
                <a:lnTo>
                  <a:pt x="870" y="1412"/>
                </a:lnTo>
                <a:lnTo>
                  <a:pt x="871" y="1412"/>
                </a:lnTo>
                <a:lnTo>
                  <a:pt x="871" y="1412"/>
                </a:lnTo>
                <a:lnTo>
                  <a:pt x="871" y="1412"/>
                </a:lnTo>
                <a:lnTo>
                  <a:pt x="871" y="1412"/>
                </a:lnTo>
                <a:lnTo>
                  <a:pt x="871" y="1412"/>
                </a:lnTo>
                <a:lnTo>
                  <a:pt x="871" y="1412"/>
                </a:lnTo>
                <a:lnTo>
                  <a:pt x="871" y="1412"/>
                </a:lnTo>
                <a:lnTo>
                  <a:pt x="871" y="1412"/>
                </a:lnTo>
                <a:lnTo>
                  <a:pt x="871" y="1412"/>
                </a:lnTo>
                <a:lnTo>
                  <a:pt x="871" y="1412"/>
                </a:lnTo>
                <a:lnTo>
                  <a:pt x="871" y="1412"/>
                </a:lnTo>
                <a:lnTo>
                  <a:pt x="871" y="1412"/>
                </a:lnTo>
                <a:lnTo>
                  <a:pt x="871" y="1412"/>
                </a:lnTo>
                <a:lnTo>
                  <a:pt x="871" y="1412"/>
                </a:lnTo>
                <a:lnTo>
                  <a:pt x="871" y="1412"/>
                </a:lnTo>
                <a:lnTo>
                  <a:pt x="871" y="1412"/>
                </a:lnTo>
                <a:lnTo>
                  <a:pt x="871" y="1412"/>
                </a:lnTo>
                <a:lnTo>
                  <a:pt x="872" y="1412"/>
                </a:lnTo>
                <a:lnTo>
                  <a:pt x="872" y="1412"/>
                </a:lnTo>
                <a:lnTo>
                  <a:pt x="872" y="1412"/>
                </a:lnTo>
                <a:lnTo>
                  <a:pt x="872" y="1412"/>
                </a:lnTo>
                <a:lnTo>
                  <a:pt x="872" y="1412"/>
                </a:lnTo>
                <a:lnTo>
                  <a:pt x="872" y="1412"/>
                </a:lnTo>
                <a:lnTo>
                  <a:pt x="872" y="1412"/>
                </a:lnTo>
                <a:lnTo>
                  <a:pt x="872" y="1412"/>
                </a:lnTo>
                <a:lnTo>
                  <a:pt x="872" y="1412"/>
                </a:lnTo>
                <a:lnTo>
                  <a:pt x="872" y="1412"/>
                </a:lnTo>
                <a:lnTo>
                  <a:pt x="872" y="1412"/>
                </a:lnTo>
                <a:lnTo>
                  <a:pt x="872" y="1412"/>
                </a:lnTo>
                <a:lnTo>
                  <a:pt x="872" y="1412"/>
                </a:lnTo>
                <a:lnTo>
                  <a:pt x="872" y="1412"/>
                </a:lnTo>
                <a:lnTo>
                  <a:pt x="872" y="1412"/>
                </a:lnTo>
                <a:lnTo>
                  <a:pt x="872" y="1412"/>
                </a:lnTo>
                <a:lnTo>
                  <a:pt x="873" y="1412"/>
                </a:lnTo>
                <a:lnTo>
                  <a:pt x="873" y="1412"/>
                </a:lnTo>
                <a:lnTo>
                  <a:pt x="873" y="1412"/>
                </a:lnTo>
                <a:lnTo>
                  <a:pt x="873" y="1412"/>
                </a:lnTo>
                <a:lnTo>
                  <a:pt x="873" y="1412"/>
                </a:lnTo>
                <a:lnTo>
                  <a:pt x="873" y="1412"/>
                </a:lnTo>
                <a:lnTo>
                  <a:pt x="873" y="1412"/>
                </a:lnTo>
                <a:lnTo>
                  <a:pt x="873" y="1412"/>
                </a:lnTo>
                <a:lnTo>
                  <a:pt x="873" y="1412"/>
                </a:lnTo>
                <a:lnTo>
                  <a:pt x="873" y="1412"/>
                </a:lnTo>
                <a:lnTo>
                  <a:pt x="873" y="1412"/>
                </a:lnTo>
                <a:lnTo>
                  <a:pt x="874" y="1412"/>
                </a:lnTo>
                <a:lnTo>
                  <a:pt x="874" y="1412"/>
                </a:lnTo>
                <a:lnTo>
                  <a:pt x="874" y="1412"/>
                </a:lnTo>
                <a:lnTo>
                  <a:pt x="874" y="1412"/>
                </a:lnTo>
                <a:lnTo>
                  <a:pt x="874" y="1412"/>
                </a:lnTo>
                <a:lnTo>
                  <a:pt x="874" y="1412"/>
                </a:lnTo>
                <a:lnTo>
                  <a:pt x="874" y="1412"/>
                </a:lnTo>
                <a:lnTo>
                  <a:pt x="874" y="1412"/>
                </a:lnTo>
                <a:lnTo>
                  <a:pt x="874" y="1412"/>
                </a:lnTo>
                <a:lnTo>
                  <a:pt x="874" y="1412"/>
                </a:lnTo>
                <a:lnTo>
                  <a:pt x="874" y="1412"/>
                </a:lnTo>
                <a:lnTo>
                  <a:pt x="874" y="1412"/>
                </a:lnTo>
                <a:lnTo>
                  <a:pt x="874" y="1412"/>
                </a:lnTo>
                <a:lnTo>
                  <a:pt x="874" y="1412"/>
                </a:lnTo>
                <a:lnTo>
                  <a:pt x="874" y="1412"/>
                </a:lnTo>
                <a:lnTo>
                  <a:pt x="874" y="1412"/>
                </a:lnTo>
                <a:lnTo>
                  <a:pt x="874" y="1412"/>
                </a:lnTo>
                <a:lnTo>
                  <a:pt x="875" y="1412"/>
                </a:lnTo>
                <a:lnTo>
                  <a:pt x="875" y="1412"/>
                </a:lnTo>
                <a:lnTo>
                  <a:pt x="875" y="1412"/>
                </a:lnTo>
                <a:lnTo>
                  <a:pt x="875" y="1412"/>
                </a:lnTo>
                <a:lnTo>
                  <a:pt x="875" y="1412"/>
                </a:lnTo>
                <a:lnTo>
                  <a:pt x="875" y="1412"/>
                </a:lnTo>
                <a:lnTo>
                  <a:pt x="875" y="1412"/>
                </a:lnTo>
                <a:lnTo>
                  <a:pt x="875" y="1412"/>
                </a:lnTo>
                <a:lnTo>
                  <a:pt x="875" y="1412"/>
                </a:lnTo>
                <a:lnTo>
                  <a:pt x="875" y="1412"/>
                </a:lnTo>
                <a:lnTo>
                  <a:pt x="875" y="1412"/>
                </a:lnTo>
                <a:lnTo>
                  <a:pt x="875" y="1412"/>
                </a:lnTo>
                <a:lnTo>
                  <a:pt x="875" y="1412"/>
                </a:lnTo>
                <a:lnTo>
                  <a:pt x="875" y="1412"/>
                </a:lnTo>
                <a:lnTo>
                  <a:pt x="875" y="1412"/>
                </a:lnTo>
                <a:lnTo>
                  <a:pt x="875" y="1412"/>
                </a:lnTo>
                <a:lnTo>
                  <a:pt x="876" y="1412"/>
                </a:lnTo>
                <a:lnTo>
                  <a:pt x="876" y="1412"/>
                </a:lnTo>
                <a:lnTo>
                  <a:pt x="876" y="1412"/>
                </a:lnTo>
                <a:lnTo>
                  <a:pt x="876" y="1412"/>
                </a:lnTo>
                <a:lnTo>
                  <a:pt x="876" y="1412"/>
                </a:lnTo>
                <a:lnTo>
                  <a:pt x="876" y="1412"/>
                </a:lnTo>
                <a:lnTo>
                  <a:pt x="876" y="1412"/>
                </a:lnTo>
                <a:lnTo>
                  <a:pt x="876" y="1412"/>
                </a:lnTo>
                <a:lnTo>
                  <a:pt x="876" y="1412"/>
                </a:lnTo>
                <a:lnTo>
                  <a:pt x="876" y="1412"/>
                </a:lnTo>
                <a:lnTo>
                  <a:pt x="876" y="1412"/>
                </a:lnTo>
                <a:lnTo>
                  <a:pt x="876" y="1412"/>
                </a:lnTo>
                <a:lnTo>
                  <a:pt x="876" y="1412"/>
                </a:lnTo>
                <a:lnTo>
                  <a:pt x="876" y="1412"/>
                </a:lnTo>
                <a:lnTo>
                  <a:pt x="876" y="1412"/>
                </a:lnTo>
                <a:lnTo>
                  <a:pt x="876" y="1412"/>
                </a:lnTo>
                <a:lnTo>
                  <a:pt x="876" y="1412"/>
                </a:lnTo>
                <a:lnTo>
                  <a:pt x="877" y="1412"/>
                </a:lnTo>
                <a:lnTo>
                  <a:pt x="877" y="1412"/>
                </a:lnTo>
                <a:lnTo>
                  <a:pt x="877" y="1412"/>
                </a:lnTo>
                <a:lnTo>
                  <a:pt x="877" y="1412"/>
                </a:lnTo>
                <a:lnTo>
                  <a:pt x="877" y="1412"/>
                </a:lnTo>
                <a:lnTo>
                  <a:pt x="877" y="1412"/>
                </a:lnTo>
                <a:lnTo>
                  <a:pt x="877" y="1412"/>
                </a:lnTo>
                <a:lnTo>
                  <a:pt x="877" y="1412"/>
                </a:lnTo>
                <a:lnTo>
                  <a:pt x="877" y="1412"/>
                </a:lnTo>
                <a:lnTo>
                  <a:pt x="877" y="1412"/>
                </a:lnTo>
                <a:lnTo>
                  <a:pt x="878" y="1412"/>
                </a:lnTo>
                <a:lnTo>
                  <a:pt x="878" y="1412"/>
                </a:lnTo>
                <a:lnTo>
                  <a:pt x="878" y="1412"/>
                </a:lnTo>
                <a:lnTo>
                  <a:pt x="878" y="1412"/>
                </a:lnTo>
                <a:lnTo>
                  <a:pt x="878" y="1412"/>
                </a:lnTo>
                <a:lnTo>
                  <a:pt x="878" y="1412"/>
                </a:lnTo>
                <a:lnTo>
                  <a:pt x="878" y="1412"/>
                </a:lnTo>
                <a:lnTo>
                  <a:pt x="878" y="1412"/>
                </a:lnTo>
                <a:lnTo>
                  <a:pt x="878" y="1412"/>
                </a:lnTo>
                <a:lnTo>
                  <a:pt x="878" y="1412"/>
                </a:lnTo>
                <a:lnTo>
                  <a:pt x="878" y="1412"/>
                </a:lnTo>
                <a:lnTo>
                  <a:pt x="878" y="1412"/>
                </a:lnTo>
                <a:lnTo>
                  <a:pt x="878" y="1412"/>
                </a:lnTo>
                <a:lnTo>
                  <a:pt x="878" y="1412"/>
                </a:lnTo>
                <a:lnTo>
                  <a:pt x="878" y="1412"/>
                </a:lnTo>
                <a:lnTo>
                  <a:pt x="878" y="1412"/>
                </a:lnTo>
                <a:lnTo>
                  <a:pt x="878" y="1412"/>
                </a:lnTo>
                <a:lnTo>
                  <a:pt x="879" y="1412"/>
                </a:lnTo>
                <a:lnTo>
                  <a:pt x="879" y="1412"/>
                </a:lnTo>
                <a:lnTo>
                  <a:pt x="879" y="1412"/>
                </a:lnTo>
                <a:lnTo>
                  <a:pt x="879" y="1412"/>
                </a:lnTo>
                <a:lnTo>
                  <a:pt x="879" y="1412"/>
                </a:lnTo>
                <a:lnTo>
                  <a:pt x="879" y="1412"/>
                </a:lnTo>
                <a:lnTo>
                  <a:pt x="879" y="1412"/>
                </a:lnTo>
                <a:lnTo>
                  <a:pt x="879" y="1412"/>
                </a:lnTo>
                <a:lnTo>
                  <a:pt x="879" y="1412"/>
                </a:lnTo>
                <a:lnTo>
                  <a:pt x="879" y="1412"/>
                </a:lnTo>
                <a:lnTo>
                  <a:pt x="879" y="1412"/>
                </a:lnTo>
                <a:lnTo>
                  <a:pt x="879" y="1412"/>
                </a:lnTo>
                <a:lnTo>
                  <a:pt x="879" y="1412"/>
                </a:lnTo>
                <a:lnTo>
                  <a:pt x="879" y="1412"/>
                </a:lnTo>
                <a:lnTo>
                  <a:pt x="879" y="1412"/>
                </a:lnTo>
                <a:lnTo>
                  <a:pt x="879" y="1412"/>
                </a:lnTo>
                <a:lnTo>
                  <a:pt x="879" y="1412"/>
                </a:lnTo>
                <a:lnTo>
                  <a:pt x="880" y="1412"/>
                </a:lnTo>
                <a:lnTo>
                  <a:pt x="880" y="1412"/>
                </a:lnTo>
                <a:lnTo>
                  <a:pt x="880" y="1412"/>
                </a:lnTo>
                <a:lnTo>
                  <a:pt x="880" y="1412"/>
                </a:lnTo>
                <a:lnTo>
                  <a:pt x="880" y="1412"/>
                </a:lnTo>
                <a:lnTo>
                  <a:pt x="880" y="1412"/>
                </a:lnTo>
                <a:lnTo>
                  <a:pt x="880" y="1412"/>
                </a:lnTo>
                <a:lnTo>
                  <a:pt x="880" y="1412"/>
                </a:lnTo>
                <a:lnTo>
                  <a:pt x="880" y="1412"/>
                </a:lnTo>
                <a:lnTo>
                  <a:pt x="880" y="1412"/>
                </a:lnTo>
                <a:lnTo>
                  <a:pt x="880" y="1412"/>
                </a:lnTo>
                <a:lnTo>
                  <a:pt x="881" y="1412"/>
                </a:lnTo>
                <a:lnTo>
                  <a:pt x="881" y="1412"/>
                </a:lnTo>
                <a:lnTo>
                  <a:pt x="881" y="1412"/>
                </a:lnTo>
                <a:lnTo>
                  <a:pt x="881" y="1412"/>
                </a:lnTo>
                <a:lnTo>
                  <a:pt x="881" y="1412"/>
                </a:lnTo>
                <a:lnTo>
                  <a:pt x="881" y="1412"/>
                </a:lnTo>
                <a:lnTo>
                  <a:pt x="881" y="1412"/>
                </a:lnTo>
                <a:lnTo>
                  <a:pt x="881" y="1412"/>
                </a:lnTo>
                <a:lnTo>
                  <a:pt x="881" y="1412"/>
                </a:lnTo>
                <a:lnTo>
                  <a:pt x="881" y="1412"/>
                </a:lnTo>
                <a:lnTo>
                  <a:pt x="881" y="1412"/>
                </a:lnTo>
                <a:lnTo>
                  <a:pt x="881" y="1412"/>
                </a:lnTo>
                <a:lnTo>
                  <a:pt x="881" y="1412"/>
                </a:lnTo>
                <a:lnTo>
                  <a:pt x="881" y="1412"/>
                </a:lnTo>
                <a:lnTo>
                  <a:pt x="881" y="1412"/>
                </a:lnTo>
                <a:lnTo>
                  <a:pt x="881" y="1412"/>
                </a:lnTo>
                <a:lnTo>
                  <a:pt x="881" y="1412"/>
                </a:lnTo>
                <a:lnTo>
                  <a:pt x="882" y="1412"/>
                </a:lnTo>
                <a:lnTo>
                  <a:pt x="882" y="1412"/>
                </a:lnTo>
                <a:lnTo>
                  <a:pt x="882" y="1412"/>
                </a:lnTo>
                <a:lnTo>
                  <a:pt x="882" y="1412"/>
                </a:lnTo>
                <a:lnTo>
                  <a:pt x="882" y="1412"/>
                </a:lnTo>
                <a:lnTo>
                  <a:pt x="882" y="1412"/>
                </a:lnTo>
                <a:lnTo>
                  <a:pt x="882" y="1412"/>
                </a:lnTo>
                <a:lnTo>
                  <a:pt x="882" y="1412"/>
                </a:lnTo>
                <a:lnTo>
                  <a:pt x="882" y="1412"/>
                </a:lnTo>
                <a:lnTo>
                  <a:pt x="882" y="1412"/>
                </a:lnTo>
                <a:lnTo>
                  <a:pt x="882" y="1412"/>
                </a:lnTo>
                <a:lnTo>
                  <a:pt x="882" y="1412"/>
                </a:lnTo>
                <a:lnTo>
                  <a:pt x="882" y="1412"/>
                </a:lnTo>
                <a:lnTo>
                  <a:pt x="882" y="1412"/>
                </a:lnTo>
                <a:lnTo>
                  <a:pt x="882" y="1412"/>
                </a:lnTo>
                <a:lnTo>
                  <a:pt x="882" y="1412"/>
                </a:lnTo>
                <a:lnTo>
                  <a:pt x="883" y="1412"/>
                </a:lnTo>
                <a:lnTo>
                  <a:pt x="883" y="1412"/>
                </a:lnTo>
                <a:lnTo>
                  <a:pt x="883" y="1412"/>
                </a:lnTo>
                <a:lnTo>
                  <a:pt x="883" y="1412"/>
                </a:lnTo>
                <a:lnTo>
                  <a:pt x="883" y="1412"/>
                </a:lnTo>
                <a:lnTo>
                  <a:pt x="883" y="1412"/>
                </a:lnTo>
                <a:lnTo>
                  <a:pt x="883" y="1412"/>
                </a:lnTo>
                <a:lnTo>
                  <a:pt x="883" y="1412"/>
                </a:lnTo>
                <a:lnTo>
                  <a:pt x="883" y="1412"/>
                </a:lnTo>
                <a:lnTo>
                  <a:pt x="883" y="1412"/>
                </a:lnTo>
                <a:lnTo>
                  <a:pt x="883" y="1412"/>
                </a:lnTo>
                <a:lnTo>
                  <a:pt x="883" y="1412"/>
                </a:lnTo>
                <a:lnTo>
                  <a:pt x="883" y="1412"/>
                </a:lnTo>
                <a:lnTo>
                  <a:pt x="883" y="1412"/>
                </a:lnTo>
                <a:lnTo>
                  <a:pt x="883" y="1412"/>
                </a:lnTo>
                <a:lnTo>
                  <a:pt x="883" y="1412"/>
                </a:lnTo>
                <a:lnTo>
                  <a:pt x="884" y="1412"/>
                </a:lnTo>
                <a:lnTo>
                  <a:pt x="884" y="1412"/>
                </a:lnTo>
                <a:lnTo>
                  <a:pt x="884" y="1412"/>
                </a:lnTo>
                <a:lnTo>
                  <a:pt x="884" y="1412"/>
                </a:lnTo>
                <a:lnTo>
                  <a:pt x="884" y="1412"/>
                </a:lnTo>
                <a:lnTo>
                  <a:pt x="884" y="1412"/>
                </a:lnTo>
                <a:lnTo>
                  <a:pt x="884" y="1412"/>
                </a:lnTo>
                <a:lnTo>
                  <a:pt x="884" y="1412"/>
                </a:lnTo>
                <a:lnTo>
                  <a:pt x="884" y="1412"/>
                </a:lnTo>
                <a:lnTo>
                  <a:pt x="884" y="1412"/>
                </a:lnTo>
                <a:lnTo>
                  <a:pt x="884" y="1412"/>
                </a:lnTo>
                <a:lnTo>
                  <a:pt x="885" y="1412"/>
                </a:lnTo>
                <a:lnTo>
                  <a:pt x="885" y="1412"/>
                </a:lnTo>
                <a:lnTo>
                  <a:pt x="885" y="1412"/>
                </a:lnTo>
                <a:lnTo>
                  <a:pt x="885" y="1412"/>
                </a:lnTo>
                <a:lnTo>
                  <a:pt x="885" y="1412"/>
                </a:lnTo>
                <a:lnTo>
                  <a:pt x="885" y="1412"/>
                </a:lnTo>
                <a:lnTo>
                  <a:pt x="885" y="1412"/>
                </a:lnTo>
                <a:lnTo>
                  <a:pt x="885" y="1412"/>
                </a:lnTo>
                <a:lnTo>
                  <a:pt x="885" y="1412"/>
                </a:lnTo>
                <a:lnTo>
                  <a:pt x="885" y="1412"/>
                </a:lnTo>
                <a:lnTo>
                  <a:pt x="885" y="1412"/>
                </a:lnTo>
                <a:lnTo>
                  <a:pt x="885" y="1412"/>
                </a:lnTo>
                <a:lnTo>
                  <a:pt x="885" y="1412"/>
                </a:lnTo>
                <a:lnTo>
                  <a:pt x="885" y="1412"/>
                </a:lnTo>
                <a:lnTo>
                  <a:pt x="885" y="1412"/>
                </a:lnTo>
                <a:lnTo>
                  <a:pt x="885" y="1412"/>
                </a:lnTo>
                <a:lnTo>
                  <a:pt x="885" y="1412"/>
                </a:lnTo>
                <a:lnTo>
                  <a:pt x="886" y="1412"/>
                </a:lnTo>
                <a:lnTo>
                  <a:pt x="886" y="1412"/>
                </a:lnTo>
                <a:lnTo>
                  <a:pt x="886" y="1412"/>
                </a:lnTo>
                <a:lnTo>
                  <a:pt x="886" y="1412"/>
                </a:lnTo>
                <a:lnTo>
                  <a:pt x="886" y="1412"/>
                </a:lnTo>
                <a:lnTo>
                  <a:pt x="886" y="1412"/>
                </a:lnTo>
                <a:lnTo>
                  <a:pt x="886" y="1413"/>
                </a:lnTo>
                <a:lnTo>
                  <a:pt x="886" y="1413"/>
                </a:lnTo>
                <a:lnTo>
                  <a:pt x="886" y="1413"/>
                </a:lnTo>
                <a:lnTo>
                  <a:pt x="886" y="1413"/>
                </a:lnTo>
                <a:lnTo>
                  <a:pt x="886" y="1413"/>
                </a:lnTo>
                <a:lnTo>
                  <a:pt x="886" y="1413"/>
                </a:lnTo>
                <a:lnTo>
                  <a:pt x="886" y="1413"/>
                </a:lnTo>
                <a:lnTo>
                  <a:pt x="886" y="1413"/>
                </a:lnTo>
                <a:lnTo>
                  <a:pt x="886" y="1413"/>
                </a:lnTo>
                <a:lnTo>
                  <a:pt x="886" y="1413"/>
                </a:lnTo>
                <a:lnTo>
                  <a:pt x="886" y="1413"/>
                </a:lnTo>
                <a:lnTo>
                  <a:pt x="887" y="1413"/>
                </a:lnTo>
                <a:lnTo>
                  <a:pt x="887" y="1413"/>
                </a:lnTo>
                <a:lnTo>
                  <a:pt x="887" y="1413"/>
                </a:lnTo>
                <a:lnTo>
                  <a:pt x="887" y="1413"/>
                </a:lnTo>
                <a:lnTo>
                  <a:pt x="887" y="1413"/>
                </a:lnTo>
                <a:lnTo>
                  <a:pt x="887" y="1413"/>
                </a:lnTo>
                <a:lnTo>
                  <a:pt x="887" y="1413"/>
                </a:lnTo>
                <a:lnTo>
                  <a:pt x="887" y="1413"/>
                </a:lnTo>
                <a:lnTo>
                  <a:pt x="887" y="1413"/>
                </a:lnTo>
                <a:lnTo>
                  <a:pt x="887" y="1413"/>
                </a:lnTo>
                <a:lnTo>
                  <a:pt x="888" y="1413"/>
                </a:lnTo>
                <a:lnTo>
                  <a:pt x="888" y="1413"/>
                </a:lnTo>
                <a:lnTo>
                  <a:pt x="888" y="1413"/>
                </a:lnTo>
                <a:lnTo>
                  <a:pt x="888" y="1413"/>
                </a:lnTo>
                <a:lnTo>
                  <a:pt x="888" y="1413"/>
                </a:lnTo>
                <a:lnTo>
                  <a:pt x="888" y="1413"/>
                </a:lnTo>
                <a:lnTo>
                  <a:pt x="888" y="1413"/>
                </a:lnTo>
                <a:lnTo>
                  <a:pt x="888" y="1413"/>
                </a:lnTo>
                <a:lnTo>
                  <a:pt x="888" y="1413"/>
                </a:lnTo>
                <a:lnTo>
                  <a:pt x="888" y="1413"/>
                </a:lnTo>
                <a:lnTo>
                  <a:pt x="888" y="1413"/>
                </a:lnTo>
                <a:lnTo>
                  <a:pt x="888" y="1413"/>
                </a:lnTo>
                <a:lnTo>
                  <a:pt x="888" y="1413"/>
                </a:lnTo>
                <a:lnTo>
                  <a:pt x="888" y="1413"/>
                </a:lnTo>
                <a:lnTo>
                  <a:pt x="888" y="1413"/>
                </a:lnTo>
                <a:lnTo>
                  <a:pt x="888" y="1413"/>
                </a:lnTo>
                <a:lnTo>
                  <a:pt x="888" y="1413"/>
                </a:lnTo>
                <a:lnTo>
                  <a:pt x="889" y="1413"/>
                </a:lnTo>
                <a:lnTo>
                  <a:pt x="889" y="1413"/>
                </a:lnTo>
                <a:lnTo>
                  <a:pt x="889" y="1413"/>
                </a:lnTo>
                <a:lnTo>
                  <a:pt x="889" y="1413"/>
                </a:lnTo>
                <a:lnTo>
                  <a:pt x="889" y="1413"/>
                </a:lnTo>
                <a:lnTo>
                  <a:pt x="889" y="1413"/>
                </a:lnTo>
                <a:lnTo>
                  <a:pt x="889" y="1413"/>
                </a:lnTo>
                <a:lnTo>
                  <a:pt x="889" y="1413"/>
                </a:lnTo>
                <a:lnTo>
                  <a:pt x="889" y="1413"/>
                </a:lnTo>
                <a:lnTo>
                  <a:pt x="889" y="1413"/>
                </a:lnTo>
                <a:lnTo>
                  <a:pt x="889" y="1413"/>
                </a:lnTo>
                <a:lnTo>
                  <a:pt x="889" y="1413"/>
                </a:lnTo>
                <a:lnTo>
                  <a:pt x="889" y="1413"/>
                </a:lnTo>
                <a:lnTo>
                  <a:pt x="889" y="1413"/>
                </a:lnTo>
                <a:lnTo>
                  <a:pt x="889" y="1413"/>
                </a:lnTo>
                <a:lnTo>
                  <a:pt x="889" y="1413"/>
                </a:lnTo>
                <a:lnTo>
                  <a:pt x="889" y="1413"/>
                </a:lnTo>
                <a:lnTo>
                  <a:pt x="890" y="1413"/>
                </a:lnTo>
                <a:lnTo>
                  <a:pt x="890" y="1413"/>
                </a:lnTo>
                <a:lnTo>
                  <a:pt x="890" y="1413"/>
                </a:lnTo>
                <a:lnTo>
                  <a:pt x="890" y="1413"/>
                </a:lnTo>
                <a:lnTo>
                  <a:pt x="890" y="1413"/>
                </a:lnTo>
                <a:lnTo>
                  <a:pt x="890" y="1413"/>
                </a:lnTo>
                <a:lnTo>
                  <a:pt x="890" y="1413"/>
                </a:lnTo>
                <a:lnTo>
                  <a:pt x="890" y="1413"/>
                </a:lnTo>
                <a:lnTo>
                  <a:pt x="890" y="1413"/>
                </a:lnTo>
                <a:lnTo>
                  <a:pt x="890" y="1413"/>
                </a:lnTo>
                <a:lnTo>
                  <a:pt x="890" y="1413"/>
                </a:lnTo>
                <a:lnTo>
                  <a:pt x="890" y="1413"/>
                </a:lnTo>
                <a:lnTo>
                  <a:pt x="890" y="1413"/>
                </a:lnTo>
                <a:lnTo>
                  <a:pt x="890" y="1413"/>
                </a:lnTo>
                <a:lnTo>
                  <a:pt x="890" y="1413"/>
                </a:lnTo>
                <a:lnTo>
                  <a:pt x="890" y="1413"/>
                </a:lnTo>
                <a:lnTo>
                  <a:pt x="891" y="1413"/>
                </a:lnTo>
                <a:lnTo>
                  <a:pt x="891" y="1413"/>
                </a:lnTo>
                <a:lnTo>
                  <a:pt x="891" y="1413"/>
                </a:lnTo>
                <a:lnTo>
                  <a:pt x="891" y="1413"/>
                </a:lnTo>
                <a:lnTo>
                  <a:pt x="891" y="1413"/>
                </a:lnTo>
                <a:lnTo>
                  <a:pt x="891" y="1413"/>
                </a:lnTo>
                <a:lnTo>
                  <a:pt x="891" y="1413"/>
                </a:lnTo>
                <a:lnTo>
                  <a:pt x="891" y="1413"/>
                </a:lnTo>
                <a:lnTo>
                  <a:pt x="891" y="1413"/>
                </a:lnTo>
                <a:lnTo>
                  <a:pt x="891" y="1413"/>
                </a:lnTo>
                <a:lnTo>
                  <a:pt x="891" y="1413"/>
                </a:lnTo>
                <a:lnTo>
                  <a:pt x="892" y="1413"/>
                </a:lnTo>
                <a:lnTo>
                  <a:pt x="892" y="1413"/>
                </a:lnTo>
                <a:lnTo>
                  <a:pt x="892" y="1413"/>
                </a:lnTo>
                <a:lnTo>
                  <a:pt x="892" y="1413"/>
                </a:lnTo>
                <a:lnTo>
                  <a:pt x="892" y="1413"/>
                </a:lnTo>
                <a:lnTo>
                  <a:pt x="892" y="1413"/>
                </a:lnTo>
                <a:lnTo>
                  <a:pt x="892" y="1413"/>
                </a:lnTo>
                <a:lnTo>
                  <a:pt x="892" y="1413"/>
                </a:lnTo>
                <a:lnTo>
                  <a:pt x="892" y="1413"/>
                </a:lnTo>
                <a:lnTo>
                  <a:pt x="892" y="1413"/>
                </a:lnTo>
                <a:lnTo>
                  <a:pt x="892" y="1413"/>
                </a:lnTo>
                <a:lnTo>
                  <a:pt x="892" y="1413"/>
                </a:lnTo>
                <a:lnTo>
                  <a:pt x="892" y="1413"/>
                </a:lnTo>
                <a:lnTo>
                  <a:pt x="892" y="1413"/>
                </a:lnTo>
                <a:lnTo>
                  <a:pt x="892" y="1413"/>
                </a:lnTo>
                <a:lnTo>
                  <a:pt x="892" y="1413"/>
                </a:lnTo>
                <a:lnTo>
                  <a:pt x="892" y="1413"/>
                </a:lnTo>
                <a:lnTo>
                  <a:pt x="893" y="1413"/>
                </a:lnTo>
                <a:lnTo>
                  <a:pt x="893" y="1413"/>
                </a:lnTo>
                <a:lnTo>
                  <a:pt x="893" y="1413"/>
                </a:lnTo>
                <a:lnTo>
                  <a:pt x="893" y="1413"/>
                </a:lnTo>
                <a:lnTo>
                  <a:pt x="893" y="1413"/>
                </a:lnTo>
                <a:lnTo>
                  <a:pt x="893" y="1413"/>
                </a:lnTo>
                <a:lnTo>
                  <a:pt x="893" y="1413"/>
                </a:lnTo>
                <a:lnTo>
                  <a:pt x="893" y="1413"/>
                </a:lnTo>
                <a:lnTo>
                  <a:pt x="893" y="1413"/>
                </a:lnTo>
                <a:lnTo>
                  <a:pt x="893" y="1413"/>
                </a:lnTo>
                <a:lnTo>
                  <a:pt x="893" y="1413"/>
                </a:lnTo>
                <a:lnTo>
                  <a:pt x="893" y="1413"/>
                </a:lnTo>
                <a:lnTo>
                  <a:pt x="893" y="1413"/>
                </a:lnTo>
                <a:lnTo>
                  <a:pt x="893" y="1413"/>
                </a:lnTo>
                <a:lnTo>
                  <a:pt x="893" y="1413"/>
                </a:lnTo>
                <a:lnTo>
                  <a:pt x="893" y="1413"/>
                </a:lnTo>
                <a:lnTo>
                  <a:pt x="894" y="1413"/>
                </a:lnTo>
                <a:lnTo>
                  <a:pt x="894" y="1413"/>
                </a:lnTo>
                <a:lnTo>
                  <a:pt x="894" y="1413"/>
                </a:lnTo>
                <a:lnTo>
                  <a:pt x="894" y="1413"/>
                </a:lnTo>
                <a:lnTo>
                  <a:pt x="894" y="1413"/>
                </a:lnTo>
                <a:lnTo>
                  <a:pt x="894" y="1413"/>
                </a:lnTo>
                <a:lnTo>
                  <a:pt x="894" y="1413"/>
                </a:lnTo>
                <a:lnTo>
                  <a:pt x="894" y="1413"/>
                </a:lnTo>
                <a:lnTo>
                  <a:pt x="894" y="1413"/>
                </a:lnTo>
                <a:lnTo>
                  <a:pt x="894" y="1413"/>
                </a:lnTo>
                <a:lnTo>
                  <a:pt x="894" y="1413"/>
                </a:lnTo>
                <a:lnTo>
                  <a:pt x="895" y="1413"/>
                </a:lnTo>
                <a:lnTo>
                  <a:pt x="895" y="1413"/>
                </a:lnTo>
                <a:lnTo>
                  <a:pt x="895" y="1413"/>
                </a:lnTo>
                <a:lnTo>
                  <a:pt x="895" y="1413"/>
                </a:lnTo>
                <a:lnTo>
                  <a:pt x="895" y="1413"/>
                </a:lnTo>
                <a:lnTo>
                  <a:pt x="895" y="1413"/>
                </a:lnTo>
                <a:lnTo>
                  <a:pt x="895" y="1413"/>
                </a:lnTo>
                <a:lnTo>
                  <a:pt x="895" y="1413"/>
                </a:lnTo>
                <a:lnTo>
                  <a:pt x="895" y="1413"/>
                </a:lnTo>
                <a:lnTo>
                  <a:pt x="895" y="1413"/>
                </a:lnTo>
                <a:lnTo>
                  <a:pt x="895" y="1413"/>
                </a:lnTo>
                <a:lnTo>
                  <a:pt x="895" y="1413"/>
                </a:lnTo>
                <a:lnTo>
                  <a:pt x="895" y="1413"/>
                </a:lnTo>
                <a:lnTo>
                  <a:pt x="895" y="1413"/>
                </a:lnTo>
                <a:lnTo>
                  <a:pt x="895" y="1413"/>
                </a:lnTo>
                <a:lnTo>
                  <a:pt x="895" y="1413"/>
                </a:lnTo>
                <a:lnTo>
                  <a:pt x="895" y="1413"/>
                </a:lnTo>
                <a:lnTo>
                  <a:pt x="896" y="1413"/>
                </a:lnTo>
                <a:lnTo>
                  <a:pt x="896" y="1413"/>
                </a:lnTo>
                <a:lnTo>
                  <a:pt x="896" y="1413"/>
                </a:lnTo>
                <a:lnTo>
                  <a:pt x="896" y="1413"/>
                </a:lnTo>
                <a:lnTo>
                  <a:pt x="896" y="1413"/>
                </a:lnTo>
                <a:lnTo>
                  <a:pt x="896" y="1413"/>
                </a:lnTo>
                <a:lnTo>
                  <a:pt x="896" y="1413"/>
                </a:lnTo>
                <a:lnTo>
                  <a:pt x="896" y="1413"/>
                </a:lnTo>
                <a:lnTo>
                  <a:pt x="896" y="1413"/>
                </a:lnTo>
                <a:lnTo>
                  <a:pt x="896" y="1413"/>
                </a:lnTo>
                <a:lnTo>
                  <a:pt x="896" y="1413"/>
                </a:lnTo>
                <a:lnTo>
                  <a:pt x="896" y="1413"/>
                </a:lnTo>
                <a:lnTo>
                  <a:pt x="896" y="1413"/>
                </a:lnTo>
                <a:lnTo>
                  <a:pt x="896" y="1413"/>
                </a:lnTo>
                <a:lnTo>
                  <a:pt x="896" y="1413"/>
                </a:lnTo>
                <a:lnTo>
                  <a:pt x="896" y="1413"/>
                </a:lnTo>
                <a:lnTo>
                  <a:pt x="897" y="1413"/>
                </a:lnTo>
                <a:lnTo>
                  <a:pt x="897" y="1413"/>
                </a:lnTo>
                <a:lnTo>
                  <a:pt x="897" y="1413"/>
                </a:lnTo>
                <a:lnTo>
                  <a:pt x="897" y="1413"/>
                </a:lnTo>
                <a:lnTo>
                  <a:pt x="897" y="1413"/>
                </a:lnTo>
                <a:lnTo>
                  <a:pt x="897" y="1413"/>
                </a:lnTo>
                <a:lnTo>
                  <a:pt x="897" y="1413"/>
                </a:lnTo>
                <a:lnTo>
                  <a:pt x="897" y="1413"/>
                </a:lnTo>
                <a:lnTo>
                  <a:pt x="897" y="1413"/>
                </a:lnTo>
                <a:lnTo>
                  <a:pt x="897" y="1413"/>
                </a:lnTo>
                <a:lnTo>
                  <a:pt x="897" y="1413"/>
                </a:lnTo>
                <a:lnTo>
                  <a:pt x="897" y="1413"/>
                </a:lnTo>
                <a:lnTo>
                  <a:pt x="897" y="1413"/>
                </a:lnTo>
                <a:lnTo>
                  <a:pt x="897" y="1413"/>
                </a:lnTo>
                <a:lnTo>
                  <a:pt x="897" y="1413"/>
                </a:lnTo>
                <a:lnTo>
                  <a:pt x="897" y="1413"/>
                </a:lnTo>
                <a:lnTo>
                  <a:pt x="897" y="1413"/>
                </a:lnTo>
                <a:lnTo>
                  <a:pt x="898" y="1413"/>
                </a:lnTo>
                <a:lnTo>
                  <a:pt x="898" y="1413"/>
                </a:lnTo>
                <a:lnTo>
                  <a:pt x="898" y="1413"/>
                </a:lnTo>
                <a:lnTo>
                  <a:pt x="898" y="1413"/>
                </a:lnTo>
                <a:lnTo>
                  <a:pt x="898" y="1413"/>
                </a:lnTo>
                <a:lnTo>
                  <a:pt x="898" y="1413"/>
                </a:lnTo>
                <a:lnTo>
                  <a:pt x="898" y="1413"/>
                </a:lnTo>
                <a:lnTo>
                  <a:pt x="898" y="1413"/>
                </a:lnTo>
                <a:lnTo>
                  <a:pt x="898" y="1413"/>
                </a:lnTo>
                <a:lnTo>
                  <a:pt x="898" y="1413"/>
                </a:lnTo>
                <a:lnTo>
                  <a:pt x="898" y="1413"/>
                </a:lnTo>
                <a:lnTo>
                  <a:pt x="899" y="1413"/>
                </a:lnTo>
                <a:lnTo>
                  <a:pt x="899" y="1413"/>
                </a:lnTo>
                <a:lnTo>
                  <a:pt x="899" y="1413"/>
                </a:lnTo>
                <a:lnTo>
                  <a:pt x="899" y="1413"/>
                </a:lnTo>
                <a:lnTo>
                  <a:pt x="899" y="1413"/>
                </a:lnTo>
                <a:lnTo>
                  <a:pt x="899" y="1413"/>
                </a:lnTo>
                <a:lnTo>
                  <a:pt x="899" y="1413"/>
                </a:lnTo>
                <a:lnTo>
                  <a:pt x="899" y="1413"/>
                </a:lnTo>
                <a:lnTo>
                  <a:pt x="899" y="1413"/>
                </a:lnTo>
                <a:lnTo>
                  <a:pt x="899" y="1413"/>
                </a:lnTo>
                <a:lnTo>
                  <a:pt x="899" y="1413"/>
                </a:lnTo>
                <a:lnTo>
                  <a:pt x="899" y="1413"/>
                </a:lnTo>
                <a:lnTo>
                  <a:pt x="899" y="1413"/>
                </a:lnTo>
                <a:lnTo>
                  <a:pt x="899" y="1413"/>
                </a:lnTo>
                <a:lnTo>
                  <a:pt x="899" y="1413"/>
                </a:lnTo>
                <a:lnTo>
                  <a:pt x="899" y="1413"/>
                </a:lnTo>
                <a:lnTo>
                  <a:pt x="900" y="1413"/>
                </a:lnTo>
                <a:lnTo>
                  <a:pt x="900" y="1413"/>
                </a:lnTo>
                <a:lnTo>
                  <a:pt x="900" y="1413"/>
                </a:lnTo>
                <a:lnTo>
                  <a:pt x="900" y="1413"/>
                </a:lnTo>
                <a:lnTo>
                  <a:pt x="900" y="1413"/>
                </a:lnTo>
                <a:lnTo>
                  <a:pt x="900" y="1413"/>
                </a:lnTo>
                <a:lnTo>
                  <a:pt x="900" y="1413"/>
                </a:lnTo>
                <a:lnTo>
                  <a:pt x="900" y="1413"/>
                </a:lnTo>
                <a:lnTo>
                  <a:pt x="900" y="1413"/>
                </a:lnTo>
                <a:lnTo>
                  <a:pt x="900" y="1413"/>
                </a:lnTo>
                <a:lnTo>
                  <a:pt x="900" y="1413"/>
                </a:lnTo>
                <a:lnTo>
                  <a:pt x="900" y="1413"/>
                </a:lnTo>
                <a:lnTo>
                  <a:pt x="900" y="1413"/>
                </a:lnTo>
                <a:lnTo>
                  <a:pt x="900" y="1413"/>
                </a:lnTo>
                <a:lnTo>
                  <a:pt x="900" y="1413"/>
                </a:lnTo>
                <a:lnTo>
                  <a:pt x="900" y="1413"/>
                </a:lnTo>
                <a:lnTo>
                  <a:pt x="900" y="1413"/>
                </a:lnTo>
                <a:lnTo>
                  <a:pt x="901" y="1413"/>
                </a:lnTo>
                <a:lnTo>
                  <a:pt x="901" y="1413"/>
                </a:lnTo>
                <a:lnTo>
                  <a:pt x="901" y="1413"/>
                </a:lnTo>
                <a:lnTo>
                  <a:pt x="901" y="1413"/>
                </a:lnTo>
                <a:lnTo>
                  <a:pt x="901" y="1413"/>
                </a:lnTo>
                <a:lnTo>
                  <a:pt x="901" y="1413"/>
                </a:lnTo>
                <a:lnTo>
                  <a:pt x="901" y="1413"/>
                </a:lnTo>
                <a:lnTo>
                  <a:pt x="901" y="1413"/>
                </a:lnTo>
                <a:lnTo>
                  <a:pt x="901" y="1413"/>
                </a:lnTo>
                <a:lnTo>
                  <a:pt x="901" y="1413"/>
                </a:lnTo>
                <a:lnTo>
                  <a:pt x="901" y="1413"/>
                </a:lnTo>
                <a:lnTo>
                  <a:pt x="901" y="1413"/>
                </a:lnTo>
                <a:lnTo>
                  <a:pt x="901" y="1413"/>
                </a:lnTo>
                <a:lnTo>
                  <a:pt x="901" y="1413"/>
                </a:lnTo>
                <a:lnTo>
                  <a:pt x="901" y="1413"/>
                </a:lnTo>
                <a:lnTo>
                  <a:pt x="901" y="1413"/>
                </a:lnTo>
                <a:lnTo>
                  <a:pt x="902" y="1413"/>
                </a:lnTo>
                <a:lnTo>
                  <a:pt x="902" y="1413"/>
                </a:lnTo>
                <a:lnTo>
                  <a:pt x="902" y="1413"/>
                </a:lnTo>
                <a:lnTo>
                  <a:pt x="902" y="1413"/>
                </a:lnTo>
                <a:lnTo>
                  <a:pt x="902" y="1413"/>
                </a:lnTo>
                <a:lnTo>
                  <a:pt x="902" y="1413"/>
                </a:lnTo>
                <a:lnTo>
                  <a:pt x="902" y="1413"/>
                </a:lnTo>
                <a:lnTo>
                  <a:pt x="902" y="1413"/>
                </a:lnTo>
                <a:lnTo>
                  <a:pt x="902" y="1413"/>
                </a:lnTo>
                <a:lnTo>
                  <a:pt x="902" y="1413"/>
                </a:lnTo>
                <a:lnTo>
                  <a:pt x="902" y="1413"/>
                </a:lnTo>
                <a:lnTo>
                  <a:pt x="903" y="1413"/>
                </a:lnTo>
                <a:lnTo>
                  <a:pt x="903" y="1413"/>
                </a:lnTo>
                <a:lnTo>
                  <a:pt x="903" y="1413"/>
                </a:lnTo>
                <a:lnTo>
                  <a:pt x="903" y="1413"/>
                </a:lnTo>
                <a:lnTo>
                  <a:pt x="903" y="1413"/>
                </a:lnTo>
                <a:lnTo>
                  <a:pt x="903" y="1413"/>
                </a:lnTo>
                <a:lnTo>
                  <a:pt x="903" y="1413"/>
                </a:lnTo>
                <a:lnTo>
                  <a:pt x="903" y="1413"/>
                </a:lnTo>
                <a:lnTo>
                  <a:pt x="903" y="1413"/>
                </a:lnTo>
                <a:lnTo>
                  <a:pt x="903" y="1413"/>
                </a:lnTo>
                <a:lnTo>
                  <a:pt x="903" y="1413"/>
                </a:lnTo>
                <a:lnTo>
                  <a:pt x="903" y="1413"/>
                </a:lnTo>
                <a:lnTo>
                  <a:pt x="903" y="1413"/>
                </a:lnTo>
                <a:lnTo>
                  <a:pt x="903" y="1413"/>
                </a:lnTo>
                <a:lnTo>
                  <a:pt x="903" y="1413"/>
                </a:lnTo>
                <a:lnTo>
                  <a:pt x="903" y="1413"/>
                </a:lnTo>
                <a:lnTo>
                  <a:pt x="903" y="1413"/>
                </a:lnTo>
                <a:lnTo>
                  <a:pt x="904" y="1413"/>
                </a:lnTo>
                <a:lnTo>
                  <a:pt x="904" y="1413"/>
                </a:lnTo>
                <a:lnTo>
                  <a:pt x="904" y="1413"/>
                </a:lnTo>
                <a:lnTo>
                  <a:pt x="904" y="1413"/>
                </a:lnTo>
                <a:lnTo>
                  <a:pt x="904" y="1413"/>
                </a:lnTo>
                <a:lnTo>
                  <a:pt x="904" y="1413"/>
                </a:lnTo>
                <a:lnTo>
                  <a:pt x="904" y="1413"/>
                </a:lnTo>
                <a:lnTo>
                  <a:pt x="904" y="1413"/>
                </a:lnTo>
                <a:lnTo>
                  <a:pt x="904" y="1413"/>
                </a:lnTo>
                <a:lnTo>
                  <a:pt x="904" y="1413"/>
                </a:lnTo>
                <a:lnTo>
                  <a:pt x="904" y="1413"/>
                </a:lnTo>
                <a:lnTo>
                  <a:pt x="904" y="1413"/>
                </a:lnTo>
                <a:lnTo>
                  <a:pt x="904" y="1413"/>
                </a:lnTo>
                <a:lnTo>
                  <a:pt x="904" y="1413"/>
                </a:lnTo>
                <a:lnTo>
                  <a:pt x="904" y="1413"/>
                </a:lnTo>
                <a:lnTo>
                  <a:pt x="904" y="1413"/>
                </a:lnTo>
                <a:lnTo>
                  <a:pt x="905" y="1413"/>
                </a:lnTo>
                <a:lnTo>
                  <a:pt x="905" y="1413"/>
                </a:lnTo>
                <a:lnTo>
                  <a:pt x="905" y="1413"/>
                </a:lnTo>
                <a:lnTo>
                  <a:pt x="905" y="1413"/>
                </a:lnTo>
                <a:lnTo>
                  <a:pt x="905" y="1413"/>
                </a:lnTo>
                <a:lnTo>
                  <a:pt x="905" y="1413"/>
                </a:lnTo>
                <a:lnTo>
                  <a:pt x="905" y="1413"/>
                </a:lnTo>
                <a:lnTo>
                  <a:pt x="905" y="1413"/>
                </a:lnTo>
                <a:lnTo>
                  <a:pt x="905" y="1413"/>
                </a:lnTo>
                <a:lnTo>
                  <a:pt x="905" y="1413"/>
                </a:lnTo>
                <a:lnTo>
                  <a:pt x="905" y="1413"/>
                </a:lnTo>
                <a:lnTo>
                  <a:pt x="906" y="1413"/>
                </a:lnTo>
                <a:lnTo>
                  <a:pt x="906" y="1413"/>
                </a:lnTo>
                <a:lnTo>
                  <a:pt x="906" y="1413"/>
                </a:lnTo>
                <a:lnTo>
                  <a:pt x="906" y="1413"/>
                </a:lnTo>
                <a:lnTo>
                  <a:pt x="906" y="1413"/>
                </a:lnTo>
                <a:lnTo>
                  <a:pt x="906" y="1413"/>
                </a:lnTo>
                <a:lnTo>
                  <a:pt x="906" y="1413"/>
                </a:lnTo>
                <a:lnTo>
                  <a:pt x="906" y="1413"/>
                </a:lnTo>
                <a:lnTo>
                  <a:pt x="906" y="1413"/>
                </a:lnTo>
                <a:lnTo>
                  <a:pt x="906" y="1413"/>
                </a:lnTo>
                <a:lnTo>
                  <a:pt x="906" y="1414"/>
                </a:lnTo>
                <a:lnTo>
                  <a:pt x="906" y="1414"/>
                </a:lnTo>
                <a:lnTo>
                  <a:pt x="906" y="1414"/>
                </a:lnTo>
                <a:lnTo>
                  <a:pt x="906" y="1414"/>
                </a:lnTo>
                <a:lnTo>
                  <a:pt x="906" y="1414"/>
                </a:lnTo>
                <a:lnTo>
                  <a:pt x="906" y="1414"/>
                </a:lnTo>
                <a:lnTo>
                  <a:pt x="906" y="1414"/>
                </a:lnTo>
                <a:lnTo>
                  <a:pt x="907" y="1414"/>
                </a:lnTo>
                <a:lnTo>
                  <a:pt x="907" y="1414"/>
                </a:lnTo>
                <a:lnTo>
                  <a:pt x="907" y="1414"/>
                </a:lnTo>
                <a:lnTo>
                  <a:pt x="907" y="1414"/>
                </a:lnTo>
                <a:lnTo>
                  <a:pt x="907" y="1414"/>
                </a:lnTo>
                <a:lnTo>
                  <a:pt x="907" y="1414"/>
                </a:lnTo>
                <a:lnTo>
                  <a:pt x="907" y="1414"/>
                </a:lnTo>
                <a:lnTo>
                  <a:pt x="907" y="1414"/>
                </a:lnTo>
                <a:lnTo>
                  <a:pt x="907" y="1414"/>
                </a:lnTo>
                <a:lnTo>
                  <a:pt x="907" y="1414"/>
                </a:lnTo>
                <a:lnTo>
                  <a:pt x="907" y="1414"/>
                </a:lnTo>
                <a:lnTo>
                  <a:pt x="907" y="1414"/>
                </a:lnTo>
                <a:lnTo>
                  <a:pt x="907" y="1414"/>
                </a:lnTo>
                <a:lnTo>
                  <a:pt x="907" y="1414"/>
                </a:lnTo>
                <a:lnTo>
                  <a:pt x="907" y="1414"/>
                </a:lnTo>
                <a:lnTo>
                  <a:pt x="907" y="1414"/>
                </a:lnTo>
                <a:lnTo>
                  <a:pt x="907" y="1414"/>
                </a:lnTo>
                <a:lnTo>
                  <a:pt x="908" y="1414"/>
                </a:lnTo>
                <a:lnTo>
                  <a:pt x="908" y="1414"/>
                </a:lnTo>
                <a:lnTo>
                  <a:pt x="908" y="1414"/>
                </a:lnTo>
                <a:lnTo>
                  <a:pt x="908" y="1414"/>
                </a:lnTo>
                <a:lnTo>
                  <a:pt x="908" y="1414"/>
                </a:lnTo>
                <a:lnTo>
                  <a:pt x="908" y="1414"/>
                </a:lnTo>
                <a:lnTo>
                  <a:pt x="908" y="1414"/>
                </a:lnTo>
                <a:lnTo>
                  <a:pt x="908" y="1414"/>
                </a:lnTo>
                <a:lnTo>
                  <a:pt x="908" y="1414"/>
                </a:lnTo>
                <a:lnTo>
                  <a:pt x="908" y="1414"/>
                </a:lnTo>
                <a:lnTo>
                  <a:pt x="908" y="1414"/>
                </a:lnTo>
                <a:lnTo>
                  <a:pt x="908" y="1414"/>
                </a:lnTo>
                <a:lnTo>
                  <a:pt x="908" y="1414"/>
                </a:lnTo>
                <a:lnTo>
                  <a:pt x="908" y="1414"/>
                </a:lnTo>
                <a:lnTo>
                  <a:pt x="908" y="1414"/>
                </a:lnTo>
                <a:lnTo>
                  <a:pt x="908" y="1414"/>
                </a:lnTo>
                <a:lnTo>
                  <a:pt x="909" y="1414"/>
                </a:lnTo>
                <a:lnTo>
                  <a:pt x="909" y="1414"/>
                </a:lnTo>
                <a:lnTo>
                  <a:pt x="909" y="1414"/>
                </a:lnTo>
                <a:lnTo>
                  <a:pt x="909" y="1414"/>
                </a:lnTo>
                <a:lnTo>
                  <a:pt x="909" y="1414"/>
                </a:lnTo>
                <a:lnTo>
                  <a:pt x="909" y="1414"/>
                </a:lnTo>
                <a:lnTo>
                  <a:pt x="909" y="1414"/>
                </a:lnTo>
                <a:lnTo>
                  <a:pt x="909" y="1414"/>
                </a:lnTo>
                <a:lnTo>
                  <a:pt x="909" y="1414"/>
                </a:lnTo>
                <a:lnTo>
                  <a:pt x="909" y="1414"/>
                </a:lnTo>
                <a:lnTo>
                  <a:pt x="909" y="1414"/>
                </a:lnTo>
                <a:lnTo>
                  <a:pt x="910" y="1414"/>
                </a:lnTo>
                <a:lnTo>
                  <a:pt x="910" y="1414"/>
                </a:lnTo>
                <a:lnTo>
                  <a:pt x="910" y="1414"/>
                </a:lnTo>
                <a:lnTo>
                  <a:pt x="910" y="1414"/>
                </a:lnTo>
                <a:lnTo>
                  <a:pt x="910" y="1414"/>
                </a:lnTo>
                <a:lnTo>
                  <a:pt x="910" y="1414"/>
                </a:lnTo>
                <a:lnTo>
                  <a:pt x="910" y="1414"/>
                </a:lnTo>
                <a:lnTo>
                  <a:pt x="910" y="1414"/>
                </a:lnTo>
                <a:lnTo>
                  <a:pt x="910" y="1414"/>
                </a:lnTo>
                <a:lnTo>
                  <a:pt x="910" y="1414"/>
                </a:lnTo>
                <a:lnTo>
                  <a:pt x="910" y="1414"/>
                </a:lnTo>
                <a:lnTo>
                  <a:pt x="910" y="1414"/>
                </a:lnTo>
                <a:lnTo>
                  <a:pt x="910" y="1414"/>
                </a:lnTo>
                <a:lnTo>
                  <a:pt x="910" y="1414"/>
                </a:lnTo>
                <a:lnTo>
                  <a:pt x="910" y="1414"/>
                </a:lnTo>
                <a:lnTo>
                  <a:pt x="910" y="1414"/>
                </a:lnTo>
                <a:lnTo>
                  <a:pt x="910" y="1414"/>
                </a:lnTo>
                <a:lnTo>
                  <a:pt x="911" y="1414"/>
                </a:lnTo>
                <a:lnTo>
                  <a:pt x="911" y="1414"/>
                </a:lnTo>
                <a:lnTo>
                  <a:pt x="911" y="1414"/>
                </a:lnTo>
                <a:lnTo>
                  <a:pt x="911" y="1414"/>
                </a:lnTo>
                <a:lnTo>
                  <a:pt x="911" y="1414"/>
                </a:lnTo>
                <a:lnTo>
                  <a:pt x="911" y="1414"/>
                </a:lnTo>
                <a:lnTo>
                  <a:pt x="911" y="1414"/>
                </a:lnTo>
                <a:lnTo>
                  <a:pt x="911" y="1414"/>
                </a:lnTo>
                <a:lnTo>
                  <a:pt x="911" y="1414"/>
                </a:lnTo>
                <a:lnTo>
                  <a:pt x="911" y="1414"/>
                </a:lnTo>
                <a:lnTo>
                  <a:pt x="911" y="1414"/>
                </a:lnTo>
                <a:lnTo>
                  <a:pt x="911" y="1414"/>
                </a:lnTo>
                <a:lnTo>
                  <a:pt x="911" y="1414"/>
                </a:lnTo>
                <a:lnTo>
                  <a:pt x="911" y="1414"/>
                </a:lnTo>
                <a:lnTo>
                  <a:pt x="911" y="1414"/>
                </a:lnTo>
                <a:lnTo>
                  <a:pt x="911" y="1414"/>
                </a:lnTo>
                <a:lnTo>
                  <a:pt x="912" y="1414"/>
                </a:lnTo>
                <a:lnTo>
                  <a:pt x="912" y="1414"/>
                </a:lnTo>
                <a:lnTo>
                  <a:pt x="912" y="1414"/>
                </a:lnTo>
                <a:lnTo>
                  <a:pt x="912" y="1414"/>
                </a:lnTo>
                <a:lnTo>
                  <a:pt x="912" y="1414"/>
                </a:lnTo>
                <a:lnTo>
                  <a:pt x="912" y="1414"/>
                </a:lnTo>
                <a:lnTo>
                  <a:pt x="912" y="1414"/>
                </a:lnTo>
                <a:lnTo>
                  <a:pt x="912" y="1414"/>
                </a:lnTo>
                <a:lnTo>
                  <a:pt x="912" y="1414"/>
                </a:lnTo>
                <a:lnTo>
                  <a:pt x="912" y="1414"/>
                </a:lnTo>
                <a:lnTo>
                  <a:pt x="912" y="1414"/>
                </a:lnTo>
                <a:lnTo>
                  <a:pt x="913" y="1414"/>
                </a:lnTo>
                <a:lnTo>
                  <a:pt x="913" y="1414"/>
                </a:lnTo>
                <a:lnTo>
                  <a:pt x="913" y="1414"/>
                </a:lnTo>
                <a:lnTo>
                  <a:pt x="913" y="1414"/>
                </a:lnTo>
                <a:lnTo>
                  <a:pt x="913" y="1414"/>
                </a:lnTo>
                <a:lnTo>
                  <a:pt x="913" y="1414"/>
                </a:lnTo>
                <a:lnTo>
                  <a:pt x="913" y="1414"/>
                </a:lnTo>
                <a:lnTo>
                  <a:pt x="913" y="1414"/>
                </a:lnTo>
                <a:lnTo>
                  <a:pt x="913" y="1414"/>
                </a:lnTo>
                <a:lnTo>
                  <a:pt x="913" y="1414"/>
                </a:lnTo>
                <a:lnTo>
                  <a:pt x="913" y="1414"/>
                </a:lnTo>
                <a:lnTo>
                  <a:pt x="913" y="1414"/>
                </a:lnTo>
                <a:lnTo>
                  <a:pt x="913" y="1414"/>
                </a:lnTo>
                <a:lnTo>
                  <a:pt x="913" y="1414"/>
                </a:lnTo>
                <a:lnTo>
                  <a:pt x="913" y="1414"/>
                </a:lnTo>
                <a:lnTo>
                  <a:pt x="913" y="1414"/>
                </a:lnTo>
                <a:lnTo>
                  <a:pt x="913" y="1414"/>
                </a:lnTo>
                <a:lnTo>
                  <a:pt x="914" y="1414"/>
                </a:lnTo>
                <a:lnTo>
                  <a:pt x="914" y="1414"/>
                </a:lnTo>
                <a:lnTo>
                  <a:pt x="914" y="1414"/>
                </a:lnTo>
                <a:lnTo>
                  <a:pt x="914" y="1414"/>
                </a:lnTo>
                <a:lnTo>
                  <a:pt x="914" y="1414"/>
                </a:lnTo>
                <a:lnTo>
                  <a:pt x="914" y="1414"/>
                </a:lnTo>
                <a:lnTo>
                  <a:pt x="914" y="1414"/>
                </a:lnTo>
                <a:lnTo>
                  <a:pt x="914" y="1414"/>
                </a:lnTo>
                <a:lnTo>
                  <a:pt x="914" y="1414"/>
                </a:lnTo>
                <a:lnTo>
                  <a:pt x="914" y="1414"/>
                </a:lnTo>
                <a:lnTo>
                  <a:pt x="914" y="1414"/>
                </a:lnTo>
                <a:lnTo>
                  <a:pt x="914" y="1414"/>
                </a:lnTo>
                <a:lnTo>
                  <a:pt x="914" y="1414"/>
                </a:lnTo>
                <a:lnTo>
                  <a:pt x="914" y="1414"/>
                </a:lnTo>
                <a:lnTo>
                  <a:pt x="914" y="1414"/>
                </a:lnTo>
                <a:lnTo>
                  <a:pt x="914" y="1414"/>
                </a:lnTo>
                <a:lnTo>
                  <a:pt x="915" y="1414"/>
                </a:lnTo>
                <a:lnTo>
                  <a:pt x="915" y="1414"/>
                </a:lnTo>
                <a:lnTo>
                  <a:pt x="915" y="1414"/>
                </a:lnTo>
                <a:lnTo>
                  <a:pt x="915" y="1414"/>
                </a:lnTo>
                <a:lnTo>
                  <a:pt x="915" y="1414"/>
                </a:lnTo>
                <a:lnTo>
                  <a:pt x="915" y="1414"/>
                </a:lnTo>
                <a:lnTo>
                  <a:pt x="915" y="1414"/>
                </a:lnTo>
                <a:lnTo>
                  <a:pt x="915" y="1414"/>
                </a:lnTo>
                <a:lnTo>
                  <a:pt x="915" y="1414"/>
                </a:lnTo>
                <a:lnTo>
                  <a:pt x="915" y="1414"/>
                </a:lnTo>
                <a:lnTo>
                  <a:pt x="915" y="1414"/>
                </a:lnTo>
                <a:lnTo>
                  <a:pt x="915" y="1414"/>
                </a:lnTo>
                <a:lnTo>
                  <a:pt x="915" y="1414"/>
                </a:lnTo>
                <a:lnTo>
                  <a:pt x="915" y="1414"/>
                </a:lnTo>
                <a:lnTo>
                  <a:pt x="915" y="1414"/>
                </a:lnTo>
                <a:lnTo>
                  <a:pt x="915" y="1414"/>
                </a:lnTo>
                <a:lnTo>
                  <a:pt x="915" y="1414"/>
                </a:lnTo>
                <a:lnTo>
                  <a:pt x="916" y="1414"/>
                </a:lnTo>
                <a:lnTo>
                  <a:pt x="916" y="1414"/>
                </a:lnTo>
                <a:lnTo>
                  <a:pt x="916" y="1414"/>
                </a:lnTo>
                <a:lnTo>
                  <a:pt x="916" y="1414"/>
                </a:lnTo>
                <a:lnTo>
                  <a:pt x="916" y="1414"/>
                </a:lnTo>
                <a:lnTo>
                  <a:pt x="916" y="1414"/>
                </a:lnTo>
                <a:lnTo>
                  <a:pt x="916" y="1414"/>
                </a:lnTo>
                <a:lnTo>
                  <a:pt x="916" y="1414"/>
                </a:lnTo>
                <a:lnTo>
                  <a:pt x="916" y="1414"/>
                </a:lnTo>
                <a:lnTo>
                  <a:pt x="916" y="1414"/>
                </a:lnTo>
                <a:lnTo>
                  <a:pt x="916" y="1414"/>
                </a:lnTo>
                <a:lnTo>
                  <a:pt x="917" y="1414"/>
                </a:lnTo>
                <a:lnTo>
                  <a:pt x="917" y="1414"/>
                </a:lnTo>
                <a:lnTo>
                  <a:pt x="917" y="1414"/>
                </a:lnTo>
                <a:lnTo>
                  <a:pt x="917" y="1414"/>
                </a:lnTo>
                <a:lnTo>
                  <a:pt x="917" y="1414"/>
                </a:lnTo>
                <a:lnTo>
                  <a:pt x="917" y="1414"/>
                </a:lnTo>
                <a:lnTo>
                  <a:pt x="917" y="1414"/>
                </a:lnTo>
                <a:lnTo>
                  <a:pt x="917" y="1414"/>
                </a:lnTo>
                <a:lnTo>
                  <a:pt x="917" y="1414"/>
                </a:lnTo>
                <a:lnTo>
                  <a:pt x="917" y="1414"/>
                </a:lnTo>
                <a:lnTo>
                  <a:pt x="917" y="1414"/>
                </a:lnTo>
                <a:lnTo>
                  <a:pt x="917" y="1414"/>
                </a:lnTo>
                <a:lnTo>
                  <a:pt x="917" y="1414"/>
                </a:lnTo>
                <a:lnTo>
                  <a:pt x="917" y="1414"/>
                </a:lnTo>
                <a:lnTo>
                  <a:pt x="917" y="1414"/>
                </a:lnTo>
                <a:lnTo>
                  <a:pt x="917" y="1414"/>
                </a:lnTo>
                <a:lnTo>
                  <a:pt x="918" y="1414"/>
                </a:lnTo>
                <a:lnTo>
                  <a:pt x="918" y="1414"/>
                </a:lnTo>
                <a:lnTo>
                  <a:pt x="918" y="1414"/>
                </a:lnTo>
                <a:lnTo>
                  <a:pt x="918" y="1414"/>
                </a:lnTo>
                <a:lnTo>
                  <a:pt x="918" y="1414"/>
                </a:lnTo>
                <a:lnTo>
                  <a:pt x="918" y="1414"/>
                </a:lnTo>
                <a:lnTo>
                  <a:pt x="918" y="1414"/>
                </a:lnTo>
                <a:lnTo>
                  <a:pt x="918" y="1414"/>
                </a:lnTo>
                <a:lnTo>
                  <a:pt x="918" y="1414"/>
                </a:lnTo>
                <a:lnTo>
                  <a:pt x="918" y="1414"/>
                </a:lnTo>
                <a:lnTo>
                  <a:pt x="918" y="1414"/>
                </a:lnTo>
                <a:lnTo>
                  <a:pt x="918" y="1414"/>
                </a:lnTo>
                <a:lnTo>
                  <a:pt x="918" y="1414"/>
                </a:lnTo>
                <a:lnTo>
                  <a:pt x="918" y="1414"/>
                </a:lnTo>
                <a:lnTo>
                  <a:pt x="918" y="1414"/>
                </a:lnTo>
                <a:lnTo>
                  <a:pt x="918" y="1414"/>
                </a:lnTo>
                <a:lnTo>
                  <a:pt x="918" y="1414"/>
                </a:lnTo>
                <a:lnTo>
                  <a:pt x="919" y="1414"/>
                </a:lnTo>
                <a:lnTo>
                  <a:pt x="919" y="1414"/>
                </a:lnTo>
                <a:lnTo>
                  <a:pt x="919" y="1414"/>
                </a:lnTo>
                <a:lnTo>
                  <a:pt x="919" y="1414"/>
                </a:lnTo>
                <a:lnTo>
                  <a:pt x="919" y="1414"/>
                </a:lnTo>
                <a:lnTo>
                  <a:pt x="919" y="1414"/>
                </a:lnTo>
                <a:lnTo>
                  <a:pt x="919" y="1414"/>
                </a:lnTo>
                <a:lnTo>
                  <a:pt x="919" y="1414"/>
                </a:lnTo>
                <a:lnTo>
                  <a:pt x="919" y="1414"/>
                </a:lnTo>
                <a:lnTo>
                  <a:pt x="919" y="1414"/>
                </a:lnTo>
                <a:lnTo>
                  <a:pt x="919" y="1414"/>
                </a:lnTo>
                <a:lnTo>
                  <a:pt x="919" y="1414"/>
                </a:lnTo>
                <a:lnTo>
                  <a:pt x="919" y="1414"/>
                </a:lnTo>
                <a:lnTo>
                  <a:pt x="919" y="1414"/>
                </a:lnTo>
                <a:lnTo>
                  <a:pt x="919" y="1414"/>
                </a:lnTo>
                <a:lnTo>
                  <a:pt x="919" y="1414"/>
                </a:lnTo>
                <a:lnTo>
                  <a:pt x="920" y="1414"/>
                </a:lnTo>
                <a:lnTo>
                  <a:pt x="920" y="1414"/>
                </a:lnTo>
                <a:lnTo>
                  <a:pt x="920" y="1414"/>
                </a:lnTo>
                <a:lnTo>
                  <a:pt x="920" y="1414"/>
                </a:lnTo>
                <a:lnTo>
                  <a:pt x="920" y="1414"/>
                </a:lnTo>
                <a:lnTo>
                  <a:pt x="920" y="1414"/>
                </a:lnTo>
                <a:lnTo>
                  <a:pt x="920" y="1414"/>
                </a:lnTo>
                <a:lnTo>
                  <a:pt x="920" y="1414"/>
                </a:lnTo>
                <a:lnTo>
                  <a:pt x="920" y="1414"/>
                </a:lnTo>
                <a:lnTo>
                  <a:pt x="920" y="1414"/>
                </a:lnTo>
                <a:lnTo>
                  <a:pt x="920" y="1414"/>
                </a:lnTo>
                <a:lnTo>
                  <a:pt x="920" y="1414"/>
                </a:lnTo>
                <a:lnTo>
                  <a:pt x="921" y="1414"/>
                </a:lnTo>
                <a:lnTo>
                  <a:pt x="921" y="1414"/>
                </a:lnTo>
                <a:lnTo>
                  <a:pt x="921" y="1414"/>
                </a:lnTo>
                <a:lnTo>
                  <a:pt x="921" y="1414"/>
                </a:lnTo>
                <a:lnTo>
                  <a:pt x="921" y="1414"/>
                </a:lnTo>
                <a:lnTo>
                  <a:pt x="921" y="1414"/>
                </a:lnTo>
                <a:lnTo>
                  <a:pt x="921" y="1414"/>
                </a:lnTo>
                <a:lnTo>
                  <a:pt x="921" y="1414"/>
                </a:lnTo>
                <a:lnTo>
                  <a:pt x="921" y="1414"/>
                </a:lnTo>
                <a:lnTo>
                  <a:pt x="921" y="1414"/>
                </a:lnTo>
                <a:lnTo>
                  <a:pt x="921" y="1414"/>
                </a:lnTo>
                <a:lnTo>
                  <a:pt x="921" y="1414"/>
                </a:lnTo>
                <a:lnTo>
                  <a:pt x="921" y="1414"/>
                </a:lnTo>
                <a:lnTo>
                  <a:pt x="921" y="1414"/>
                </a:lnTo>
                <a:lnTo>
                  <a:pt x="921" y="1414"/>
                </a:lnTo>
                <a:lnTo>
                  <a:pt x="921" y="1414"/>
                </a:lnTo>
                <a:lnTo>
                  <a:pt x="922" y="1414"/>
                </a:lnTo>
                <a:lnTo>
                  <a:pt x="922" y="1414"/>
                </a:lnTo>
                <a:lnTo>
                  <a:pt x="922" y="1414"/>
                </a:lnTo>
                <a:lnTo>
                  <a:pt x="922" y="1414"/>
                </a:lnTo>
                <a:lnTo>
                  <a:pt x="922" y="1414"/>
                </a:lnTo>
                <a:lnTo>
                  <a:pt x="922" y="1414"/>
                </a:lnTo>
                <a:lnTo>
                  <a:pt x="922" y="1414"/>
                </a:lnTo>
                <a:lnTo>
                  <a:pt x="922" y="1414"/>
                </a:lnTo>
                <a:lnTo>
                  <a:pt x="922" y="1414"/>
                </a:lnTo>
                <a:lnTo>
                  <a:pt x="922" y="1414"/>
                </a:lnTo>
                <a:lnTo>
                  <a:pt x="922" y="1414"/>
                </a:lnTo>
                <a:lnTo>
                  <a:pt x="922" y="1414"/>
                </a:lnTo>
                <a:lnTo>
                  <a:pt x="922" y="1414"/>
                </a:lnTo>
                <a:lnTo>
                  <a:pt x="922" y="1414"/>
                </a:lnTo>
                <a:lnTo>
                  <a:pt x="922" y="1414"/>
                </a:lnTo>
                <a:lnTo>
                  <a:pt x="922" y="1414"/>
                </a:lnTo>
                <a:lnTo>
                  <a:pt x="923" y="1414"/>
                </a:lnTo>
                <a:lnTo>
                  <a:pt x="923" y="1414"/>
                </a:lnTo>
                <a:lnTo>
                  <a:pt x="923" y="1414"/>
                </a:lnTo>
                <a:lnTo>
                  <a:pt x="923" y="1414"/>
                </a:lnTo>
                <a:lnTo>
                  <a:pt x="923" y="1414"/>
                </a:lnTo>
                <a:lnTo>
                  <a:pt x="923" y="1414"/>
                </a:lnTo>
                <a:lnTo>
                  <a:pt x="923" y="1414"/>
                </a:lnTo>
                <a:lnTo>
                  <a:pt x="923" y="1414"/>
                </a:lnTo>
                <a:lnTo>
                  <a:pt x="923" y="1414"/>
                </a:lnTo>
                <a:lnTo>
                  <a:pt x="923" y="1414"/>
                </a:lnTo>
                <a:lnTo>
                  <a:pt x="923" y="1414"/>
                </a:lnTo>
                <a:lnTo>
                  <a:pt x="924" y="1414"/>
                </a:lnTo>
                <a:lnTo>
                  <a:pt x="924" y="1414"/>
                </a:lnTo>
                <a:lnTo>
                  <a:pt x="924" y="1414"/>
                </a:lnTo>
                <a:lnTo>
                  <a:pt x="924" y="1414"/>
                </a:lnTo>
                <a:lnTo>
                  <a:pt x="924" y="1414"/>
                </a:lnTo>
                <a:lnTo>
                  <a:pt x="924" y="1414"/>
                </a:lnTo>
                <a:lnTo>
                  <a:pt x="924" y="1414"/>
                </a:lnTo>
                <a:lnTo>
                  <a:pt x="924" y="1414"/>
                </a:lnTo>
                <a:lnTo>
                  <a:pt x="924" y="1414"/>
                </a:lnTo>
                <a:lnTo>
                  <a:pt x="924" y="1414"/>
                </a:lnTo>
                <a:lnTo>
                  <a:pt x="924" y="1414"/>
                </a:lnTo>
                <a:lnTo>
                  <a:pt x="924" y="1414"/>
                </a:lnTo>
                <a:lnTo>
                  <a:pt x="924" y="1414"/>
                </a:lnTo>
                <a:lnTo>
                  <a:pt x="924" y="1414"/>
                </a:lnTo>
                <a:lnTo>
                  <a:pt x="924" y="1414"/>
                </a:lnTo>
                <a:lnTo>
                  <a:pt x="924" y="1414"/>
                </a:lnTo>
                <a:lnTo>
                  <a:pt x="924" y="1414"/>
                </a:lnTo>
                <a:lnTo>
                  <a:pt x="925" y="1414"/>
                </a:lnTo>
                <a:lnTo>
                  <a:pt x="925" y="1414"/>
                </a:lnTo>
                <a:lnTo>
                  <a:pt x="925" y="1414"/>
                </a:lnTo>
                <a:lnTo>
                  <a:pt x="925" y="1414"/>
                </a:lnTo>
                <a:lnTo>
                  <a:pt x="925" y="1414"/>
                </a:lnTo>
                <a:lnTo>
                  <a:pt x="925" y="1414"/>
                </a:lnTo>
                <a:lnTo>
                  <a:pt x="925" y="1414"/>
                </a:lnTo>
                <a:lnTo>
                  <a:pt x="925" y="1414"/>
                </a:lnTo>
                <a:lnTo>
                  <a:pt x="925" y="1414"/>
                </a:lnTo>
                <a:lnTo>
                  <a:pt x="925" y="1414"/>
                </a:lnTo>
                <a:lnTo>
                  <a:pt x="925" y="1414"/>
                </a:lnTo>
                <a:lnTo>
                  <a:pt x="925" y="1414"/>
                </a:lnTo>
                <a:lnTo>
                  <a:pt x="925" y="1414"/>
                </a:lnTo>
                <a:lnTo>
                  <a:pt x="925" y="1414"/>
                </a:lnTo>
                <a:lnTo>
                  <a:pt x="925" y="1414"/>
                </a:lnTo>
                <a:lnTo>
                  <a:pt x="925" y="1414"/>
                </a:lnTo>
                <a:lnTo>
                  <a:pt x="925" y="1414"/>
                </a:lnTo>
                <a:lnTo>
                  <a:pt x="926" y="1414"/>
                </a:lnTo>
                <a:lnTo>
                  <a:pt x="926" y="1414"/>
                </a:lnTo>
                <a:lnTo>
                  <a:pt x="926" y="1414"/>
                </a:lnTo>
                <a:lnTo>
                  <a:pt x="926" y="1414"/>
                </a:lnTo>
                <a:lnTo>
                  <a:pt x="926" y="1414"/>
                </a:lnTo>
                <a:lnTo>
                  <a:pt x="926" y="1414"/>
                </a:lnTo>
                <a:lnTo>
                  <a:pt x="926" y="1414"/>
                </a:lnTo>
                <a:lnTo>
                  <a:pt x="926" y="1414"/>
                </a:lnTo>
                <a:lnTo>
                  <a:pt x="926" y="1414"/>
                </a:lnTo>
                <a:lnTo>
                  <a:pt x="926" y="1414"/>
                </a:lnTo>
                <a:lnTo>
                  <a:pt x="926" y="1414"/>
                </a:lnTo>
                <a:lnTo>
                  <a:pt x="926" y="1414"/>
                </a:lnTo>
                <a:lnTo>
                  <a:pt x="926" y="1414"/>
                </a:lnTo>
                <a:lnTo>
                  <a:pt x="926" y="1414"/>
                </a:lnTo>
                <a:lnTo>
                  <a:pt x="926" y="1414"/>
                </a:lnTo>
                <a:lnTo>
                  <a:pt x="926" y="1414"/>
                </a:lnTo>
                <a:lnTo>
                  <a:pt x="927" y="1414"/>
                </a:lnTo>
                <a:lnTo>
                  <a:pt x="927" y="1414"/>
                </a:lnTo>
                <a:lnTo>
                  <a:pt x="927" y="1414"/>
                </a:lnTo>
                <a:lnTo>
                  <a:pt x="927" y="1414"/>
                </a:lnTo>
                <a:lnTo>
                  <a:pt x="927" y="1414"/>
                </a:lnTo>
                <a:lnTo>
                  <a:pt x="927" y="1414"/>
                </a:lnTo>
                <a:lnTo>
                  <a:pt x="927" y="1414"/>
                </a:lnTo>
                <a:lnTo>
                  <a:pt x="927" y="1414"/>
                </a:lnTo>
                <a:lnTo>
                  <a:pt x="927" y="1414"/>
                </a:lnTo>
                <a:lnTo>
                  <a:pt x="927" y="1414"/>
                </a:lnTo>
                <a:lnTo>
                  <a:pt x="927" y="1414"/>
                </a:lnTo>
                <a:lnTo>
                  <a:pt x="928" y="1414"/>
                </a:lnTo>
                <a:lnTo>
                  <a:pt x="928" y="1414"/>
                </a:lnTo>
                <a:lnTo>
                  <a:pt x="928" y="1414"/>
                </a:lnTo>
                <a:lnTo>
                  <a:pt x="928" y="1414"/>
                </a:lnTo>
                <a:lnTo>
                  <a:pt x="928" y="1414"/>
                </a:lnTo>
                <a:lnTo>
                  <a:pt x="928" y="1414"/>
                </a:lnTo>
                <a:lnTo>
                  <a:pt x="928" y="1414"/>
                </a:lnTo>
                <a:lnTo>
                  <a:pt x="928" y="1414"/>
                </a:lnTo>
                <a:lnTo>
                  <a:pt x="928" y="1414"/>
                </a:lnTo>
                <a:lnTo>
                  <a:pt x="928" y="1414"/>
                </a:lnTo>
                <a:lnTo>
                  <a:pt x="928" y="1414"/>
                </a:lnTo>
                <a:lnTo>
                  <a:pt x="928" y="1414"/>
                </a:lnTo>
                <a:lnTo>
                  <a:pt x="928" y="1414"/>
                </a:lnTo>
                <a:lnTo>
                  <a:pt x="928" y="1414"/>
                </a:lnTo>
                <a:lnTo>
                  <a:pt x="928" y="1414"/>
                </a:lnTo>
                <a:lnTo>
                  <a:pt x="928" y="1414"/>
                </a:lnTo>
                <a:lnTo>
                  <a:pt x="928" y="1414"/>
                </a:lnTo>
                <a:lnTo>
                  <a:pt x="929" y="1414"/>
                </a:lnTo>
                <a:lnTo>
                  <a:pt x="929" y="1414"/>
                </a:lnTo>
                <a:lnTo>
                  <a:pt x="929" y="1414"/>
                </a:lnTo>
                <a:lnTo>
                  <a:pt x="929" y="1414"/>
                </a:lnTo>
                <a:lnTo>
                  <a:pt x="929" y="1414"/>
                </a:lnTo>
                <a:lnTo>
                  <a:pt x="929" y="1414"/>
                </a:lnTo>
                <a:lnTo>
                  <a:pt x="929" y="1414"/>
                </a:lnTo>
                <a:lnTo>
                  <a:pt x="929" y="1414"/>
                </a:lnTo>
                <a:lnTo>
                  <a:pt x="929" y="1414"/>
                </a:lnTo>
                <a:lnTo>
                  <a:pt x="929" y="1414"/>
                </a:lnTo>
                <a:lnTo>
                  <a:pt x="929" y="1414"/>
                </a:lnTo>
                <a:lnTo>
                  <a:pt x="929" y="1414"/>
                </a:lnTo>
                <a:lnTo>
                  <a:pt x="929" y="1414"/>
                </a:lnTo>
                <a:lnTo>
                  <a:pt x="929" y="1414"/>
                </a:lnTo>
                <a:lnTo>
                  <a:pt x="929" y="1414"/>
                </a:lnTo>
                <a:lnTo>
                  <a:pt x="929" y="1414"/>
                </a:lnTo>
                <a:lnTo>
                  <a:pt x="930" y="1414"/>
                </a:lnTo>
                <a:lnTo>
                  <a:pt x="930" y="1414"/>
                </a:lnTo>
                <a:lnTo>
                  <a:pt x="930" y="1414"/>
                </a:lnTo>
                <a:lnTo>
                  <a:pt x="930" y="1414"/>
                </a:lnTo>
                <a:lnTo>
                  <a:pt x="930" y="1414"/>
                </a:lnTo>
                <a:lnTo>
                  <a:pt x="930" y="1414"/>
                </a:lnTo>
                <a:lnTo>
                  <a:pt x="930" y="1414"/>
                </a:lnTo>
                <a:lnTo>
                  <a:pt x="930" y="1414"/>
                </a:lnTo>
                <a:lnTo>
                  <a:pt x="930" y="1414"/>
                </a:lnTo>
                <a:lnTo>
                  <a:pt x="930" y="1414"/>
                </a:lnTo>
                <a:lnTo>
                  <a:pt x="930" y="1414"/>
                </a:lnTo>
                <a:lnTo>
                  <a:pt x="931" y="1414"/>
                </a:lnTo>
                <a:lnTo>
                  <a:pt x="931" y="1414"/>
                </a:lnTo>
                <a:lnTo>
                  <a:pt x="931" y="1414"/>
                </a:lnTo>
                <a:lnTo>
                  <a:pt x="931" y="1414"/>
                </a:lnTo>
                <a:lnTo>
                  <a:pt x="931" y="1414"/>
                </a:lnTo>
                <a:lnTo>
                  <a:pt x="931" y="1414"/>
                </a:lnTo>
                <a:lnTo>
                  <a:pt x="931" y="1414"/>
                </a:lnTo>
                <a:lnTo>
                  <a:pt x="931" y="1414"/>
                </a:lnTo>
                <a:lnTo>
                  <a:pt x="931" y="1414"/>
                </a:lnTo>
                <a:lnTo>
                  <a:pt x="931" y="1414"/>
                </a:lnTo>
                <a:lnTo>
                  <a:pt x="931" y="1414"/>
                </a:lnTo>
                <a:lnTo>
                  <a:pt x="931" y="1414"/>
                </a:lnTo>
                <a:lnTo>
                  <a:pt x="931" y="1414"/>
                </a:lnTo>
                <a:lnTo>
                  <a:pt x="931" y="1414"/>
                </a:lnTo>
                <a:lnTo>
                  <a:pt x="931" y="1414"/>
                </a:lnTo>
                <a:lnTo>
                  <a:pt x="931" y="1414"/>
                </a:lnTo>
                <a:lnTo>
                  <a:pt x="931" y="1414"/>
                </a:lnTo>
                <a:lnTo>
                  <a:pt x="932" y="1414"/>
                </a:lnTo>
                <a:lnTo>
                  <a:pt x="932" y="1414"/>
                </a:lnTo>
                <a:lnTo>
                  <a:pt x="932" y="1414"/>
                </a:lnTo>
                <a:lnTo>
                  <a:pt x="932" y="1414"/>
                </a:lnTo>
                <a:lnTo>
                  <a:pt x="932" y="1414"/>
                </a:lnTo>
                <a:lnTo>
                  <a:pt x="932" y="1414"/>
                </a:lnTo>
                <a:lnTo>
                  <a:pt x="932" y="1414"/>
                </a:lnTo>
                <a:lnTo>
                  <a:pt x="932" y="1414"/>
                </a:lnTo>
                <a:lnTo>
                  <a:pt x="932" y="1414"/>
                </a:lnTo>
                <a:lnTo>
                  <a:pt x="932" y="1414"/>
                </a:lnTo>
                <a:lnTo>
                  <a:pt x="932" y="1414"/>
                </a:lnTo>
                <a:lnTo>
                  <a:pt x="932" y="1414"/>
                </a:lnTo>
                <a:lnTo>
                  <a:pt x="932" y="1414"/>
                </a:lnTo>
                <a:lnTo>
                  <a:pt x="932" y="1414"/>
                </a:lnTo>
                <a:lnTo>
                  <a:pt x="932" y="1414"/>
                </a:lnTo>
                <a:lnTo>
                  <a:pt x="932" y="1414"/>
                </a:lnTo>
                <a:lnTo>
                  <a:pt x="933" y="1414"/>
                </a:lnTo>
                <a:lnTo>
                  <a:pt x="933" y="1414"/>
                </a:lnTo>
                <a:lnTo>
                  <a:pt x="933" y="1414"/>
                </a:lnTo>
                <a:lnTo>
                  <a:pt x="933" y="1414"/>
                </a:lnTo>
                <a:lnTo>
                  <a:pt x="933" y="1414"/>
                </a:lnTo>
                <a:lnTo>
                  <a:pt x="933" y="1414"/>
                </a:lnTo>
                <a:lnTo>
                  <a:pt x="933" y="1414"/>
                </a:lnTo>
                <a:lnTo>
                  <a:pt x="933" y="1414"/>
                </a:lnTo>
                <a:lnTo>
                  <a:pt x="933" y="1414"/>
                </a:lnTo>
                <a:lnTo>
                  <a:pt x="933" y="1414"/>
                </a:lnTo>
                <a:lnTo>
                  <a:pt x="933" y="1414"/>
                </a:lnTo>
                <a:lnTo>
                  <a:pt x="933" y="1414"/>
                </a:lnTo>
                <a:lnTo>
                  <a:pt x="933" y="1414"/>
                </a:lnTo>
                <a:lnTo>
                  <a:pt x="933" y="1414"/>
                </a:lnTo>
                <a:lnTo>
                  <a:pt x="933" y="1414"/>
                </a:lnTo>
                <a:lnTo>
                  <a:pt x="933" y="1414"/>
                </a:lnTo>
                <a:lnTo>
                  <a:pt x="933" y="1414"/>
                </a:lnTo>
                <a:lnTo>
                  <a:pt x="934" y="1414"/>
                </a:lnTo>
                <a:lnTo>
                  <a:pt x="934" y="1414"/>
                </a:lnTo>
                <a:lnTo>
                  <a:pt x="934" y="1414"/>
                </a:lnTo>
                <a:lnTo>
                  <a:pt x="934" y="1414"/>
                </a:lnTo>
                <a:lnTo>
                  <a:pt x="934" y="1414"/>
                </a:lnTo>
                <a:lnTo>
                  <a:pt x="934" y="1414"/>
                </a:lnTo>
                <a:lnTo>
                  <a:pt x="934" y="1414"/>
                </a:lnTo>
                <a:lnTo>
                  <a:pt x="934" y="1414"/>
                </a:lnTo>
                <a:lnTo>
                  <a:pt x="934" y="1414"/>
                </a:lnTo>
                <a:lnTo>
                  <a:pt x="934" y="1414"/>
                </a:lnTo>
                <a:lnTo>
                  <a:pt x="935" y="1414"/>
                </a:lnTo>
                <a:lnTo>
                  <a:pt x="935" y="1414"/>
                </a:lnTo>
                <a:lnTo>
                  <a:pt x="935" y="1414"/>
                </a:lnTo>
                <a:lnTo>
                  <a:pt x="935" y="1414"/>
                </a:lnTo>
                <a:lnTo>
                  <a:pt x="935" y="1414"/>
                </a:lnTo>
                <a:lnTo>
                  <a:pt x="935" y="1414"/>
                </a:lnTo>
                <a:lnTo>
                  <a:pt x="935" y="1414"/>
                </a:lnTo>
                <a:lnTo>
                  <a:pt x="935" y="1414"/>
                </a:lnTo>
                <a:lnTo>
                  <a:pt x="935" y="1414"/>
                </a:lnTo>
                <a:lnTo>
                  <a:pt x="935" y="1414"/>
                </a:lnTo>
                <a:lnTo>
                  <a:pt x="935" y="1414"/>
                </a:lnTo>
                <a:lnTo>
                  <a:pt x="935" y="1414"/>
                </a:lnTo>
                <a:lnTo>
                  <a:pt x="935" y="1414"/>
                </a:lnTo>
                <a:lnTo>
                  <a:pt x="935" y="1414"/>
                </a:lnTo>
                <a:lnTo>
                  <a:pt x="935" y="1414"/>
                </a:lnTo>
                <a:lnTo>
                  <a:pt x="935" y="1414"/>
                </a:lnTo>
                <a:lnTo>
                  <a:pt x="935" y="1414"/>
                </a:lnTo>
                <a:lnTo>
                  <a:pt x="936" y="1414"/>
                </a:lnTo>
                <a:lnTo>
                  <a:pt x="936" y="1414"/>
                </a:lnTo>
                <a:lnTo>
                  <a:pt x="936" y="1414"/>
                </a:lnTo>
                <a:lnTo>
                  <a:pt x="936" y="1414"/>
                </a:lnTo>
                <a:lnTo>
                  <a:pt x="936" y="1414"/>
                </a:lnTo>
                <a:lnTo>
                  <a:pt x="936" y="1414"/>
                </a:lnTo>
                <a:lnTo>
                  <a:pt x="936" y="1414"/>
                </a:lnTo>
                <a:lnTo>
                  <a:pt x="936" y="1414"/>
                </a:lnTo>
                <a:lnTo>
                  <a:pt x="936" y="1414"/>
                </a:lnTo>
                <a:lnTo>
                  <a:pt x="936" y="1414"/>
                </a:lnTo>
                <a:lnTo>
                  <a:pt x="936" y="1414"/>
                </a:lnTo>
                <a:lnTo>
                  <a:pt x="936" y="1414"/>
                </a:lnTo>
                <a:lnTo>
                  <a:pt x="936" y="1414"/>
                </a:lnTo>
                <a:lnTo>
                  <a:pt x="936" y="1414"/>
                </a:lnTo>
                <a:lnTo>
                  <a:pt x="936" y="1414"/>
                </a:lnTo>
                <a:lnTo>
                  <a:pt x="936" y="1414"/>
                </a:lnTo>
                <a:lnTo>
                  <a:pt x="936" y="1414"/>
                </a:lnTo>
                <a:lnTo>
                  <a:pt x="937" y="1414"/>
                </a:lnTo>
                <a:lnTo>
                  <a:pt x="937" y="1414"/>
                </a:lnTo>
                <a:lnTo>
                  <a:pt x="937" y="1414"/>
                </a:lnTo>
                <a:lnTo>
                  <a:pt x="937" y="1414"/>
                </a:lnTo>
                <a:lnTo>
                  <a:pt x="937" y="1414"/>
                </a:lnTo>
                <a:lnTo>
                  <a:pt x="937" y="1414"/>
                </a:lnTo>
                <a:lnTo>
                  <a:pt x="937" y="1414"/>
                </a:lnTo>
                <a:lnTo>
                  <a:pt x="937" y="1414"/>
                </a:lnTo>
                <a:lnTo>
                  <a:pt x="937" y="1414"/>
                </a:lnTo>
                <a:lnTo>
                  <a:pt x="937" y="1414"/>
                </a:lnTo>
                <a:lnTo>
                  <a:pt x="937" y="1414"/>
                </a:lnTo>
                <a:lnTo>
                  <a:pt x="937" y="1414"/>
                </a:lnTo>
                <a:lnTo>
                  <a:pt x="937" y="1414"/>
                </a:lnTo>
                <a:lnTo>
                  <a:pt x="937" y="1414"/>
                </a:lnTo>
                <a:lnTo>
                  <a:pt x="937" y="1414"/>
                </a:lnTo>
                <a:lnTo>
                  <a:pt x="937" y="1414"/>
                </a:lnTo>
                <a:lnTo>
                  <a:pt x="938" y="1414"/>
                </a:lnTo>
                <a:lnTo>
                  <a:pt x="938" y="1414"/>
                </a:lnTo>
                <a:lnTo>
                  <a:pt x="938" y="1414"/>
                </a:lnTo>
                <a:lnTo>
                  <a:pt x="938" y="1414"/>
                </a:lnTo>
                <a:lnTo>
                  <a:pt x="938" y="1414"/>
                </a:lnTo>
                <a:lnTo>
                  <a:pt x="938" y="1414"/>
                </a:lnTo>
                <a:lnTo>
                  <a:pt x="938" y="1414"/>
                </a:lnTo>
                <a:lnTo>
                  <a:pt x="938" y="1414"/>
                </a:lnTo>
                <a:lnTo>
                  <a:pt x="938" y="1414"/>
                </a:lnTo>
                <a:lnTo>
                  <a:pt x="938" y="1414"/>
                </a:lnTo>
                <a:lnTo>
                  <a:pt x="938" y="1414"/>
                </a:lnTo>
                <a:lnTo>
                  <a:pt x="938" y="1414"/>
                </a:lnTo>
                <a:lnTo>
                  <a:pt x="939" y="1414"/>
                </a:lnTo>
                <a:lnTo>
                  <a:pt x="939" y="1414"/>
                </a:lnTo>
                <a:lnTo>
                  <a:pt x="939" y="1414"/>
                </a:lnTo>
                <a:lnTo>
                  <a:pt x="939" y="1414"/>
                </a:lnTo>
                <a:lnTo>
                  <a:pt x="939" y="1414"/>
                </a:lnTo>
                <a:lnTo>
                  <a:pt x="939" y="1414"/>
                </a:lnTo>
                <a:lnTo>
                  <a:pt x="939" y="1414"/>
                </a:lnTo>
                <a:lnTo>
                  <a:pt x="939" y="1414"/>
                </a:lnTo>
                <a:lnTo>
                  <a:pt x="939" y="1414"/>
                </a:lnTo>
                <a:lnTo>
                  <a:pt x="939" y="1414"/>
                </a:lnTo>
                <a:lnTo>
                  <a:pt x="939" y="1414"/>
                </a:lnTo>
                <a:lnTo>
                  <a:pt x="939" y="1414"/>
                </a:lnTo>
                <a:lnTo>
                  <a:pt x="939" y="1414"/>
                </a:lnTo>
                <a:lnTo>
                  <a:pt x="939" y="1414"/>
                </a:lnTo>
                <a:lnTo>
                  <a:pt x="939" y="1414"/>
                </a:lnTo>
                <a:lnTo>
                  <a:pt x="939" y="1414"/>
                </a:lnTo>
                <a:lnTo>
                  <a:pt x="940" y="1414"/>
                </a:lnTo>
                <a:lnTo>
                  <a:pt x="940" y="1414"/>
                </a:lnTo>
                <a:lnTo>
                  <a:pt x="940" y="1414"/>
                </a:lnTo>
                <a:lnTo>
                  <a:pt x="940" y="1414"/>
                </a:lnTo>
                <a:lnTo>
                  <a:pt x="940" y="1414"/>
                </a:lnTo>
                <a:lnTo>
                  <a:pt x="940" y="1414"/>
                </a:lnTo>
                <a:lnTo>
                  <a:pt x="940" y="1414"/>
                </a:lnTo>
                <a:lnTo>
                  <a:pt x="940" y="1414"/>
                </a:lnTo>
                <a:lnTo>
                  <a:pt x="940" y="1414"/>
                </a:lnTo>
                <a:lnTo>
                  <a:pt x="940" y="1414"/>
                </a:lnTo>
                <a:lnTo>
                  <a:pt x="940" y="1414"/>
                </a:lnTo>
                <a:lnTo>
                  <a:pt x="940" y="1414"/>
                </a:lnTo>
                <a:lnTo>
                  <a:pt x="940" y="1414"/>
                </a:lnTo>
                <a:lnTo>
                  <a:pt x="940" y="1414"/>
                </a:lnTo>
                <a:lnTo>
                  <a:pt x="940" y="1414"/>
                </a:lnTo>
                <a:lnTo>
                  <a:pt x="940" y="1414"/>
                </a:lnTo>
                <a:lnTo>
                  <a:pt x="941" y="1414"/>
                </a:lnTo>
                <a:lnTo>
                  <a:pt x="941" y="1414"/>
                </a:lnTo>
                <a:lnTo>
                  <a:pt x="941" y="1414"/>
                </a:lnTo>
                <a:lnTo>
                  <a:pt x="941" y="1414"/>
                </a:lnTo>
                <a:lnTo>
                  <a:pt x="941" y="1414"/>
                </a:lnTo>
                <a:lnTo>
                  <a:pt x="941" y="1414"/>
                </a:lnTo>
                <a:lnTo>
                  <a:pt x="941" y="1414"/>
                </a:lnTo>
                <a:lnTo>
                  <a:pt x="941" y="1414"/>
                </a:lnTo>
                <a:lnTo>
                  <a:pt x="941" y="1414"/>
                </a:lnTo>
                <a:lnTo>
                  <a:pt x="941" y="1414"/>
                </a:lnTo>
                <a:lnTo>
                  <a:pt x="941" y="1414"/>
                </a:lnTo>
                <a:lnTo>
                  <a:pt x="942" y="1414"/>
                </a:lnTo>
                <a:lnTo>
                  <a:pt x="942" y="1414"/>
                </a:lnTo>
                <a:lnTo>
                  <a:pt x="942" y="1414"/>
                </a:lnTo>
                <a:lnTo>
                  <a:pt x="942" y="1414"/>
                </a:lnTo>
                <a:lnTo>
                  <a:pt x="942" y="1414"/>
                </a:lnTo>
                <a:lnTo>
                  <a:pt x="942" y="1414"/>
                </a:lnTo>
                <a:lnTo>
                  <a:pt x="942" y="1414"/>
                </a:lnTo>
                <a:lnTo>
                  <a:pt x="942" y="1414"/>
                </a:lnTo>
                <a:lnTo>
                  <a:pt x="942" y="1414"/>
                </a:lnTo>
                <a:lnTo>
                  <a:pt x="942" y="1414"/>
                </a:lnTo>
                <a:lnTo>
                  <a:pt x="942" y="1414"/>
                </a:lnTo>
                <a:lnTo>
                  <a:pt x="942" y="1414"/>
                </a:lnTo>
                <a:lnTo>
                  <a:pt x="942" y="1414"/>
                </a:lnTo>
                <a:lnTo>
                  <a:pt x="942" y="1414"/>
                </a:lnTo>
                <a:lnTo>
                  <a:pt x="942" y="1414"/>
                </a:lnTo>
                <a:lnTo>
                  <a:pt x="942" y="1414"/>
                </a:lnTo>
                <a:lnTo>
                  <a:pt x="942" y="1414"/>
                </a:lnTo>
                <a:lnTo>
                  <a:pt x="943" y="1414"/>
                </a:lnTo>
                <a:lnTo>
                  <a:pt x="943" y="1414"/>
                </a:lnTo>
                <a:lnTo>
                  <a:pt x="943" y="1414"/>
                </a:lnTo>
                <a:lnTo>
                  <a:pt x="943" y="1414"/>
                </a:lnTo>
                <a:lnTo>
                  <a:pt x="943" y="1414"/>
                </a:lnTo>
                <a:lnTo>
                  <a:pt x="943" y="1414"/>
                </a:lnTo>
                <a:lnTo>
                  <a:pt x="943" y="1414"/>
                </a:lnTo>
                <a:lnTo>
                  <a:pt x="943" y="1414"/>
                </a:lnTo>
                <a:lnTo>
                  <a:pt x="943" y="1414"/>
                </a:lnTo>
                <a:lnTo>
                  <a:pt x="943" y="1414"/>
                </a:lnTo>
                <a:lnTo>
                  <a:pt x="943" y="1414"/>
                </a:lnTo>
                <a:lnTo>
                  <a:pt x="943" y="1414"/>
                </a:lnTo>
                <a:lnTo>
                  <a:pt x="943" y="1414"/>
                </a:lnTo>
                <a:lnTo>
                  <a:pt x="943" y="1414"/>
                </a:lnTo>
                <a:lnTo>
                  <a:pt x="943" y="1414"/>
                </a:lnTo>
                <a:lnTo>
                  <a:pt x="943" y="1414"/>
                </a:lnTo>
                <a:lnTo>
                  <a:pt x="943" y="1414"/>
                </a:lnTo>
                <a:lnTo>
                  <a:pt x="944" y="1414"/>
                </a:lnTo>
                <a:lnTo>
                  <a:pt x="944" y="1414"/>
                </a:lnTo>
                <a:lnTo>
                  <a:pt x="944" y="1414"/>
                </a:lnTo>
                <a:lnTo>
                  <a:pt x="944" y="1414"/>
                </a:lnTo>
                <a:lnTo>
                  <a:pt x="944" y="1414"/>
                </a:lnTo>
                <a:lnTo>
                  <a:pt x="944" y="1414"/>
                </a:lnTo>
                <a:lnTo>
                  <a:pt x="944" y="1414"/>
                </a:lnTo>
                <a:lnTo>
                  <a:pt x="944" y="1414"/>
                </a:lnTo>
                <a:lnTo>
                  <a:pt x="944" y="1414"/>
                </a:lnTo>
                <a:lnTo>
                  <a:pt x="944" y="1414"/>
                </a:lnTo>
                <a:lnTo>
                  <a:pt x="944" y="1414"/>
                </a:lnTo>
                <a:lnTo>
                  <a:pt x="944" y="1414"/>
                </a:lnTo>
                <a:lnTo>
                  <a:pt x="944" y="1414"/>
                </a:lnTo>
                <a:lnTo>
                  <a:pt x="944" y="1414"/>
                </a:lnTo>
                <a:lnTo>
                  <a:pt x="944" y="1414"/>
                </a:lnTo>
                <a:lnTo>
                  <a:pt x="944" y="1414"/>
                </a:lnTo>
                <a:lnTo>
                  <a:pt x="945" y="1414"/>
                </a:lnTo>
                <a:lnTo>
                  <a:pt x="945" y="1414"/>
                </a:lnTo>
                <a:lnTo>
                  <a:pt x="945" y="1414"/>
                </a:lnTo>
                <a:lnTo>
                  <a:pt x="945" y="1414"/>
                </a:lnTo>
                <a:lnTo>
                  <a:pt x="945" y="1414"/>
                </a:lnTo>
                <a:lnTo>
                  <a:pt x="945" y="1414"/>
                </a:lnTo>
                <a:lnTo>
                  <a:pt x="945" y="1414"/>
                </a:lnTo>
                <a:lnTo>
                  <a:pt x="945" y="1414"/>
                </a:lnTo>
                <a:lnTo>
                  <a:pt x="945" y="1414"/>
                </a:lnTo>
                <a:lnTo>
                  <a:pt x="945" y="1414"/>
                </a:lnTo>
                <a:lnTo>
                  <a:pt x="945" y="1414"/>
                </a:lnTo>
                <a:lnTo>
                  <a:pt x="946" y="1414"/>
                </a:lnTo>
                <a:lnTo>
                  <a:pt x="946" y="1414"/>
                </a:lnTo>
                <a:lnTo>
                  <a:pt x="946" y="1414"/>
                </a:lnTo>
                <a:lnTo>
                  <a:pt x="946" y="1414"/>
                </a:lnTo>
                <a:lnTo>
                  <a:pt x="946" y="1414"/>
                </a:lnTo>
                <a:lnTo>
                  <a:pt x="946" y="1414"/>
                </a:lnTo>
                <a:lnTo>
                  <a:pt x="946" y="1414"/>
                </a:lnTo>
                <a:lnTo>
                  <a:pt x="946" y="1414"/>
                </a:lnTo>
                <a:lnTo>
                  <a:pt x="946" y="1414"/>
                </a:lnTo>
                <a:lnTo>
                  <a:pt x="946" y="1414"/>
                </a:lnTo>
                <a:lnTo>
                  <a:pt x="946" y="1414"/>
                </a:lnTo>
                <a:lnTo>
                  <a:pt x="946" y="1414"/>
                </a:lnTo>
                <a:lnTo>
                  <a:pt x="946" y="1414"/>
                </a:lnTo>
                <a:lnTo>
                  <a:pt x="946" y="1414"/>
                </a:lnTo>
                <a:lnTo>
                  <a:pt x="946" y="1414"/>
                </a:lnTo>
                <a:lnTo>
                  <a:pt x="946" y="1414"/>
                </a:lnTo>
                <a:lnTo>
                  <a:pt x="946" y="1414"/>
                </a:lnTo>
                <a:lnTo>
                  <a:pt x="947" y="1414"/>
                </a:lnTo>
                <a:lnTo>
                  <a:pt x="947" y="1414"/>
                </a:lnTo>
                <a:lnTo>
                  <a:pt x="947" y="1414"/>
                </a:lnTo>
                <a:lnTo>
                  <a:pt x="947" y="1414"/>
                </a:lnTo>
                <a:lnTo>
                  <a:pt x="947" y="1414"/>
                </a:lnTo>
                <a:lnTo>
                  <a:pt x="947" y="1414"/>
                </a:lnTo>
                <a:lnTo>
                  <a:pt x="947" y="1414"/>
                </a:lnTo>
                <a:lnTo>
                  <a:pt x="947" y="1414"/>
                </a:lnTo>
                <a:lnTo>
                  <a:pt x="947" y="1415"/>
                </a:lnTo>
                <a:lnTo>
                  <a:pt x="947" y="1415"/>
                </a:lnTo>
                <a:lnTo>
                  <a:pt x="947" y="1415"/>
                </a:lnTo>
                <a:lnTo>
                  <a:pt x="947" y="1415"/>
                </a:lnTo>
                <a:lnTo>
                  <a:pt x="947" y="1415"/>
                </a:lnTo>
                <a:lnTo>
                  <a:pt x="947" y="1415"/>
                </a:lnTo>
                <a:lnTo>
                  <a:pt x="947" y="1415"/>
                </a:lnTo>
                <a:lnTo>
                  <a:pt x="947" y="1415"/>
                </a:lnTo>
                <a:lnTo>
                  <a:pt x="948" y="1415"/>
                </a:lnTo>
                <a:lnTo>
                  <a:pt x="948" y="1415"/>
                </a:lnTo>
                <a:lnTo>
                  <a:pt x="948" y="1415"/>
                </a:lnTo>
                <a:lnTo>
                  <a:pt x="948" y="1415"/>
                </a:lnTo>
                <a:lnTo>
                  <a:pt x="948" y="1415"/>
                </a:lnTo>
                <a:lnTo>
                  <a:pt x="948" y="1415"/>
                </a:lnTo>
                <a:lnTo>
                  <a:pt x="948" y="1415"/>
                </a:lnTo>
                <a:lnTo>
                  <a:pt x="948" y="1415"/>
                </a:lnTo>
                <a:lnTo>
                  <a:pt x="948" y="1415"/>
                </a:lnTo>
                <a:lnTo>
                  <a:pt x="948" y="1415"/>
                </a:lnTo>
                <a:lnTo>
                  <a:pt x="948" y="1415"/>
                </a:lnTo>
                <a:lnTo>
                  <a:pt x="949" y="1415"/>
                </a:lnTo>
                <a:lnTo>
                  <a:pt x="949" y="1415"/>
                </a:lnTo>
                <a:lnTo>
                  <a:pt x="949" y="1415"/>
                </a:lnTo>
                <a:lnTo>
                  <a:pt x="949" y="1415"/>
                </a:lnTo>
                <a:lnTo>
                  <a:pt x="949" y="1415"/>
                </a:lnTo>
                <a:lnTo>
                  <a:pt x="949" y="1415"/>
                </a:lnTo>
                <a:lnTo>
                  <a:pt x="949" y="1415"/>
                </a:lnTo>
                <a:lnTo>
                  <a:pt x="949" y="1415"/>
                </a:lnTo>
                <a:lnTo>
                  <a:pt x="949" y="1415"/>
                </a:lnTo>
                <a:lnTo>
                  <a:pt x="949" y="1415"/>
                </a:lnTo>
                <a:lnTo>
                  <a:pt x="949" y="1415"/>
                </a:lnTo>
                <a:lnTo>
                  <a:pt x="949" y="1415"/>
                </a:lnTo>
                <a:lnTo>
                  <a:pt x="949" y="1415"/>
                </a:lnTo>
                <a:lnTo>
                  <a:pt x="949" y="1415"/>
                </a:lnTo>
                <a:lnTo>
                  <a:pt x="949" y="1415"/>
                </a:lnTo>
                <a:lnTo>
                  <a:pt x="949" y="1415"/>
                </a:lnTo>
                <a:lnTo>
                  <a:pt x="949" y="1415"/>
                </a:lnTo>
                <a:lnTo>
                  <a:pt x="950" y="1415"/>
                </a:lnTo>
                <a:lnTo>
                  <a:pt x="950" y="1415"/>
                </a:lnTo>
                <a:lnTo>
                  <a:pt x="950" y="1415"/>
                </a:lnTo>
                <a:lnTo>
                  <a:pt x="950" y="1415"/>
                </a:lnTo>
                <a:lnTo>
                  <a:pt x="950" y="1415"/>
                </a:lnTo>
                <a:lnTo>
                  <a:pt x="950" y="1415"/>
                </a:lnTo>
                <a:lnTo>
                  <a:pt x="950" y="1415"/>
                </a:lnTo>
                <a:lnTo>
                  <a:pt x="950" y="1415"/>
                </a:lnTo>
                <a:lnTo>
                  <a:pt x="950" y="1415"/>
                </a:lnTo>
                <a:lnTo>
                  <a:pt x="950" y="1415"/>
                </a:lnTo>
                <a:lnTo>
                  <a:pt x="950" y="1415"/>
                </a:lnTo>
                <a:lnTo>
                  <a:pt x="950" y="1415"/>
                </a:lnTo>
                <a:lnTo>
                  <a:pt x="950" y="1415"/>
                </a:lnTo>
                <a:lnTo>
                  <a:pt x="950" y="1415"/>
                </a:lnTo>
                <a:lnTo>
                  <a:pt x="950" y="1415"/>
                </a:lnTo>
                <a:lnTo>
                  <a:pt x="950" y="1415"/>
                </a:lnTo>
                <a:lnTo>
                  <a:pt x="951" y="1415"/>
                </a:lnTo>
                <a:lnTo>
                  <a:pt x="951" y="1415"/>
                </a:lnTo>
                <a:lnTo>
                  <a:pt x="951" y="1415"/>
                </a:lnTo>
                <a:lnTo>
                  <a:pt x="951" y="1415"/>
                </a:lnTo>
                <a:lnTo>
                  <a:pt x="951" y="1415"/>
                </a:lnTo>
                <a:lnTo>
                  <a:pt x="951" y="1415"/>
                </a:lnTo>
                <a:lnTo>
                  <a:pt x="951" y="1415"/>
                </a:lnTo>
                <a:lnTo>
                  <a:pt x="951" y="1415"/>
                </a:lnTo>
                <a:lnTo>
                  <a:pt x="951" y="1415"/>
                </a:lnTo>
                <a:lnTo>
                  <a:pt x="951" y="1415"/>
                </a:lnTo>
                <a:lnTo>
                  <a:pt x="951" y="1415"/>
                </a:lnTo>
                <a:lnTo>
                  <a:pt x="951" y="1415"/>
                </a:lnTo>
                <a:lnTo>
                  <a:pt x="951" y="1415"/>
                </a:lnTo>
                <a:lnTo>
                  <a:pt x="951" y="1415"/>
                </a:lnTo>
                <a:lnTo>
                  <a:pt x="951" y="1415"/>
                </a:lnTo>
                <a:lnTo>
                  <a:pt x="951" y="1415"/>
                </a:lnTo>
                <a:lnTo>
                  <a:pt x="951" y="1415"/>
                </a:lnTo>
                <a:lnTo>
                  <a:pt x="952" y="1415"/>
                </a:lnTo>
                <a:lnTo>
                  <a:pt x="952" y="1415"/>
                </a:lnTo>
                <a:lnTo>
                  <a:pt x="952" y="1415"/>
                </a:lnTo>
                <a:lnTo>
                  <a:pt x="952" y="1415"/>
                </a:lnTo>
                <a:lnTo>
                  <a:pt x="952" y="1415"/>
                </a:lnTo>
                <a:lnTo>
                  <a:pt x="952" y="1415"/>
                </a:lnTo>
                <a:lnTo>
                  <a:pt x="952" y="1415"/>
                </a:lnTo>
                <a:lnTo>
                  <a:pt x="952" y="1415"/>
                </a:lnTo>
                <a:lnTo>
                  <a:pt x="952" y="1415"/>
                </a:lnTo>
                <a:lnTo>
                  <a:pt x="952" y="1415"/>
                </a:lnTo>
                <a:lnTo>
                  <a:pt x="952" y="1415"/>
                </a:lnTo>
                <a:lnTo>
                  <a:pt x="953" y="1415"/>
                </a:lnTo>
                <a:lnTo>
                  <a:pt x="953" y="1415"/>
                </a:lnTo>
                <a:lnTo>
                  <a:pt x="953" y="1415"/>
                </a:lnTo>
                <a:lnTo>
                  <a:pt x="953" y="1415"/>
                </a:lnTo>
                <a:lnTo>
                  <a:pt x="953" y="1415"/>
                </a:lnTo>
                <a:lnTo>
                  <a:pt x="953" y="1415"/>
                </a:lnTo>
                <a:lnTo>
                  <a:pt x="953" y="1415"/>
                </a:lnTo>
                <a:lnTo>
                  <a:pt x="953" y="1415"/>
                </a:lnTo>
                <a:lnTo>
                  <a:pt x="953" y="1415"/>
                </a:lnTo>
                <a:lnTo>
                  <a:pt x="953" y="1415"/>
                </a:lnTo>
                <a:lnTo>
                  <a:pt x="953" y="1415"/>
                </a:lnTo>
                <a:lnTo>
                  <a:pt x="953" y="1415"/>
                </a:lnTo>
                <a:lnTo>
                  <a:pt x="953" y="1415"/>
                </a:lnTo>
                <a:lnTo>
                  <a:pt x="953" y="1415"/>
                </a:lnTo>
                <a:lnTo>
                  <a:pt x="953" y="1415"/>
                </a:lnTo>
                <a:lnTo>
                  <a:pt x="953" y="1415"/>
                </a:lnTo>
                <a:lnTo>
                  <a:pt x="954" y="1415"/>
                </a:lnTo>
                <a:lnTo>
                  <a:pt x="954" y="1415"/>
                </a:lnTo>
                <a:lnTo>
                  <a:pt x="954" y="1415"/>
                </a:lnTo>
                <a:lnTo>
                  <a:pt x="954" y="1415"/>
                </a:lnTo>
                <a:lnTo>
                  <a:pt x="954" y="1415"/>
                </a:lnTo>
                <a:lnTo>
                  <a:pt x="954" y="1415"/>
                </a:lnTo>
                <a:lnTo>
                  <a:pt x="954" y="1415"/>
                </a:lnTo>
                <a:lnTo>
                  <a:pt x="954" y="1415"/>
                </a:lnTo>
                <a:lnTo>
                  <a:pt x="954" y="1415"/>
                </a:lnTo>
                <a:lnTo>
                  <a:pt x="954" y="1415"/>
                </a:lnTo>
                <a:lnTo>
                  <a:pt x="954" y="1415"/>
                </a:lnTo>
                <a:lnTo>
                  <a:pt x="954" y="1415"/>
                </a:lnTo>
                <a:lnTo>
                  <a:pt x="954" y="1415"/>
                </a:lnTo>
                <a:lnTo>
                  <a:pt x="954" y="1415"/>
                </a:lnTo>
                <a:lnTo>
                  <a:pt x="954" y="1415"/>
                </a:lnTo>
                <a:lnTo>
                  <a:pt x="954" y="1415"/>
                </a:lnTo>
                <a:lnTo>
                  <a:pt x="954" y="1415"/>
                </a:lnTo>
                <a:lnTo>
                  <a:pt x="955" y="1415"/>
                </a:lnTo>
                <a:lnTo>
                  <a:pt x="955" y="1415"/>
                </a:lnTo>
                <a:lnTo>
                  <a:pt x="955" y="1415"/>
                </a:lnTo>
                <a:lnTo>
                  <a:pt x="955" y="1415"/>
                </a:lnTo>
                <a:lnTo>
                  <a:pt x="955" y="1415"/>
                </a:lnTo>
                <a:lnTo>
                  <a:pt x="955" y="1415"/>
                </a:lnTo>
                <a:lnTo>
                  <a:pt x="955" y="1415"/>
                </a:lnTo>
                <a:lnTo>
                  <a:pt x="955" y="1415"/>
                </a:lnTo>
                <a:lnTo>
                  <a:pt x="955" y="1415"/>
                </a:lnTo>
                <a:lnTo>
                  <a:pt x="955" y="1415"/>
                </a:lnTo>
                <a:lnTo>
                  <a:pt x="955" y="1415"/>
                </a:lnTo>
                <a:lnTo>
                  <a:pt x="955" y="1415"/>
                </a:lnTo>
                <a:lnTo>
                  <a:pt x="955" y="1415"/>
                </a:lnTo>
                <a:lnTo>
                  <a:pt x="955" y="1415"/>
                </a:lnTo>
                <a:lnTo>
                  <a:pt x="955" y="1415"/>
                </a:lnTo>
                <a:lnTo>
                  <a:pt x="955" y="1415"/>
                </a:lnTo>
                <a:lnTo>
                  <a:pt x="956" y="1415"/>
                </a:lnTo>
                <a:lnTo>
                  <a:pt x="956" y="1415"/>
                </a:lnTo>
                <a:lnTo>
                  <a:pt x="956" y="1415"/>
                </a:lnTo>
                <a:lnTo>
                  <a:pt x="956" y="1415"/>
                </a:lnTo>
                <a:lnTo>
                  <a:pt x="956" y="1415"/>
                </a:lnTo>
                <a:lnTo>
                  <a:pt x="956" y="1415"/>
                </a:lnTo>
                <a:lnTo>
                  <a:pt x="956" y="1415"/>
                </a:lnTo>
                <a:lnTo>
                  <a:pt x="956" y="1415"/>
                </a:lnTo>
                <a:lnTo>
                  <a:pt x="956" y="1415"/>
                </a:lnTo>
                <a:lnTo>
                  <a:pt x="956" y="1415"/>
                </a:lnTo>
                <a:lnTo>
                  <a:pt x="956" y="1415"/>
                </a:lnTo>
                <a:lnTo>
                  <a:pt x="957" y="1415"/>
                </a:lnTo>
                <a:lnTo>
                  <a:pt x="957" y="1415"/>
                </a:lnTo>
                <a:lnTo>
                  <a:pt x="957" y="1415"/>
                </a:lnTo>
                <a:lnTo>
                  <a:pt x="957" y="1415"/>
                </a:lnTo>
                <a:lnTo>
                  <a:pt x="957" y="1415"/>
                </a:lnTo>
                <a:lnTo>
                  <a:pt x="957" y="1415"/>
                </a:lnTo>
                <a:lnTo>
                  <a:pt x="957" y="1415"/>
                </a:lnTo>
                <a:lnTo>
                  <a:pt x="957" y="1415"/>
                </a:lnTo>
                <a:lnTo>
                  <a:pt x="957" y="1415"/>
                </a:lnTo>
                <a:lnTo>
                  <a:pt x="957" y="1415"/>
                </a:lnTo>
                <a:lnTo>
                  <a:pt x="957" y="1415"/>
                </a:lnTo>
                <a:lnTo>
                  <a:pt x="957" y="1415"/>
                </a:lnTo>
                <a:lnTo>
                  <a:pt x="957" y="1415"/>
                </a:lnTo>
                <a:lnTo>
                  <a:pt x="957" y="1415"/>
                </a:lnTo>
                <a:lnTo>
                  <a:pt x="957" y="1415"/>
                </a:lnTo>
                <a:lnTo>
                  <a:pt x="957" y="1415"/>
                </a:lnTo>
                <a:lnTo>
                  <a:pt x="957" y="1415"/>
                </a:lnTo>
                <a:lnTo>
                  <a:pt x="958" y="1415"/>
                </a:lnTo>
                <a:lnTo>
                  <a:pt x="958" y="1415"/>
                </a:lnTo>
                <a:lnTo>
                  <a:pt x="958" y="1415"/>
                </a:lnTo>
                <a:lnTo>
                  <a:pt x="958" y="1415"/>
                </a:lnTo>
                <a:lnTo>
                  <a:pt x="958" y="1415"/>
                </a:lnTo>
                <a:lnTo>
                  <a:pt x="958" y="1415"/>
                </a:lnTo>
                <a:lnTo>
                  <a:pt x="958" y="1415"/>
                </a:lnTo>
                <a:lnTo>
                  <a:pt x="958" y="1415"/>
                </a:lnTo>
                <a:lnTo>
                  <a:pt x="958" y="1415"/>
                </a:lnTo>
                <a:lnTo>
                  <a:pt x="958" y="1415"/>
                </a:lnTo>
                <a:lnTo>
                  <a:pt x="958" y="1415"/>
                </a:lnTo>
                <a:lnTo>
                  <a:pt x="958" y="1415"/>
                </a:lnTo>
                <a:lnTo>
                  <a:pt x="958" y="1415"/>
                </a:lnTo>
                <a:lnTo>
                  <a:pt x="958" y="1415"/>
                </a:lnTo>
                <a:lnTo>
                  <a:pt x="958" y="1415"/>
                </a:lnTo>
                <a:lnTo>
                  <a:pt x="958" y="1415"/>
                </a:lnTo>
                <a:lnTo>
                  <a:pt x="959" y="1415"/>
                </a:lnTo>
                <a:lnTo>
                  <a:pt x="959" y="1415"/>
                </a:lnTo>
                <a:lnTo>
                  <a:pt x="959" y="1415"/>
                </a:lnTo>
                <a:lnTo>
                  <a:pt x="959" y="1415"/>
                </a:lnTo>
                <a:lnTo>
                  <a:pt x="959" y="1415"/>
                </a:lnTo>
                <a:lnTo>
                  <a:pt x="959" y="1415"/>
                </a:lnTo>
                <a:lnTo>
                  <a:pt x="959" y="1415"/>
                </a:lnTo>
                <a:lnTo>
                  <a:pt x="959" y="1415"/>
                </a:lnTo>
                <a:lnTo>
                  <a:pt x="959" y="1415"/>
                </a:lnTo>
                <a:lnTo>
                  <a:pt x="959" y="1415"/>
                </a:lnTo>
                <a:lnTo>
                  <a:pt x="959" y="1415"/>
                </a:lnTo>
                <a:lnTo>
                  <a:pt x="960" y="1415"/>
                </a:lnTo>
                <a:lnTo>
                  <a:pt x="960" y="1415"/>
                </a:lnTo>
                <a:lnTo>
                  <a:pt x="960" y="1415"/>
                </a:lnTo>
                <a:lnTo>
                  <a:pt x="960" y="1415"/>
                </a:lnTo>
                <a:lnTo>
                  <a:pt x="960" y="1415"/>
                </a:lnTo>
                <a:lnTo>
                  <a:pt x="960" y="1415"/>
                </a:lnTo>
                <a:lnTo>
                  <a:pt x="960" y="1415"/>
                </a:lnTo>
                <a:lnTo>
                  <a:pt x="960" y="1415"/>
                </a:lnTo>
                <a:lnTo>
                  <a:pt x="960" y="1415"/>
                </a:lnTo>
                <a:lnTo>
                  <a:pt x="960" y="1415"/>
                </a:lnTo>
                <a:lnTo>
                  <a:pt x="960" y="1415"/>
                </a:lnTo>
                <a:lnTo>
                  <a:pt x="960" y="1415"/>
                </a:lnTo>
                <a:lnTo>
                  <a:pt x="960" y="1415"/>
                </a:lnTo>
                <a:lnTo>
                  <a:pt x="960" y="1415"/>
                </a:lnTo>
                <a:lnTo>
                  <a:pt x="960" y="1415"/>
                </a:lnTo>
                <a:lnTo>
                  <a:pt x="960" y="1415"/>
                </a:lnTo>
                <a:lnTo>
                  <a:pt x="960" y="1415"/>
                </a:lnTo>
                <a:lnTo>
                  <a:pt x="961" y="1415"/>
                </a:lnTo>
                <a:lnTo>
                  <a:pt x="961" y="1415"/>
                </a:lnTo>
                <a:lnTo>
                  <a:pt x="961" y="1415"/>
                </a:lnTo>
                <a:lnTo>
                  <a:pt x="961" y="1415"/>
                </a:lnTo>
                <a:lnTo>
                  <a:pt x="961" y="1415"/>
                </a:lnTo>
                <a:lnTo>
                  <a:pt x="961" y="1415"/>
                </a:lnTo>
                <a:lnTo>
                  <a:pt x="961" y="1415"/>
                </a:lnTo>
                <a:lnTo>
                  <a:pt x="961" y="1415"/>
                </a:lnTo>
                <a:lnTo>
                  <a:pt x="961" y="1415"/>
                </a:lnTo>
                <a:lnTo>
                  <a:pt x="961" y="1415"/>
                </a:lnTo>
                <a:lnTo>
                  <a:pt x="961" y="1415"/>
                </a:lnTo>
                <a:lnTo>
                  <a:pt x="961" y="1415"/>
                </a:lnTo>
                <a:lnTo>
                  <a:pt x="961" y="1415"/>
                </a:lnTo>
                <a:lnTo>
                  <a:pt x="961" y="1415"/>
                </a:lnTo>
                <a:lnTo>
                  <a:pt x="961" y="1415"/>
                </a:lnTo>
                <a:lnTo>
                  <a:pt x="961" y="1415"/>
                </a:lnTo>
                <a:lnTo>
                  <a:pt x="962" y="1415"/>
                </a:lnTo>
                <a:lnTo>
                  <a:pt x="962" y="1415"/>
                </a:lnTo>
                <a:lnTo>
                  <a:pt x="962" y="1415"/>
                </a:lnTo>
                <a:lnTo>
                  <a:pt x="962" y="1415"/>
                </a:lnTo>
                <a:lnTo>
                  <a:pt x="962" y="1415"/>
                </a:lnTo>
                <a:lnTo>
                  <a:pt x="962" y="1415"/>
                </a:lnTo>
                <a:lnTo>
                  <a:pt x="962" y="1415"/>
                </a:lnTo>
                <a:lnTo>
                  <a:pt x="962" y="1415"/>
                </a:lnTo>
                <a:lnTo>
                  <a:pt x="962" y="1415"/>
                </a:lnTo>
                <a:lnTo>
                  <a:pt x="962" y="1415"/>
                </a:lnTo>
                <a:lnTo>
                  <a:pt x="962" y="1415"/>
                </a:lnTo>
                <a:lnTo>
                  <a:pt x="962" y="1415"/>
                </a:lnTo>
                <a:lnTo>
                  <a:pt x="962" y="1415"/>
                </a:lnTo>
                <a:lnTo>
                  <a:pt x="962" y="1415"/>
                </a:lnTo>
                <a:lnTo>
                  <a:pt x="962" y="1415"/>
                </a:lnTo>
                <a:lnTo>
                  <a:pt x="962" y="1415"/>
                </a:lnTo>
                <a:lnTo>
                  <a:pt x="962" y="1415"/>
                </a:lnTo>
                <a:lnTo>
                  <a:pt x="963" y="1415"/>
                </a:lnTo>
                <a:lnTo>
                  <a:pt x="963" y="1415"/>
                </a:lnTo>
                <a:lnTo>
                  <a:pt x="963" y="1415"/>
                </a:lnTo>
                <a:lnTo>
                  <a:pt x="963" y="1415"/>
                </a:lnTo>
                <a:lnTo>
                  <a:pt x="963" y="1415"/>
                </a:lnTo>
                <a:lnTo>
                  <a:pt x="963" y="1415"/>
                </a:lnTo>
                <a:lnTo>
                  <a:pt x="963" y="1415"/>
                </a:lnTo>
                <a:lnTo>
                  <a:pt x="963" y="1415"/>
                </a:lnTo>
                <a:lnTo>
                  <a:pt x="963" y="1415"/>
                </a:lnTo>
                <a:lnTo>
                  <a:pt x="963" y="1415"/>
                </a:lnTo>
                <a:lnTo>
                  <a:pt x="963" y="1415"/>
                </a:lnTo>
                <a:lnTo>
                  <a:pt x="964" y="1415"/>
                </a:lnTo>
                <a:lnTo>
                  <a:pt x="964" y="1415"/>
                </a:lnTo>
                <a:lnTo>
                  <a:pt x="964" y="1415"/>
                </a:lnTo>
                <a:lnTo>
                  <a:pt x="964" y="1415"/>
                </a:lnTo>
                <a:lnTo>
                  <a:pt x="964" y="1415"/>
                </a:lnTo>
                <a:lnTo>
                  <a:pt x="964" y="1415"/>
                </a:lnTo>
                <a:lnTo>
                  <a:pt x="964" y="1415"/>
                </a:lnTo>
                <a:lnTo>
                  <a:pt x="964" y="1415"/>
                </a:lnTo>
                <a:lnTo>
                  <a:pt x="964" y="1415"/>
                </a:lnTo>
                <a:lnTo>
                  <a:pt x="964" y="1415"/>
                </a:lnTo>
                <a:lnTo>
                  <a:pt x="964" y="1415"/>
                </a:lnTo>
                <a:lnTo>
                  <a:pt x="964" y="1415"/>
                </a:lnTo>
                <a:lnTo>
                  <a:pt x="964" y="1415"/>
                </a:lnTo>
                <a:lnTo>
                  <a:pt x="964" y="1415"/>
                </a:lnTo>
                <a:lnTo>
                  <a:pt x="964" y="1415"/>
                </a:lnTo>
                <a:lnTo>
                  <a:pt x="964" y="1415"/>
                </a:lnTo>
                <a:lnTo>
                  <a:pt x="964" y="1415"/>
                </a:lnTo>
                <a:lnTo>
                  <a:pt x="965" y="1415"/>
                </a:lnTo>
                <a:lnTo>
                  <a:pt x="965" y="1415"/>
                </a:lnTo>
                <a:lnTo>
                  <a:pt x="965" y="1415"/>
                </a:lnTo>
                <a:lnTo>
                  <a:pt x="965" y="1415"/>
                </a:lnTo>
                <a:lnTo>
                  <a:pt x="965" y="1415"/>
                </a:lnTo>
                <a:lnTo>
                  <a:pt x="965" y="1415"/>
                </a:lnTo>
                <a:lnTo>
                  <a:pt x="965" y="1415"/>
                </a:lnTo>
                <a:lnTo>
                  <a:pt x="965" y="1415"/>
                </a:lnTo>
                <a:lnTo>
                  <a:pt x="965" y="1415"/>
                </a:lnTo>
                <a:lnTo>
                  <a:pt x="965" y="1415"/>
                </a:lnTo>
                <a:lnTo>
                  <a:pt x="965" y="1415"/>
                </a:lnTo>
                <a:lnTo>
                  <a:pt x="965" y="1415"/>
                </a:lnTo>
                <a:lnTo>
                  <a:pt x="965" y="1415"/>
                </a:lnTo>
                <a:lnTo>
                  <a:pt x="965" y="1415"/>
                </a:lnTo>
                <a:lnTo>
                  <a:pt x="965" y="1415"/>
                </a:lnTo>
                <a:lnTo>
                  <a:pt x="965" y="1415"/>
                </a:lnTo>
                <a:lnTo>
                  <a:pt x="966" y="1415"/>
                </a:lnTo>
                <a:lnTo>
                  <a:pt x="966" y="1415"/>
                </a:lnTo>
                <a:lnTo>
                  <a:pt x="966" y="1415"/>
                </a:lnTo>
                <a:lnTo>
                  <a:pt x="966" y="1415"/>
                </a:lnTo>
                <a:lnTo>
                  <a:pt x="966" y="1415"/>
                </a:lnTo>
                <a:lnTo>
                  <a:pt x="966" y="1415"/>
                </a:lnTo>
                <a:lnTo>
                  <a:pt x="966" y="1415"/>
                </a:lnTo>
                <a:lnTo>
                  <a:pt x="966" y="1415"/>
                </a:lnTo>
                <a:lnTo>
                  <a:pt x="966" y="1415"/>
                </a:lnTo>
                <a:lnTo>
                  <a:pt x="966" y="1415"/>
                </a:lnTo>
                <a:lnTo>
                  <a:pt x="966" y="1415"/>
                </a:lnTo>
                <a:lnTo>
                  <a:pt x="967" y="1415"/>
                </a:lnTo>
                <a:lnTo>
                  <a:pt x="967" y="1415"/>
                </a:lnTo>
                <a:lnTo>
                  <a:pt x="967" y="1415"/>
                </a:lnTo>
                <a:lnTo>
                  <a:pt x="967" y="1415"/>
                </a:lnTo>
                <a:lnTo>
                  <a:pt x="967" y="1415"/>
                </a:lnTo>
                <a:lnTo>
                  <a:pt x="967" y="1415"/>
                </a:lnTo>
                <a:lnTo>
                  <a:pt x="967" y="1415"/>
                </a:lnTo>
                <a:lnTo>
                  <a:pt x="967" y="1415"/>
                </a:lnTo>
                <a:lnTo>
                  <a:pt x="967" y="1415"/>
                </a:lnTo>
                <a:lnTo>
                  <a:pt x="967" y="1415"/>
                </a:lnTo>
                <a:lnTo>
                  <a:pt x="967" y="1415"/>
                </a:lnTo>
                <a:lnTo>
                  <a:pt x="967" y="1415"/>
                </a:lnTo>
                <a:lnTo>
                  <a:pt x="967" y="1415"/>
                </a:lnTo>
                <a:lnTo>
                  <a:pt x="967" y="1415"/>
                </a:lnTo>
                <a:lnTo>
                  <a:pt x="967" y="1415"/>
                </a:lnTo>
                <a:lnTo>
                  <a:pt x="967" y="1415"/>
                </a:lnTo>
                <a:lnTo>
                  <a:pt x="967" y="1415"/>
                </a:lnTo>
                <a:lnTo>
                  <a:pt x="968" y="1415"/>
                </a:lnTo>
                <a:lnTo>
                  <a:pt x="968" y="1415"/>
                </a:lnTo>
                <a:lnTo>
                  <a:pt x="968" y="1415"/>
                </a:lnTo>
                <a:lnTo>
                  <a:pt x="968" y="1415"/>
                </a:lnTo>
                <a:lnTo>
                  <a:pt x="968" y="1415"/>
                </a:lnTo>
                <a:lnTo>
                  <a:pt x="968" y="1415"/>
                </a:lnTo>
                <a:lnTo>
                  <a:pt x="968" y="1415"/>
                </a:lnTo>
                <a:lnTo>
                  <a:pt x="968" y="1415"/>
                </a:lnTo>
                <a:lnTo>
                  <a:pt x="968" y="1415"/>
                </a:lnTo>
                <a:lnTo>
                  <a:pt x="968" y="1415"/>
                </a:lnTo>
                <a:lnTo>
                  <a:pt x="968" y="1415"/>
                </a:lnTo>
                <a:lnTo>
                  <a:pt x="968" y="1415"/>
                </a:lnTo>
                <a:lnTo>
                  <a:pt x="968" y="1415"/>
                </a:lnTo>
                <a:lnTo>
                  <a:pt x="968" y="1415"/>
                </a:lnTo>
                <a:lnTo>
                  <a:pt x="968" y="1415"/>
                </a:lnTo>
                <a:lnTo>
                  <a:pt x="968" y="1415"/>
                </a:lnTo>
                <a:lnTo>
                  <a:pt x="969" y="1415"/>
                </a:lnTo>
                <a:lnTo>
                  <a:pt x="969" y="1415"/>
                </a:lnTo>
                <a:lnTo>
                  <a:pt x="969" y="1415"/>
                </a:lnTo>
                <a:lnTo>
                  <a:pt x="969" y="1415"/>
                </a:lnTo>
                <a:lnTo>
                  <a:pt x="969" y="1415"/>
                </a:lnTo>
                <a:lnTo>
                  <a:pt x="969" y="1415"/>
                </a:lnTo>
                <a:lnTo>
                  <a:pt x="969" y="1415"/>
                </a:lnTo>
                <a:lnTo>
                  <a:pt x="969" y="1415"/>
                </a:lnTo>
                <a:lnTo>
                  <a:pt x="969" y="1415"/>
                </a:lnTo>
                <a:lnTo>
                  <a:pt x="969" y="1415"/>
                </a:lnTo>
                <a:lnTo>
                  <a:pt x="969" y="1415"/>
                </a:lnTo>
                <a:lnTo>
                  <a:pt x="969" y="1415"/>
                </a:lnTo>
                <a:lnTo>
                  <a:pt x="969" y="1415"/>
                </a:lnTo>
                <a:lnTo>
                  <a:pt x="969" y="1415"/>
                </a:lnTo>
                <a:lnTo>
                  <a:pt x="969" y="1415"/>
                </a:lnTo>
                <a:lnTo>
                  <a:pt x="969" y="1415"/>
                </a:lnTo>
                <a:lnTo>
                  <a:pt x="969" y="1415"/>
                </a:lnTo>
                <a:lnTo>
                  <a:pt x="970" y="1415"/>
                </a:lnTo>
                <a:lnTo>
                  <a:pt x="970" y="1415"/>
                </a:lnTo>
                <a:lnTo>
                  <a:pt x="970" y="1415"/>
                </a:lnTo>
                <a:lnTo>
                  <a:pt x="970" y="1415"/>
                </a:lnTo>
                <a:lnTo>
                  <a:pt x="970" y="1415"/>
                </a:lnTo>
                <a:lnTo>
                  <a:pt x="970" y="1415"/>
                </a:lnTo>
                <a:lnTo>
                  <a:pt x="970" y="1415"/>
                </a:lnTo>
                <a:lnTo>
                  <a:pt x="970" y="1415"/>
                </a:lnTo>
                <a:lnTo>
                  <a:pt x="970" y="1415"/>
                </a:lnTo>
                <a:lnTo>
                  <a:pt x="970" y="1415"/>
                </a:lnTo>
                <a:lnTo>
                  <a:pt x="970" y="1415"/>
                </a:lnTo>
                <a:lnTo>
                  <a:pt x="971" y="1415"/>
                </a:lnTo>
                <a:lnTo>
                  <a:pt x="971" y="1415"/>
                </a:lnTo>
                <a:lnTo>
                  <a:pt x="971" y="1415"/>
                </a:lnTo>
                <a:lnTo>
                  <a:pt x="971" y="1415"/>
                </a:lnTo>
                <a:lnTo>
                  <a:pt x="971" y="1415"/>
                </a:lnTo>
                <a:lnTo>
                  <a:pt x="971" y="1415"/>
                </a:lnTo>
                <a:lnTo>
                  <a:pt x="971" y="1415"/>
                </a:lnTo>
                <a:lnTo>
                  <a:pt x="971" y="1415"/>
                </a:lnTo>
                <a:lnTo>
                  <a:pt x="971" y="1415"/>
                </a:lnTo>
                <a:lnTo>
                  <a:pt x="971" y="1415"/>
                </a:lnTo>
                <a:lnTo>
                  <a:pt x="971" y="1415"/>
                </a:lnTo>
                <a:lnTo>
                  <a:pt x="971" y="1415"/>
                </a:lnTo>
                <a:lnTo>
                  <a:pt x="971" y="1415"/>
                </a:lnTo>
                <a:lnTo>
                  <a:pt x="971" y="1415"/>
                </a:lnTo>
                <a:lnTo>
                  <a:pt x="971" y="1415"/>
                </a:lnTo>
                <a:lnTo>
                  <a:pt x="971" y="1415"/>
                </a:lnTo>
                <a:lnTo>
                  <a:pt x="972" y="1415"/>
                </a:lnTo>
                <a:lnTo>
                  <a:pt x="972" y="1415"/>
                </a:lnTo>
                <a:lnTo>
                  <a:pt x="972" y="1415"/>
                </a:lnTo>
                <a:lnTo>
                  <a:pt x="972" y="1415"/>
                </a:lnTo>
                <a:lnTo>
                  <a:pt x="972" y="1415"/>
                </a:lnTo>
                <a:lnTo>
                  <a:pt x="972" y="1415"/>
                </a:lnTo>
                <a:lnTo>
                  <a:pt x="972" y="1415"/>
                </a:lnTo>
                <a:lnTo>
                  <a:pt x="972" y="1415"/>
                </a:lnTo>
                <a:lnTo>
                  <a:pt x="972" y="1415"/>
                </a:lnTo>
                <a:lnTo>
                  <a:pt x="972" y="1415"/>
                </a:lnTo>
                <a:lnTo>
                  <a:pt x="972" y="1415"/>
                </a:lnTo>
                <a:lnTo>
                  <a:pt x="972" y="1415"/>
                </a:lnTo>
                <a:lnTo>
                  <a:pt x="972" y="1415"/>
                </a:lnTo>
                <a:lnTo>
                  <a:pt x="972" y="1415"/>
                </a:lnTo>
                <a:lnTo>
                  <a:pt x="972" y="1415"/>
                </a:lnTo>
                <a:lnTo>
                  <a:pt x="972" y="1415"/>
                </a:lnTo>
                <a:lnTo>
                  <a:pt x="972" y="1415"/>
                </a:lnTo>
                <a:lnTo>
                  <a:pt x="973" y="1415"/>
                </a:lnTo>
                <a:lnTo>
                  <a:pt x="973" y="1415"/>
                </a:lnTo>
                <a:lnTo>
                  <a:pt x="973" y="1415"/>
                </a:lnTo>
                <a:lnTo>
                  <a:pt x="973" y="1415"/>
                </a:lnTo>
                <a:lnTo>
                  <a:pt x="973" y="1415"/>
                </a:lnTo>
                <a:lnTo>
                  <a:pt x="973" y="1415"/>
                </a:lnTo>
                <a:lnTo>
                  <a:pt x="973" y="1415"/>
                </a:lnTo>
                <a:lnTo>
                  <a:pt x="973" y="1415"/>
                </a:lnTo>
                <a:lnTo>
                  <a:pt x="973" y="1415"/>
                </a:lnTo>
                <a:lnTo>
                  <a:pt x="973" y="1415"/>
                </a:lnTo>
                <a:lnTo>
                  <a:pt x="973" y="1415"/>
                </a:lnTo>
                <a:lnTo>
                  <a:pt x="973" y="1415"/>
                </a:lnTo>
                <a:lnTo>
                  <a:pt x="973" y="1415"/>
                </a:lnTo>
                <a:lnTo>
                  <a:pt x="973" y="1415"/>
                </a:lnTo>
                <a:lnTo>
                  <a:pt x="973" y="1415"/>
                </a:lnTo>
                <a:lnTo>
                  <a:pt x="973" y="1415"/>
                </a:lnTo>
                <a:lnTo>
                  <a:pt x="974" y="1415"/>
                </a:lnTo>
                <a:lnTo>
                  <a:pt x="974" y="1415"/>
                </a:lnTo>
                <a:lnTo>
                  <a:pt x="974" y="1415"/>
                </a:lnTo>
                <a:lnTo>
                  <a:pt x="974" y="1415"/>
                </a:lnTo>
                <a:lnTo>
                  <a:pt x="974" y="1415"/>
                </a:lnTo>
                <a:lnTo>
                  <a:pt x="974" y="1415"/>
                </a:lnTo>
                <a:lnTo>
                  <a:pt x="974" y="1415"/>
                </a:lnTo>
                <a:lnTo>
                  <a:pt x="974" y="1415"/>
                </a:lnTo>
                <a:lnTo>
                  <a:pt x="974" y="1415"/>
                </a:lnTo>
                <a:lnTo>
                  <a:pt x="974" y="1415"/>
                </a:lnTo>
                <a:lnTo>
                  <a:pt x="974" y="1415"/>
                </a:lnTo>
                <a:lnTo>
                  <a:pt x="975" y="1415"/>
                </a:lnTo>
                <a:lnTo>
                  <a:pt x="975" y="1415"/>
                </a:lnTo>
                <a:lnTo>
                  <a:pt x="975" y="1415"/>
                </a:lnTo>
                <a:lnTo>
                  <a:pt x="975" y="1415"/>
                </a:lnTo>
                <a:lnTo>
                  <a:pt x="975" y="1415"/>
                </a:lnTo>
                <a:lnTo>
                  <a:pt x="975" y="1415"/>
                </a:lnTo>
                <a:lnTo>
                  <a:pt x="975" y="1415"/>
                </a:lnTo>
                <a:lnTo>
                  <a:pt x="975" y="1415"/>
                </a:lnTo>
                <a:lnTo>
                  <a:pt x="975" y="1415"/>
                </a:lnTo>
                <a:lnTo>
                  <a:pt x="975" y="1415"/>
                </a:lnTo>
                <a:lnTo>
                  <a:pt x="975" y="1415"/>
                </a:lnTo>
                <a:lnTo>
                  <a:pt x="975" y="1415"/>
                </a:lnTo>
                <a:lnTo>
                  <a:pt x="975" y="1415"/>
                </a:lnTo>
                <a:lnTo>
                  <a:pt x="975" y="1415"/>
                </a:lnTo>
                <a:lnTo>
                  <a:pt x="975" y="1415"/>
                </a:lnTo>
                <a:lnTo>
                  <a:pt x="975" y="1415"/>
                </a:lnTo>
                <a:lnTo>
                  <a:pt x="975" y="1415"/>
                </a:lnTo>
                <a:lnTo>
                  <a:pt x="976" y="1415"/>
                </a:lnTo>
                <a:lnTo>
                  <a:pt x="976" y="1415"/>
                </a:lnTo>
                <a:lnTo>
                  <a:pt x="976" y="1415"/>
                </a:lnTo>
                <a:lnTo>
                  <a:pt x="976" y="1415"/>
                </a:lnTo>
                <a:lnTo>
                  <a:pt x="976" y="1415"/>
                </a:lnTo>
                <a:lnTo>
                  <a:pt x="976" y="1415"/>
                </a:lnTo>
                <a:lnTo>
                  <a:pt x="976" y="1415"/>
                </a:lnTo>
                <a:lnTo>
                  <a:pt x="976" y="1415"/>
                </a:lnTo>
                <a:lnTo>
                  <a:pt x="976" y="1415"/>
                </a:lnTo>
                <a:lnTo>
                  <a:pt x="976" y="1415"/>
                </a:lnTo>
                <a:lnTo>
                  <a:pt x="976" y="1415"/>
                </a:lnTo>
                <a:lnTo>
                  <a:pt x="976" y="1415"/>
                </a:lnTo>
                <a:lnTo>
                  <a:pt x="976" y="1415"/>
                </a:lnTo>
                <a:lnTo>
                  <a:pt x="976" y="1415"/>
                </a:lnTo>
                <a:lnTo>
                  <a:pt x="976" y="1415"/>
                </a:lnTo>
                <a:lnTo>
                  <a:pt x="976" y="1415"/>
                </a:lnTo>
                <a:lnTo>
                  <a:pt x="977" y="1415"/>
                </a:lnTo>
                <a:lnTo>
                  <a:pt x="977" y="1415"/>
                </a:lnTo>
                <a:lnTo>
                  <a:pt x="977" y="1415"/>
                </a:lnTo>
                <a:lnTo>
                  <a:pt x="977" y="1415"/>
                </a:lnTo>
                <a:lnTo>
                  <a:pt x="977" y="1415"/>
                </a:lnTo>
                <a:lnTo>
                  <a:pt x="977" y="1415"/>
                </a:lnTo>
                <a:lnTo>
                  <a:pt x="977" y="1415"/>
                </a:lnTo>
                <a:lnTo>
                  <a:pt x="977" y="1415"/>
                </a:lnTo>
                <a:lnTo>
                  <a:pt x="977" y="1415"/>
                </a:lnTo>
                <a:lnTo>
                  <a:pt x="977" y="1415"/>
                </a:lnTo>
                <a:lnTo>
                  <a:pt x="977" y="1415"/>
                </a:lnTo>
                <a:lnTo>
                  <a:pt x="977" y="1415"/>
                </a:lnTo>
                <a:lnTo>
                  <a:pt x="978" y="1415"/>
                </a:lnTo>
                <a:lnTo>
                  <a:pt x="978" y="1415"/>
                </a:lnTo>
                <a:lnTo>
                  <a:pt x="978" y="1415"/>
                </a:lnTo>
                <a:lnTo>
                  <a:pt x="978" y="1415"/>
                </a:lnTo>
                <a:lnTo>
                  <a:pt x="978" y="1415"/>
                </a:lnTo>
                <a:lnTo>
                  <a:pt x="978" y="1415"/>
                </a:lnTo>
                <a:lnTo>
                  <a:pt x="978" y="1415"/>
                </a:lnTo>
                <a:lnTo>
                  <a:pt x="978" y="1415"/>
                </a:lnTo>
                <a:lnTo>
                  <a:pt x="978" y="1415"/>
                </a:lnTo>
                <a:lnTo>
                  <a:pt x="978" y="1415"/>
                </a:lnTo>
                <a:lnTo>
                  <a:pt x="978" y="1415"/>
                </a:lnTo>
                <a:lnTo>
                  <a:pt x="978" y="1415"/>
                </a:lnTo>
                <a:lnTo>
                  <a:pt x="978" y="1415"/>
                </a:lnTo>
                <a:lnTo>
                  <a:pt x="978" y="1415"/>
                </a:lnTo>
                <a:lnTo>
                  <a:pt x="978" y="1415"/>
                </a:lnTo>
                <a:lnTo>
                  <a:pt x="978" y="1415"/>
                </a:lnTo>
                <a:lnTo>
                  <a:pt x="979" y="1415"/>
                </a:lnTo>
                <a:lnTo>
                  <a:pt x="979" y="1415"/>
                </a:lnTo>
                <a:lnTo>
                  <a:pt x="979" y="1415"/>
                </a:lnTo>
                <a:lnTo>
                  <a:pt x="979" y="1415"/>
                </a:lnTo>
                <a:lnTo>
                  <a:pt x="979" y="1415"/>
                </a:lnTo>
                <a:lnTo>
                  <a:pt x="979" y="1415"/>
                </a:lnTo>
                <a:lnTo>
                  <a:pt x="979" y="1415"/>
                </a:lnTo>
                <a:lnTo>
                  <a:pt x="979" y="1415"/>
                </a:lnTo>
                <a:lnTo>
                  <a:pt x="979" y="1415"/>
                </a:lnTo>
                <a:lnTo>
                  <a:pt x="979" y="1415"/>
                </a:lnTo>
                <a:lnTo>
                  <a:pt x="979" y="1415"/>
                </a:lnTo>
                <a:lnTo>
                  <a:pt x="979" y="1415"/>
                </a:lnTo>
                <a:lnTo>
                  <a:pt x="979" y="1415"/>
                </a:lnTo>
                <a:lnTo>
                  <a:pt x="979" y="1415"/>
                </a:lnTo>
                <a:lnTo>
                  <a:pt x="979" y="1415"/>
                </a:lnTo>
                <a:lnTo>
                  <a:pt x="979" y="1415"/>
                </a:lnTo>
                <a:lnTo>
                  <a:pt x="980" y="1415"/>
                </a:lnTo>
                <a:lnTo>
                  <a:pt x="980" y="1415"/>
                </a:lnTo>
                <a:lnTo>
                  <a:pt x="980" y="1415"/>
                </a:lnTo>
                <a:lnTo>
                  <a:pt x="980" y="1415"/>
                </a:lnTo>
                <a:lnTo>
                  <a:pt x="980" y="1415"/>
                </a:lnTo>
                <a:lnTo>
                  <a:pt x="980" y="1415"/>
                </a:lnTo>
                <a:lnTo>
                  <a:pt x="980" y="1415"/>
                </a:lnTo>
                <a:lnTo>
                  <a:pt x="980" y="1415"/>
                </a:lnTo>
                <a:lnTo>
                  <a:pt x="980" y="1415"/>
                </a:lnTo>
                <a:lnTo>
                  <a:pt x="980" y="1415"/>
                </a:lnTo>
                <a:lnTo>
                  <a:pt x="980" y="1415"/>
                </a:lnTo>
                <a:lnTo>
                  <a:pt x="980" y="1415"/>
                </a:lnTo>
                <a:lnTo>
                  <a:pt x="980" y="1415"/>
                </a:lnTo>
                <a:lnTo>
                  <a:pt x="980" y="1415"/>
                </a:lnTo>
                <a:lnTo>
                  <a:pt x="980" y="1415"/>
                </a:lnTo>
                <a:lnTo>
                  <a:pt x="980" y="1415"/>
                </a:lnTo>
                <a:lnTo>
                  <a:pt x="980" y="1415"/>
                </a:lnTo>
                <a:lnTo>
                  <a:pt x="981" y="1415"/>
                </a:lnTo>
                <a:lnTo>
                  <a:pt x="981" y="1415"/>
                </a:lnTo>
                <a:lnTo>
                  <a:pt x="981" y="1415"/>
                </a:lnTo>
                <a:lnTo>
                  <a:pt x="981" y="1415"/>
                </a:lnTo>
                <a:lnTo>
                  <a:pt x="981" y="1415"/>
                </a:lnTo>
                <a:lnTo>
                  <a:pt x="981" y="1415"/>
                </a:lnTo>
                <a:lnTo>
                  <a:pt x="981" y="1415"/>
                </a:lnTo>
                <a:lnTo>
                  <a:pt x="981" y="1415"/>
                </a:lnTo>
                <a:lnTo>
                  <a:pt x="981" y="1415"/>
                </a:lnTo>
                <a:lnTo>
                  <a:pt x="981" y="1415"/>
                </a:lnTo>
                <a:lnTo>
                  <a:pt x="981" y="1415"/>
                </a:lnTo>
                <a:lnTo>
                  <a:pt x="982" y="1415"/>
                </a:lnTo>
                <a:lnTo>
                  <a:pt x="982" y="1415"/>
                </a:lnTo>
                <a:lnTo>
                  <a:pt x="982" y="1415"/>
                </a:lnTo>
                <a:lnTo>
                  <a:pt x="982" y="1415"/>
                </a:lnTo>
                <a:lnTo>
                  <a:pt x="982" y="1415"/>
                </a:lnTo>
                <a:lnTo>
                  <a:pt x="982" y="1415"/>
                </a:lnTo>
                <a:lnTo>
                  <a:pt x="982" y="1415"/>
                </a:lnTo>
                <a:lnTo>
                  <a:pt x="982" y="1415"/>
                </a:lnTo>
                <a:lnTo>
                  <a:pt x="982" y="1415"/>
                </a:lnTo>
                <a:lnTo>
                  <a:pt x="982" y="1415"/>
                </a:lnTo>
                <a:lnTo>
                  <a:pt x="982" y="1415"/>
                </a:lnTo>
                <a:lnTo>
                  <a:pt x="982" y="1415"/>
                </a:lnTo>
                <a:lnTo>
                  <a:pt x="982" y="1415"/>
                </a:lnTo>
                <a:lnTo>
                  <a:pt x="982" y="1415"/>
                </a:lnTo>
                <a:lnTo>
                  <a:pt x="982" y="1415"/>
                </a:lnTo>
                <a:lnTo>
                  <a:pt x="982" y="1415"/>
                </a:lnTo>
                <a:lnTo>
                  <a:pt x="982" y="1415"/>
                </a:lnTo>
                <a:lnTo>
                  <a:pt x="983" y="1415"/>
                </a:lnTo>
                <a:lnTo>
                  <a:pt x="983" y="1415"/>
                </a:lnTo>
                <a:lnTo>
                  <a:pt x="983" y="1415"/>
                </a:lnTo>
                <a:lnTo>
                  <a:pt x="983" y="1415"/>
                </a:lnTo>
                <a:lnTo>
                  <a:pt x="983" y="1415"/>
                </a:lnTo>
                <a:lnTo>
                  <a:pt x="983" y="1415"/>
                </a:lnTo>
                <a:lnTo>
                  <a:pt x="983" y="1415"/>
                </a:lnTo>
                <a:lnTo>
                  <a:pt x="983" y="1415"/>
                </a:lnTo>
                <a:lnTo>
                  <a:pt x="983" y="1415"/>
                </a:lnTo>
                <a:lnTo>
                  <a:pt x="983" y="1415"/>
                </a:lnTo>
                <a:lnTo>
                  <a:pt x="983" y="1415"/>
                </a:lnTo>
                <a:lnTo>
                  <a:pt x="983" y="1415"/>
                </a:lnTo>
                <a:lnTo>
                  <a:pt x="983" y="1415"/>
                </a:lnTo>
                <a:lnTo>
                  <a:pt x="983" y="1415"/>
                </a:lnTo>
                <a:lnTo>
                  <a:pt x="983" y="1415"/>
                </a:lnTo>
                <a:lnTo>
                  <a:pt x="983" y="1415"/>
                </a:lnTo>
                <a:lnTo>
                  <a:pt x="984" y="1415"/>
                </a:lnTo>
                <a:lnTo>
                  <a:pt x="984" y="1415"/>
                </a:lnTo>
                <a:lnTo>
                  <a:pt x="984" y="1415"/>
                </a:lnTo>
                <a:lnTo>
                  <a:pt x="984" y="1415"/>
                </a:lnTo>
                <a:lnTo>
                  <a:pt x="984" y="1415"/>
                </a:lnTo>
                <a:lnTo>
                  <a:pt x="984" y="1415"/>
                </a:lnTo>
                <a:lnTo>
                  <a:pt x="984" y="1415"/>
                </a:lnTo>
                <a:lnTo>
                  <a:pt x="984" y="1415"/>
                </a:lnTo>
                <a:lnTo>
                  <a:pt x="984" y="1415"/>
                </a:lnTo>
                <a:lnTo>
                  <a:pt x="984" y="1415"/>
                </a:lnTo>
                <a:lnTo>
                  <a:pt x="984" y="1415"/>
                </a:lnTo>
                <a:lnTo>
                  <a:pt x="985" y="1415"/>
                </a:lnTo>
                <a:lnTo>
                  <a:pt x="985" y="1415"/>
                </a:lnTo>
                <a:lnTo>
                  <a:pt x="985" y="1415"/>
                </a:lnTo>
                <a:lnTo>
                  <a:pt x="985" y="1415"/>
                </a:lnTo>
                <a:lnTo>
                  <a:pt x="985" y="1415"/>
                </a:lnTo>
                <a:lnTo>
                  <a:pt x="985" y="1415"/>
                </a:lnTo>
                <a:lnTo>
                  <a:pt x="985" y="1415"/>
                </a:lnTo>
                <a:lnTo>
                  <a:pt x="985" y="1415"/>
                </a:lnTo>
                <a:lnTo>
                  <a:pt x="985" y="1415"/>
                </a:lnTo>
                <a:lnTo>
                  <a:pt x="985" y="1415"/>
                </a:lnTo>
                <a:lnTo>
                  <a:pt x="985" y="1415"/>
                </a:lnTo>
                <a:lnTo>
                  <a:pt x="985" y="1415"/>
                </a:lnTo>
                <a:lnTo>
                  <a:pt x="985" y="1415"/>
                </a:lnTo>
                <a:lnTo>
                  <a:pt x="985" y="1415"/>
                </a:lnTo>
                <a:lnTo>
                  <a:pt x="985" y="1415"/>
                </a:lnTo>
                <a:lnTo>
                  <a:pt x="985" y="1415"/>
                </a:lnTo>
                <a:lnTo>
                  <a:pt x="985" y="1415"/>
                </a:lnTo>
                <a:lnTo>
                  <a:pt x="986" y="1415"/>
                </a:lnTo>
                <a:lnTo>
                  <a:pt x="986" y="1415"/>
                </a:lnTo>
                <a:lnTo>
                  <a:pt x="986" y="1415"/>
                </a:lnTo>
                <a:lnTo>
                  <a:pt x="986" y="1415"/>
                </a:lnTo>
                <a:lnTo>
                  <a:pt x="986" y="1415"/>
                </a:lnTo>
                <a:lnTo>
                  <a:pt x="986" y="1415"/>
                </a:lnTo>
                <a:lnTo>
                  <a:pt x="986" y="1415"/>
                </a:lnTo>
                <a:lnTo>
                  <a:pt x="986" y="1415"/>
                </a:lnTo>
                <a:lnTo>
                  <a:pt x="986" y="1415"/>
                </a:lnTo>
                <a:lnTo>
                  <a:pt x="986" y="1415"/>
                </a:lnTo>
                <a:lnTo>
                  <a:pt x="986" y="1415"/>
                </a:lnTo>
                <a:lnTo>
                  <a:pt x="986" y="1415"/>
                </a:lnTo>
                <a:lnTo>
                  <a:pt x="986" y="1415"/>
                </a:lnTo>
                <a:lnTo>
                  <a:pt x="986" y="1415"/>
                </a:lnTo>
                <a:lnTo>
                  <a:pt x="986" y="1415"/>
                </a:lnTo>
                <a:lnTo>
                  <a:pt x="986" y="1415"/>
                </a:lnTo>
                <a:lnTo>
                  <a:pt x="987" y="1415"/>
                </a:lnTo>
                <a:lnTo>
                  <a:pt x="987" y="1415"/>
                </a:lnTo>
                <a:lnTo>
                  <a:pt x="987" y="1415"/>
                </a:lnTo>
                <a:lnTo>
                  <a:pt x="987" y="1415"/>
                </a:lnTo>
                <a:lnTo>
                  <a:pt x="987" y="1415"/>
                </a:lnTo>
                <a:lnTo>
                  <a:pt x="987" y="1415"/>
                </a:lnTo>
                <a:lnTo>
                  <a:pt x="987" y="1415"/>
                </a:lnTo>
                <a:lnTo>
                  <a:pt x="987" y="1415"/>
                </a:lnTo>
                <a:lnTo>
                  <a:pt x="987" y="1415"/>
                </a:lnTo>
                <a:lnTo>
                  <a:pt x="987" y="1415"/>
                </a:lnTo>
                <a:lnTo>
                  <a:pt x="987" y="1415"/>
                </a:lnTo>
                <a:lnTo>
                  <a:pt x="987" y="1415"/>
                </a:lnTo>
                <a:lnTo>
                  <a:pt x="987" y="1415"/>
                </a:lnTo>
                <a:lnTo>
                  <a:pt x="987" y="1415"/>
                </a:lnTo>
                <a:lnTo>
                  <a:pt x="987" y="1415"/>
                </a:lnTo>
                <a:lnTo>
                  <a:pt x="987" y="1415"/>
                </a:lnTo>
                <a:lnTo>
                  <a:pt x="987" y="1415"/>
                </a:lnTo>
                <a:lnTo>
                  <a:pt x="988" y="1415"/>
                </a:lnTo>
                <a:lnTo>
                  <a:pt x="988" y="1415"/>
                </a:lnTo>
                <a:lnTo>
                  <a:pt x="988" y="1415"/>
                </a:lnTo>
                <a:lnTo>
                  <a:pt x="988" y="1415"/>
                </a:lnTo>
                <a:lnTo>
                  <a:pt x="988" y="1415"/>
                </a:lnTo>
                <a:lnTo>
                  <a:pt x="988" y="1415"/>
                </a:lnTo>
                <a:lnTo>
                  <a:pt x="988" y="1415"/>
                </a:lnTo>
                <a:lnTo>
                  <a:pt x="988" y="1415"/>
                </a:lnTo>
                <a:lnTo>
                  <a:pt x="988" y="1415"/>
                </a:lnTo>
                <a:lnTo>
                  <a:pt x="988" y="1415"/>
                </a:lnTo>
                <a:lnTo>
                  <a:pt x="988" y="1415"/>
                </a:lnTo>
                <a:lnTo>
                  <a:pt x="989" y="1415"/>
                </a:lnTo>
                <a:lnTo>
                  <a:pt x="989" y="1415"/>
                </a:lnTo>
                <a:lnTo>
                  <a:pt x="989" y="1415"/>
                </a:lnTo>
                <a:lnTo>
                  <a:pt x="989" y="1415"/>
                </a:lnTo>
                <a:lnTo>
                  <a:pt x="989" y="1415"/>
                </a:lnTo>
                <a:lnTo>
                  <a:pt x="989" y="1415"/>
                </a:lnTo>
                <a:lnTo>
                  <a:pt x="989" y="1415"/>
                </a:lnTo>
                <a:lnTo>
                  <a:pt x="989" y="1415"/>
                </a:lnTo>
                <a:lnTo>
                  <a:pt x="989" y="1415"/>
                </a:lnTo>
                <a:lnTo>
                  <a:pt x="989" y="1415"/>
                </a:lnTo>
                <a:lnTo>
                  <a:pt x="989" y="1415"/>
                </a:lnTo>
                <a:lnTo>
                  <a:pt x="989" y="1415"/>
                </a:lnTo>
                <a:lnTo>
                  <a:pt x="989" y="1415"/>
                </a:lnTo>
                <a:lnTo>
                  <a:pt x="989" y="1415"/>
                </a:lnTo>
                <a:lnTo>
                  <a:pt x="989" y="1415"/>
                </a:lnTo>
                <a:lnTo>
                  <a:pt x="989" y="1415"/>
                </a:lnTo>
                <a:lnTo>
                  <a:pt x="990" y="1415"/>
                </a:lnTo>
                <a:lnTo>
                  <a:pt x="990" y="1415"/>
                </a:lnTo>
                <a:lnTo>
                  <a:pt x="990" y="1415"/>
                </a:lnTo>
                <a:lnTo>
                  <a:pt x="990" y="1415"/>
                </a:lnTo>
                <a:lnTo>
                  <a:pt x="990" y="1415"/>
                </a:lnTo>
                <a:lnTo>
                  <a:pt x="990" y="1415"/>
                </a:lnTo>
                <a:lnTo>
                  <a:pt x="990" y="1415"/>
                </a:lnTo>
                <a:lnTo>
                  <a:pt x="990" y="1415"/>
                </a:lnTo>
                <a:lnTo>
                  <a:pt x="990" y="1415"/>
                </a:lnTo>
                <a:lnTo>
                  <a:pt x="990" y="1415"/>
                </a:lnTo>
                <a:lnTo>
                  <a:pt x="990" y="1415"/>
                </a:lnTo>
                <a:lnTo>
                  <a:pt x="990" y="1415"/>
                </a:lnTo>
                <a:lnTo>
                  <a:pt x="990" y="1415"/>
                </a:lnTo>
                <a:lnTo>
                  <a:pt x="990" y="1415"/>
                </a:lnTo>
                <a:lnTo>
                  <a:pt x="990" y="1415"/>
                </a:lnTo>
                <a:lnTo>
                  <a:pt x="990" y="1415"/>
                </a:lnTo>
                <a:lnTo>
                  <a:pt x="990" y="1415"/>
                </a:lnTo>
                <a:lnTo>
                  <a:pt x="991" y="1415"/>
                </a:lnTo>
                <a:lnTo>
                  <a:pt x="991" y="1415"/>
                </a:lnTo>
                <a:lnTo>
                  <a:pt x="991" y="1415"/>
                </a:lnTo>
                <a:lnTo>
                  <a:pt x="991" y="1415"/>
                </a:lnTo>
                <a:lnTo>
                  <a:pt x="991" y="1415"/>
                </a:lnTo>
                <a:lnTo>
                  <a:pt x="991" y="1415"/>
                </a:lnTo>
                <a:lnTo>
                  <a:pt x="991" y="1415"/>
                </a:lnTo>
                <a:lnTo>
                  <a:pt x="991" y="1415"/>
                </a:lnTo>
                <a:lnTo>
                  <a:pt x="991" y="1415"/>
                </a:lnTo>
                <a:lnTo>
                  <a:pt x="991" y="1415"/>
                </a:lnTo>
                <a:lnTo>
                  <a:pt x="991" y="1415"/>
                </a:lnTo>
                <a:lnTo>
                  <a:pt x="991" y="1415"/>
                </a:lnTo>
                <a:lnTo>
                  <a:pt x="991" y="1415"/>
                </a:lnTo>
                <a:lnTo>
                  <a:pt x="991" y="1415"/>
                </a:lnTo>
                <a:lnTo>
                  <a:pt x="991" y="1415"/>
                </a:lnTo>
                <a:lnTo>
                  <a:pt x="991" y="1415"/>
                </a:lnTo>
                <a:lnTo>
                  <a:pt x="992" y="1415"/>
                </a:lnTo>
                <a:lnTo>
                  <a:pt x="992" y="1415"/>
                </a:lnTo>
                <a:lnTo>
                  <a:pt x="992" y="1415"/>
                </a:lnTo>
                <a:lnTo>
                  <a:pt x="992" y="1415"/>
                </a:lnTo>
                <a:lnTo>
                  <a:pt x="992" y="1415"/>
                </a:lnTo>
                <a:lnTo>
                  <a:pt x="992" y="1415"/>
                </a:lnTo>
                <a:lnTo>
                  <a:pt x="992" y="1415"/>
                </a:lnTo>
                <a:lnTo>
                  <a:pt x="992" y="1415"/>
                </a:lnTo>
                <a:lnTo>
                  <a:pt x="992" y="1415"/>
                </a:lnTo>
                <a:lnTo>
                  <a:pt x="992" y="1415"/>
                </a:lnTo>
                <a:lnTo>
                  <a:pt x="992" y="1415"/>
                </a:lnTo>
                <a:lnTo>
                  <a:pt x="993" y="1415"/>
                </a:lnTo>
                <a:lnTo>
                  <a:pt x="993" y="1415"/>
                </a:lnTo>
                <a:lnTo>
                  <a:pt x="993" y="1415"/>
                </a:lnTo>
                <a:lnTo>
                  <a:pt x="993" y="1415"/>
                </a:lnTo>
                <a:lnTo>
                  <a:pt x="993" y="1415"/>
                </a:lnTo>
                <a:lnTo>
                  <a:pt x="993" y="1415"/>
                </a:lnTo>
                <a:lnTo>
                  <a:pt x="993" y="1415"/>
                </a:lnTo>
                <a:lnTo>
                  <a:pt x="993" y="1415"/>
                </a:lnTo>
                <a:lnTo>
                  <a:pt x="993" y="1415"/>
                </a:lnTo>
                <a:lnTo>
                  <a:pt x="993" y="1415"/>
                </a:lnTo>
                <a:lnTo>
                  <a:pt x="993" y="1415"/>
                </a:lnTo>
                <a:lnTo>
                  <a:pt x="993" y="1415"/>
                </a:lnTo>
                <a:lnTo>
                  <a:pt x="993" y="1415"/>
                </a:lnTo>
                <a:lnTo>
                  <a:pt x="993" y="1415"/>
                </a:lnTo>
                <a:lnTo>
                  <a:pt x="993" y="1415"/>
                </a:lnTo>
                <a:lnTo>
                  <a:pt x="993" y="1415"/>
                </a:lnTo>
                <a:lnTo>
                  <a:pt x="993" y="1415"/>
                </a:lnTo>
                <a:lnTo>
                  <a:pt x="994" y="1415"/>
                </a:lnTo>
                <a:lnTo>
                  <a:pt x="994" y="1415"/>
                </a:lnTo>
                <a:lnTo>
                  <a:pt x="994" y="1415"/>
                </a:lnTo>
                <a:lnTo>
                  <a:pt x="994" y="1415"/>
                </a:lnTo>
                <a:lnTo>
                  <a:pt x="994" y="1415"/>
                </a:lnTo>
                <a:lnTo>
                  <a:pt x="994" y="1415"/>
                </a:lnTo>
                <a:lnTo>
                  <a:pt x="994" y="1415"/>
                </a:lnTo>
                <a:lnTo>
                  <a:pt x="994" y="1415"/>
                </a:lnTo>
                <a:lnTo>
                  <a:pt x="994" y="1415"/>
                </a:lnTo>
                <a:lnTo>
                  <a:pt x="994" y="1415"/>
                </a:lnTo>
                <a:lnTo>
                  <a:pt x="994" y="1415"/>
                </a:lnTo>
                <a:lnTo>
                  <a:pt x="994" y="1415"/>
                </a:lnTo>
                <a:lnTo>
                  <a:pt x="994" y="1415"/>
                </a:lnTo>
                <a:lnTo>
                  <a:pt x="994" y="1415"/>
                </a:lnTo>
                <a:lnTo>
                  <a:pt x="994" y="1415"/>
                </a:lnTo>
                <a:lnTo>
                  <a:pt x="994" y="1415"/>
                </a:lnTo>
                <a:lnTo>
                  <a:pt x="995" y="1415"/>
                </a:lnTo>
                <a:lnTo>
                  <a:pt x="995" y="1415"/>
                </a:lnTo>
                <a:lnTo>
                  <a:pt x="995" y="1415"/>
                </a:lnTo>
                <a:lnTo>
                  <a:pt x="995" y="1415"/>
                </a:lnTo>
                <a:lnTo>
                  <a:pt x="995" y="1415"/>
                </a:lnTo>
                <a:lnTo>
                  <a:pt x="995" y="1415"/>
                </a:lnTo>
                <a:lnTo>
                  <a:pt x="995" y="1415"/>
                </a:lnTo>
                <a:lnTo>
                  <a:pt x="995" y="1415"/>
                </a:lnTo>
                <a:lnTo>
                  <a:pt x="995" y="1415"/>
                </a:lnTo>
                <a:lnTo>
                  <a:pt x="995" y="1415"/>
                </a:lnTo>
                <a:lnTo>
                  <a:pt x="995" y="1415"/>
                </a:lnTo>
                <a:lnTo>
                  <a:pt x="995" y="1415"/>
                </a:lnTo>
                <a:lnTo>
                  <a:pt x="996" y="1415"/>
                </a:lnTo>
                <a:lnTo>
                  <a:pt x="996" y="1415"/>
                </a:lnTo>
                <a:lnTo>
                  <a:pt x="996" y="1415"/>
                </a:lnTo>
                <a:lnTo>
                  <a:pt x="996" y="1415"/>
                </a:lnTo>
                <a:lnTo>
                  <a:pt x="996" y="1415"/>
                </a:lnTo>
                <a:lnTo>
                  <a:pt x="996" y="1415"/>
                </a:lnTo>
                <a:lnTo>
                  <a:pt x="996" y="1415"/>
                </a:lnTo>
                <a:lnTo>
                  <a:pt x="996" y="1415"/>
                </a:lnTo>
                <a:lnTo>
                  <a:pt x="996" y="1415"/>
                </a:lnTo>
                <a:lnTo>
                  <a:pt x="996" y="1415"/>
                </a:lnTo>
                <a:lnTo>
                  <a:pt x="996" y="1415"/>
                </a:lnTo>
                <a:lnTo>
                  <a:pt x="996" y="1415"/>
                </a:lnTo>
                <a:lnTo>
                  <a:pt x="996" y="1415"/>
                </a:lnTo>
                <a:lnTo>
                  <a:pt x="996" y="1415"/>
                </a:lnTo>
                <a:lnTo>
                  <a:pt x="996" y="1415"/>
                </a:lnTo>
                <a:lnTo>
                  <a:pt x="996" y="1415"/>
                </a:lnTo>
                <a:lnTo>
                  <a:pt x="997" y="1415"/>
                </a:lnTo>
                <a:lnTo>
                  <a:pt x="997" y="1415"/>
                </a:lnTo>
                <a:lnTo>
                  <a:pt x="997" y="1415"/>
                </a:lnTo>
                <a:lnTo>
                  <a:pt x="997" y="1415"/>
                </a:lnTo>
                <a:lnTo>
                  <a:pt x="997" y="1415"/>
                </a:lnTo>
                <a:lnTo>
                  <a:pt x="997" y="1415"/>
                </a:lnTo>
                <a:lnTo>
                  <a:pt x="997" y="1415"/>
                </a:lnTo>
                <a:lnTo>
                  <a:pt x="997" y="1415"/>
                </a:lnTo>
                <a:lnTo>
                  <a:pt x="997" y="1415"/>
                </a:lnTo>
                <a:lnTo>
                  <a:pt x="997" y="1415"/>
                </a:lnTo>
                <a:lnTo>
                  <a:pt x="997" y="1415"/>
                </a:lnTo>
                <a:lnTo>
                  <a:pt x="997" y="1415"/>
                </a:lnTo>
                <a:lnTo>
                  <a:pt x="997" y="1415"/>
                </a:lnTo>
                <a:lnTo>
                  <a:pt x="997" y="1415"/>
                </a:lnTo>
                <a:lnTo>
                  <a:pt x="997" y="1415"/>
                </a:lnTo>
                <a:lnTo>
                  <a:pt x="997" y="1415"/>
                </a:lnTo>
                <a:lnTo>
                  <a:pt x="998" y="1415"/>
                </a:lnTo>
                <a:lnTo>
                  <a:pt x="998" y="1415"/>
                </a:lnTo>
                <a:lnTo>
                  <a:pt x="998" y="1415"/>
                </a:lnTo>
                <a:lnTo>
                  <a:pt x="998" y="1415"/>
                </a:lnTo>
                <a:lnTo>
                  <a:pt x="998" y="1415"/>
                </a:lnTo>
                <a:lnTo>
                  <a:pt x="998" y="1415"/>
                </a:lnTo>
                <a:lnTo>
                  <a:pt x="998" y="1415"/>
                </a:lnTo>
                <a:lnTo>
                  <a:pt x="998" y="1415"/>
                </a:lnTo>
                <a:lnTo>
                  <a:pt x="998" y="1415"/>
                </a:lnTo>
                <a:lnTo>
                  <a:pt x="998" y="1415"/>
                </a:lnTo>
                <a:lnTo>
                  <a:pt x="998" y="1415"/>
                </a:lnTo>
                <a:lnTo>
                  <a:pt x="998" y="1415"/>
                </a:lnTo>
                <a:lnTo>
                  <a:pt x="998" y="1415"/>
                </a:lnTo>
                <a:lnTo>
                  <a:pt x="998" y="1415"/>
                </a:lnTo>
                <a:lnTo>
                  <a:pt x="998" y="1415"/>
                </a:lnTo>
                <a:lnTo>
                  <a:pt x="998" y="1415"/>
                </a:lnTo>
                <a:lnTo>
                  <a:pt x="998" y="1415"/>
                </a:lnTo>
                <a:lnTo>
                  <a:pt x="999" y="1415"/>
                </a:lnTo>
                <a:lnTo>
                  <a:pt x="999" y="1415"/>
                </a:lnTo>
                <a:lnTo>
                  <a:pt x="999" y="1415"/>
                </a:lnTo>
                <a:lnTo>
                  <a:pt x="999" y="1415"/>
                </a:lnTo>
                <a:lnTo>
                  <a:pt x="999" y="1415"/>
                </a:lnTo>
                <a:lnTo>
                  <a:pt x="999" y="1415"/>
                </a:lnTo>
                <a:lnTo>
                  <a:pt x="999" y="1415"/>
                </a:lnTo>
                <a:lnTo>
                  <a:pt x="999" y="1415"/>
                </a:lnTo>
                <a:lnTo>
                  <a:pt x="999" y="1415"/>
                </a:lnTo>
                <a:lnTo>
                  <a:pt x="999" y="1415"/>
                </a:lnTo>
                <a:lnTo>
                  <a:pt x="999" y="1415"/>
                </a:lnTo>
                <a:lnTo>
                  <a:pt x="1000" y="1415"/>
                </a:lnTo>
                <a:lnTo>
                  <a:pt x="1000" y="1415"/>
                </a:lnTo>
                <a:lnTo>
                  <a:pt x="1000" y="1415"/>
                </a:lnTo>
                <a:lnTo>
                  <a:pt x="1000" y="1415"/>
                </a:lnTo>
                <a:lnTo>
                  <a:pt x="1000" y="1415"/>
                </a:lnTo>
                <a:lnTo>
                  <a:pt x="1000" y="1415"/>
                </a:lnTo>
                <a:lnTo>
                  <a:pt x="1000" y="1415"/>
                </a:lnTo>
                <a:lnTo>
                  <a:pt x="1000" y="1415"/>
                </a:lnTo>
                <a:lnTo>
                  <a:pt x="1000" y="1415"/>
                </a:lnTo>
                <a:lnTo>
                  <a:pt x="1000" y="1415"/>
                </a:lnTo>
                <a:lnTo>
                  <a:pt x="1000" y="1415"/>
                </a:lnTo>
                <a:lnTo>
                  <a:pt x="1000" y="1415"/>
                </a:lnTo>
                <a:lnTo>
                  <a:pt x="1000" y="1415"/>
                </a:lnTo>
                <a:lnTo>
                  <a:pt x="1000" y="1415"/>
                </a:lnTo>
                <a:lnTo>
                  <a:pt x="1000" y="1415"/>
                </a:lnTo>
                <a:lnTo>
                  <a:pt x="1000" y="1415"/>
                </a:lnTo>
                <a:lnTo>
                  <a:pt x="1001" y="1415"/>
                </a:lnTo>
                <a:lnTo>
                  <a:pt x="1001" y="1415"/>
                </a:lnTo>
                <a:lnTo>
                  <a:pt x="1001" y="1415"/>
                </a:lnTo>
                <a:lnTo>
                  <a:pt x="1001" y="1415"/>
                </a:lnTo>
                <a:lnTo>
                  <a:pt x="1001" y="1415"/>
                </a:lnTo>
                <a:lnTo>
                  <a:pt x="1001" y="1415"/>
                </a:lnTo>
                <a:lnTo>
                  <a:pt x="1001" y="1415"/>
                </a:lnTo>
                <a:lnTo>
                  <a:pt x="1001" y="1415"/>
                </a:lnTo>
                <a:lnTo>
                  <a:pt x="1001" y="1415"/>
                </a:lnTo>
                <a:lnTo>
                  <a:pt x="1001" y="1415"/>
                </a:lnTo>
                <a:lnTo>
                  <a:pt x="1001" y="1415"/>
                </a:lnTo>
                <a:lnTo>
                  <a:pt x="1001" y="1415"/>
                </a:lnTo>
                <a:lnTo>
                  <a:pt x="1001" y="1415"/>
                </a:lnTo>
                <a:lnTo>
                  <a:pt x="1001" y="1415"/>
                </a:lnTo>
                <a:lnTo>
                  <a:pt x="1001" y="1415"/>
                </a:lnTo>
                <a:lnTo>
                  <a:pt x="1001" y="1415"/>
                </a:lnTo>
                <a:lnTo>
                  <a:pt x="1001" y="1415"/>
                </a:lnTo>
                <a:lnTo>
                  <a:pt x="1002" y="1415"/>
                </a:lnTo>
                <a:lnTo>
                  <a:pt x="1002" y="1415"/>
                </a:lnTo>
                <a:lnTo>
                  <a:pt x="1002" y="1415"/>
                </a:lnTo>
                <a:lnTo>
                  <a:pt x="1002" y="1415"/>
                </a:lnTo>
                <a:lnTo>
                  <a:pt x="1002" y="1415"/>
                </a:lnTo>
                <a:lnTo>
                  <a:pt x="1002" y="1415"/>
                </a:lnTo>
                <a:lnTo>
                  <a:pt x="1002" y="1415"/>
                </a:lnTo>
                <a:lnTo>
                  <a:pt x="1002" y="1415"/>
                </a:lnTo>
                <a:lnTo>
                  <a:pt x="1002" y="1415"/>
                </a:lnTo>
                <a:lnTo>
                  <a:pt x="1002" y="1415"/>
                </a:lnTo>
                <a:lnTo>
                  <a:pt x="1002" y="1415"/>
                </a:lnTo>
                <a:lnTo>
                  <a:pt x="1003" y="1415"/>
                </a:lnTo>
                <a:lnTo>
                  <a:pt x="1003" y="1415"/>
                </a:lnTo>
                <a:lnTo>
                  <a:pt x="1003" y="1415"/>
                </a:lnTo>
                <a:lnTo>
                  <a:pt x="1003" y="1415"/>
                </a:lnTo>
                <a:lnTo>
                  <a:pt x="1003" y="1415"/>
                </a:lnTo>
                <a:lnTo>
                  <a:pt x="1003" y="1415"/>
                </a:lnTo>
                <a:lnTo>
                  <a:pt x="1003" y="1415"/>
                </a:lnTo>
                <a:lnTo>
                  <a:pt x="1003" y="1415"/>
                </a:lnTo>
                <a:lnTo>
                  <a:pt x="1003" y="1415"/>
                </a:lnTo>
                <a:lnTo>
                  <a:pt x="1003" y="1415"/>
                </a:lnTo>
                <a:lnTo>
                  <a:pt x="1003" y="1415"/>
                </a:lnTo>
                <a:lnTo>
                  <a:pt x="1003" y="1415"/>
                </a:lnTo>
                <a:lnTo>
                  <a:pt x="1003" y="1415"/>
                </a:lnTo>
                <a:lnTo>
                  <a:pt x="1003" y="1415"/>
                </a:lnTo>
                <a:lnTo>
                  <a:pt x="1003" y="1415"/>
                </a:lnTo>
                <a:lnTo>
                  <a:pt x="1003" y="1415"/>
                </a:lnTo>
                <a:lnTo>
                  <a:pt x="1003" y="1415"/>
                </a:lnTo>
                <a:lnTo>
                  <a:pt x="1004" y="1415"/>
                </a:lnTo>
                <a:lnTo>
                  <a:pt x="1004" y="1415"/>
                </a:lnTo>
                <a:lnTo>
                  <a:pt x="1004" y="1415"/>
                </a:lnTo>
                <a:lnTo>
                  <a:pt x="1004" y="1415"/>
                </a:lnTo>
                <a:lnTo>
                  <a:pt x="1004" y="1415"/>
                </a:lnTo>
                <a:lnTo>
                  <a:pt x="1004" y="1415"/>
                </a:lnTo>
                <a:lnTo>
                  <a:pt x="1004" y="1415"/>
                </a:lnTo>
                <a:lnTo>
                  <a:pt x="1004" y="1415"/>
                </a:lnTo>
                <a:lnTo>
                  <a:pt x="1004" y="1415"/>
                </a:lnTo>
                <a:lnTo>
                  <a:pt x="1004" y="1415"/>
                </a:lnTo>
                <a:lnTo>
                  <a:pt x="1004" y="1415"/>
                </a:lnTo>
                <a:lnTo>
                  <a:pt x="1004" y="1415"/>
                </a:lnTo>
                <a:lnTo>
                  <a:pt x="1004" y="1415"/>
                </a:lnTo>
                <a:lnTo>
                  <a:pt x="1004" y="1415"/>
                </a:lnTo>
                <a:lnTo>
                  <a:pt x="1004" y="1415"/>
                </a:lnTo>
                <a:lnTo>
                  <a:pt x="1004" y="1415"/>
                </a:lnTo>
                <a:lnTo>
                  <a:pt x="1005" y="1415"/>
                </a:lnTo>
                <a:lnTo>
                  <a:pt x="1005" y="1415"/>
                </a:lnTo>
                <a:lnTo>
                  <a:pt x="1005" y="1415"/>
                </a:lnTo>
                <a:lnTo>
                  <a:pt x="1005" y="1415"/>
                </a:lnTo>
                <a:lnTo>
                  <a:pt x="1005" y="1415"/>
                </a:lnTo>
                <a:lnTo>
                  <a:pt x="1005" y="1415"/>
                </a:lnTo>
                <a:lnTo>
                  <a:pt x="1005" y="1415"/>
                </a:lnTo>
                <a:lnTo>
                  <a:pt x="1005" y="1415"/>
                </a:lnTo>
                <a:lnTo>
                  <a:pt x="1005" y="1415"/>
                </a:lnTo>
                <a:lnTo>
                  <a:pt x="1005" y="1415"/>
                </a:lnTo>
                <a:lnTo>
                  <a:pt x="1005" y="1415"/>
                </a:lnTo>
                <a:lnTo>
                  <a:pt x="1005" y="1415"/>
                </a:lnTo>
                <a:lnTo>
                  <a:pt x="1005" y="1415"/>
                </a:lnTo>
                <a:lnTo>
                  <a:pt x="1005" y="1415"/>
                </a:lnTo>
                <a:lnTo>
                  <a:pt x="1005" y="1415"/>
                </a:lnTo>
                <a:lnTo>
                  <a:pt x="1005" y="1415"/>
                </a:lnTo>
                <a:lnTo>
                  <a:pt x="1006" y="1415"/>
                </a:lnTo>
                <a:lnTo>
                  <a:pt x="1006" y="1415"/>
                </a:lnTo>
                <a:lnTo>
                  <a:pt x="1006" y="1415"/>
                </a:lnTo>
                <a:lnTo>
                  <a:pt x="1006" y="1415"/>
                </a:lnTo>
                <a:lnTo>
                  <a:pt x="1006" y="1415"/>
                </a:lnTo>
                <a:lnTo>
                  <a:pt x="1006" y="1415"/>
                </a:lnTo>
                <a:lnTo>
                  <a:pt x="1006" y="1415"/>
                </a:lnTo>
                <a:lnTo>
                  <a:pt x="1006" y="1415"/>
                </a:lnTo>
                <a:lnTo>
                  <a:pt x="1006" y="1415"/>
                </a:lnTo>
                <a:lnTo>
                  <a:pt x="1006" y="1415"/>
                </a:lnTo>
                <a:lnTo>
                  <a:pt x="1006" y="1415"/>
                </a:lnTo>
                <a:lnTo>
                  <a:pt x="1006" y="1415"/>
                </a:lnTo>
                <a:lnTo>
                  <a:pt x="1007" y="1415"/>
                </a:lnTo>
                <a:lnTo>
                  <a:pt x="1007" y="1415"/>
                </a:lnTo>
                <a:lnTo>
                  <a:pt x="1007" y="1415"/>
                </a:lnTo>
                <a:lnTo>
                  <a:pt x="1007" y="1415"/>
                </a:lnTo>
                <a:lnTo>
                  <a:pt x="1007" y="1415"/>
                </a:lnTo>
                <a:lnTo>
                  <a:pt x="1007" y="1415"/>
                </a:lnTo>
                <a:lnTo>
                  <a:pt x="1007" y="1415"/>
                </a:lnTo>
                <a:lnTo>
                  <a:pt x="1007" y="1415"/>
                </a:lnTo>
                <a:lnTo>
                  <a:pt x="1007" y="1415"/>
                </a:lnTo>
                <a:lnTo>
                  <a:pt x="1007" y="1415"/>
                </a:lnTo>
                <a:lnTo>
                  <a:pt x="1007" y="1415"/>
                </a:lnTo>
                <a:lnTo>
                  <a:pt x="1007" y="1415"/>
                </a:lnTo>
                <a:lnTo>
                  <a:pt x="1007" y="1415"/>
                </a:lnTo>
                <a:lnTo>
                  <a:pt x="1007" y="1415"/>
                </a:lnTo>
                <a:lnTo>
                  <a:pt x="1007" y="1415"/>
                </a:lnTo>
                <a:lnTo>
                  <a:pt x="1007" y="1415"/>
                </a:lnTo>
                <a:lnTo>
                  <a:pt x="1008" y="1415"/>
                </a:lnTo>
                <a:lnTo>
                  <a:pt x="1008" y="1415"/>
                </a:lnTo>
                <a:lnTo>
                  <a:pt x="1008" y="1415"/>
                </a:lnTo>
                <a:lnTo>
                  <a:pt x="1008" y="1415"/>
                </a:lnTo>
                <a:lnTo>
                  <a:pt x="1008" y="1415"/>
                </a:lnTo>
                <a:lnTo>
                  <a:pt x="1008" y="1415"/>
                </a:lnTo>
                <a:lnTo>
                  <a:pt x="1008" y="1415"/>
                </a:lnTo>
                <a:lnTo>
                  <a:pt x="1008" y="1415"/>
                </a:lnTo>
                <a:lnTo>
                  <a:pt x="1008" y="1415"/>
                </a:lnTo>
                <a:lnTo>
                  <a:pt x="1008" y="1415"/>
                </a:lnTo>
                <a:lnTo>
                  <a:pt x="1008" y="1415"/>
                </a:lnTo>
                <a:lnTo>
                  <a:pt x="1008" y="1415"/>
                </a:lnTo>
                <a:lnTo>
                  <a:pt x="1008" y="1415"/>
                </a:lnTo>
                <a:lnTo>
                  <a:pt x="1008" y="1415"/>
                </a:lnTo>
                <a:lnTo>
                  <a:pt x="1008" y="1415"/>
                </a:lnTo>
                <a:lnTo>
                  <a:pt x="1008" y="1415"/>
                </a:lnTo>
                <a:lnTo>
                  <a:pt x="1008" y="1415"/>
                </a:lnTo>
                <a:lnTo>
                  <a:pt x="1009" y="1415"/>
                </a:lnTo>
                <a:lnTo>
                  <a:pt x="1009" y="1415"/>
                </a:lnTo>
                <a:lnTo>
                  <a:pt x="1009" y="1415"/>
                </a:lnTo>
                <a:lnTo>
                  <a:pt x="1009" y="1415"/>
                </a:lnTo>
                <a:lnTo>
                  <a:pt x="1009" y="1415"/>
                </a:lnTo>
                <a:lnTo>
                  <a:pt x="1009" y="1415"/>
                </a:lnTo>
                <a:lnTo>
                  <a:pt x="1009" y="1415"/>
                </a:lnTo>
                <a:lnTo>
                  <a:pt x="1009" y="1415"/>
                </a:lnTo>
                <a:lnTo>
                  <a:pt x="1009" y="1415"/>
                </a:lnTo>
                <a:lnTo>
                  <a:pt x="1009" y="1415"/>
                </a:lnTo>
                <a:lnTo>
                  <a:pt x="1009" y="1415"/>
                </a:lnTo>
                <a:lnTo>
                  <a:pt x="1009" y="1415"/>
                </a:lnTo>
                <a:lnTo>
                  <a:pt x="1009" y="1415"/>
                </a:lnTo>
                <a:lnTo>
                  <a:pt x="1009" y="1415"/>
                </a:lnTo>
                <a:lnTo>
                  <a:pt x="1009" y="1415"/>
                </a:lnTo>
                <a:lnTo>
                  <a:pt x="1009" y="1415"/>
                </a:lnTo>
                <a:lnTo>
                  <a:pt x="1010" y="1415"/>
                </a:lnTo>
                <a:lnTo>
                  <a:pt x="1010" y="1415"/>
                </a:lnTo>
                <a:lnTo>
                  <a:pt x="1010" y="1415"/>
                </a:lnTo>
                <a:lnTo>
                  <a:pt x="1010" y="1415"/>
                </a:lnTo>
                <a:lnTo>
                  <a:pt x="1010" y="1415"/>
                </a:lnTo>
                <a:lnTo>
                  <a:pt x="1010" y="1415"/>
                </a:lnTo>
                <a:lnTo>
                  <a:pt x="1010" y="1415"/>
                </a:lnTo>
                <a:lnTo>
                  <a:pt x="1010" y="1415"/>
                </a:lnTo>
                <a:lnTo>
                  <a:pt x="1010" y="1415"/>
                </a:lnTo>
                <a:lnTo>
                  <a:pt x="1010" y="1415"/>
                </a:lnTo>
                <a:lnTo>
                  <a:pt x="1010" y="1415"/>
                </a:lnTo>
                <a:lnTo>
                  <a:pt x="1011" y="1415"/>
                </a:lnTo>
                <a:lnTo>
                  <a:pt x="1011" y="1415"/>
                </a:lnTo>
                <a:lnTo>
                  <a:pt x="1011" y="1415"/>
                </a:lnTo>
                <a:lnTo>
                  <a:pt x="1011" y="1415"/>
                </a:lnTo>
                <a:lnTo>
                  <a:pt x="1011" y="1415"/>
                </a:lnTo>
                <a:lnTo>
                  <a:pt x="1011" y="1415"/>
                </a:lnTo>
                <a:lnTo>
                  <a:pt x="1011" y="1415"/>
                </a:lnTo>
                <a:lnTo>
                  <a:pt x="1011" y="1415"/>
                </a:lnTo>
                <a:lnTo>
                  <a:pt x="1011" y="1415"/>
                </a:lnTo>
                <a:lnTo>
                  <a:pt x="1011" y="1415"/>
                </a:lnTo>
                <a:lnTo>
                  <a:pt x="1011" y="1415"/>
                </a:lnTo>
                <a:lnTo>
                  <a:pt x="1011" y="1415"/>
                </a:lnTo>
                <a:lnTo>
                  <a:pt x="1011" y="1415"/>
                </a:lnTo>
                <a:lnTo>
                  <a:pt x="1011" y="1415"/>
                </a:lnTo>
                <a:lnTo>
                  <a:pt x="1011" y="1415"/>
                </a:lnTo>
                <a:lnTo>
                  <a:pt x="1011" y="1415"/>
                </a:lnTo>
                <a:lnTo>
                  <a:pt x="1011" y="1415"/>
                </a:lnTo>
                <a:lnTo>
                  <a:pt x="1012" y="1415"/>
                </a:lnTo>
                <a:lnTo>
                  <a:pt x="1012" y="1415"/>
                </a:lnTo>
                <a:lnTo>
                  <a:pt x="1012" y="1415"/>
                </a:lnTo>
                <a:lnTo>
                  <a:pt x="1012" y="1415"/>
                </a:lnTo>
                <a:lnTo>
                  <a:pt x="1012" y="1415"/>
                </a:lnTo>
                <a:lnTo>
                  <a:pt x="1012" y="1415"/>
                </a:lnTo>
                <a:lnTo>
                  <a:pt x="1012" y="1415"/>
                </a:lnTo>
                <a:lnTo>
                  <a:pt x="1012" y="1415"/>
                </a:lnTo>
                <a:lnTo>
                  <a:pt x="1012" y="1415"/>
                </a:lnTo>
                <a:lnTo>
                  <a:pt x="1012" y="1415"/>
                </a:lnTo>
                <a:lnTo>
                  <a:pt x="1012" y="1415"/>
                </a:lnTo>
                <a:lnTo>
                  <a:pt x="1012" y="1415"/>
                </a:lnTo>
                <a:lnTo>
                  <a:pt x="1012" y="1415"/>
                </a:lnTo>
                <a:lnTo>
                  <a:pt x="1012" y="1415"/>
                </a:lnTo>
                <a:lnTo>
                  <a:pt x="1012" y="1415"/>
                </a:lnTo>
                <a:lnTo>
                  <a:pt x="1012" y="1415"/>
                </a:lnTo>
                <a:lnTo>
                  <a:pt x="1013" y="1415"/>
                </a:lnTo>
                <a:lnTo>
                  <a:pt x="1013" y="1415"/>
                </a:lnTo>
                <a:lnTo>
                  <a:pt x="1013" y="1415"/>
                </a:lnTo>
                <a:lnTo>
                  <a:pt x="1013" y="1415"/>
                </a:lnTo>
                <a:lnTo>
                  <a:pt x="1013" y="1415"/>
                </a:lnTo>
                <a:lnTo>
                  <a:pt x="1013" y="1415"/>
                </a:lnTo>
                <a:lnTo>
                  <a:pt x="1013" y="1415"/>
                </a:lnTo>
                <a:lnTo>
                  <a:pt x="1013" y="1415"/>
                </a:lnTo>
                <a:lnTo>
                  <a:pt x="1013" y="1415"/>
                </a:lnTo>
                <a:lnTo>
                  <a:pt x="1013" y="1415"/>
                </a:lnTo>
                <a:lnTo>
                  <a:pt x="1013" y="1415"/>
                </a:lnTo>
                <a:lnTo>
                  <a:pt x="1014" y="1415"/>
                </a:lnTo>
                <a:lnTo>
                  <a:pt x="1014" y="1415"/>
                </a:lnTo>
                <a:lnTo>
                  <a:pt x="1014" y="1415"/>
                </a:lnTo>
                <a:lnTo>
                  <a:pt x="1014" y="1415"/>
                </a:lnTo>
                <a:lnTo>
                  <a:pt x="1014" y="1415"/>
                </a:lnTo>
                <a:lnTo>
                  <a:pt x="1014" y="1415"/>
                </a:lnTo>
                <a:lnTo>
                  <a:pt x="1014" y="1415"/>
                </a:lnTo>
                <a:lnTo>
                  <a:pt x="1014" y="1415"/>
                </a:lnTo>
                <a:lnTo>
                  <a:pt x="1014" y="1415"/>
                </a:lnTo>
                <a:lnTo>
                  <a:pt x="1014" y="1415"/>
                </a:lnTo>
                <a:lnTo>
                  <a:pt x="1014" y="1415"/>
                </a:lnTo>
                <a:lnTo>
                  <a:pt x="1014" y="1415"/>
                </a:lnTo>
                <a:lnTo>
                  <a:pt x="1014" y="1415"/>
                </a:lnTo>
                <a:lnTo>
                  <a:pt x="1014" y="1415"/>
                </a:lnTo>
                <a:lnTo>
                  <a:pt x="1014" y="1415"/>
                </a:lnTo>
                <a:lnTo>
                  <a:pt x="1014" y="1415"/>
                </a:lnTo>
                <a:lnTo>
                  <a:pt x="1014" y="1415"/>
                </a:lnTo>
                <a:lnTo>
                  <a:pt x="1015" y="1415"/>
                </a:lnTo>
                <a:lnTo>
                  <a:pt x="1015" y="1415"/>
                </a:lnTo>
                <a:lnTo>
                  <a:pt x="1015" y="1415"/>
                </a:lnTo>
                <a:lnTo>
                  <a:pt x="1015" y="1415"/>
                </a:lnTo>
                <a:lnTo>
                  <a:pt x="1015" y="1415"/>
                </a:lnTo>
                <a:lnTo>
                  <a:pt x="1015" y="1415"/>
                </a:lnTo>
                <a:lnTo>
                  <a:pt x="1015" y="1415"/>
                </a:lnTo>
                <a:lnTo>
                  <a:pt x="1015" y="1415"/>
                </a:lnTo>
                <a:lnTo>
                  <a:pt x="1015" y="1415"/>
                </a:lnTo>
                <a:lnTo>
                  <a:pt x="1015" y="1415"/>
                </a:lnTo>
                <a:lnTo>
                  <a:pt x="1015" y="1415"/>
                </a:lnTo>
                <a:lnTo>
                  <a:pt x="1015" y="1415"/>
                </a:lnTo>
                <a:lnTo>
                  <a:pt x="1015" y="1415"/>
                </a:lnTo>
                <a:lnTo>
                  <a:pt x="1015" y="1415"/>
                </a:lnTo>
                <a:lnTo>
                  <a:pt x="1015" y="1415"/>
                </a:lnTo>
                <a:lnTo>
                  <a:pt x="1015" y="1415"/>
                </a:lnTo>
                <a:lnTo>
                  <a:pt x="1016" y="1415"/>
                </a:lnTo>
                <a:lnTo>
                  <a:pt x="1016" y="1415"/>
                </a:lnTo>
                <a:lnTo>
                  <a:pt x="1016" y="1415"/>
                </a:lnTo>
                <a:lnTo>
                  <a:pt x="1016" y="1415"/>
                </a:lnTo>
                <a:lnTo>
                  <a:pt x="1016" y="1415"/>
                </a:lnTo>
                <a:lnTo>
                  <a:pt x="1016" y="1415"/>
                </a:lnTo>
                <a:lnTo>
                  <a:pt x="1016" y="1415"/>
                </a:lnTo>
                <a:lnTo>
                  <a:pt x="1016" y="1415"/>
                </a:lnTo>
                <a:lnTo>
                  <a:pt x="1016" y="1415"/>
                </a:lnTo>
                <a:lnTo>
                  <a:pt x="1016" y="1415"/>
                </a:lnTo>
                <a:lnTo>
                  <a:pt x="1016" y="1415"/>
                </a:lnTo>
                <a:lnTo>
                  <a:pt x="1016" y="1415"/>
                </a:lnTo>
                <a:lnTo>
                  <a:pt x="1016" y="1415"/>
                </a:lnTo>
                <a:lnTo>
                  <a:pt x="1016" y="1415"/>
                </a:lnTo>
                <a:lnTo>
                  <a:pt x="1016" y="1415"/>
                </a:lnTo>
                <a:lnTo>
                  <a:pt x="1016" y="1415"/>
                </a:lnTo>
                <a:lnTo>
                  <a:pt x="1016" y="1415"/>
                </a:lnTo>
                <a:lnTo>
                  <a:pt x="1017" y="1415"/>
                </a:lnTo>
                <a:lnTo>
                  <a:pt x="1017" y="1415"/>
                </a:lnTo>
                <a:lnTo>
                  <a:pt x="1017" y="1415"/>
                </a:lnTo>
                <a:lnTo>
                  <a:pt x="1017" y="1415"/>
                </a:lnTo>
                <a:lnTo>
                  <a:pt x="1017" y="1415"/>
                </a:lnTo>
                <a:lnTo>
                  <a:pt x="1017" y="1415"/>
                </a:lnTo>
                <a:lnTo>
                  <a:pt x="1017" y="1415"/>
                </a:lnTo>
                <a:lnTo>
                  <a:pt x="1017" y="1415"/>
                </a:lnTo>
                <a:lnTo>
                  <a:pt x="1017" y="1415"/>
                </a:lnTo>
                <a:lnTo>
                  <a:pt x="1017" y="1415"/>
                </a:lnTo>
                <a:lnTo>
                  <a:pt x="1017" y="1415"/>
                </a:lnTo>
                <a:lnTo>
                  <a:pt x="1018" y="1415"/>
                </a:lnTo>
                <a:lnTo>
                  <a:pt x="1018" y="1415"/>
                </a:lnTo>
                <a:lnTo>
                  <a:pt x="1018" y="1415"/>
                </a:lnTo>
                <a:lnTo>
                  <a:pt x="1018" y="1415"/>
                </a:lnTo>
                <a:lnTo>
                  <a:pt x="1018" y="1415"/>
                </a:lnTo>
                <a:lnTo>
                  <a:pt x="1018" y="1415"/>
                </a:lnTo>
                <a:lnTo>
                  <a:pt x="1018" y="1415"/>
                </a:lnTo>
                <a:lnTo>
                  <a:pt x="1018" y="1415"/>
                </a:lnTo>
                <a:lnTo>
                  <a:pt x="1018" y="1415"/>
                </a:lnTo>
                <a:lnTo>
                  <a:pt x="1018" y="1415"/>
                </a:lnTo>
                <a:lnTo>
                  <a:pt x="1018" y="1415"/>
                </a:lnTo>
                <a:lnTo>
                  <a:pt x="1018" y="1415"/>
                </a:lnTo>
                <a:lnTo>
                  <a:pt x="1018" y="1415"/>
                </a:lnTo>
                <a:lnTo>
                  <a:pt x="1018" y="1415"/>
                </a:lnTo>
                <a:lnTo>
                  <a:pt x="1018" y="1415"/>
                </a:lnTo>
                <a:lnTo>
                  <a:pt x="1018" y="1415"/>
                </a:lnTo>
                <a:lnTo>
                  <a:pt x="1019" y="1415"/>
                </a:lnTo>
                <a:lnTo>
                  <a:pt x="1019" y="1415"/>
                </a:lnTo>
                <a:lnTo>
                  <a:pt x="1019" y="1415"/>
                </a:lnTo>
                <a:lnTo>
                  <a:pt x="1019" y="1415"/>
                </a:lnTo>
                <a:lnTo>
                  <a:pt x="1019" y="1415"/>
                </a:lnTo>
                <a:lnTo>
                  <a:pt x="1019" y="1415"/>
                </a:lnTo>
                <a:lnTo>
                  <a:pt x="1019" y="1415"/>
                </a:lnTo>
                <a:lnTo>
                  <a:pt x="1019" y="1415"/>
                </a:lnTo>
                <a:lnTo>
                  <a:pt x="1019" y="1415"/>
                </a:lnTo>
                <a:lnTo>
                  <a:pt x="1019" y="1415"/>
                </a:lnTo>
                <a:lnTo>
                  <a:pt x="1019" y="1415"/>
                </a:lnTo>
                <a:lnTo>
                  <a:pt x="1019" y="1415"/>
                </a:lnTo>
                <a:lnTo>
                  <a:pt x="1019" y="1415"/>
                </a:lnTo>
                <a:lnTo>
                  <a:pt x="1019" y="1415"/>
                </a:lnTo>
                <a:lnTo>
                  <a:pt x="1019" y="1415"/>
                </a:lnTo>
                <a:lnTo>
                  <a:pt x="1019" y="1415"/>
                </a:lnTo>
                <a:lnTo>
                  <a:pt x="1019" y="1415"/>
                </a:lnTo>
                <a:lnTo>
                  <a:pt x="1020" y="1415"/>
                </a:lnTo>
                <a:lnTo>
                  <a:pt x="1020" y="1415"/>
                </a:lnTo>
                <a:lnTo>
                  <a:pt x="1020" y="1415"/>
                </a:lnTo>
                <a:lnTo>
                  <a:pt x="1020" y="1415"/>
                </a:lnTo>
                <a:lnTo>
                  <a:pt x="1020" y="1415"/>
                </a:lnTo>
                <a:lnTo>
                  <a:pt x="1020" y="1415"/>
                </a:lnTo>
                <a:lnTo>
                  <a:pt x="1020" y="1415"/>
                </a:lnTo>
                <a:lnTo>
                  <a:pt x="1020" y="1415"/>
                </a:lnTo>
                <a:lnTo>
                  <a:pt x="1020" y="1415"/>
                </a:lnTo>
                <a:lnTo>
                  <a:pt x="1020" y="1415"/>
                </a:lnTo>
                <a:lnTo>
                  <a:pt x="1020" y="1415"/>
                </a:lnTo>
                <a:lnTo>
                  <a:pt x="1021" y="1415"/>
                </a:lnTo>
                <a:lnTo>
                  <a:pt x="1021" y="1415"/>
                </a:lnTo>
                <a:lnTo>
                  <a:pt x="1021" y="1415"/>
                </a:lnTo>
                <a:lnTo>
                  <a:pt x="1021" y="1415"/>
                </a:lnTo>
                <a:lnTo>
                  <a:pt x="1021" y="1415"/>
                </a:lnTo>
                <a:lnTo>
                  <a:pt x="1021" y="1415"/>
                </a:lnTo>
                <a:lnTo>
                  <a:pt x="1021" y="1415"/>
                </a:lnTo>
                <a:lnTo>
                  <a:pt x="1021" y="1415"/>
                </a:lnTo>
                <a:lnTo>
                  <a:pt x="1021" y="1415"/>
                </a:lnTo>
                <a:lnTo>
                  <a:pt x="1021" y="1415"/>
                </a:lnTo>
                <a:lnTo>
                  <a:pt x="1021" y="1415"/>
                </a:lnTo>
                <a:lnTo>
                  <a:pt x="1021" y="1415"/>
                </a:lnTo>
                <a:lnTo>
                  <a:pt x="1021" y="1415"/>
                </a:lnTo>
                <a:lnTo>
                  <a:pt x="1021" y="1415"/>
                </a:lnTo>
                <a:lnTo>
                  <a:pt x="1021" y="1415"/>
                </a:lnTo>
                <a:lnTo>
                  <a:pt x="1021" y="1415"/>
                </a:lnTo>
                <a:lnTo>
                  <a:pt x="1021" y="1415"/>
                </a:lnTo>
                <a:lnTo>
                  <a:pt x="1022" y="1415"/>
                </a:lnTo>
                <a:lnTo>
                  <a:pt x="1022" y="1415"/>
                </a:lnTo>
                <a:lnTo>
                  <a:pt x="1022" y="1415"/>
                </a:lnTo>
                <a:lnTo>
                  <a:pt x="1022" y="1415"/>
                </a:lnTo>
                <a:lnTo>
                  <a:pt x="1022" y="1415"/>
                </a:lnTo>
                <a:lnTo>
                  <a:pt x="1022" y="1415"/>
                </a:lnTo>
                <a:lnTo>
                  <a:pt x="1022" y="1415"/>
                </a:lnTo>
                <a:lnTo>
                  <a:pt x="1022" y="1415"/>
                </a:lnTo>
                <a:lnTo>
                  <a:pt x="1022" y="1415"/>
                </a:lnTo>
                <a:lnTo>
                  <a:pt x="1022" y="1415"/>
                </a:lnTo>
                <a:lnTo>
                  <a:pt x="1022" y="1415"/>
                </a:lnTo>
                <a:lnTo>
                  <a:pt x="1022" y="1415"/>
                </a:lnTo>
                <a:lnTo>
                  <a:pt x="1022" y="1415"/>
                </a:lnTo>
                <a:lnTo>
                  <a:pt x="1022" y="1415"/>
                </a:lnTo>
                <a:lnTo>
                  <a:pt x="1022" y="1415"/>
                </a:lnTo>
                <a:lnTo>
                  <a:pt x="1022" y="1415"/>
                </a:lnTo>
                <a:lnTo>
                  <a:pt x="1023" y="1415"/>
                </a:lnTo>
                <a:lnTo>
                  <a:pt x="1023" y="1415"/>
                </a:lnTo>
                <a:lnTo>
                  <a:pt x="1023" y="1415"/>
                </a:lnTo>
                <a:lnTo>
                  <a:pt x="1023" y="1415"/>
                </a:lnTo>
                <a:lnTo>
                  <a:pt x="1023" y="1415"/>
                </a:lnTo>
                <a:lnTo>
                  <a:pt x="1023" y="1415"/>
                </a:lnTo>
                <a:lnTo>
                  <a:pt x="1023" y="1415"/>
                </a:lnTo>
                <a:lnTo>
                  <a:pt x="1023" y="1415"/>
                </a:lnTo>
                <a:lnTo>
                  <a:pt x="1023" y="1415"/>
                </a:lnTo>
                <a:lnTo>
                  <a:pt x="1023" y="1415"/>
                </a:lnTo>
                <a:lnTo>
                  <a:pt x="1023" y="1415"/>
                </a:lnTo>
                <a:lnTo>
                  <a:pt x="1023" y="1415"/>
                </a:lnTo>
                <a:lnTo>
                  <a:pt x="1023" y="1415"/>
                </a:lnTo>
                <a:lnTo>
                  <a:pt x="1023" y="1415"/>
                </a:lnTo>
                <a:lnTo>
                  <a:pt x="1023" y="1415"/>
                </a:lnTo>
                <a:lnTo>
                  <a:pt x="1023" y="1415"/>
                </a:lnTo>
                <a:lnTo>
                  <a:pt x="1024" y="1415"/>
                </a:lnTo>
                <a:lnTo>
                  <a:pt x="1024" y="1415"/>
                </a:lnTo>
                <a:lnTo>
                  <a:pt x="1024" y="1415"/>
                </a:lnTo>
                <a:lnTo>
                  <a:pt x="1024" y="1415"/>
                </a:lnTo>
                <a:lnTo>
                  <a:pt x="1024" y="1415"/>
                </a:lnTo>
                <a:lnTo>
                  <a:pt x="1024" y="1415"/>
                </a:lnTo>
                <a:lnTo>
                  <a:pt x="1024" y="1415"/>
                </a:lnTo>
                <a:lnTo>
                  <a:pt x="1024" y="1415"/>
                </a:lnTo>
                <a:lnTo>
                  <a:pt x="1024" y="1415"/>
                </a:lnTo>
                <a:lnTo>
                  <a:pt x="1024" y="1415"/>
                </a:lnTo>
                <a:lnTo>
                  <a:pt x="1024" y="1415"/>
                </a:lnTo>
                <a:lnTo>
                  <a:pt x="1024" y="1415"/>
                </a:lnTo>
                <a:lnTo>
                  <a:pt x="1025" y="1415"/>
                </a:lnTo>
                <a:lnTo>
                  <a:pt x="1025" y="1415"/>
                </a:lnTo>
                <a:lnTo>
                  <a:pt x="1025" y="1415"/>
                </a:lnTo>
                <a:lnTo>
                  <a:pt x="1025" y="1415"/>
                </a:lnTo>
                <a:lnTo>
                  <a:pt x="1025" y="1415"/>
                </a:lnTo>
                <a:lnTo>
                  <a:pt x="1025" y="1415"/>
                </a:lnTo>
                <a:lnTo>
                  <a:pt x="1025" y="1415"/>
                </a:lnTo>
                <a:lnTo>
                  <a:pt x="1025" y="1415"/>
                </a:lnTo>
                <a:lnTo>
                  <a:pt x="1025" y="1415"/>
                </a:lnTo>
                <a:lnTo>
                  <a:pt x="1025" y="1415"/>
                </a:lnTo>
                <a:lnTo>
                  <a:pt x="1025" y="1415"/>
                </a:lnTo>
                <a:lnTo>
                  <a:pt x="1025" y="1415"/>
                </a:lnTo>
                <a:lnTo>
                  <a:pt x="1025" y="1415"/>
                </a:lnTo>
                <a:lnTo>
                  <a:pt x="1025" y="1415"/>
                </a:lnTo>
                <a:lnTo>
                  <a:pt x="1025" y="1415"/>
                </a:lnTo>
                <a:lnTo>
                  <a:pt x="1025" y="1415"/>
                </a:lnTo>
                <a:lnTo>
                  <a:pt x="1026" y="1415"/>
                </a:lnTo>
                <a:lnTo>
                  <a:pt x="1026" y="1415"/>
                </a:lnTo>
                <a:lnTo>
                  <a:pt x="1026" y="1415"/>
                </a:lnTo>
                <a:lnTo>
                  <a:pt x="1026" y="1415"/>
                </a:lnTo>
                <a:lnTo>
                  <a:pt x="1026" y="1415"/>
                </a:lnTo>
                <a:lnTo>
                  <a:pt x="1026" y="1415"/>
                </a:lnTo>
                <a:lnTo>
                  <a:pt x="1026" y="1415"/>
                </a:lnTo>
                <a:lnTo>
                  <a:pt x="1026" y="1415"/>
                </a:lnTo>
                <a:lnTo>
                  <a:pt x="1026" y="1415"/>
                </a:lnTo>
                <a:lnTo>
                  <a:pt x="1026" y="1415"/>
                </a:lnTo>
                <a:lnTo>
                  <a:pt x="1026" y="1415"/>
                </a:lnTo>
                <a:lnTo>
                  <a:pt x="1026" y="1415"/>
                </a:lnTo>
                <a:lnTo>
                  <a:pt x="1026" y="1415"/>
                </a:lnTo>
                <a:lnTo>
                  <a:pt x="1026" y="1415"/>
                </a:lnTo>
                <a:lnTo>
                  <a:pt x="1026" y="1415"/>
                </a:lnTo>
                <a:lnTo>
                  <a:pt x="1026" y="1415"/>
                </a:lnTo>
                <a:lnTo>
                  <a:pt x="1026" y="1415"/>
                </a:lnTo>
                <a:lnTo>
                  <a:pt x="1027" y="1415"/>
                </a:lnTo>
                <a:lnTo>
                  <a:pt x="1027" y="1415"/>
                </a:lnTo>
                <a:lnTo>
                  <a:pt x="1027" y="1415"/>
                </a:lnTo>
                <a:lnTo>
                  <a:pt x="1027" y="1415"/>
                </a:lnTo>
                <a:lnTo>
                  <a:pt x="1027" y="1415"/>
                </a:lnTo>
                <a:lnTo>
                  <a:pt x="1027" y="1415"/>
                </a:lnTo>
                <a:lnTo>
                  <a:pt x="1027" y="1415"/>
                </a:lnTo>
                <a:lnTo>
                  <a:pt x="1027" y="1415"/>
                </a:lnTo>
                <a:lnTo>
                  <a:pt x="1027" y="1415"/>
                </a:lnTo>
                <a:lnTo>
                  <a:pt x="1027" y="1415"/>
                </a:lnTo>
                <a:lnTo>
                  <a:pt x="1027" y="1415"/>
                </a:lnTo>
                <a:lnTo>
                  <a:pt x="1027" y="1415"/>
                </a:lnTo>
                <a:lnTo>
                  <a:pt x="1027" y="1415"/>
                </a:lnTo>
                <a:lnTo>
                  <a:pt x="1027" y="1415"/>
                </a:lnTo>
                <a:lnTo>
                  <a:pt x="1027" y="1415"/>
                </a:lnTo>
                <a:lnTo>
                  <a:pt x="1027" y="1415"/>
                </a:lnTo>
                <a:lnTo>
                  <a:pt x="1028" y="1415"/>
                </a:lnTo>
                <a:lnTo>
                  <a:pt x="1028" y="1415"/>
                </a:lnTo>
                <a:lnTo>
                  <a:pt x="1028" y="1415"/>
                </a:lnTo>
                <a:lnTo>
                  <a:pt x="1028" y="1415"/>
                </a:lnTo>
                <a:lnTo>
                  <a:pt x="1028" y="1415"/>
                </a:lnTo>
                <a:lnTo>
                  <a:pt x="1028" y="1415"/>
                </a:lnTo>
                <a:lnTo>
                  <a:pt x="1028" y="1415"/>
                </a:lnTo>
                <a:lnTo>
                  <a:pt x="1028" y="1415"/>
                </a:lnTo>
                <a:lnTo>
                  <a:pt x="1028" y="1415"/>
                </a:lnTo>
                <a:lnTo>
                  <a:pt x="1028" y="1415"/>
                </a:lnTo>
                <a:lnTo>
                  <a:pt x="1028" y="1415"/>
                </a:lnTo>
                <a:lnTo>
                  <a:pt x="1029" y="1415"/>
                </a:lnTo>
                <a:lnTo>
                  <a:pt x="1029" y="1415"/>
                </a:lnTo>
                <a:lnTo>
                  <a:pt x="1029" y="1415"/>
                </a:lnTo>
                <a:lnTo>
                  <a:pt x="1029" y="1415"/>
                </a:lnTo>
                <a:lnTo>
                  <a:pt x="1029" y="1415"/>
                </a:lnTo>
                <a:lnTo>
                  <a:pt x="1029" y="1415"/>
                </a:lnTo>
                <a:lnTo>
                  <a:pt x="1029" y="1415"/>
                </a:lnTo>
                <a:lnTo>
                  <a:pt x="1029" y="1415"/>
                </a:lnTo>
                <a:lnTo>
                  <a:pt x="1029" y="1415"/>
                </a:lnTo>
                <a:lnTo>
                  <a:pt x="1029" y="1415"/>
                </a:lnTo>
                <a:lnTo>
                  <a:pt x="1029" y="1415"/>
                </a:lnTo>
                <a:lnTo>
                  <a:pt x="1029" y="1415"/>
                </a:lnTo>
                <a:lnTo>
                  <a:pt x="1029" y="1415"/>
                </a:lnTo>
                <a:lnTo>
                  <a:pt x="1029" y="1415"/>
                </a:lnTo>
                <a:lnTo>
                  <a:pt x="1029" y="1415"/>
                </a:lnTo>
                <a:lnTo>
                  <a:pt x="1029" y="1415"/>
                </a:lnTo>
                <a:lnTo>
                  <a:pt x="1029" y="1415"/>
                </a:lnTo>
                <a:lnTo>
                  <a:pt x="1030" y="1415"/>
                </a:lnTo>
                <a:lnTo>
                  <a:pt x="1030" y="1415"/>
                </a:lnTo>
                <a:lnTo>
                  <a:pt x="1030" y="1415"/>
                </a:lnTo>
                <a:lnTo>
                  <a:pt x="1030" y="1415"/>
                </a:lnTo>
                <a:lnTo>
                  <a:pt x="1030" y="1415"/>
                </a:lnTo>
                <a:lnTo>
                  <a:pt x="1030" y="1415"/>
                </a:lnTo>
                <a:lnTo>
                  <a:pt x="1030" y="1415"/>
                </a:lnTo>
                <a:lnTo>
                  <a:pt x="1030" y="1415"/>
                </a:lnTo>
                <a:lnTo>
                  <a:pt x="1030" y="1415"/>
                </a:lnTo>
                <a:lnTo>
                  <a:pt x="1030" y="1415"/>
                </a:lnTo>
                <a:lnTo>
                  <a:pt x="1030" y="1415"/>
                </a:lnTo>
                <a:lnTo>
                  <a:pt x="1030" y="1415"/>
                </a:lnTo>
                <a:lnTo>
                  <a:pt x="1030" y="1415"/>
                </a:lnTo>
                <a:lnTo>
                  <a:pt x="1030" y="1415"/>
                </a:lnTo>
                <a:lnTo>
                  <a:pt x="1030" y="1415"/>
                </a:lnTo>
                <a:lnTo>
                  <a:pt x="1030" y="1415"/>
                </a:lnTo>
                <a:lnTo>
                  <a:pt x="1031" y="1415"/>
                </a:lnTo>
                <a:lnTo>
                  <a:pt x="1031" y="1415"/>
                </a:lnTo>
                <a:lnTo>
                  <a:pt x="1031" y="1415"/>
                </a:lnTo>
                <a:lnTo>
                  <a:pt x="1031" y="1415"/>
                </a:lnTo>
                <a:lnTo>
                  <a:pt x="1031" y="1415"/>
                </a:lnTo>
                <a:lnTo>
                  <a:pt x="1031" y="1415"/>
                </a:lnTo>
                <a:lnTo>
                  <a:pt x="1031" y="1415"/>
                </a:lnTo>
                <a:lnTo>
                  <a:pt x="1031" y="1415"/>
                </a:lnTo>
                <a:lnTo>
                  <a:pt x="1031" y="1415"/>
                </a:lnTo>
                <a:lnTo>
                  <a:pt x="1031" y="1415"/>
                </a:lnTo>
                <a:lnTo>
                  <a:pt x="1031" y="1415"/>
                </a:lnTo>
                <a:lnTo>
                  <a:pt x="1032" y="1415"/>
                </a:lnTo>
                <a:lnTo>
                  <a:pt x="1032" y="1415"/>
                </a:lnTo>
                <a:lnTo>
                  <a:pt x="1032" y="1415"/>
                </a:lnTo>
                <a:lnTo>
                  <a:pt x="1032" y="1415"/>
                </a:lnTo>
                <a:lnTo>
                  <a:pt x="1032" y="1415"/>
                </a:lnTo>
                <a:lnTo>
                  <a:pt x="1032" y="1415"/>
                </a:lnTo>
                <a:lnTo>
                  <a:pt x="1032" y="1415"/>
                </a:lnTo>
                <a:lnTo>
                  <a:pt x="1032" y="1415"/>
                </a:lnTo>
                <a:lnTo>
                  <a:pt x="1032" y="1415"/>
                </a:lnTo>
                <a:lnTo>
                  <a:pt x="1032" y="1415"/>
                </a:lnTo>
                <a:lnTo>
                  <a:pt x="1032" y="1415"/>
                </a:lnTo>
                <a:lnTo>
                  <a:pt x="1032" y="1415"/>
                </a:lnTo>
                <a:lnTo>
                  <a:pt x="1032" y="1415"/>
                </a:lnTo>
                <a:lnTo>
                  <a:pt x="1032" y="1415"/>
                </a:lnTo>
                <a:lnTo>
                  <a:pt x="1032" y="1415"/>
                </a:lnTo>
                <a:lnTo>
                  <a:pt x="1032" y="1415"/>
                </a:lnTo>
                <a:lnTo>
                  <a:pt x="1032" y="1415"/>
                </a:lnTo>
                <a:lnTo>
                  <a:pt x="1033" y="1415"/>
                </a:lnTo>
                <a:lnTo>
                  <a:pt x="1033" y="1415"/>
                </a:lnTo>
                <a:lnTo>
                  <a:pt x="1033" y="1415"/>
                </a:lnTo>
                <a:lnTo>
                  <a:pt x="1033" y="1415"/>
                </a:lnTo>
                <a:lnTo>
                  <a:pt x="1033" y="1415"/>
                </a:lnTo>
                <a:lnTo>
                  <a:pt x="1033" y="1415"/>
                </a:lnTo>
                <a:lnTo>
                  <a:pt x="1033" y="1415"/>
                </a:lnTo>
                <a:lnTo>
                  <a:pt x="1033" y="1415"/>
                </a:lnTo>
                <a:lnTo>
                  <a:pt x="1033" y="1415"/>
                </a:lnTo>
                <a:lnTo>
                  <a:pt x="1033" y="1415"/>
                </a:lnTo>
                <a:lnTo>
                  <a:pt x="1033" y="1415"/>
                </a:lnTo>
                <a:lnTo>
                  <a:pt x="1033" y="1415"/>
                </a:lnTo>
                <a:lnTo>
                  <a:pt x="1033" y="1415"/>
                </a:lnTo>
                <a:lnTo>
                  <a:pt x="1033" y="1415"/>
                </a:lnTo>
                <a:lnTo>
                  <a:pt x="1033" y="1415"/>
                </a:lnTo>
                <a:lnTo>
                  <a:pt x="1033" y="1415"/>
                </a:lnTo>
                <a:lnTo>
                  <a:pt x="1034" y="1415"/>
                </a:lnTo>
                <a:lnTo>
                  <a:pt x="1034" y="1415"/>
                </a:lnTo>
                <a:lnTo>
                  <a:pt x="1034" y="1415"/>
                </a:lnTo>
                <a:lnTo>
                  <a:pt x="1034" y="1415"/>
                </a:lnTo>
                <a:lnTo>
                  <a:pt x="1034" y="1415"/>
                </a:lnTo>
                <a:lnTo>
                  <a:pt x="1034" y="1415"/>
                </a:lnTo>
                <a:lnTo>
                  <a:pt x="1034" y="1415"/>
                </a:lnTo>
                <a:lnTo>
                  <a:pt x="1034" y="1415"/>
                </a:lnTo>
                <a:lnTo>
                  <a:pt x="1034" y="1415"/>
                </a:lnTo>
                <a:lnTo>
                  <a:pt x="1034" y="1415"/>
                </a:lnTo>
                <a:lnTo>
                  <a:pt x="1034" y="1415"/>
                </a:lnTo>
                <a:lnTo>
                  <a:pt x="1034" y="1415"/>
                </a:lnTo>
                <a:lnTo>
                  <a:pt x="1034" y="1415"/>
                </a:lnTo>
                <a:lnTo>
                  <a:pt x="1034" y="1415"/>
                </a:lnTo>
                <a:lnTo>
                  <a:pt x="1034" y="1415"/>
                </a:lnTo>
                <a:lnTo>
                  <a:pt x="1034" y="1415"/>
                </a:lnTo>
                <a:lnTo>
                  <a:pt x="1034" y="1415"/>
                </a:lnTo>
                <a:lnTo>
                  <a:pt x="1035" y="1415"/>
                </a:lnTo>
                <a:lnTo>
                  <a:pt x="1035" y="1415"/>
                </a:lnTo>
                <a:lnTo>
                  <a:pt x="1035" y="1415"/>
                </a:lnTo>
                <a:lnTo>
                  <a:pt x="1035" y="1415"/>
                </a:lnTo>
                <a:lnTo>
                  <a:pt x="1035" y="1415"/>
                </a:lnTo>
                <a:lnTo>
                  <a:pt x="1035" y="1415"/>
                </a:lnTo>
                <a:lnTo>
                  <a:pt x="1035" y="1415"/>
                </a:lnTo>
                <a:lnTo>
                  <a:pt x="1035" y="1415"/>
                </a:lnTo>
                <a:lnTo>
                  <a:pt x="1035" y="1415"/>
                </a:lnTo>
                <a:lnTo>
                  <a:pt x="1035" y="1415"/>
                </a:lnTo>
                <a:lnTo>
                  <a:pt x="1035" y="1416"/>
                </a:lnTo>
                <a:lnTo>
                  <a:pt x="1036" y="1416"/>
                </a:lnTo>
                <a:lnTo>
                  <a:pt x="1036" y="1416"/>
                </a:lnTo>
                <a:lnTo>
                  <a:pt x="1036" y="1416"/>
                </a:lnTo>
                <a:lnTo>
                  <a:pt x="1036" y="1416"/>
                </a:lnTo>
                <a:lnTo>
                  <a:pt x="1036" y="1416"/>
                </a:lnTo>
                <a:lnTo>
                  <a:pt x="1036" y="1416"/>
                </a:lnTo>
                <a:lnTo>
                  <a:pt x="1036" y="1416"/>
                </a:lnTo>
                <a:lnTo>
                  <a:pt x="1036" y="1416"/>
                </a:lnTo>
                <a:lnTo>
                  <a:pt x="1036" y="1416"/>
                </a:lnTo>
                <a:lnTo>
                  <a:pt x="1036" y="1416"/>
                </a:lnTo>
                <a:lnTo>
                  <a:pt x="1036" y="1416"/>
                </a:lnTo>
                <a:lnTo>
                  <a:pt x="1036" y="1416"/>
                </a:lnTo>
                <a:lnTo>
                  <a:pt x="1036" y="1416"/>
                </a:lnTo>
                <a:lnTo>
                  <a:pt x="1036" y="1416"/>
                </a:lnTo>
                <a:lnTo>
                  <a:pt x="1036" y="1416"/>
                </a:lnTo>
                <a:lnTo>
                  <a:pt x="1036" y="1416"/>
                </a:lnTo>
                <a:lnTo>
                  <a:pt x="1037" y="1416"/>
                </a:lnTo>
                <a:lnTo>
                  <a:pt x="1037" y="1416"/>
                </a:lnTo>
                <a:lnTo>
                  <a:pt x="1037" y="1416"/>
                </a:lnTo>
                <a:lnTo>
                  <a:pt x="1037" y="1416"/>
                </a:lnTo>
                <a:lnTo>
                  <a:pt x="1037" y="1416"/>
                </a:lnTo>
                <a:lnTo>
                  <a:pt x="1037" y="1416"/>
                </a:lnTo>
                <a:lnTo>
                  <a:pt x="1037" y="1416"/>
                </a:lnTo>
                <a:lnTo>
                  <a:pt x="1037" y="1416"/>
                </a:lnTo>
                <a:lnTo>
                  <a:pt x="1037" y="1416"/>
                </a:lnTo>
                <a:lnTo>
                  <a:pt x="1037" y="1416"/>
                </a:lnTo>
                <a:lnTo>
                  <a:pt x="1037" y="1416"/>
                </a:lnTo>
                <a:lnTo>
                  <a:pt x="1037" y="1416"/>
                </a:lnTo>
                <a:lnTo>
                  <a:pt x="1037" y="1416"/>
                </a:lnTo>
                <a:lnTo>
                  <a:pt x="1037" y="1416"/>
                </a:lnTo>
                <a:lnTo>
                  <a:pt x="1037" y="1416"/>
                </a:lnTo>
                <a:lnTo>
                  <a:pt x="1037" y="1416"/>
                </a:lnTo>
                <a:lnTo>
                  <a:pt x="1037" y="1416"/>
                </a:lnTo>
                <a:lnTo>
                  <a:pt x="1038" y="1416"/>
                </a:lnTo>
                <a:lnTo>
                  <a:pt x="1038" y="1416"/>
                </a:lnTo>
                <a:lnTo>
                  <a:pt x="1038" y="1416"/>
                </a:lnTo>
                <a:lnTo>
                  <a:pt x="1038" y="1416"/>
                </a:lnTo>
                <a:lnTo>
                  <a:pt x="1038" y="1416"/>
                </a:lnTo>
                <a:lnTo>
                  <a:pt x="1038" y="1416"/>
                </a:lnTo>
                <a:lnTo>
                  <a:pt x="1038" y="1416"/>
                </a:lnTo>
                <a:lnTo>
                  <a:pt x="1038" y="1416"/>
                </a:lnTo>
                <a:lnTo>
                  <a:pt x="1038" y="1416"/>
                </a:lnTo>
                <a:lnTo>
                  <a:pt x="1038" y="1416"/>
                </a:lnTo>
                <a:lnTo>
                  <a:pt x="1038" y="1416"/>
                </a:lnTo>
                <a:lnTo>
                  <a:pt x="1039" y="1416"/>
                </a:lnTo>
                <a:lnTo>
                  <a:pt x="1039" y="1416"/>
                </a:lnTo>
                <a:lnTo>
                  <a:pt x="1039" y="1416"/>
                </a:lnTo>
                <a:lnTo>
                  <a:pt x="1039" y="1416"/>
                </a:lnTo>
                <a:lnTo>
                  <a:pt x="1039" y="1416"/>
                </a:lnTo>
                <a:lnTo>
                  <a:pt x="1039" y="1416"/>
                </a:lnTo>
                <a:lnTo>
                  <a:pt x="1039" y="1416"/>
                </a:lnTo>
                <a:lnTo>
                  <a:pt x="1039" y="1416"/>
                </a:lnTo>
                <a:lnTo>
                  <a:pt x="1039" y="1416"/>
                </a:lnTo>
                <a:lnTo>
                  <a:pt x="1039" y="1416"/>
                </a:lnTo>
                <a:lnTo>
                  <a:pt x="1039" y="1416"/>
                </a:lnTo>
                <a:lnTo>
                  <a:pt x="1039" y="1416"/>
                </a:lnTo>
                <a:lnTo>
                  <a:pt x="1039" y="1416"/>
                </a:lnTo>
                <a:lnTo>
                  <a:pt x="1039" y="1416"/>
                </a:lnTo>
                <a:lnTo>
                  <a:pt x="1039" y="1416"/>
                </a:lnTo>
                <a:lnTo>
                  <a:pt x="1039" y="1416"/>
                </a:lnTo>
                <a:lnTo>
                  <a:pt x="1039" y="1416"/>
                </a:lnTo>
                <a:lnTo>
                  <a:pt x="1040" y="1416"/>
                </a:lnTo>
                <a:lnTo>
                  <a:pt x="1040" y="1416"/>
                </a:lnTo>
                <a:lnTo>
                  <a:pt x="1040" y="1416"/>
                </a:lnTo>
                <a:lnTo>
                  <a:pt x="1040" y="1416"/>
                </a:lnTo>
                <a:lnTo>
                  <a:pt x="1040" y="1416"/>
                </a:lnTo>
                <a:lnTo>
                  <a:pt x="1040" y="1416"/>
                </a:lnTo>
                <a:lnTo>
                  <a:pt x="1040" y="1416"/>
                </a:lnTo>
                <a:lnTo>
                  <a:pt x="1040" y="1416"/>
                </a:lnTo>
                <a:lnTo>
                  <a:pt x="1040" y="1416"/>
                </a:lnTo>
                <a:lnTo>
                  <a:pt x="1040" y="1416"/>
                </a:lnTo>
                <a:lnTo>
                  <a:pt x="1040" y="1416"/>
                </a:lnTo>
                <a:lnTo>
                  <a:pt x="1040" y="1416"/>
                </a:lnTo>
                <a:lnTo>
                  <a:pt x="1040" y="1416"/>
                </a:lnTo>
                <a:lnTo>
                  <a:pt x="1040" y="1416"/>
                </a:lnTo>
                <a:lnTo>
                  <a:pt x="1040" y="1416"/>
                </a:lnTo>
                <a:lnTo>
                  <a:pt x="1040" y="1416"/>
                </a:lnTo>
                <a:lnTo>
                  <a:pt x="1041" y="1416"/>
                </a:lnTo>
                <a:lnTo>
                  <a:pt x="1041" y="1416"/>
                </a:lnTo>
                <a:lnTo>
                  <a:pt x="1041" y="1416"/>
                </a:lnTo>
                <a:lnTo>
                  <a:pt x="1041" y="1416"/>
                </a:lnTo>
                <a:lnTo>
                  <a:pt x="1041" y="1416"/>
                </a:lnTo>
                <a:lnTo>
                  <a:pt x="1041" y="1416"/>
                </a:lnTo>
                <a:lnTo>
                  <a:pt x="1041" y="1416"/>
                </a:lnTo>
                <a:lnTo>
                  <a:pt x="1041" y="1416"/>
                </a:lnTo>
                <a:lnTo>
                  <a:pt x="1041" y="1416"/>
                </a:lnTo>
                <a:lnTo>
                  <a:pt x="1041" y="1416"/>
                </a:lnTo>
                <a:lnTo>
                  <a:pt x="1041" y="1416"/>
                </a:lnTo>
                <a:lnTo>
                  <a:pt x="1041" y="1416"/>
                </a:lnTo>
                <a:lnTo>
                  <a:pt x="1041" y="1416"/>
                </a:lnTo>
                <a:lnTo>
                  <a:pt x="1041" y="1416"/>
                </a:lnTo>
                <a:lnTo>
                  <a:pt x="1041" y="1416"/>
                </a:lnTo>
                <a:lnTo>
                  <a:pt x="1041" y="1416"/>
                </a:lnTo>
                <a:lnTo>
                  <a:pt x="1042" y="1416"/>
                </a:lnTo>
                <a:lnTo>
                  <a:pt x="1042" y="1416"/>
                </a:lnTo>
                <a:lnTo>
                  <a:pt x="1042" y="1416"/>
                </a:lnTo>
                <a:lnTo>
                  <a:pt x="1042" y="1416"/>
                </a:lnTo>
                <a:lnTo>
                  <a:pt x="1042" y="1416"/>
                </a:lnTo>
                <a:lnTo>
                  <a:pt x="1042" y="1416"/>
                </a:lnTo>
                <a:lnTo>
                  <a:pt x="1042" y="1416"/>
                </a:lnTo>
                <a:lnTo>
                  <a:pt x="1042" y="1416"/>
                </a:lnTo>
                <a:lnTo>
                  <a:pt x="1042" y="1416"/>
                </a:lnTo>
                <a:lnTo>
                  <a:pt x="1042" y="1416"/>
                </a:lnTo>
                <a:lnTo>
                  <a:pt x="1042" y="1416"/>
                </a:lnTo>
                <a:lnTo>
                  <a:pt x="1042" y="1416"/>
                </a:lnTo>
                <a:lnTo>
                  <a:pt x="1043" y="1416"/>
                </a:lnTo>
                <a:lnTo>
                  <a:pt x="1043" y="1416"/>
                </a:lnTo>
                <a:lnTo>
                  <a:pt x="1043" y="1416"/>
                </a:lnTo>
                <a:lnTo>
                  <a:pt x="1043" y="1416"/>
                </a:lnTo>
                <a:lnTo>
                  <a:pt x="1043" y="1416"/>
                </a:lnTo>
                <a:lnTo>
                  <a:pt x="1043" y="1416"/>
                </a:lnTo>
                <a:lnTo>
                  <a:pt x="1043" y="1416"/>
                </a:lnTo>
                <a:lnTo>
                  <a:pt x="1043" y="1416"/>
                </a:lnTo>
                <a:lnTo>
                  <a:pt x="1043" y="1416"/>
                </a:lnTo>
                <a:lnTo>
                  <a:pt x="1043" y="1416"/>
                </a:lnTo>
                <a:lnTo>
                  <a:pt x="1043" y="1416"/>
                </a:lnTo>
                <a:lnTo>
                  <a:pt x="1043" y="1416"/>
                </a:lnTo>
                <a:lnTo>
                  <a:pt x="1043" y="1416"/>
                </a:lnTo>
                <a:lnTo>
                  <a:pt x="1043" y="1416"/>
                </a:lnTo>
                <a:lnTo>
                  <a:pt x="1043" y="1416"/>
                </a:lnTo>
                <a:lnTo>
                  <a:pt x="1043" y="1416"/>
                </a:lnTo>
                <a:lnTo>
                  <a:pt x="1044" y="1416"/>
                </a:lnTo>
                <a:lnTo>
                  <a:pt x="1044" y="1416"/>
                </a:lnTo>
                <a:lnTo>
                  <a:pt x="1044" y="1416"/>
                </a:lnTo>
                <a:lnTo>
                  <a:pt x="1044" y="1416"/>
                </a:lnTo>
                <a:lnTo>
                  <a:pt x="1044" y="1416"/>
                </a:lnTo>
                <a:lnTo>
                  <a:pt x="1044" y="1416"/>
                </a:lnTo>
                <a:lnTo>
                  <a:pt x="1044" y="1416"/>
                </a:lnTo>
                <a:lnTo>
                  <a:pt x="1044" y="1416"/>
                </a:lnTo>
                <a:lnTo>
                  <a:pt x="1044" y="1416"/>
                </a:lnTo>
                <a:lnTo>
                  <a:pt x="1044" y="1416"/>
                </a:lnTo>
                <a:lnTo>
                  <a:pt x="1044" y="1416"/>
                </a:lnTo>
                <a:lnTo>
                  <a:pt x="1044" y="1416"/>
                </a:lnTo>
                <a:lnTo>
                  <a:pt x="1044" y="1416"/>
                </a:lnTo>
                <a:lnTo>
                  <a:pt x="1044" y="1416"/>
                </a:lnTo>
                <a:lnTo>
                  <a:pt x="1044" y="1416"/>
                </a:lnTo>
                <a:lnTo>
                  <a:pt x="1044" y="1416"/>
                </a:lnTo>
                <a:lnTo>
                  <a:pt x="1044" y="1416"/>
                </a:lnTo>
                <a:lnTo>
                  <a:pt x="1045" y="1416"/>
                </a:lnTo>
                <a:lnTo>
                  <a:pt x="1045" y="1416"/>
                </a:lnTo>
                <a:lnTo>
                  <a:pt x="1045" y="1416"/>
                </a:lnTo>
                <a:lnTo>
                  <a:pt x="1045" y="1416"/>
                </a:lnTo>
                <a:lnTo>
                  <a:pt x="1045" y="1416"/>
                </a:lnTo>
                <a:lnTo>
                  <a:pt x="1045" y="1416"/>
                </a:lnTo>
                <a:lnTo>
                  <a:pt x="1045" y="1416"/>
                </a:lnTo>
                <a:lnTo>
                  <a:pt x="1045" y="1416"/>
                </a:lnTo>
                <a:lnTo>
                  <a:pt x="1045" y="1416"/>
                </a:lnTo>
                <a:lnTo>
                  <a:pt x="1045" y="1416"/>
                </a:lnTo>
                <a:lnTo>
                  <a:pt x="1045" y="1416"/>
                </a:lnTo>
                <a:lnTo>
                  <a:pt x="1045" y="1416"/>
                </a:lnTo>
                <a:lnTo>
                  <a:pt x="1045" y="1416"/>
                </a:lnTo>
                <a:lnTo>
                  <a:pt x="1045" y="1416"/>
                </a:lnTo>
                <a:lnTo>
                  <a:pt x="1045" y="1416"/>
                </a:lnTo>
                <a:lnTo>
                  <a:pt x="1045" y="1416"/>
                </a:lnTo>
                <a:lnTo>
                  <a:pt x="1046" y="1416"/>
                </a:lnTo>
                <a:lnTo>
                  <a:pt x="1046" y="1416"/>
                </a:lnTo>
                <a:lnTo>
                  <a:pt x="1046" y="1416"/>
                </a:lnTo>
                <a:lnTo>
                  <a:pt x="1046" y="1416"/>
                </a:lnTo>
                <a:lnTo>
                  <a:pt x="1046" y="1416"/>
                </a:lnTo>
                <a:lnTo>
                  <a:pt x="1046" y="1416"/>
                </a:lnTo>
                <a:lnTo>
                  <a:pt x="1046" y="1416"/>
                </a:lnTo>
                <a:lnTo>
                  <a:pt x="1046" y="1416"/>
                </a:lnTo>
                <a:lnTo>
                  <a:pt x="1046" y="1416"/>
                </a:lnTo>
                <a:lnTo>
                  <a:pt x="1046" y="1416"/>
                </a:lnTo>
                <a:lnTo>
                  <a:pt x="1046" y="1416"/>
                </a:lnTo>
                <a:lnTo>
                  <a:pt x="1047" y="1416"/>
                </a:lnTo>
                <a:lnTo>
                  <a:pt x="1047" y="1416"/>
                </a:lnTo>
                <a:lnTo>
                  <a:pt x="1047" y="1416"/>
                </a:lnTo>
                <a:lnTo>
                  <a:pt x="1047" y="1416"/>
                </a:lnTo>
                <a:lnTo>
                  <a:pt x="1047" y="1416"/>
                </a:lnTo>
                <a:lnTo>
                  <a:pt x="1047" y="1416"/>
                </a:lnTo>
                <a:lnTo>
                  <a:pt x="1047" y="1416"/>
                </a:lnTo>
                <a:lnTo>
                  <a:pt x="1047" y="1416"/>
                </a:lnTo>
                <a:lnTo>
                  <a:pt x="1047" y="1416"/>
                </a:lnTo>
                <a:lnTo>
                  <a:pt x="1047" y="1416"/>
                </a:lnTo>
                <a:lnTo>
                  <a:pt x="1047" y="1416"/>
                </a:lnTo>
                <a:lnTo>
                  <a:pt x="1047" y="1416"/>
                </a:lnTo>
                <a:lnTo>
                  <a:pt x="1047" y="1416"/>
                </a:lnTo>
                <a:lnTo>
                  <a:pt x="1047" y="1416"/>
                </a:lnTo>
                <a:lnTo>
                  <a:pt x="1047" y="1416"/>
                </a:lnTo>
                <a:lnTo>
                  <a:pt x="1047" y="1416"/>
                </a:lnTo>
                <a:lnTo>
                  <a:pt x="1047" y="1416"/>
                </a:lnTo>
                <a:lnTo>
                  <a:pt x="1048" y="1416"/>
                </a:lnTo>
                <a:lnTo>
                  <a:pt x="1048" y="1416"/>
                </a:lnTo>
                <a:lnTo>
                  <a:pt x="1048" y="1416"/>
                </a:lnTo>
                <a:lnTo>
                  <a:pt x="1048" y="1416"/>
                </a:lnTo>
                <a:lnTo>
                  <a:pt x="1048" y="1416"/>
                </a:lnTo>
                <a:lnTo>
                  <a:pt x="1048" y="1416"/>
                </a:lnTo>
                <a:lnTo>
                  <a:pt x="1048" y="1416"/>
                </a:lnTo>
                <a:lnTo>
                  <a:pt x="1048" y="1416"/>
                </a:lnTo>
                <a:lnTo>
                  <a:pt x="1048" y="1416"/>
                </a:lnTo>
                <a:lnTo>
                  <a:pt x="1048" y="1416"/>
                </a:lnTo>
                <a:lnTo>
                  <a:pt x="1048" y="1416"/>
                </a:lnTo>
                <a:lnTo>
                  <a:pt x="1048" y="1416"/>
                </a:lnTo>
                <a:lnTo>
                  <a:pt x="1048" y="1416"/>
                </a:lnTo>
                <a:lnTo>
                  <a:pt x="1048" y="1416"/>
                </a:lnTo>
                <a:lnTo>
                  <a:pt x="1048" y="1416"/>
                </a:lnTo>
                <a:lnTo>
                  <a:pt x="1048" y="1416"/>
                </a:lnTo>
                <a:lnTo>
                  <a:pt x="1049" y="1416"/>
                </a:lnTo>
                <a:lnTo>
                  <a:pt x="1049" y="1416"/>
                </a:lnTo>
                <a:lnTo>
                  <a:pt x="1049" y="1416"/>
                </a:lnTo>
                <a:lnTo>
                  <a:pt x="1049" y="1416"/>
                </a:lnTo>
                <a:lnTo>
                  <a:pt x="1049" y="1416"/>
                </a:lnTo>
                <a:lnTo>
                  <a:pt x="1049" y="1416"/>
                </a:lnTo>
                <a:lnTo>
                  <a:pt x="1049" y="1416"/>
                </a:lnTo>
                <a:lnTo>
                  <a:pt x="1049" y="1416"/>
                </a:lnTo>
                <a:lnTo>
                  <a:pt x="1049" y="1416"/>
                </a:lnTo>
                <a:lnTo>
                  <a:pt x="1049" y="1416"/>
                </a:lnTo>
                <a:lnTo>
                  <a:pt x="1049" y="1416"/>
                </a:lnTo>
                <a:lnTo>
                  <a:pt x="1050" y="1416"/>
                </a:lnTo>
                <a:lnTo>
                  <a:pt x="1050" y="1416"/>
                </a:lnTo>
                <a:lnTo>
                  <a:pt x="1050" y="1416"/>
                </a:lnTo>
                <a:lnTo>
                  <a:pt x="1050" y="1416"/>
                </a:lnTo>
                <a:lnTo>
                  <a:pt x="1050" y="1416"/>
                </a:lnTo>
                <a:lnTo>
                  <a:pt x="1050" y="1416"/>
                </a:lnTo>
                <a:lnTo>
                  <a:pt x="1050" y="1416"/>
                </a:lnTo>
                <a:lnTo>
                  <a:pt x="1050" y="1416"/>
                </a:lnTo>
                <a:lnTo>
                  <a:pt x="1050" y="1416"/>
                </a:lnTo>
                <a:lnTo>
                  <a:pt x="1050" y="1416"/>
                </a:lnTo>
                <a:lnTo>
                  <a:pt x="1050" y="1416"/>
                </a:lnTo>
                <a:lnTo>
                  <a:pt x="1050" y="1416"/>
                </a:lnTo>
                <a:lnTo>
                  <a:pt x="1050" y="1416"/>
                </a:lnTo>
                <a:lnTo>
                  <a:pt x="1050" y="1416"/>
                </a:lnTo>
                <a:lnTo>
                  <a:pt x="1050" y="1416"/>
                </a:lnTo>
                <a:lnTo>
                  <a:pt x="1050" y="1416"/>
                </a:lnTo>
                <a:lnTo>
                  <a:pt x="1050" y="1416"/>
                </a:lnTo>
                <a:lnTo>
                  <a:pt x="1051" y="1416"/>
                </a:lnTo>
                <a:lnTo>
                  <a:pt x="1051" y="1416"/>
                </a:lnTo>
                <a:lnTo>
                  <a:pt x="1051" y="1416"/>
                </a:lnTo>
                <a:lnTo>
                  <a:pt x="1051" y="1416"/>
                </a:lnTo>
                <a:lnTo>
                  <a:pt x="1051" y="1416"/>
                </a:lnTo>
                <a:lnTo>
                  <a:pt x="1051" y="1416"/>
                </a:lnTo>
                <a:lnTo>
                  <a:pt x="1051" y="1416"/>
                </a:lnTo>
                <a:lnTo>
                  <a:pt x="1051" y="1416"/>
                </a:lnTo>
                <a:lnTo>
                  <a:pt x="1051" y="1416"/>
                </a:lnTo>
                <a:lnTo>
                  <a:pt x="1051" y="1416"/>
                </a:lnTo>
                <a:lnTo>
                  <a:pt x="1051" y="1416"/>
                </a:lnTo>
                <a:lnTo>
                  <a:pt x="1051" y="1416"/>
                </a:lnTo>
                <a:lnTo>
                  <a:pt x="1051" y="1416"/>
                </a:lnTo>
                <a:lnTo>
                  <a:pt x="1051" y="1416"/>
                </a:lnTo>
                <a:lnTo>
                  <a:pt x="1051" y="1416"/>
                </a:lnTo>
                <a:lnTo>
                  <a:pt x="1051" y="1416"/>
                </a:lnTo>
                <a:lnTo>
                  <a:pt x="1052" y="1416"/>
                </a:lnTo>
                <a:lnTo>
                  <a:pt x="1052" y="1416"/>
                </a:lnTo>
                <a:lnTo>
                  <a:pt x="1052" y="1416"/>
                </a:lnTo>
                <a:lnTo>
                  <a:pt x="1052" y="1416"/>
                </a:lnTo>
                <a:lnTo>
                  <a:pt x="1052" y="1416"/>
                </a:lnTo>
                <a:lnTo>
                  <a:pt x="1052" y="1416"/>
                </a:lnTo>
                <a:lnTo>
                  <a:pt x="1052" y="1416"/>
                </a:lnTo>
                <a:lnTo>
                  <a:pt x="1052" y="1416"/>
                </a:lnTo>
                <a:lnTo>
                  <a:pt x="1052" y="1416"/>
                </a:lnTo>
                <a:lnTo>
                  <a:pt x="1052" y="1416"/>
                </a:lnTo>
                <a:lnTo>
                  <a:pt x="1052" y="1416"/>
                </a:lnTo>
                <a:lnTo>
                  <a:pt x="1052" y="1416"/>
                </a:lnTo>
                <a:lnTo>
                  <a:pt x="1052" y="1416"/>
                </a:lnTo>
                <a:lnTo>
                  <a:pt x="1052" y="1416"/>
                </a:lnTo>
                <a:lnTo>
                  <a:pt x="1052" y="1416"/>
                </a:lnTo>
                <a:lnTo>
                  <a:pt x="1052" y="1416"/>
                </a:lnTo>
                <a:lnTo>
                  <a:pt x="1052" y="1416"/>
                </a:lnTo>
                <a:lnTo>
                  <a:pt x="1053" y="1416"/>
                </a:lnTo>
                <a:lnTo>
                  <a:pt x="1053" y="1416"/>
                </a:lnTo>
                <a:lnTo>
                  <a:pt x="1053" y="1416"/>
                </a:lnTo>
                <a:lnTo>
                  <a:pt x="1053" y="1416"/>
                </a:lnTo>
                <a:lnTo>
                  <a:pt x="1053" y="1416"/>
                </a:lnTo>
                <a:lnTo>
                  <a:pt x="1053" y="1416"/>
                </a:lnTo>
                <a:lnTo>
                  <a:pt x="1053" y="1416"/>
                </a:lnTo>
                <a:lnTo>
                  <a:pt x="1053" y="1416"/>
                </a:lnTo>
                <a:lnTo>
                  <a:pt x="1053" y="1416"/>
                </a:lnTo>
                <a:lnTo>
                  <a:pt x="1053" y="1416"/>
                </a:lnTo>
                <a:lnTo>
                  <a:pt x="1053" y="1416"/>
                </a:lnTo>
                <a:lnTo>
                  <a:pt x="1054" y="1416"/>
                </a:lnTo>
                <a:lnTo>
                  <a:pt x="1054" y="1416"/>
                </a:lnTo>
                <a:lnTo>
                  <a:pt x="1054" y="1416"/>
                </a:lnTo>
                <a:lnTo>
                  <a:pt x="1054" y="1416"/>
                </a:lnTo>
                <a:lnTo>
                  <a:pt x="1054" y="1416"/>
                </a:lnTo>
                <a:lnTo>
                  <a:pt x="1054" y="1416"/>
                </a:lnTo>
                <a:lnTo>
                  <a:pt x="1054" y="1416"/>
                </a:lnTo>
                <a:lnTo>
                  <a:pt x="1054" y="1416"/>
                </a:lnTo>
                <a:lnTo>
                  <a:pt x="1054" y="1416"/>
                </a:lnTo>
                <a:lnTo>
                  <a:pt x="1054" y="1416"/>
                </a:lnTo>
                <a:lnTo>
                  <a:pt x="1054" y="1416"/>
                </a:lnTo>
                <a:lnTo>
                  <a:pt x="1054" y="1416"/>
                </a:lnTo>
                <a:lnTo>
                  <a:pt x="1054" y="1416"/>
                </a:lnTo>
                <a:lnTo>
                  <a:pt x="1054" y="1416"/>
                </a:lnTo>
                <a:lnTo>
                  <a:pt x="1054" y="1416"/>
                </a:lnTo>
                <a:lnTo>
                  <a:pt x="1054" y="1416"/>
                </a:lnTo>
                <a:lnTo>
                  <a:pt x="1055" y="1416"/>
                </a:lnTo>
                <a:lnTo>
                  <a:pt x="1055" y="1416"/>
                </a:lnTo>
                <a:lnTo>
                  <a:pt x="1055" y="1416"/>
                </a:lnTo>
                <a:lnTo>
                  <a:pt x="1055" y="1416"/>
                </a:lnTo>
                <a:lnTo>
                  <a:pt x="1055" y="1416"/>
                </a:lnTo>
                <a:lnTo>
                  <a:pt x="1055" y="1416"/>
                </a:lnTo>
                <a:lnTo>
                  <a:pt x="1055" y="1416"/>
                </a:lnTo>
                <a:lnTo>
                  <a:pt x="1055" y="1416"/>
                </a:lnTo>
                <a:lnTo>
                  <a:pt x="1055" y="1416"/>
                </a:lnTo>
                <a:lnTo>
                  <a:pt x="1055" y="1416"/>
                </a:lnTo>
                <a:lnTo>
                  <a:pt x="1055" y="1416"/>
                </a:lnTo>
                <a:lnTo>
                  <a:pt x="1055" y="1416"/>
                </a:lnTo>
                <a:lnTo>
                  <a:pt x="1055" y="1416"/>
                </a:lnTo>
                <a:lnTo>
                  <a:pt x="1055" y="1416"/>
                </a:lnTo>
                <a:lnTo>
                  <a:pt x="1055" y="1416"/>
                </a:lnTo>
                <a:lnTo>
                  <a:pt x="1055" y="1416"/>
                </a:lnTo>
                <a:lnTo>
                  <a:pt x="1055" y="1416"/>
                </a:lnTo>
                <a:lnTo>
                  <a:pt x="1056" y="1416"/>
                </a:lnTo>
                <a:lnTo>
                  <a:pt x="1056" y="1416"/>
                </a:lnTo>
                <a:lnTo>
                  <a:pt x="1056" y="1416"/>
                </a:lnTo>
                <a:lnTo>
                  <a:pt x="1056" y="1416"/>
                </a:lnTo>
                <a:lnTo>
                  <a:pt x="1056" y="1416"/>
                </a:lnTo>
                <a:lnTo>
                  <a:pt x="1056" y="1416"/>
                </a:lnTo>
                <a:lnTo>
                  <a:pt x="1056" y="1416"/>
                </a:lnTo>
                <a:lnTo>
                  <a:pt x="1056" y="1416"/>
                </a:lnTo>
                <a:lnTo>
                  <a:pt x="1056" y="1416"/>
                </a:lnTo>
                <a:lnTo>
                  <a:pt x="1056" y="1416"/>
                </a:lnTo>
                <a:lnTo>
                  <a:pt x="1056" y="1416"/>
                </a:lnTo>
                <a:lnTo>
                  <a:pt x="1057" y="1416"/>
                </a:lnTo>
                <a:lnTo>
                  <a:pt x="1057" y="1416"/>
                </a:lnTo>
                <a:lnTo>
                  <a:pt x="1057" y="1416"/>
                </a:lnTo>
                <a:lnTo>
                  <a:pt x="1057" y="1416"/>
                </a:lnTo>
                <a:lnTo>
                  <a:pt x="1057" y="1416"/>
                </a:lnTo>
                <a:lnTo>
                  <a:pt x="1057" y="1416"/>
                </a:lnTo>
                <a:lnTo>
                  <a:pt x="1057" y="1416"/>
                </a:lnTo>
                <a:lnTo>
                  <a:pt x="1057" y="1416"/>
                </a:lnTo>
                <a:lnTo>
                  <a:pt x="1057" y="1416"/>
                </a:lnTo>
                <a:lnTo>
                  <a:pt x="1057" y="1416"/>
                </a:lnTo>
                <a:lnTo>
                  <a:pt x="1057" y="1416"/>
                </a:lnTo>
                <a:lnTo>
                  <a:pt x="1057" y="1416"/>
                </a:lnTo>
                <a:lnTo>
                  <a:pt x="1057" y="1416"/>
                </a:lnTo>
                <a:lnTo>
                  <a:pt x="1057" y="1416"/>
                </a:lnTo>
                <a:lnTo>
                  <a:pt x="1057" y="1416"/>
                </a:lnTo>
                <a:lnTo>
                  <a:pt x="1057" y="1416"/>
                </a:lnTo>
                <a:lnTo>
                  <a:pt x="1058" y="1416"/>
                </a:lnTo>
                <a:lnTo>
                  <a:pt x="1058" y="1416"/>
                </a:lnTo>
                <a:lnTo>
                  <a:pt x="1058" y="1416"/>
                </a:lnTo>
                <a:lnTo>
                  <a:pt x="1058" y="1416"/>
                </a:lnTo>
                <a:lnTo>
                  <a:pt x="1058" y="1416"/>
                </a:lnTo>
                <a:lnTo>
                  <a:pt x="1058" y="1416"/>
                </a:lnTo>
                <a:lnTo>
                  <a:pt x="1058" y="1416"/>
                </a:lnTo>
                <a:lnTo>
                  <a:pt x="1058" y="1416"/>
                </a:lnTo>
                <a:lnTo>
                  <a:pt x="1058" y="1416"/>
                </a:lnTo>
                <a:lnTo>
                  <a:pt x="1058" y="1416"/>
                </a:lnTo>
                <a:lnTo>
                  <a:pt x="1058" y="1416"/>
                </a:lnTo>
                <a:lnTo>
                  <a:pt x="1058" y="1416"/>
                </a:lnTo>
                <a:lnTo>
                  <a:pt x="1058" y="1416"/>
                </a:lnTo>
                <a:lnTo>
                  <a:pt x="1058" y="1416"/>
                </a:lnTo>
                <a:lnTo>
                  <a:pt x="1058" y="1416"/>
                </a:lnTo>
                <a:lnTo>
                  <a:pt x="1058" y="1416"/>
                </a:lnTo>
                <a:lnTo>
                  <a:pt x="1058" y="1416"/>
                </a:lnTo>
                <a:lnTo>
                  <a:pt x="1059" y="1416"/>
                </a:lnTo>
                <a:lnTo>
                  <a:pt x="1059" y="1416"/>
                </a:lnTo>
                <a:lnTo>
                  <a:pt x="1059" y="1416"/>
                </a:lnTo>
                <a:lnTo>
                  <a:pt x="1059" y="1416"/>
                </a:lnTo>
                <a:lnTo>
                  <a:pt x="1059" y="1416"/>
                </a:lnTo>
                <a:lnTo>
                  <a:pt x="1059" y="1416"/>
                </a:lnTo>
                <a:lnTo>
                  <a:pt x="1059" y="1416"/>
                </a:lnTo>
                <a:lnTo>
                  <a:pt x="1059" y="1416"/>
                </a:lnTo>
                <a:lnTo>
                  <a:pt x="1059" y="1416"/>
                </a:lnTo>
                <a:lnTo>
                  <a:pt x="1059" y="1416"/>
                </a:lnTo>
                <a:lnTo>
                  <a:pt x="1059" y="1416"/>
                </a:lnTo>
                <a:lnTo>
                  <a:pt x="1059" y="1416"/>
                </a:lnTo>
                <a:lnTo>
                  <a:pt x="1059" y="1416"/>
                </a:lnTo>
                <a:lnTo>
                  <a:pt x="1059" y="1416"/>
                </a:lnTo>
                <a:lnTo>
                  <a:pt x="1059" y="1416"/>
                </a:lnTo>
                <a:lnTo>
                  <a:pt x="1059" y="1416"/>
                </a:lnTo>
                <a:lnTo>
                  <a:pt x="1060" y="1416"/>
                </a:lnTo>
                <a:lnTo>
                  <a:pt x="1060" y="1416"/>
                </a:lnTo>
                <a:lnTo>
                  <a:pt x="1060" y="1416"/>
                </a:lnTo>
                <a:lnTo>
                  <a:pt x="1060" y="1416"/>
                </a:lnTo>
                <a:lnTo>
                  <a:pt x="1060" y="1416"/>
                </a:lnTo>
                <a:lnTo>
                  <a:pt x="1060" y="1416"/>
                </a:lnTo>
                <a:lnTo>
                  <a:pt x="1060" y="1416"/>
                </a:lnTo>
                <a:lnTo>
                  <a:pt x="1060" y="1416"/>
                </a:lnTo>
                <a:lnTo>
                  <a:pt x="1060" y="1416"/>
                </a:lnTo>
                <a:lnTo>
                  <a:pt x="1060" y="1416"/>
                </a:lnTo>
                <a:lnTo>
                  <a:pt x="1060" y="1416"/>
                </a:lnTo>
                <a:lnTo>
                  <a:pt x="1060" y="1416"/>
                </a:lnTo>
                <a:lnTo>
                  <a:pt x="1061" y="1416"/>
                </a:lnTo>
                <a:lnTo>
                  <a:pt x="1061" y="1416"/>
                </a:lnTo>
                <a:lnTo>
                  <a:pt x="1061" y="1416"/>
                </a:lnTo>
                <a:lnTo>
                  <a:pt x="1061" y="1416"/>
                </a:lnTo>
                <a:lnTo>
                  <a:pt x="1061" y="1416"/>
                </a:lnTo>
                <a:lnTo>
                  <a:pt x="1061" y="1416"/>
                </a:lnTo>
                <a:lnTo>
                  <a:pt x="1061" y="1416"/>
                </a:lnTo>
                <a:lnTo>
                  <a:pt x="1061" y="1416"/>
                </a:lnTo>
                <a:lnTo>
                  <a:pt x="1061" y="1416"/>
                </a:lnTo>
                <a:lnTo>
                  <a:pt x="1061" y="1416"/>
                </a:lnTo>
                <a:lnTo>
                  <a:pt x="1061" y="1416"/>
                </a:lnTo>
                <a:lnTo>
                  <a:pt x="1061" y="1416"/>
                </a:lnTo>
                <a:lnTo>
                  <a:pt x="1061" y="1416"/>
                </a:lnTo>
                <a:lnTo>
                  <a:pt x="1061" y="1416"/>
                </a:lnTo>
                <a:lnTo>
                  <a:pt x="1061" y="1416"/>
                </a:lnTo>
                <a:lnTo>
                  <a:pt x="1061" y="1416"/>
                </a:lnTo>
                <a:lnTo>
                  <a:pt x="1062" y="1416"/>
                </a:lnTo>
                <a:lnTo>
                  <a:pt x="1062" y="1416"/>
                </a:lnTo>
                <a:lnTo>
                  <a:pt x="1062" y="1416"/>
                </a:lnTo>
                <a:lnTo>
                  <a:pt x="1062" y="1416"/>
                </a:lnTo>
                <a:lnTo>
                  <a:pt x="1062" y="1416"/>
                </a:lnTo>
                <a:lnTo>
                  <a:pt x="1062" y="1416"/>
                </a:lnTo>
                <a:lnTo>
                  <a:pt x="1062" y="1416"/>
                </a:lnTo>
                <a:lnTo>
                  <a:pt x="1062" y="1416"/>
                </a:lnTo>
                <a:lnTo>
                  <a:pt x="1062" y="1416"/>
                </a:lnTo>
                <a:lnTo>
                  <a:pt x="1062" y="1416"/>
                </a:lnTo>
                <a:lnTo>
                  <a:pt x="1062" y="1416"/>
                </a:lnTo>
                <a:lnTo>
                  <a:pt x="1062" y="1416"/>
                </a:lnTo>
                <a:lnTo>
                  <a:pt x="1062" y="1416"/>
                </a:lnTo>
                <a:lnTo>
                  <a:pt x="1062" y="1416"/>
                </a:lnTo>
                <a:lnTo>
                  <a:pt x="1062" y="1416"/>
                </a:lnTo>
                <a:lnTo>
                  <a:pt x="1062" y="1416"/>
                </a:lnTo>
                <a:lnTo>
                  <a:pt x="1063" y="1416"/>
                </a:lnTo>
                <a:lnTo>
                  <a:pt x="1063" y="1416"/>
                </a:lnTo>
                <a:lnTo>
                  <a:pt x="1063" y="1416"/>
                </a:lnTo>
                <a:lnTo>
                  <a:pt x="1063" y="1416"/>
                </a:lnTo>
                <a:lnTo>
                  <a:pt x="1063" y="1416"/>
                </a:lnTo>
                <a:lnTo>
                  <a:pt x="1063" y="1416"/>
                </a:lnTo>
                <a:lnTo>
                  <a:pt x="1063" y="1416"/>
                </a:lnTo>
                <a:lnTo>
                  <a:pt x="1063" y="1416"/>
                </a:lnTo>
                <a:lnTo>
                  <a:pt x="1063" y="1416"/>
                </a:lnTo>
                <a:lnTo>
                  <a:pt x="1063" y="1416"/>
                </a:lnTo>
                <a:lnTo>
                  <a:pt x="1063" y="1416"/>
                </a:lnTo>
                <a:lnTo>
                  <a:pt x="1063" y="1416"/>
                </a:lnTo>
                <a:lnTo>
                  <a:pt x="1063" y="1416"/>
                </a:lnTo>
                <a:lnTo>
                  <a:pt x="1063" y="1416"/>
                </a:lnTo>
                <a:lnTo>
                  <a:pt x="1063" y="1416"/>
                </a:lnTo>
                <a:lnTo>
                  <a:pt x="1063" y="1416"/>
                </a:lnTo>
                <a:lnTo>
                  <a:pt x="1063" y="1416"/>
                </a:lnTo>
                <a:lnTo>
                  <a:pt x="1064" y="1416"/>
                </a:lnTo>
                <a:lnTo>
                  <a:pt x="1064" y="1416"/>
                </a:lnTo>
                <a:lnTo>
                  <a:pt x="1064" y="1416"/>
                </a:lnTo>
                <a:lnTo>
                  <a:pt x="1064" y="1416"/>
                </a:lnTo>
                <a:lnTo>
                  <a:pt x="1064" y="1416"/>
                </a:lnTo>
                <a:lnTo>
                  <a:pt x="1064" y="1416"/>
                </a:lnTo>
                <a:lnTo>
                  <a:pt x="1064" y="1416"/>
                </a:lnTo>
                <a:lnTo>
                  <a:pt x="1064" y="1416"/>
                </a:lnTo>
                <a:lnTo>
                  <a:pt x="1064" y="1416"/>
                </a:lnTo>
                <a:lnTo>
                  <a:pt x="1064" y="1416"/>
                </a:lnTo>
                <a:lnTo>
                  <a:pt x="1064" y="1416"/>
                </a:lnTo>
                <a:lnTo>
                  <a:pt x="1065" y="1416"/>
                </a:lnTo>
                <a:lnTo>
                  <a:pt x="1065" y="1416"/>
                </a:lnTo>
                <a:lnTo>
                  <a:pt x="1065" y="1416"/>
                </a:lnTo>
                <a:lnTo>
                  <a:pt x="1065" y="1416"/>
                </a:lnTo>
                <a:lnTo>
                  <a:pt x="1065" y="1416"/>
                </a:lnTo>
                <a:lnTo>
                  <a:pt x="1065" y="1416"/>
                </a:lnTo>
                <a:lnTo>
                  <a:pt x="1065" y="1416"/>
                </a:lnTo>
                <a:lnTo>
                  <a:pt x="1065" y="1416"/>
                </a:lnTo>
                <a:lnTo>
                  <a:pt x="1065" y="1416"/>
                </a:lnTo>
                <a:lnTo>
                  <a:pt x="1065" y="1416"/>
                </a:lnTo>
                <a:lnTo>
                  <a:pt x="1065" y="1416"/>
                </a:lnTo>
                <a:lnTo>
                  <a:pt x="1065" y="1416"/>
                </a:lnTo>
                <a:lnTo>
                  <a:pt x="1065" y="1416"/>
                </a:lnTo>
                <a:lnTo>
                  <a:pt x="1065" y="1416"/>
                </a:lnTo>
                <a:lnTo>
                  <a:pt x="1065" y="1416"/>
                </a:lnTo>
                <a:lnTo>
                  <a:pt x="1065" y="1416"/>
                </a:lnTo>
                <a:lnTo>
                  <a:pt x="1065" y="1416"/>
                </a:lnTo>
                <a:lnTo>
                  <a:pt x="1066" y="1416"/>
                </a:lnTo>
                <a:lnTo>
                  <a:pt x="1066" y="1416"/>
                </a:lnTo>
                <a:lnTo>
                  <a:pt x="1066" y="1416"/>
                </a:lnTo>
                <a:lnTo>
                  <a:pt x="1066" y="1416"/>
                </a:lnTo>
                <a:lnTo>
                  <a:pt x="1066" y="1416"/>
                </a:lnTo>
                <a:lnTo>
                  <a:pt x="1066" y="1416"/>
                </a:lnTo>
                <a:lnTo>
                  <a:pt x="1066" y="1416"/>
                </a:lnTo>
                <a:lnTo>
                  <a:pt x="1066" y="1416"/>
                </a:lnTo>
                <a:lnTo>
                  <a:pt x="1066" y="1416"/>
                </a:lnTo>
                <a:lnTo>
                  <a:pt x="1066" y="1416"/>
                </a:lnTo>
                <a:lnTo>
                  <a:pt x="1066" y="1416"/>
                </a:lnTo>
                <a:lnTo>
                  <a:pt x="1066" y="1416"/>
                </a:lnTo>
                <a:lnTo>
                  <a:pt x="1066" y="1416"/>
                </a:lnTo>
                <a:lnTo>
                  <a:pt x="1066" y="1416"/>
                </a:lnTo>
                <a:lnTo>
                  <a:pt x="1066" y="1416"/>
                </a:lnTo>
                <a:lnTo>
                  <a:pt x="1066" y="1416"/>
                </a:lnTo>
                <a:lnTo>
                  <a:pt x="1067" y="1416"/>
                </a:lnTo>
                <a:lnTo>
                  <a:pt x="1067" y="1416"/>
                </a:lnTo>
                <a:lnTo>
                  <a:pt x="1067" y="1416"/>
                </a:lnTo>
                <a:lnTo>
                  <a:pt x="1067" y="1416"/>
                </a:lnTo>
                <a:lnTo>
                  <a:pt x="1067" y="1416"/>
                </a:lnTo>
                <a:lnTo>
                  <a:pt x="1067" y="1416"/>
                </a:lnTo>
              </a:path>
            </a:pathLst>
          </a:custGeom>
          <a:noFill/>
          <a:ln w="25400" cap="flat">
            <a:solidFill>
              <a:srgbClr val="7E2F8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35989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091" y="328721"/>
            <a:ext cx="8352213" cy="851187"/>
          </a:xfrm>
        </p:spPr>
        <p:txBody>
          <a:bodyPr>
            <a:normAutofit fontScale="90000"/>
          </a:bodyPr>
          <a:lstStyle/>
          <a:p>
            <a:r>
              <a:rPr lang="en-US" dirty="0"/>
              <a:t>Atmospheric aerosol backscatter input is critical to performance prediction</a:t>
            </a:r>
          </a:p>
        </p:txBody>
      </p:sp>
      <p:sp>
        <p:nvSpPr>
          <p:cNvPr id="3" name="Content Placeholder 2"/>
          <p:cNvSpPr>
            <a:spLocks noGrp="1"/>
          </p:cNvSpPr>
          <p:nvPr>
            <p:ph idx="1"/>
          </p:nvPr>
        </p:nvSpPr>
        <p:spPr>
          <a:xfrm>
            <a:off x="457636" y="1708308"/>
            <a:ext cx="4778672" cy="4113266"/>
          </a:xfrm>
        </p:spPr>
        <p:txBody>
          <a:bodyPr>
            <a:normAutofit fontScale="85000" lnSpcReduction="20000"/>
          </a:bodyPr>
          <a:lstStyle/>
          <a:p>
            <a:r>
              <a:rPr lang="en-US" dirty="0"/>
              <a:t>Aerosol mode distributions drive the performance</a:t>
            </a:r>
          </a:p>
          <a:p>
            <a:pPr>
              <a:spcBef>
                <a:spcPts val="1200"/>
              </a:spcBef>
            </a:pPr>
            <a:r>
              <a:rPr lang="en-US" dirty="0"/>
              <a:t>Shown:  50/50 mix of Background &amp; Enhanced log-normal aerosol distributions from Simpson Weather Associates</a:t>
            </a:r>
          </a:p>
          <a:p>
            <a:pPr>
              <a:spcBef>
                <a:spcPts val="1200"/>
              </a:spcBef>
            </a:pPr>
            <a:r>
              <a:rPr lang="en-US" dirty="0"/>
              <a:t>Lines shown for background mode ±1-</a:t>
            </a:r>
            <a:r>
              <a:rPr lang="en-US" dirty="0">
                <a:sym typeface="Symbol" panose="05050102010706020507" pitchFamily="18" charset="2"/>
              </a:rPr>
              <a:t>.</a:t>
            </a:r>
            <a:endParaRPr lang="en-US" dirty="0"/>
          </a:p>
          <a:p>
            <a:pPr>
              <a:spcBef>
                <a:spcPts val="1200"/>
              </a:spcBef>
            </a:pPr>
            <a:r>
              <a:rPr lang="en-US" dirty="0"/>
              <a:t>Use these to bracket performance values using the radiometric model</a:t>
            </a:r>
          </a:p>
          <a:p>
            <a:pPr lvl="1"/>
            <a:r>
              <a:rPr lang="en-US" dirty="0" err="1"/>
              <a:t>GrOAWL</a:t>
            </a:r>
            <a:r>
              <a:rPr lang="en-US" dirty="0"/>
              <a:t> (aircraft)</a:t>
            </a:r>
          </a:p>
          <a:p>
            <a:pPr lvl="1"/>
            <a:r>
              <a:rPr lang="en-US" dirty="0"/>
              <a:t>ATHENA-OAWL (ISS)</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16</a:t>
            </a:fld>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520" y="1276222"/>
            <a:ext cx="314325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601188" y="991649"/>
            <a:ext cx="2836985" cy="584775"/>
          </a:xfrm>
          <a:prstGeom prst="rect">
            <a:avLst/>
          </a:prstGeom>
          <a:noFill/>
        </p:spPr>
        <p:txBody>
          <a:bodyPr wrap="square" rtlCol="0">
            <a:spAutoFit/>
          </a:bodyPr>
          <a:lstStyle/>
          <a:p>
            <a:pPr algn="ctr"/>
            <a:r>
              <a:rPr lang="en-US" sz="1600" dirty="0">
                <a:solidFill>
                  <a:schemeClr val="bg2">
                    <a:lumMod val="10000"/>
                  </a:schemeClr>
                </a:solidFill>
              </a:rPr>
              <a:t>Aerosol Mode Distributions</a:t>
            </a:r>
          </a:p>
          <a:p>
            <a:pPr algn="ctr"/>
            <a:r>
              <a:rPr lang="en-US" sz="1600" dirty="0">
                <a:solidFill>
                  <a:schemeClr val="bg2">
                    <a:lumMod val="10000"/>
                  </a:schemeClr>
                </a:solidFill>
              </a:rPr>
              <a:t>50/50 Background/Enhanced</a:t>
            </a:r>
          </a:p>
        </p:txBody>
      </p:sp>
    </p:spTree>
    <p:extLst>
      <p:ext uri="{BB962C8B-B14F-4D97-AF65-F5344CB8AC3E}">
        <p14:creationId xmlns:p14="http://schemas.microsoft.com/office/powerpoint/2010/main" val="1795307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1790" r="6394"/>
          <a:stretch/>
        </p:blipFill>
        <p:spPr bwMode="auto">
          <a:xfrm>
            <a:off x="5345740" y="831190"/>
            <a:ext cx="3102707"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Scaling performance to ATHENA-OAWL</a:t>
            </a:r>
          </a:p>
        </p:txBody>
      </p:sp>
      <p:sp>
        <p:nvSpPr>
          <p:cNvPr id="3" name="Content Placeholder 2"/>
          <p:cNvSpPr>
            <a:spLocks noGrp="1"/>
          </p:cNvSpPr>
          <p:nvPr>
            <p:ph idx="1"/>
          </p:nvPr>
        </p:nvSpPr>
        <p:spPr>
          <a:xfrm>
            <a:off x="471549" y="1249679"/>
            <a:ext cx="4359531" cy="4705643"/>
          </a:xfrm>
        </p:spPr>
        <p:txBody>
          <a:bodyPr>
            <a:normAutofit fontScale="55000" lnSpcReduction="20000"/>
          </a:bodyPr>
          <a:lstStyle/>
          <a:p>
            <a:pPr marL="0" indent="0">
              <a:buNone/>
            </a:pPr>
            <a:r>
              <a:rPr lang="en-US" b="1" dirty="0"/>
              <a:t>Validation Steps</a:t>
            </a:r>
          </a:p>
          <a:p>
            <a:pPr>
              <a:spcBef>
                <a:spcPts val="1200"/>
              </a:spcBef>
            </a:pPr>
            <a:r>
              <a:rPr lang="en-US" dirty="0"/>
              <a:t>Run radiometric + instrument performance model using as-built airborne instrument parameters and range of atmospheric parameters </a:t>
            </a:r>
          </a:p>
          <a:p>
            <a:pPr>
              <a:spcBef>
                <a:spcPts val="1200"/>
              </a:spcBef>
            </a:pPr>
            <a:r>
              <a:rPr lang="en-US" dirty="0"/>
              <a:t>Acquire data with airborne instrument and analyze precision performance</a:t>
            </a:r>
          </a:p>
          <a:p>
            <a:pPr>
              <a:spcBef>
                <a:spcPts val="1200"/>
              </a:spcBef>
            </a:pPr>
            <a:r>
              <a:rPr lang="en-US" dirty="0"/>
              <a:t>Demonstrate how the model and performance correlate </a:t>
            </a:r>
            <a:r>
              <a:rPr lang="en-US" dirty="0">
                <a:sym typeface="Wingdings" panose="05000000000000000000" pitchFamily="2" charset="2"/>
              </a:rPr>
              <a:t> validate the model</a:t>
            </a:r>
          </a:p>
          <a:p>
            <a:pPr>
              <a:spcBef>
                <a:spcPts val="1200"/>
              </a:spcBef>
            </a:pPr>
            <a:r>
              <a:rPr lang="en-US" dirty="0">
                <a:sym typeface="Wingdings" panose="05000000000000000000" pitchFamily="2" charset="2"/>
              </a:rPr>
              <a:t>Finally, scale all appropriate parameters in the validated model from aircraft demonstrator instrument/radiometry parameters to space-based instrument/radiometry parameters.</a:t>
            </a:r>
          </a:p>
          <a:p>
            <a:pPr>
              <a:spcBef>
                <a:spcPts val="1200"/>
              </a:spcBef>
            </a:pPr>
            <a:endParaRPr lang="en-US" dirty="0">
              <a:sym typeface="Wingdings" panose="05000000000000000000" pitchFamily="2" charset="2"/>
            </a:endParaRPr>
          </a:p>
          <a:p>
            <a:pPr marL="0" indent="0">
              <a:spcBef>
                <a:spcPts val="1200"/>
              </a:spcBef>
              <a:buNone/>
            </a:pPr>
            <a:r>
              <a:rPr lang="en-US" b="1" dirty="0">
                <a:sym typeface="Wingdings" panose="05000000000000000000" pitchFamily="2" charset="2"/>
              </a:rPr>
              <a:t>Aerosol input</a:t>
            </a:r>
          </a:p>
          <a:p>
            <a:pPr>
              <a:spcBef>
                <a:spcPts val="600"/>
              </a:spcBef>
            </a:pPr>
            <a:r>
              <a:rPr lang="en-US" dirty="0"/>
              <a:t>A 50/50 mix of background/enhanced aerosol log-normal mode distributions from SWA used in the model</a:t>
            </a:r>
          </a:p>
          <a:p>
            <a:pPr>
              <a:spcBef>
                <a:spcPts val="600"/>
              </a:spcBef>
            </a:pPr>
            <a:r>
              <a:rPr lang="en-US" dirty="0">
                <a:sym typeface="Wingdings" panose="05000000000000000000" pitchFamily="2" charset="2"/>
              </a:rPr>
              <a:t>Results shown for 10</a:t>
            </a:r>
            <a:r>
              <a:rPr lang="en-US" baseline="30000" dirty="0">
                <a:sym typeface="Wingdings" panose="05000000000000000000" pitchFamily="2" charset="2"/>
              </a:rPr>
              <a:t>th</a:t>
            </a:r>
            <a:r>
              <a:rPr lang="en-US" dirty="0">
                <a:sym typeface="Wingdings" panose="05000000000000000000" pitchFamily="2" charset="2"/>
              </a:rPr>
              <a:t>, 50</a:t>
            </a:r>
            <a:r>
              <a:rPr lang="en-US" baseline="30000" dirty="0">
                <a:sym typeface="Wingdings" panose="05000000000000000000" pitchFamily="2" charset="2"/>
              </a:rPr>
              <a:t>th</a:t>
            </a:r>
            <a:r>
              <a:rPr lang="en-US" dirty="0">
                <a:sym typeface="Wingdings" panose="05000000000000000000" pitchFamily="2" charset="2"/>
              </a:rPr>
              <a:t>, and 90</a:t>
            </a:r>
            <a:r>
              <a:rPr lang="en-US" baseline="30000" dirty="0">
                <a:sym typeface="Wingdings" panose="05000000000000000000" pitchFamily="2" charset="2"/>
              </a:rPr>
              <a:t>th</a:t>
            </a:r>
            <a:r>
              <a:rPr lang="en-US" dirty="0">
                <a:sym typeface="Wingdings" panose="05000000000000000000" pitchFamily="2" charset="2"/>
              </a:rPr>
              <a:t> percentile on the total distribution of returns.</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17</a:t>
            </a:fld>
            <a:endParaRPr lang="en-US"/>
          </a:p>
        </p:txBody>
      </p:sp>
      <p:sp>
        <p:nvSpPr>
          <p:cNvPr id="6" name="TextBox 5"/>
          <p:cNvSpPr txBox="1"/>
          <p:nvPr/>
        </p:nvSpPr>
        <p:spPr>
          <a:xfrm>
            <a:off x="6774613" y="3251596"/>
            <a:ext cx="1345240" cy="1615827"/>
          </a:xfrm>
          <a:prstGeom prst="rect">
            <a:avLst/>
          </a:prstGeom>
          <a:noFill/>
        </p:spPr>
        <p:txBody>
          <a:bodyPr wrap="none" rtlCol="0">
            <a:spAutoFit/>
          </a:bodyPr>
          <a:lstStyle/>
          <a:p>
            <a:r>
              <a:rPr lang="en-US" sz="900" dirty="0" err="1">
                <a:solidFill>
                  <a:schemeClr val="bg2">
                    <a:lumMod val="10000"/>
                  </a:schemeClr>
                </a:solidFill>
              </a:rPr>
              <a:t>GrOAWL</a:t>
            </a:r>
            <a:r>
              <a:rPr lang="en-US" sz="900" dirty="0">
                <a:solidFill>
                  <a:schemeClr val="bg2">
                    <a:lumMod val="10000"/>
                  </a:schemeClr>
                </a:solidFill>
              </a:rPr>
              <a:t> Parameters</a:t>
            </a:r>
            <a:br>
              <a:rPr lang="en-US" sz="900" dirty="0">
                <a:solidFill>
                  <a:schemeClr val="bg2">
                    <a:lumMod val="10000"/>
                  </a:schemeClr>
                </a:solidFill>
              </a:rPr>
            </a:br>
            <a:r>
              <a:rPr lang="en-US" sz="900" dirty="0">
                <a:solidFill>
                  <a:schemeClr val="bg2">
                    <a:lumMod val="10000"/>
                  </a:schemeClr>
                </a:solidFill>
              </a:rPr>
              <a:t>532 PE: 1.5 </a:t>
            </a:r>
            <a:r>
              <a:rPr lang="en-US" sz="900" dirty="0" err="1">
                <a:solidFill>
                  <a:schemeClr val="bg2">
                    <a:lumMod val="10000"/>
                  </a:schemeClr>
                </a:solidFill>
              </a:rPr>
              <a:t>mJ</a:t>
            </a:r>
            <a:endParaRPr lang="en-US" sz="900" dirty="0">
              <a:solidFill>
                <a:schemeClr val="bg2">
                  <a:lumMod val="10000"/>
                </a:schemeClr>
              </a:solidFill>
            </a:endParaRPr>
          </a:p>
          <a:p>
            <a:r>
              <a:rPr lang="en-US" sz="900" dirty="0">
                <a:solidFill>
                  <a:schemeClr val="bg2">
                    <a:lumMod val="10000"/>
                  </a:schemeClr>
                </a:solidFill>
              </a:rPr>
              <a:t>532 PRF: 200 Hz</a:t>
            </a:r>
          </a:p>
          <a:p>
            <a:r>
              <a:rPr lang="en-US" sz="900" dirty="0">
                <a:solidFill>
                  <a:schemeClr val="bg2">
                    <a:lumMod val="10000"/>
                  </a:schemeClr>
                </a:solidFill>
              </a:rPr>
              <a:t>532 BW:  30 MHz</a:t>
            </a:r>
          </a:p>
          <a:p>
            <a:r>
              <a:rPr lang="en-US" sz="900" dirty="0">
                <a:solidFill>
                  <a:schemeClr val="bg2">
                    <a:lumMod val="10000"/>
                  </a:schemeClr>
                </a:solidFill>
              </a:rPr>
              <a:t>532 </a:t>
            </a:r>
            <a:r>
              <a:rPr lang="en-US" sz="900" dirty="0" err="1">
                <a:solidFill>
                  <a:schemeClr val="bg2">
                    <a:lumMod val="10000"/>
                  </a:schemeClr>
                </a:solidFill>
              </a:rPr>
              <a:t>det</a:t>
            </a:r>
            <a:r>
              <a:rPr lang="en-US" sz="900" dirty="0">
                <a:solidFill>
                  <a:schemeClr val="bg2">
                    <a:lumMod val="10000"/>
                  </a:schemeClr>
                </a:solidFill>
              </a:rPr>
              <a:t>: MPPC</a:t>
            </a:r>
          </a:p>
          <a:p>
            <a:r>
              <a:rPr lang="en-US" sz="900" dirty="0">
                <a:solidFill>
                  <a:schemeClr val="bg2">
                    <a:lumMod val="10000"/>
                  </a:schemeClr>
                </a:solidFill>
              </a:rPr>
              <a:t>532 </a:t>
            </a:r>
            <a:r>
              <a:rPr lang="en-US" sz="900" dirty="0" err="1">
                <a:solidFill>
                  <a:schemeClr val="bg2">
                    <a:lumMod val="10000"/>
                  </a:schemeClr>
                </a:solidFill>
              </a:rPr>
              <a:t>det</a:t>
            </a:r>
            <a:r>
              <a:rPr lang="en-US" sz="900" dirty="0">
                <a:solidFill>
                  <a:schemeClr val="bg2">
                    <a:lumMod val="10000"/>
                  </a:schemeClr>
                </a:solidFill>
              </a:rPr>
              <a:t> QE: 0.32</a:t>
            </a:r>
          </a:p>
          <a:p>
            <a:r>
              <a:rPr lang="en-US" sz="900" dirty="0">
                <a:solidFill>
                  <a:schemeClr val="bg2">
                    <a:lumMod val="10000"/>
                  </a:schemeClr>
                </a:solidFill>
              </a:rPr>
              <a:t>OPD: 0.90 m</a:t>
            </a:r>
          </a:p>
          <a:p>
            <a:r>
              <a:rPr lang="en-US" sz="900" dirty="0">
                <a:solidFill>
                  <a:schemeClr val="bg2">
                    <a:lumMod val="10000"/>
                  </a:schemeClr>
                </a:solidFill>
              </a:rPr>
              <a:t>Night data: no</a:t>
            </a:r>
          </a:p>
          <a:p>
            <a:r>
              <a:rPr lang="en-US" sz="900" dirty="0">
                <a:solidFill>
                  <a:schemeClr val="bg2">
                    <a:lumMod val="10000"/>
                  </a:schemeClr>
                </a:solidFill>
              </a:rPr>
              <a:t>Look Angle: -45.0 deg.</a:t>
            </a:r>
          </a:p>
          <a:p>
            <a:r>
              <a:rPr lang="en-US" sz="900" dirty="0">
                <a:solidFill>
                  <a:schemeClr val="bg2">
                    <a:lumMod val="10000"/>
                  </a:schemeClr>
                </a:solidFill>
              </a:rPr>
              <a:t>Vert. </a:t>
            </a:r>
            <a:r>
              <a:rPr lang="en-US" sz="900" dirty="0" err="1">
                <a:solidFill>
                  <a:schemeClr val="bg2">
                    <a:lumMod val="10000"/>
                  </a:schemeClr>
                </a:solidFill>
              </a:rPr>
              <a:t>avg</a:t>
            </a:r>
            <a:r>
              <a:rPr lang="en-US" sz="900" dirty="0">
                <a:solidFill>
                  <a:schemeClr val="bg2">
                    <a:lumMod val="10000"/>
                  </a:schemeClr>
                </a:solidFill>
              </a:rPr>
              <a:t>: 0.121 km</a:t>
            </a:r>
          </a:p>
          <a:p>
            <a:r>
              <a:rPr lang="en-US" sz="900" dirty="0">
                <a:solidFill>
                  <a:schemeClr val="bg2">
                    <a:lumMod val="10000"/>
                  </a:schemeClr>
                </a:solidFill>
              </a:rPr>
              <a:t>Avg. time: 10.0 s</a:t>
            </a:r>
          </a:p>
        </p:txBody>
      </p:sp>
      <p:cxnSp>
        <p:nvCxnSpPr>
          <p:cNvPr id="8" name="Straight Arrow Connector 7"/>
          <p:cNvCxnSpPr/>
          <p:nvPr/>
        </p:nvCxnSpPr>
        <p:spPr>
          <a:xfrm>
            <a:off x="4243754" y="1840622"/>
            <a:ext cx="1539631" cy="76250"/>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4243754" y="2547815"/>
            <a:ext cx="1922584" cy="336062"/>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4572000" y="3608949"/>
            <a:ext cx="1930400" cy="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5243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4" y="281140"/>
            <a:ext cx="7592921" cy="851187"/>
          </a:xfrm>
        </p:spPr>
        <p:txBody>
          <a:bodyPr/>
          <a:lstStyle/>
          <a:p>
            <a:r>
              <a:rPr lang="en-US" dirty="0"/>
              <a:t>Myths, Rumors, and Whispers</a:t>
            </a:r>
          </a:p>
        </p:txBody>
      </p:sp>
      <p:sp>
        <p:nvSpPr>
          <p:cNvPr id="3" name="Content Placeholder 2"/>
          <p:cNvSpPr>
            <a:spLocks noGrp="1"/>
          </p:cNvSpPr>
          <p:nvPr>
            <p:ph idx="1"/>
          </p:nvPr>
        </p:nvSpPr>
        <p:spPr>
          <a:xfrm>
            <a:off x="457635" y="1426731"/>
            <a:ext cx="7445755" cy="4977052"/>
          </a:xfrm>
        </p:spPr>
        <p:txBody>
          <a:bodyPr>
            <a:normAutofit fontScale="55000" lnSpcReduction="20000"/>
          </a:bodyPr>
          <a:lstStyle/>
          <a:p>
            <a:r>
              <a:rPr lang="en-US" b="1" dirty="0"/>
              <a:t>Myth</a:t>
            </a:r>
            <a:r>
              <a:rPr lang="en-US" dirty="0"/>
              <a:t>:  GrOAWL requires minutes of integration time to get a retrieval.  </a:t>
            </a:r>
          </a:p>
          <a:p>
            <a:r>
              <a:rPr lang="en-US" b="1" dirty="0"/>
              <a:t>Fact</a:t>
            </a:r>
            <a:r>
              <a:rPr lang="en-US" dirty="0"/>
              <a:t>:  </a:t>
            </a:r>
            <a:r>
              <a:rPr lang="en-US" dirty="0" err="1"/>
              <a:t>GrOAWL</a:t>
            </a:r>
            <a:r>
              <a:rPr lang="en-US" dirty="0"/>
              <a:t> retrievals are performed on 1-20s time scales, depending on aerosol loading and desired precision.  We’ve used 10 s most of the time for airborne tests.</a:t>
            </a:r>
          </a:p>
          <a:p>
            <a:pPr marL="0" indent="0">
              <a:buNone/>
            </a:pPr>
            <a:endParaRPr lang="en-US" dirty="0"/>
          </a:p>
          <a:p>
            <a:r>
              <a:rPr lang="en-US" b="1" dirty="0"/>
              <a:t>Myth</a:t>
            </a:r>
            <a:r>
              <a:rPr lang="en-US" dirty="0"/>
              <a:t>:  GrOAWL results don’t scale to ATHENA operation</a:t>
            </a:r>
          </a:p>
          <a:p>
            <a:r>
              <a:rPr lang="en-US" b="1" dirty="0"/>
              <a:t>Fact</a:t>
            </a:r>
            <a:r>
              <a:rPr lang="en-US" dirty="0"/>
              <a:t>:  The validated GrOAWL radiometric model is used to scale the performance </a:t>
            </a:r>
            <a:r>
              <a:rPr lang="en-US" dirty="0">
                <a:sym typeface="Wingdings" panose="05000000000000000000" pitchFamily="2" charset="2"/>
              </a:rPr>
              <a:t> predicting required operation to meet ATHENA science objectives. ATHENA proposal modeling done with conservative background aerosol mode only.</a:t>
            </a:r>
          </a:p>
          <a:p>
            <a:endParaRPr lang="en-US" dirty="0">
              <a:sym typeface="Wingdings" panose="05000000000000000000" pitchFamily="2" charset="2"/>
            </a:endParaRPr>
          </a:p>
          <a:p>
            <a:r>
              <a:rPr lang="en-US" b="1" dirty="0">
                <a:highlight>
                  <a:srgbClr val="FFFF00"/>
                </a:highlight>
                <a:sym typeface="Wingdings" panose="05000000000000000000" pitchFamily="2" charset="2"/>
              </a:rPr>
              <a:t>Myth</a:t>
            </a:r>
            <a:r>
              <a:rPr lang="en-US" dirty="0">
                <a:highlight>
                  <a:srgbClr val="FFFF00"/>
                </a:highlight>
                <a:sym typeface="Wingdings" panose="05000000000000000000" pitchFamily="2" charset="2"/>
              </a:rPr>
              <a:t>:  GrOAWL/ATHENA can’t measure winds with background light</a:t>
            </a:r>
          </a:p>
          <a:p>
            <a:r>
              <a:rPr lang="en-US" b="1" dirty="0">
                <a:highlight>
                  <a:srgbClr val="FFFF00"/>
                </a:highlight>
                <a:sym typeface="Wingdings" panose="05000000000000000000" pitchFamily="2" charset="2"/>
              </a:rPr>
              <a:t>Fact</a:t>
            </a:r>
            <a:r>
              <a:rPr lang="en-US" dirty="0">
                <a:highlight>
                  <a:srgbClr val="FFFF00"/>
                </a:highlight>
                <a:sym typeface="Wingdings" panose="05000000000000000000" pitchFamily="2" charset="2"/>
              </a:rPr>
              <a:t>:  </a:t>
            </a:r>
            <a:r>
              <a:rPr lang="en-US" dirty="0" err="1">
                <a:highlight>
                  <a:srgbClr val="FFFF00"/>
                </a:highlight>
                <a:sym typeface="Wingdings" panose="05000000000000000000" pitchFamily="2" charset="2"/>
              </a:rPr>
              <a:t>GrOAWL</a:t>
            </a:r>
            <a:r>
              <a:rPr lang="en-US" dirty="0">
                <a:highlight>
                  <a:srgbClr val="FFFF00"/>
                </a:highlight>
                <a:sym typeface="Wingdings" panose="05000000000000000000" pitchFamily="2" charset="2"/>
              </a:rPr>
              <a:t> can operate even with more background than </a:t>
            </a:r>
            <a:r>
              <a:rPr lang="en-US" dirty="0" err="1">
                <a:highlight>
                  <a:srgbClr val="FFFF00"/>
                </a:highlight>
                <a:sym typeface="Wingdings" panose="05000000000000000000" pitchFamily="2" charset="2"/>
              </a:rPr>
              <a:t>lidar</a:t>
            </a:r>
            <a:r>
              <a:rPr lang="en-US" dirty="0">
                <a:highlight>
                  <a:srgbClr val="FFFF00"/>
                </a:highlight>
                <a:sym typeface="Wingdings" panose="05000000000000000000" pitchFamily="2" charset="2"/>
              </a:rPr>
              <a:t> photons.  CALIPSO-demonstrated etalon provides even more background filtering for ATHENA.  Coverage </a:t>
            </a:r>
            <a:r>
              <a:rPr lang="en-US" i="1" dirty="0">
                <a:highlight>
                  <a:srgbClr val="FFFF00"/>
                </a:highlight>
                <a:sym typeface="Wingdings" panose="05000000000000000000" pitchFamily="2" charset="2"/>
              </a:rPr>
              <a:t>is </a:t>
            </a:r>
            <a:r>
              <a:rPr lang="en-US" dirty="0">
                <a:highlight>
                  <a:srgbClr val="FFFF00"/>
                </a:highlight>
                <a:sym typeface="Wingdings" panose="05000000000000000000" pitchFamily="2" charset="2"/>
              </a:rPr>
              <a:t>better at night, but all data to date has been daytime.</a:t>
            </a:r>
          </a:p>
          <a:p>
            <a:endParaRPr lang="en-US" dirty="0"/>
          </a:p>
          <a:p>
            <a:r>
              <a:rPr lang="en-US" b="1" dirty="0"/>
              <a:t>Myth</a:t>
            </a:r>
            <a:r>
              <a:rPr lang="en-US" dirty="0"/>
              <a:t>:  GrOAWL/ATHENA-OAWL aren’t </a:t>
            </a:r>
            <a:r>
              <a:rPr lang="en-US" dirty="0" err="1"/>
              <a:t>eyesafe</a:t>
            </a:r>
            <a:endParaRPr lang="en-US" dirty="0"/>
          </a:p>
          <a:p>
            <a:r>
              <a:rPr lang="en-US" b="1" dirty="0"/>
              <a:t>Fact</a:t>
            </a:r>
            <a:r>
              <a:rPr lang="en-US" dirty="0"/>
              <a:t>:  GrOAWL has variable/controllable attenuation of 532 nm so that it will always be </a:t>
            </a:r>
            <a:r>
              <a:rPr lang="en-US" dirty="0" err="1"/>
              <a:t>eyesafe</a:t>
            </a:r>
            <a:r>
              <a:rPr lang="en-US" dirty="0"/>
              <a:t>  at the surface and/or at altitude based on operations – higher altitude allows for more output power.  Space-borne-OAWL designs are more </a:t>
            </a:r>
            <a:r>
              <a:rPr lang="en-US" dirty="0" err="1"/>
              <a:t>eyesafe</a:t>
            </a:r>
            <a:r>
              <a:rPr lang="en-US" dirty="0"/>
              <a:t> than CALIPSO.  </a:t>
            </a:r>
          </a:p>
          <a:p>
            <a:endParaRPr lang="en-US" dirty="0"/>
          </a:p>
          <a:p>
            <a:r>
              <a:rPr lang="en-US" b="1" dirty="0"/>
              <a:t>Myth</a:t>
            </a:r>
            <a:r>
              <a:rPr lang="en-US" dirty="0"/>
              <a:t>:  OAWL efforts have received “too much” recent NASA funding</a:t>
            </a:r>
          </a:p>
          <a:p>
            <a:r>
              <a:rPr lang="en-US" b="1" dirty="0"/>
              <a:t>Fact</a:t>
            </a:r>
            <a:r>
              <a:rPr lang="en-US" dirty="0"/>
              <a:t>:  Ball works with NASA and NOAA as part of a </a:t>
            </a:r>
            <a:r>
              <a:rPr lang="en-US" i="1" dirty="0"/>
              <a:t>public-private partnership </a:t>
            </a:r>
            <a:r>
              <a:rPr lang="en-US" dirty="0"/>
              <a:t>to develop high TRL wind lidar technology to address the nation’s weather needs.  Ball has received no profit on ESTO funding and has also made significant internal investment.  NASA owns all equipment developed on ESTO grants.</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18</a:t>
            </a:fld>
            <a:endParaRPr lang="en-US"/>
          </a:p>
        </p:txBody>
      </p:sp>
      <p:sp>
        <p:nvSpPr>
          <p:cNvPr id="6" name="AutoShape 2" descr="Image result for rumors fleetwood ma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4" descr="http://4.bp.blogspot.com/-ppkWFrpvtvc/TsA1VSGAAlI/AAAAAAAAArE/COBAMpVkyxw/s1600/tootsieowl.jpg"/>
          <p:cNvPicPr>
            <a:picLocks noChangeAspect="1" noChangeArrowheads="1"/>
          </p:cNvPicPr>
          <p:nvPr/>
        </p:nvPicPr>
        <p:blipFill rotWithShape="1">
          <a:blip r:embed="rId2">
            <a:extLst>
              <a:ext uri="{28A0092B-C50C-407E-A947-70E740481C1C}">
                <a14:useLocalDpi xmlns:a14="http://schemas.microsoft.com/office/drawing/2010/main" val="0"/>
              </a:ext>
            </a:extLst>
          </a:blip>
          <a:srcRect l="39330" b="30921"/>
          <a:stretch/>
        </p:blipFill>
        <p:spPr bwMode="auto">
          <a:xfrm>
            <a:off x="7495956" y="110036"/>
            <a:ext cx="1519597" cy="130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650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470" y="140463"/>
            <a:ext cx="8463736" cy="851187"/>
          </a:xfrm>
        </p:spPr>
        <p:txBody>
          <a:bodyPr>
            <a:normAutofit fontScale="90000"/>
          </a:bodyPr>
          <a:lstStyle/>
          <a:p>
            <a:r>
              <a:rPr lang="en-US" dirty="0"/>
              <a:t>ATHENA Background filtering based on CALIPSO</a:t>
            </a:r>
          </a:p>
        </p:txBody>
      </p:sp>
      <p:sp>
        <p:nvSpPr>
          <p:cNvPr id="3" name="Content Placeholder 2"/>
          <p:cNvSpPr>
            <a:spLocks noGrp="1"/>
          </p:cNvSpPr>
          <p:nvPr>
            <p:ph idx="1"/>
          </p:nvPr>
        </p:nvSpPr>
        <p:spPr>
          <a:xfrm>
            <a:off x="381436" y="991651"/>
            <a:ext cx="8442524" cy="2052168"/>
          </a:xfrm>
        </p:spPr>
        <p:txBody>
          <a:bodyPr>
            <a:normAutofit fontScale="62500" lnSpcReduction="20000"/>
          </a:bodyPr>
          <a:lstStyle/>
          <a:p>
            <a:r>
              <a:rPr lang="en-US" dirty="0"/>
              <a:t>Including CALIPSO’s TRL9 etalon on ATHENA </a:t>
            </a:r>
          </a:p>
          <a:p>
            <a:pPr lvl="1"/>
            <a:r>
              <a:rPr lang="en-US" dirty="0"/>
              <a:t>provides significantly more background light filtering:  ~12x more background light suppression</a:t>
            </a:r>
          </a:p>
          <a:p>
            <a:pPr lvl="1"/>
            <a:r>
              <a:rPr lang="en-US" dirty="0"/>
              <a:t>Only ~8% (0.08) additional narrow-band laser light suppression (aerosol/molecular dependent)</a:t>
            </a:r>
          </a:p>
          <a:p>
            <a:pPr lvl="1"/>
            <a:r>
              <a:rPr lang="en-US" dirty="0"/>
              <a:t>Improved SNR</a:t>
            </a:r>
          </a:p>
          <a:p>
            <a:r>
              <a:rPr lang="en-US" dirty="0"/>
              <a:t>Adding a CALIPSO etalon to </a:t>
            </a:r>
            <a:r>
              <a:rPr lang="en-US" dirty="0" err="1"/>
              <a:t>GrOAWL</a:t>
            </a:r>
            <a:r>
              <a:rPr lang="en-US" dirty="0"/>
              <a:t>:</a:t>
            </a:r>
          </a:p>
          <a:p>
            <a:pPr lvl="1"/>
            <a:r>
              <a:rPr lang="en-US" dirty="0"/>
              <a:t>Improved precision for same accumulation time</a:t>
            </a:r>
          </a:p>
          <a:p>
            <a:pPr lvl="1"/>
            <a:r>
              <a:rPr lang="en-US" dirty="0"/>
              <a:t>Or shorter accumulation times, same precision</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19</a:t>
            </a:fld>
            <a:endParaRPr lang="en-US"/>
          </a:p>
        </p:txBody>
      </p:sp>
      <p:grpSp>
        <p:nvGrpSpPr>
          <p:cNvPr id="22644" name="Group 22643"/>
          <p:cNvGrpSpPr/>
          <p:nvPr/>
        </p:nvGrpSpPr>
        <p:grpSpPr>
          <a:xfrm>
            <a:off x="310470" y="2777118"/>
            <a:ext cx="8297334" cy="3313102"/>
            <a:chOff x="310470" y="3043818"/>
            <a:chExt cx="8297334" cy="3313102"/>
          </a:xfrm>
        </p:grpSpPr>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470" y="3043818"/>
              <a:ext cx="4358362" cy="331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660" name="Picture 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179" y="3204145"/>
              <a:ext cx="3476625"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630" name="TextBox 22629"/>
            <p:cNvSpPr txBox="1"/>
            <p:nvPr/>
          </p:nvSpPr>
          <p:spPr>
            <a:xfrm>
              <a:off x="4253845" y="3847137"/>
              <a:ext cx="1003800" cy="830997"/>
            </a:xfrm>
            <a:prstGeom prst="rect">
              <a:avLst/>
            </a:prstGeom>
            <a:noFill/>
          </p:spPr>
          <p:txBody>
            <a:bodyPr wrap="none" rtlCol="0">
              <a:spAutoFit/>
            </a:bodyPr>
            <a:lstStyle/>
            <a:p>
              <a:pPr algn="ctr"/>
              <a:r>
                <a:rPr lang="en-US" sz="1200" dirty="0" err="1">
                  <a:solidFill>
                    <a:schemeClr val="bg2">
                      <a:lumMod val="25000"/>
                    </a:schemeClr>
                  </a:solidFill>
                </a:rPr>
                <a:t>GrOAWL</a:t>
              </a:r>
              <a:endParaRPr lang="en-US" sz="1200" dirty="0">
                <a:solidFill>
                  <a:schemeClr val="bg2">
                    <a:lumMod val="25000"/>
                  </a:schemeClr>
                </a:solidFill>
              </a:endParaRPr>
            </a:p>
            <a:p>
              <a:pPr algn="ctr"/>
              <a:r>
                <a:rPr lang="en-US" sz="1200" dirty="0">
                  <a:solidFill>
                    <a:schemeClr val="bg2">
                      <a:lumMod val="25000"/>
                    </a:schemeClr>
                  </a:solidFill>
                </a:rPr>
                <a:t>COTS</a:t>
              </a:r>
              <a:br>
                <a:rPr lang="en-US" sz="1200" dirty="0">
                  <a:solidFill>
                    <a:schemeClr val="bg2">
                      <a:lumMod val="25000"/>
                    </a:schemeClr>
                  </a:solidFill>
                </a:rPr>
              </a:br>
              <a:r>
                <a:rPr lang="en-US" sz="1200" dirty="0">
                  <a:solidFill>
                    <a:schemeClr val="bg2">
                      <a:lumMod val="25000"/>
                    </a:schemeClr>
                  </a:solidFill>
                </a:rPr>
                <a:t>Interference</a:t>
              </a:r>
              <a:br>
                <a:rPr lang="en-US" sz="1200" dirty="0">
                  <a:solidFill>
                    <a:schemeClr val="bg2">
                      <a:lumMod val="25000"/>
                    </a:schemeClr>
                  </a:solidFill>
                </a:rPr>
              </a:br>
              <a:r>
                <a:rPr lang="en-US" sz="1200" dirty="0">
                  <a:solidFill>
                    <a:schemeClr val="bg2">
                      <a:lumMod val="25000"/>
                    </a:schemeClr>
                  </a:solidFill>
                </a:rPr>
                <a:t>filter </a:t>
              </a:r>
            </a:p>
          </p:txBody>
        </p:sp>
        <p:sp>
          <p:nvSpPr>
            <p:cNvPr id="137" name="TextBox 136"/>
            <p:cNvSpPr txBox="1"/>
            <p:nvPr/>
          </p:nvSpPr>
          <p:spPr>
            <a:xfrm>
              <a:off x="4331096" y="5095515"/>
              <a:ext cx="849301" cy="830997"/>
            </a:xfrm>
            <a:prstGeom prst="rect">
              <a:avLst/>
            </a:prstGeom>
            <a:noFill/>
          </p:spPr>
          <p:txBody>
            <a:bodyPr wrap="none" rtlCol="0">
              <a:spAutoFit/>
            </a:bodyPr>
            <a:lstStyle/>
            <a:p>
              <a:pPr algn="ctr"/>
              <a:r>
                <a:rPr lang="en-US" sz="1200" dirty="0">
                  <a:solidFill>
                    <a:schemeClr val="bg2">
                      <a:lumMod val="25000"/>
                    </a:schemeClr>
                  </a:solidFill>
                </a:rPr>
                <a:t>CALIPSO </a:t>
              </a:r>
            </a:p>
            <a:p>
              <a:pPr algn="ctr"/>
              <a:r>
                <a:rPr lang="en-US" sz="1200" dirty="0">
                  <a:solidFill>
                    <a:schemeClr val="bg2">
                      <a:lumMod val="25000"/>
                    </a:schemeClr>
                  </a:solidFill>
                </a:rPr>
                <a:t>&amp; ATHENA</a:t>
              </a:r>
            </a:p>
            <a:p>
              <a:pPr algn="ctr"/>
              <a:r>
                <a:rPr lang="en-US" sz="1200" dirty="0">
                  <a:solidFill>
                    <a:schemeClr val="bg2">
                      <a:lumMod val="25000"/>
                    </a:schemeClr>
                  </a:solidFill>
                </a:rPr>
                <a:t>Etalon</a:t>
              </a:r>
              <a:br>
                <a:rPr lang="en-US" sz="1200" dirty="0">
                  <a:solidFill>
                    <a:schemeClr val="bg2">
                      <a:lumMod val="25000"/>
                    </a:schemeClr>
                  </a:solidFill>
                </a:rPr>
              </a:br>
              <a:r>
                <a:rPr lang="en-US" sz="1200" dirty="0">
                  <a:solidFill>
                    <a:schemeClr val="bg2">
                      <a:lumMod val="25000"/>
                    </a:schemeClr>
                  </a:solidFill>
                </a:rPr>
                <a:t>TRL9</a:t>
              </a:r>
            </a:p>
          </p:txBody>
        </p:sp>
        <p:cxnSp>
          <p:nvCxnSpPr>
            <p:cNvPr id="22632" name="Straight Arrow Connector 22631"/>
            <p:cNvCxnSpPr>
              <a:stCxn id="22630" idx="3"/>
            </p:cNvCxnSpPr>
            <p:nvPr/>
          </p:nvCxnSpPr>
          <p:spPr>
            <a:xfrm flipV="1">
              <a:off x="5257645" y="4170303"/>
              <a:ext cx="712473" cy="923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a:stCxn id="22630" idx="1"/>
            </p:cNvCxnSpPr>
            <p:nvPr/>
          </p:nvCxnSpPr>
          <p:spPr>
            <a:xfrm flipH="1">
              <a:off x="2906879" y="4262636"/>
              <a:ext cx="1346966" cy="1346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stCxn id="137" idx="1"/>
            </p:cNvCxnSpPr>
            <p:nvPr/>
          </p:nvCxnSpPr>
          <p:spPr>
            <a:xfrm flipH="1" flipV="1">
              <a:off x="2644145" y="5234020"/>
              <a:ext cx="1686951" cy="2769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stCxn id="137" idx="3"/>
            </p:cNvCxnSpPr>
            <p:nvPr/>
          </p:nvCxnSpPr>
          <p:spPr>
            <a:xfrm>
              <a:off x="5180397" y="5511014"/>
              <a:ext cx="4431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99018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Objectives</a:t>
            </a:r>
          </a:p>
        </p:txBody>
      </p:sp>
      <p:sp>
        <p:nvSpPr>
          <p:cNvPr id="7" name="Content Placeholder 6"/>
          <p:cNvSpPr>
            <a:spLocks noGrp="1"/>
          </p:cNvSpPr>
          <p:nvPr>
            <p:ph idx="1"/>
          </p:nvPr>
        </p:nvSpPr>
        <p:spPr/>
        <p:txBody>
          <a:bodyPr/>
          <a:lstStyle/>
          <a:p>
            <a:r>
              <a:rPr lang="en-US" dirty="0"/>
              <a:t>Report on the AOVT effort, </a:t>
            </a:r>
            <a:r>
              <a:rPr lang="en-US" dirty="0" err="1"/>
              <a:t>GrOAWL</a:t>
            </a:r>
            <a:r>
              <a:rPr lang="en-US" dirty="0"/>
              <a:t> instrument, and flight testing.</a:t>
            </a:r>
          </a:p>
          <a:p>
            <a:r>
              <a:rPr lang="en-US" dirty="0"/>
              <a:t>Present recent analysis results of </a:t>
            </a:r>
            <a:r>
              <a:rPr lang="en-US" dirty="0" err="1"/>
              <a:t>GrOAWL</a:t>
            </a:r>
            <a:r>
              <a:rPr lang="en-US" dirty="0"/>
              <a:t> flight performance</a:t>
            </a:r>
          </a:p>
          <a:p>
            <a:r>
              <a:rPr lang="en-US" dirty="0"/>
              <a:t>Demonstrate scaling performance to space</a:t>
            </a:r>
          </a:p>
          <a:p>
            <a:r>
              <a:rPr lang="en-US" dirty="0"/>
              <a:t>Dispel myths, rumors, and address “whispers” about </a:t>
            </a:r>
            <a:r>
              <a:rPr lang="en-US" dirty="0" err="1"/>
              <a:t>GrOAWL</a:t>
            </a:r>
            <a:r>
              <a:rPr lang="en-US" dirty="0"/>
              <a:t> performance</a:t>
            </a:r>
          </a:p>
          <a:p>
            <a:r>
              <a:rPr lang="en-US" dirty="0"/>
              <a:t>Summarize OAWL component technology readiness</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2</a:t>
            </a:fld>
            <a:endParaRPr lang="en-US"/>
          </a:p>
        </p:txBody>
      </p:sp>
    </p:spTree>
    <p:extLst>
      <p:ext uri="{BB962C8B-B14F-4D97-AF65-F5344CB8AC3E}">
        <p14:creationId xmlns:p14="http://schemas.microsoft.com/office/powerpoint/2010/main" val="3716315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OAWL\data\images\10-May-2016_2000_20-532_LOS_WindSpeed_thresh.png"/>
          <p:cNvPicPr>
            <a:picLocks noChangeAspect="1" noChangeArrowheads="1"/>
          </p:cNvPicPr>
          <p:nvPr/>
        </p:nvPicPr>
        <p:blipFill rotWithShape="1">
          <a:blip r:embed="rId2">
            <a:extLst>
              <a:ext uri="{28A0092B-C50C-407E-A947-70E740481C1C}">
                <a14:useLocalDpi xmlns:a14="http://schemas.microsoft.com/office/drawing/2010/main" val="0"/>
              </a:ext>
            </a:extLst>
          </a:blip>
          <a:srcRect l="4546" t="50788" b="5611"/>
          <a:stretch/>
        </p:blipFill>
        <p:spPr bwMode="auto">
          <a:xfrm>
            <a:off x="225818" y="1456106"/>
            <a:ext cx="4516356" cy="244889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OAWL\data\images\10-May-2016_2000_20-355_LOS_WindSpeed_thresh.png"/>
          <p:cNvPicPr>
            <a:picLocks noChangeAspect="1" noChangeArrowheads="1"/>
          </p:cNvPicPr>
          <p:nvPr/>
        </p:nvPicPr>
        <p:blipFill rotWithShape="1">
          <a:blip r:embed="rId3">
            <a:extLst>
              <a:ext uri="{28A0092B-C50C-407E-A947-70E740481C1C}">
                <a14:useLocalDpi xmlns:a14="http://schemas.microsoft.com/office/drawing/2010/main" val="0"/>
              </a:ext>
            </a:extLst>
          </a:blip>
          <a:srcRect l="4624" t="50000" b="4963"/>
          <a:stretch/>
        </p:blipFill>
        <p:spPr bwMode="auto">
          <a:xfrm>
            <a:off x="225631" y="3872937"/>
            <a:ext cx="4512619" cy="25295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0470" y="140463"/>
            <a:ext cx="5216035" cy="625445"/>
          </a:xfrm>
        </p:spPr>
        <p:txBody>
          <a:bodyPr>
            <a:normAutofit fontScale="90000"/>
          </a:bodyPr>
          <a:lstStyle/>
          <a:p>
            <a:r>
              <a:rPr lang="en-US" dirty="0"/>
              <a:t>First flight, first (airborne) light</a:t>
            </a:r>
          </a:p>
        </p:txBody>
      </p:sp>
      <p:sp>
        <p:nvSpPr>
          <p:cNvPr id="3" name="Content Placeholder 2"/>
          <p:cNvSpPr>
            <a:spLocks noGrp="1"/>
          </p:cNvSpPr>
          <p:nvPr>
            <p:ph idx="1"/>
          </p:nvPr>
        </p:nvSpPr>
        <p:spPr>
          <a:xfrm>
            <a:off x="4684042" y="4766396"/>
            <a:ext cx="4211874" cy="1590524"/>
          </a:xfrm>
        </p:spPr>
        <p:txBody>
          <a:bodyPr>
            <a:normAutofit fontScale="55000" lnSpcReduction="20000"/>
          </a:bodyPr>
          <a:lstStyle/>
          <a:p>
            <a:pPr>
              <a:spcBef>
                <a:spcPts val="600"/>
              </a:spcBef>
            </a:pPr>
            <a:r>
              <a:rPr lang="en-US" dirty="0"/>
              <a:t>10 May 2016:  First flight (heater glitch) – flew 5-6km ASL</a:t>
            </a:r>
          </a:p>
          <a:p>
            <a:pPr>
              <a:spcBef>
                <a:spcPts val="600"/>
              </a:spcBef>
            </a:pPr>
            <a:r>
              <a:rPr lang="en-US" dirty="0"/>
              <a:t>Low altitude:  operated at 532 with only </a:t>
            </a:r>
            <a:r>
              <a:rPr lang="en-US" b="1" dirty="0"/>
              <a:t>200 µJ </a:t>
            </a:r>
            <a:r>
              <a:rPr lang="en-US" dirty="0"/>
              <a:t>(40 </a:t>
            </a:r>
            <a:r>
              <a:rPr lang="en-US" dirty="0" err="1"/>
              <a:t>mW</a:t>
            </a:r>
            <a:r>
              <a:rPr lang="en-US" dirty="0"/>
              <a:t>)</a:t>
            </a:r>
          </a:p>
          <a:p>
            <a:pPr>
              <a:spcBef>
                <a:spcPts val="600"/>
              </a:spcBef>
            </a:pPr>
            <a:r>
              <a:rPr lang="en-US" dirty="0"/>
              <a:t>More background photons than </a:t>
            </a:r>
            <a:r>
              <a:rPr lang="en-US" dirty="0" err="1"/>
              <a:t>lidar</a:t>
            </a:r>
            <a:r>
              <a:rPr lang="en-US" dirty="0"/>
              <a:t> photons </a:t>
            </a:r>
            <a:r>
              <a:rPr lang="en-US" dirty="0">
                <a:sym typeface="Wingdings" panose="05000000000000000000" pitchFamily="2" charset="2"/>
              </a:rPr>
              <a:t> yet </a:t>
            </a:r>
            <a:r>
              <a:rPr lang="en-US" dirty="0"/>
              <a:t>still retrieve winds</a:t>
            </a:r>
          </a:p>
          <a:p>
            <a:pPr>
              <a:spcBef>
                <a:spcPts val="600"/>
              </a:spcBef>
            </a:pPr>
            <a:r>
              <a:rPr lang="en-US" dirty="0"/>
              <a:t>355 channel winds also shown</a:t>
            </a:r>
          </a:p>
        </p:txBody>
      </p:sp>
      <p:sp>
        <p:nvSpPr>
          <p:cNvPr id="6" name="TextBox 5"/>
          <p:cNvSpPr txBox="1"/>
          <p:nvPr/>
        </p:nvSpPr>
        <p:spPr>
          <a:xfrm>
            <a:off x="646097" y="1464102"/>
            <a:ext cx="3090459" cy="345359"/>
          </a:xfrm>
          <a:prstGeom prst="rect">
            <a:avLst/>
          </a:prstGeom>
          <a:solidFill>
            <a:schemeClr val="bg1"/>
          </a:solidFill>
        </p:spPr>
        <p:txBody>
          <a:bodyPr wrap="none" rtlCol="0" anchor="ctr" anchorCtr="0">
            <a:spAutoFit/>
          </a:bodyPr>
          <a:lstStyle/>
          <a:p>
            <a:r>
              <a:rPr lang="en-US" sz="1600" b="1" dirty="0">
                <a:solidFill>
                  <a:schemeClr val="tx2">
                    <a:lumMod val="50000"/>
                  </a:schemeClr>
                </a:solidFill>
                <a:latin typeface="Arial Narrow" panose="020B0606020202030204" pitchFamily="34" charset="0"/>
              </a:rPr>
              <a:t>10 May 2017:  532 nm, 200 </a:t>
            </a:r>
            <a:r>
              <a:rPr lang="en-US" sz="1600" b="1" dirty="0">
                <a:solidFill>
                  <a:schemeClr val="tx2">
                    <a:lumMod val="50000"/>
                  </a:schemeClr>
                </a:solidFill>
                <a:latin typeface="Arial Narrow" panose="020B0606020202030204" pitchFamily="34" charset="0"/>
                <a:sym typeface="Symbol"/>
              </a:rPr>
              <a:t></a:t>
            </a:r>
            <a:r>
              <a:rPr lang="en-US" sz="1600" b="1" dirty="0">
                <a:solidFill>
                  <a:schemeClr val="tx2">
                    <a:lumMod val="50000"/>
                  </a:schemeClr>
                </a:solidFill>
                <a:latin typeface="Arial Narrow" panose="020B0606020202030204" pitchFamily="34" charset="0"/>
              </a:rPr>
              <a:t>J (40 </a:t>
            </a:r>
            <a:r>
              <a:rPr lang="en-US" sz="1600" b="1" dirty="0" err="1">
                <a:solidFill>
                  <a:schemeClr val="tx2">
                    <a:lumMod val="50000"/>
                  </a:schemeClr>
                </a:solidFill>
                <a:latin typeface="Arial Narrow" panose="020B0606020202030204" pitchFamily="34" charset="0"/>
              </a:rPr>
              <a:t>mW</a:t>
            </a:r>
            <a:r>
              <a:rPr lang="en-US" sz="1600" b="1" dirty="0">
                <a:solidFill>
                  <a:schemeClr val="tx2">
                    <a:lumMod val="50000"/>
                  </a:schemeClr>
                </a:solidFill>
                <a:latin typeface="Arial Narrow" panose="020B0606020202030204" pitchFamily="34" charset="0"/>
              </a:rPr>
              <a:t>)</a:t>
            </a:r>
          </a:p>
        </p:txBody>
      </p:sp>
      <p:sp>
        <p:nvSpPr>
          <p:cNvPr id="10" name="TextBox 9"/>
          <p:cNvSpPr txBox="1"/>
          <p:nvPr/>
        </p:nvSpPr>
        <p:spPr>
          <a:xfrm>
            <a:off x="695944" y="3925054"/>
            <a:ext cx="3041602" cy="338554"/>
          </a:xfrm>
          <a:prstGeom prst="rect">
            <a:avLst/>
          </a:prstGeom>
          <a:solidFill>
            <a:schemeClr val="bg1"/>
          </a:solidFill>
        </p:spPr>
        <p:txBody>
          <a:bodyPr wrap="none" rtlCol="0" anchor="ctr" anchorCtr="0">
            <a:spAutoFit/>
          </a:bodyPr>
          <a:lstStyle/>
          <a:p>
            <a:r>
              <a:rPr lang="en-US" sz="1600" b="1" dirty="0">
                <a:solidFill>
                  <a:schemeClr val="tx2">
                    <a:lumMod val="50000"/>
                  </a:schemeClr>
                </a:solidFill>
                <a:latin typeface="Arial Narrow" panose="020B0606020202030204" pitchFamily="34" charset="0"/>
              </a:rPr>
              <a:t>10 May 2017:  355 nm, 11 mJ (2.2 W)</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8" name="Slide Number Placeholder 7"/>
          <p:cNvSpPr>
            <a:spLocks noGrp="1"/>
          </p:cNvSpPr>
          <p:nvPr>
            <p:ph type="sldNum" sz="quarter" idx="12"/>
          </p:nvPr>
        </p:nvSpPr>
        <p:spPr/>
        <p:txBody>
          <a:bodyPr/>
          <a:lstStyle/>
          <a:p>
            <a:fld id="{292ABC7F-B9E9-0840-915A-8F394559AFCC}" type="slidenum">
              <a:rPr lang="en-US" smtClean="0"/>
              <a:t>20</a:t>
            </a:fld>
            <a:endParaRPr lang="en-US"/>
          </a:p>
        </p:txBody>
      </p:sp>
      <p:grpSp>
        <p:nvGrpSpPr>
          <p:cNvPr id="12" name="Group 11"/>
          <p:cNvGrpSpPr/>
          <p:nvPr/>
        </p:nvGrpSpPr>
        <p:grpSpPr>
          <a:xfrm>
            <a:off x="5526505" y="1301795"/>
            <a:ext cx="2662990" cy="3363990"/>
            <a:chOff x="5526505" y="492200"/>
            <a:chExt cx="2887495" cy="3700389"/>
          </a:xfrm>
        </p:grpSpPr>
        <p:pic>
          <p:nvPicPr>
            <p:cNvPr id="4104"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51942" r="7420"/>
            <a:stretch/>
          </p:blipFill>
          <p:spPr bwMode="auto">
            <a:xfrm>
              <a:off x="5526505" y="492200"/>
              <a:ext cx="2887495" cy="3700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a:off x="5983705" y="2903621"/>
              <a:ext cx="1243264" cy="0"/>
            </a:xfrm>
            <a:prstGeom prst="straightConnector1">
              <a:avLst/>
            </a:prstGeom>
            <a:ln w="57150">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9" name="Rectangle 8"/>
          <p:cNvSpPr/>
          <p:nvPr/>
        </p:nvSpPr>
        <p:spPr>
          <a:xfrm>
            <a:off x="703765" y="774084"/>
            <a:ext cx="7814618" cy="400110"/>
          </a:xfrm>
          <a:prstGeom prst="rect">
            <a:avLst/>
          </a:prstGeom>
          <a:solidFill>
            <a:srgbClr val="C1ECFF"/>
          </a:solidFill>
        </p:spPr>
        <p:txBody>
          <a:bodyPr wrap="square">
            <a:spAutoFit/>
          </a:bodyPr>
          <a:lstStyle/>
          <a:p>
            <a:pPr>
              <a:spcBef>
                <a:spcPts val="600"/>
              </a:spcBef>
            </a:pPr>
            <a:r>
              <a:rPr lang="en-US" sz="2000" b="1" dirty="0">
                <a:solidFill>
                  <a:schemeClr val="bg2">
                    <a:lumMod val="10000"/>
                  </a:schemeClr>
                </a:solidFill>
                <a:latin typeface="Arial Narrow" panose="020B0606020202030204" pitchFamily="34" charset="0"/>
                <a:sym typeface="Wingdings" panose="05000000000000000000" pitchFamily="2" charset="2"/>
              </a:rPr>
              <a:t>Can </a:t>
            </a:r>
            <a:r>
              <a:rPr lang="en-US" sz="2000" b="1" dirty="0">
                <a:solidFill>
                  <a:schemeClr val="bg2">
                    <a:lumMod val="10000"/>
                  </a:schemeClr>
                </a:solidFill>
                <a:latin typeface="Arial Narrow" panose="020B0606020202030204" pitchFamily="34" charset="0"/>
              </a:rPr>
              <a:t>retrieve winds - even with more background photons than </a:t>
            </a:r>
            <a:r>
              <a:rPr lang="en-US" sz="2000" b="1" dirty="0" err="1">
                <a:solidFill>
                  <a:schemeClr val="bg2">
                    <a:lumMod val="10000"/>
                  </a:schemeClr>
                </a:solidFill>
                <a:latin typeface="Arial Narrow" panose="020B0606020202030204" pitchFamily="34" charset="0"/>
              </a:rPr>
              <a:t>lidar</a:t>
            </a:r>
            <a:r>
              <a:rPr lang="en-US" sz="2000" b="1" dirty="0">
                <a:solidFill>
                  <a:schemeClr val="bg2">
                    <a:lumMod val="10000"/>
                  </a:schemeClr>
                </a:solidFill>
                <a:latin typeface="Arial Narrow" panose="020B0606020202030204" pitchFamily="34" charset="0"/>
              </a:rPr>
              <a:t> photons</a:t>
            </a:r>
          </a:p>
        </p:txBody>
      </p:sp>
    </p:spTree>
    <p:extLst>
      <p:ext uri="{BB962C8B-B14F-4D97-AF65-F5344CB8AC3E}">
        <p14:creationId xmlns:p14="http://schemas.microsoft.com/office/powerpoint/2010/main" val="3458497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4" y="281140"/>
            <a:ext cx="7592921" cy="851187"/>
          </a:xfrm>
        </p:spPr>
        <p:txBody>
          <a:bodyPr/>
          <a:lstStyle/>
          <a:p>
            <a:r>
              <a:rPr lang="en-US" dirty="0"/>
              <a:t>Myths, Rumors, and Whispers</a:t>
            </a:r>
          </a:p>
        </p:txBody>
      </p:sp>
      <p:sp>
        <p:nvSpPr>
          <p:cNvPr id="3" name="Content Placeholder 2"/>
          <p:cNvSpPr>
            <a:spLocks noGrp="1"/>
          </p:cNvSpPr>
          <p:nvPr>
            <p:ph idx="1"/>
          </p:nvPr>
        </p:nvSpPr>
        <p:spPr>
          <a:xfrm>
            <a:off x="457635" y="1426731"/>
            <a:ext cx="7445755" cy="4977052"/>
          </a:xfrm>
        </p:spPr>
        <p:txBody>
          <a:bodyPr>
            <a:normAutofit fontScale="55000" lnSpcReduction="20000"/>
          </a:bodyPr>
          <a:lstStyle/>
          <a:p>
            <a:r>
              <a:rPr lang="en-US" b="1" dirty="0"/>
              <a:t>Myth</a:t>
            </a:r>
            <a:r>
              <a:rPr lang="en-US" dirty="0"/>
              <a:t>:  GrOAWL requires minutes of integration time to get a retrieval.  </a:t>
            </a:r>
          </a:p>
          <a:p>
            <a:r>
              <a:rPr lang="en-US" b="1" dirty="0"/>
              <a:t>Fact</a:t>
            </a:r>
            <a:r>
              <a:rPr lang="en-US" dirty="0"/>
              <a:t>:  </a:t>
            </a:r>
            <a:r>
              <a:rPr lang="en-US" dirty="0" err="1"/>
              <a:t>GrOAWL</a:t>
            </a:r>
            <a:r>
              <a:rPr lang="en-US" dirty="0"/>
              <a:t> retrievals are performed on 1-20s time scales, depending on aerosol loading and desired precision.  We’ve used 10 s most of the time for airborne tests.</a:t>
            </a:r>
          </a:p>
          <a:p>
            <a:pPr marL="0" indent="0">
              <a:buNone/>
            </a:pPr>
            <a:endParaRPr lang="en-US" dirty="0"/>
          </a:p>
          <a:p>
            <a:r>
              <a:rPr lang="en-US" b="1" dirty="0"/>
              <a:t>Myth</a:t>
            </a:r>
            <a:r>
              <a:rPr lang="en-US" dirty="0"/>
              <a:t>:  GrOAWL results don’t scale to ATHENA operation</a:t>
            </a:r>
          </a:p>
          <a:p>
            <a:r>
              <a:rPr lang="en-US" b="1" dirty="0"/>
              <a:t>Fact</a:t>
            </a:r>
            <a:r>
              <a:rPr lang="en-US" dirty="0"/>
              <a:t>:  The validated GrOAWL radiometric model is used to scale the performance </a:t>
            </a:r>
            <a:r>
              <a:rPr lang="en-US" dirty="0">
                <a:sym typeface="Wingdings" panose="05000000000000000000" pitchFamily="2" charset="2"/>
              </a:rPr>
              <a:t> predicting required operation to meet ATHENA science objectives. ATHENA proposal modeling done with conservative background aerosol mode only.</a:t>
            </a:r>
          </a:p>
          <a:p>
            <a:endParaRPr lang="en-US" dirty="0">
              <a:sym typeface="Wingdings" panose="05000000000000000000" pitchFamily="2" charset="2"/>
            </a:endParaRPr>
          </a:p>
          <a:p>
            <a:r>
              <a:rPr lang="en-US" b="1" dirty="0">
                <a:sym typeface="Wingdings" panose="05000000000000000000" pitchFamily="2" charset="2"/>
              </a:rPr>
              <a:t>Myth</a:t>
            </a:r>
            <a:r>
              <a:rPr lang="en-US" dirty="0">
                <a:sym typeface="Wingdings" panose="05000000000000000000" pitchFamily="2" charset="2"/>
              </a:rPr>
              <a:t>:  GrOAWL/ATHENA can’t measure winds with background light</a:t>
            </a:r>
          </a:p>
          <a:p>
            <a:r>
              <a:rPr lang="en-US" b="1" dirty="0">
                <a:sym typeface="Wingdings" panose="05000000000000000000" pitchFamily="2" charset="2"/>
              </a:rPr>
              <a:t>Fact</a:t>
            </a:r>
            <a:r>
              <a:rPr lang="en-US" dirty="0">
                <a:sym typeface="Wingdings" panose="05000000000000000000" pitchFamily="2" charset="2"/>
              </a:rPr>
              <a:t>:  </a:t>
            </a:r>
            <a:r>
              <a:rPr lang="en-US" dirty="0" err="1">
                <a:sym typeface="Wingdings" panose="05000000000000000000" pitchFamily="2" charset="2"/>
              </a:rPr>
              <a:t>GrOAWL</a:t>
            </a:r>
            <a:r>
              <a:rPr lang="en-US" dirty="0">
                <a:sym typeface="Wingdings" panose="05000000000000000000" pitchFamily="2" charset="2"/>
              </a:rPr>
              <a:t> can operate even with more background than </a:t>
            </a:r>
            <a:r>
              <a:rPr lang="en-US" dirty="0" err="1">
                <a:sym typeface="Wingdings" panose="05000000000000000000" pitchFamily="2" charset="2"/>
              </a:rPr>
              <a:t>lidar</a:t>
            </a:r>
            <a:r>
              <a:rPr lang="en-US" dirty="0">
                <a:sym typeface="Wingdings" panose="05000000000000000000" pitchFamily="2" charset="2"/>
              </a:rPr>
              <a:t> photons.  CALIPSO-demonstrated etalon provides even more background filtering for ATHENA.  Coverage </a:t>
            </a:r>
            <a:r>
              <a:rPr lang="en-US" i="1" dirty="0">
                <a:sym typeface="Wingdings" panose="05000000000000000000" pitchFamily="2" charset="2"/>
              </a:rPr>
              <a:t>is </a:t>
            </a:r>
            <a:r>
              <a:rPr lang="en-US" dirty="0">
                <a:sym typeface="Wingdings" panose="05000000000000000000" pitchFamily="2" charset="2"/>
              </a:rPr>
              <a:t>better at night, but all data to date has been daytime.</a:t>
            </a:r>
          </a:p>
          <a:p>
            <a:endParaRPr lang="en-US" dirty="0"/>
          </a:p>
          <a:p>
            <a:r>
              <a:rPr lang="en-US" b="1" dirty="0">
                <a:highlight>
                  <a:srgbClr val="FFFF00"/>
                </a:highlight>
              </a:rPr>
              <a:t>Myth</a:t>
            </a:r>
            <a:r>
              <a:rPr lang="en-US" dirty="0">
                <a:highlight>
                  <a:srgbClr val="FFFF00"/>
                </a:highlight>
              </a:rPr>
              <a:t>:  GrOAWL/ATHENA-OAWL aren’t </a:t>
            </a:r>
            <a:r>
              <a:rPr lang="en-US" dirty="0" err="1">
                <a:highlight>
                  <a:srgbClr val="FFFF00"/>
                </a:highlight>
              </a:rPr>
              <a:t>eyesafe</a:t>
            </a:r>
            <a:endParaRPr lang="en-US" dirty="0">
              <a:highlight>
                <a:srgbClr val="FFFF00"/>
              </a:highlight>
            </a:endParaRPr>
          </a:p>
          <a:p>
            <a:r>
              <a:rPr lang="en-US" b="1" dirty="0">
                <a:highlight>
                  <a:srgbClr val="FFFF00"/>
                </a:highlight>
              </a:rPr>
              <a:t>Fact</a:t>
            </a:r>
            <a:r>
              <a:rPr lang="en-US" dirty="0">
                <a:highlight>
                  <a:srgbClr val="FFFF00"/>
                </a:highlight>
              </a:rPr>
              <a:t>:  GrOAWL has variable/controllable attenuation of 532 nm so that it will always be </a:t>
            </a:r>
            <a:r>
              <a:rPr lang="en-US" dirty="0" err="1">
                <a:highlight>
                  <a:srgbClr val="FFFF00"/>
                </a:highlight>
              </a:rPr>
              <a:t>eyesafe</a:t>
            </a:r>
            <a:r>
              <a:rPr lang="en-US" dirty="0">
                <a:highlight>
                  <a:srgbClr val="FFFF00"/>
                </a:highlight>
              </a:rPr>
              <a:t>  at the surface and/or at altitude based on operations – higher altitude allows for more output power.  Space-borne-OAWL designs are more </a:t>
            </a:r>
            <a:r>
              <a:rPr lang="en-US" dirty="0" err="1">
                <a:highlight>
                  <a:srgbClr val="FFFF00"/>
                </a:highlight>
              </a:rPr>
              <a:t>eyesafe</a:t>
            </a:r>
            <a:r>
              <a:rPr lang="en-US" dirty="0">
                <a:highlight>
                  <a:srgbClr val="FFFF00"/>
                </a:highlight>
              </a:rPr>
              <a:t> than CALIPSO.</a:t>
            </a:r>
            <a:r>
              <a:rPr lang="en-US" dirty="0"/>
              <a:t>  </a:t>
            </a:r>
          </a:p>
          <a:p>
            <a:endParaRPr lang="en-US" dirty="0"/>
          </a:p>
          <a:p>
            <a:r>
              <a:rPr lang="en-US" b="1" dirty="0"/>
              <a:t>Myth</a:t>
            </a:r>
            <a:r>
              <a:rPr lang="en-US" dirty="0"/>
              <a:t>:  OAWL efforts have received “too much” recent NASA funding</a:t>
            </a:r>
          </a:p>
          <a:p>
            <a:r>
              <a:rPr lang="en-US" b="1" dirty="0"/>
              <a:t>Fact</a:t>
            </a:r>
            <a:r>
              <a:rPr lang="en-US" dirty="0"/>
              <a:t>:  Ball works with NASA and NOAA as part of a </a:t>
            </a:r>
            <a:r>
              <a:rPr lang="en-US" i="1" dirty="0"/>
              <a:t>public-private partnership </a:t>
            </a:r>
            <a:r>
              <a:rPr lang="en-US" dirty="0"/>
              <a:t>to develop high TRL wind lidar technology to address the nation’s weather needs.  Ball has received no profit on ESTO funding and has also made significant internal investment.  NASA owns all equipment developed on ESTO grants.</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21</a:t>
            </a:fld>
            <a:endParaRPr lang="en-US"/>
          </a:p>
        </p:txBody>
      </p:sp>
      <p:sp>
        <p:nvSpPr>
          <p:cNvPr id="6" name="AutoShape 2" descr="Image result for rumors fleetwood ma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4" descr="http://4.bp.blogspot.com/-ppkWFrpvtvc/TsA1VSGAAlI/AAAAAAAAArE/COBAMpVkyxw/s1600/tootsieowl.jpg"/>
          <p:cNvPicPr>
            <a:picLocks noChangeAspect="1" noChangeArrowheads="1"/>
          </p:cNvPicPr>
          <p:nvPr/>
        </p:nvPicPr>
        <p:blipFill rotWithShape="1">
          <a:blip r:embed="rId2">
            <a:extLst>
              <a:ext uri="{28A0092B-C50C-407E-A947-70E740481C1C}">
                <a14:useLocalDpi xmlns:a14="http://schemas.microsoft.com/office/drawing/2010/main" val="0"/>
              </a:ext>
            </a:extLst>
          </a:blip>
          <a:srcRect l="39330" b="30921"/>
          <a:stretch/>
        </p:blipFill>
        <p:spPr bwMode="auto">
          <a:xfrm>
            <a:off x="7495956" y="110036"/>
            <a:ext cx="1519597" cy="130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211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18" y="59775"/>
            <a:ext cx="8352213" cy="851187"/>
          </a:xfrm>
        </p:spPr>
        <p:txBody>
          <a:bodyPr>
            <a:normAutofit fontScale="90000"/>
          </a:bodyPr>
          <a:lstStyle/>
          <a:p>
            <a:r>
              <a:rPr lang="en-US" dirty="0"/>
              <a:t>Laser levels (Eye Safety) lower than CALIPSO’s</a:t>
            </a:r>
          </a:p>
        </p:txBody>
      </p:sp>
      <p:sp>
        <p:nvSpPr>
          <p:cNvPr id="3" name="Content Placeholder 2"/>
          <p:cNvSpPr>
            <a:spLocks noGrp="1"/>
          </p:cNvSpPr>
          <p:nvPr>
            <p:ph sz="quarter" idx="1"/>
          </p:nvPr>
        </p:nvSpPr>
        <p:spPr>
          <a:xfrm>
            <a:off x="201167" y="1383988"/>
            <a:ext cx="3015035" cy="3172771"/>
          </a:xfrm>
        </p:spPr>
        <p:txBody>
          <a:bodyPr>
            <a:normAutofit fontScale="62500" lnSpcReduction="20000"/>
          </a:bodyPr>
          <a:lstStyle/>
          <a:p>
            <a:pPr marL="0" indent="0">
              <a:spcBef>
                <a:spcPts val="600"/>
              </a:spcBef>
              <a:buNone/>
            </a:pPr>
            <a:r>
              <a:rPr lang="en-US" dirty="0"/>
              <a:t>CALIPSO</a:t>
            </a:r>
          </a:p>
          <a:p>
            <a:pPr>
              <a:spcBef>
                <a:spcPts val="600"/>
              </a:spcBef>
            </a:pPr>
            <a:r>
              <a:rPr lang="en-US" dirty="0"/>
              <a:t>Eye-safe at all aircraft levels and below</a:t>
            </a:r>
          </a:p>
          <a:p>
            <a:pPr>
              <a:spcBef>
                <a:spcPts val="600"/>
              </a:spcBef>
            </a:pPr>
            <a:r>
              <a:rPr lang="en-US" dirty="0"/>
              <a:t>Operating for almost 11 years</a:t>
            </a:r>
          </a:p>
          <a:p>
            <a:pPr>
              <a:spcBef>
                <a:spcPts val="600"/>
              </a:spcBef>
            </a:pPr>
            <a:endParaRPr lang="en-US" dirty="0"/>
          </a:p>
          <a:p>
            <a:pPr marL="0" indent="0">
              <a:spcBef>
                <a:spcPts val="600"/>
              </a:spcBef>
              <a:buNone/>
            </a:pPr>
            <a:r>
              <a:rPr lang="en-US" dirty="0"/>
              <a:t>ATHENA-OAWL</a:t>
            </a:r>
          </a:p>
          <a:p>
            <a:pPr>
              <a:spcBef>
                <a:spcPts val="600"/>
              </a:spcBef>
            </a:pPr>
            <a:r>
              <a:rPr lang="en-US" dirty="0"/>
              <a:t>Lower orbit, 3x power, but beam </a:t>
            </a:r>
            <a:r>
              <a:rPr lang="en-US" dirty="0">
                <a:sym typeface="Wingdings" panose="05000000000000000000" pitchFamily="2" charset="2"/>
              </a:rPr>
              <a:t>divergence more than compensates</a:t>
            </a:r>
          </a:p>
          <a:p>
            <a:pPr>
              <a:spcBef>
                <a:spcPts val="600"/>
              </a:spcBef>
            </a:pPr>
            <a:r>
              <a:rPr lang="en-US" dirty="0"/>
              <a:t>lower </a:t>
            </a:r>
            <a:r>
              <a:rPr lang="en-US" dirty="0" err="1"/>
              <a:t>fluence</a:t>
            </a:r>
            <a:r>
              <a:rPr lang="en-US" dirty="0"/>
              <a:t> levels than on CALIPSO</a:t>
            </a:r>
          </a:p>
        </p:txBody>
      </p:sp>
      <p:sp>
        <p:nvSpPr>
          <p:cNvPr id="19" name="TextBox 18"/>
          <p:cNvSpPr txBox="1"/>
          <p:nvPr/>
        </p:nvSpPr>
        <p:spPr>
          <a:xfrm>
            <a:off x="4300850" y="2205589"/>
            <a:ext cx="2114681" cy="1569660"/>
          </a:xfrm>
          <a:prstGeom prst="rect">
            <a:avLst/>
          </a:prstGeom>
          <a:solidFill>
            <a:schemeClr val="bg1"/>
          </a:solidFill>
          <a:ln>
            <a:noFill/>
          </a:ln>
        </p:spPr>
        <p:txBody>
          <a:bodyPr wrap="none" rtlCol="0">
            <a:spAutoFit/>
          </a:bodyPr>
          <a:lstStyle/>
          <a:p>
            <a:pPr algn="r"/>
            <a:r>
              <a:rPr lang="en-US" sz="1600" dirty="0">
                <a:solidFill>
                  <a:schemeClr val="bg2">
                    <a:lumMod val="25000"/>
                  </a:schemeClr>
                </a:solidFill>
              </a:rPr>
              <a:t>ATHENA-OAWL</a:t>
            </a:r>
            <a:br>
              <a:rPr lang="en-US" sz="1600" dirty="0">
                <a:solidFill>
                  <a:schemeClr val="bg2">
                    <a:lumMod val="25000"/>
                  </a:schemeClr>
                </a:solidFill>
              </a:rPr>
            </a:br>
            <a:r>
              <a:rPr lang="en-US" sz="1600" dirty="0">
                <a:solidFill>
                  <a:schemeClr val="bg2">
                    <a:lumMod val="25000"/>
                  </a:schemeClr>
                </a:solidFill>
              </a:rPr>
              <a:t>350 km - 405km orbit</a:t>
            </a:r>
          </a:p>
          <a:p>
            <a:pPr algn="r"/>
            <a:r>
              <a:rPr lang="en-US" sz="1600" dirty="0">
                <a:solidFill>
                  <a:schemeClr val="bg2">
                    <a:lumMod val="25000"/>
                  </a:schemeClr>
                </a:solidFill>
              </a:rPr>
              <a:t>150 Hz PRF</a:t>
            </a:r>
          </a:p>
          <a:p>
            <a:pPr algn="r"/>
            <a:r>
              <a:rPr lang="en-US" sz="1600" dirty="0">
                <a:solidFill>
                  <a:schemeClr val="bg2">
                    <a:lumMod val="25000"/>
                  </a:schemeClr>
                </a:solidFill>
              </a:rPr>
              <a:t>45 </a:t>
            </a:r>
            <a:r>
              <a:rPr lang="en-US" sz="1600" dirty="0" err="1">
                <a:solidFill>
                  <a:schemeClr val="bg2">
                    <a:lumMod val="25000"/>
                  </a:schemeClr>
                </a:solidFill>
              </a:rPr>
              <a:t>mJ</a:t>
            </a:r>
            <a:r>
              <a:rPr lang="en-US" sz="1600" dirty="0">
                <a:solidFill>
                  <a:schemeClr val="bg2">
                    <a:lumMod val="25000"/>
                  </a:schemeClr>
                </a:solidFill>
              </a:rPr>
              <a:t>/pulse</a:t>
            </a:r>
          </a:p>
          <a:p>
            <a:pPr algn="r"/>
            <a:r>
              <a:rPr lang="en-US" sz="1600" dirty="0">
                <a:solidFill>
                  <a:schemeClr val="bg2">
                    <a:lumMod val="25000"/>
                  </a:schemeClr>
                </a:solidFill>
              </a:rPr>
              <a:t>6.75W</a:t>
            </a:r>
          </a:p>
          <a:p>
            <a:pPr algn="r"/>
            <a:r>
              <a:rPr lang="en-US" sz="1600">
                <a:solidFill>
                  <a:schemeClr val="bg2">
                    <a:lumMod val="25000"/>
                  </a:schemeClr>
                </a:solidFill>
              </a:rPr>
              <a:t>2</a:t>
            </a:r>
            <a:r>
              <a:rPr lang="en-US" sz="1600" dirty="0">
                <a:solidFill>
                  <a:schemeClr val="bg2">
                    <a:lumMod val="25000"/>
                  </a:schemeClr>
                </a:solidFill>
              </a:rPr>
              <a:t>0</a:t>
            </a:r>
            <a:r>
              <a:rPr lang="en-US" sz="1600">
                <a:solidFill>
                  <a:schemeClr val="bg2">
                    <a:lumMod val="25000"/>
                  </a:schemeClr>
                </a:solidFill>
              </a:rPr>
              <a:t>0 </a:t>
            </a:r>
            <a:r>
              <a:rPr lang="en-US" sz="1600" dirty="0">
                <a:solidFill>
                  <a:schemeClr val="bg2">
                    <a:lumMod val="25000"/>
                  </a:schemeClr>
                </a:solidFill>
              </a:rPr>
              <a:t>µrad</a:t>
            </a:r>
          </a:p>
        </p:txBody>
      </p:sp>
      <p:sp>
        <p:nvSpPr>
          <p:cNvPr id="27" name="TextBox 26"/>
          <p:cNvSpPr txBox="1"/>
          <p:nvPr/>
        </p:nvSpPr>
        <p:spPr>
          <a:xfrm>
            <a:off x="7299617" y="888456"/>
            <a:ext cx="1471878" cy="1569660"/>
          </a:xfrm>
          <a:prstGeom prst="rect">
            <a:avLst/>
          </a:prstGeom>
          <a:solidFill>
            <a:schemeClr val="bg1"/>
          </a:solidFill>
          <a:ln>
            <a:noFill/>
          </a:ln>
        </p:spPr>
        <p:txBody>
          <a:bodyPr wrap="none" rtlCol="0">
            <a:spAutoFit/>
          </a:bodyPr>
          <a:lstStyle/>
          <a:p>
            <a:pPr algn="l"/>
            <a:r>
              <a:rPr lang="en-US" sz="1600" dirty="0">
                <a:solidFill>
                  <a:schemeClr val="bg2">
                    <a:lumMod val="25000"/>
                  </a:schemeClr>
                </a:solidFill>
              </a:rPr>
              <a:t>CALIPSO</a:t>
            </a:r>
            <a:br>
              <a:rPr lang="en-US" sz="1600" dirty="0">
                <a:solidFill>
                  <a:schemeClr val="bg2">
                    <a:lumMod val="25000"/>
                  </a:schemeClr>
                </a:solidFill>
              </a:rPr>
            </a:br>
            <a:r>
              <a:rPr lang="en-US" sz="1600" dirty="0">
                <a:solidFill>
                  <a:schemeClr val="bg2">
                    <a:lumMod val="25000"/>
                  </a:schemeClr>
                </a:solidFill>
              </a:rPr>
              <a:t>705 km orbit</a:t>
            </a:r>
          </a:p>
          <a:p>
            <a:pPr algn="l"/>
            <a:r>
              <a:rPr lang="en-US" sz="1600" dirty="0">
                <a:solidFill>
                  <a:schemeClr val="bg2">
                    <a:lumMod val="25000"/>
                  </a:schemeClr>
                </a:solidFill>
              </a:rPr>
              <a:t>20.15 Hz PRF</a:t>
            </a:r>
          </a:p>
          <a:p>
            <a:pPr algn="l"/>
            <a:r>
              <a:rPr lang="en-US" sz="1600" dirty="0">
                <a:solidFill>
                  <a:schemeClr val="bg2">
                    <a:lumMod val="25000"/>
                  </a:schemeClr>
                </a:solidFill>
              </a:rPr>
              <a:t>110 </a:t>
            </a:r>
            <a:r>
              <a:rPr lang="en-US" sz="1600" dirty="0" err="1">
                <a:solidFill>
                  <a:schemeClr val="bg2">
                    <a:lumMod val="25000"/>
                  </a:schemeClr>
                </a:solidFill>
              </a:rPr>
              <a:t>mJ</a:t>
            </a:r>
            <a:r>
              <a:rPr lang="en-US" sz="1600" dirty="0">
                <a:solidFill>
                  <a:schemeClr val="bg2">
                    <a:lumMod val="25000"/>
                  </a:schemeClr>
                </a:solidFill>
              </a:rPr>
              <a:t>/pulse</a:t>
            </a:r>
          </a:p>
          <a:p>
            <a:pPr algn="l"/>
            <a:r>
              <a:rPr lang="en-US" sz="1600" dirty="0">
                <a:solidFill>
                  <a:schemeClr val="bg2">
                    <a:lumMod val="25000"/>
                  </a:schemeClr>
                </a:solidFill>
              </a:rPr>
              <a:t>2.25 W</a:t>
            </a:r>
          </a:p>
          <a:p>
            <a:pPr algn="l"/>
            <a:r>
              <a:rPr lang="en-US" sz="1600" dirty="0">
                <a:solidFill>
                  <a:schemeClr val="bg2">
                    <a:lumMod val="25000"/>
                  </a:schemeClr>
                </a:solidFill>
              </a:rPr>
              <a:t>110 µrad</a:t>
            </a:r>
          </a:p>
        </p:txBody>
      </p:sp>
      <p:pic>
        <p:nvPicPr>
          <p:cNvPr id="25602" name="Picture 2" descr="Image result for earth from sapc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1389" b="100000" l="0" r="100000"/>
                    </a14:imgEffect>
                  </a14:imgLayer>
                </a14:imgProps>
              </a:ext>
              <a:ext uri="{28A0092B-C50C-407E-A947-70E740481C1C}">
                <a14:useLocalDpi xmlns:a14="http://schemas.microsoft.com/office/drawing/2010/main" val="0"/>
              </a:ext>
            </a:extLst>
          </a:blip>
          <a:srcRect t="35091" b="32454"/>
          <a:stretch/>
        </p:blipFill>
        <p:spPr bwMode="auto">
          <a:xfrm>
            <a:off x="-26618" y="5182528"/>
            <a:ext cx="9172737" cy="1674544"/>
          </a:xfrm>
          <a:prstGeom prst="rect">
            <a:avLst/>
          </a:prstGeom>
          <a:noFill/>
          <a:extLst>
            <a:ext uri="{909E8E84-426E-40DD-AFC4-6F175D3DCCD1}">
              <a14:hiddenFill xmlns:a14="http://schemas.microsoft.com/office/drawing/2010/main">
                <a:solidFill>
                  <a:srgbClr val="FFFFFF"/>
                </a:solidFill>
              </a14:hiddenFill>
            </a:ext>
          </a:extLst>
        </p:spPr>
      </p:pic>
      <p:sp>
        <p:nvSpPr>
          <p:cNvPr id="25" name="Flowchart: Extract 24"/>
          <p:cNvSpPr>
            <a:spLocks noChangeAspect="1"/>
          </p:cNvSpPr>
          <p:nvPr/>
        </p:nvSpPr>
        <p:spPr>
          <a:xfrm rot="20070098">
            <a:off x="5487141" y="2642000"/>
            <a:ext cx="566226" cy="3747285"/>
          </a:xfrm>
          <a:prstGeom prst="flowChartExtract">
            <a:avLst/>
          </a:prstGeom>
          <a:gradFill>
            <a:gsLst>
              <a:gs pos="0">
                <a:srgbClr val="00B050">
                  <a:lumMod val="88000"/>
                </a:srgbClr>
              </a:gs>
              <a:gs pos="100000">
                <a:srgbClr val="00B050">
                  <a:lumMod val="100000"/>
                  <a:alpha val="10000"/>
                </a:srgbClr>
              </a:gs>
            </a:gsLst>
            <a:lin ang="5400000" scaled="1"/>
          </a:gradFill>
          <a:ln>
            <a:noFill/>
          </a:ln>
        </p:spPr>
        <p:txBody>
          <a:bodyPr wrap="square" rtlCol="0" anchor="ctr">
            <a:spAutoFit/>
          </a:bodyPr>
          <a:lstStyle/>
          <a:p>
            <a:pPr algn="l"/>
            <a:endParaRPr lang="en-US" sz="1200" dirty="0">
              <a:sym typeface="Wingdings" panose="05000000000000000000" pitchFamily="2" charset="2"/>
            </a:endParaRPr>
          </a:p>
        </p:txBody>
      </p:sp>
      <p:sp>
        <p:nvSpPr>
          <p:cNvPr id="26" name="Flowchart: Extract 25"/>
          <p:cNvSpPr>
            <a:spLocks noChangeAspect="1"/>
          </p:cNvSpPr>
          <p:nvPr/>
        </p:nvSpPr>
        <p:spPr>
          <a:xfrm>
            <a:off x="6988938" y="700192"/>
            <a:ext cx="398889" cy="5709170"/>
          </a:xfrm>
          <a:prstGeom prst="flowChartExtract">
            <a:avLst/>
          </a:prstGeom>
          <a:gradFill>
            <a:gsLst>
              <a:gs pos="0">
                <a:srgbClr val="00B050"/>
              </a:gs>
              <a:gs pos="100000">
                <a:srgbClr val="00B050">
                  <a:lumMod val="100000"/>
                  <a:alpha val="10000"/>
                </a:srgbClr>
              </a:gs>
            </a:gsLst>
            <a:lin ang="5400000" scaled="1"/>
          </a:gradFill>
          <a:ln>
            <a:noFill/>
          </a:ln>
        </p:spPr>
        <p:txBody>
          <a:bodyPr wrap="square" rtlCol="0" anchor="ctr">
            <a:spAutoFit/>
          </a:bodyPr>
          <a:lstStyle/>
          <a:p>
            <a:pPr algn="l"/>
            <a:endParaRPr lang="en-US" sz="1200" dirty="0">
              <a:sym typeface="Wingdings" panose="05000000000000000000" pitchFamily="2" charset="2"/>
            </a:endParaRPr>
          </a:p>
        </p:txBody>
      </p:sp>
      <p:sp>
        <p:nvSpPr>
          <p:cNvPr id="32" name="TextBox 31"/>
          <p:cNvSpPr txBox="1"/>
          <p:nvPr/>
        </p:nvSpPr>
        <p:spPr>
          <a:xfrm>
            <a:off x="3740634" y="4261623"/>
            <a:ext cx="1669047" cy="1569660"/>
          </a:xfrm>
          <a:prstGeom prst="rect">
            <a:avLst/>
          </a:prstGeom>
          <a:solidFill>
            <a:srgbClr val="FFFFFF">
              <a:alpha val="36863"/>
            </a:srgbClr>
          </a:solidFill>
          <a:ln>
            <a:noFill/>
          </a:ln>
        </p:spPr>
        <p:txBody>
          <a:bodyPr wrap="none" rtlCol="0">
            <a:spAutoFit/>
          </a:bodyPr>
          <a:lstStyle/>
          <a:p>
            <a:pPr algn="r"/>
            <a:r>
              <a:rPr lang="en-US" sz="1600" dirty="0" err="1">
                <a:solidFill>
                  <a:schemeClr val="bg2">
                    <a:lumMod val="25000"/>
                  </a:schemeClr>
                </a:solidFill>
              </a:rPr>
              <a:t>GrOAWL</a:t>
            </a:r>
            <a:endParaRPr lang="en-US" sz="1600" dirty="0">
              <a:solidFill>
                <a:schemeClr val="bg2">
                  <a:lumMod val="25000"/>
                </a:schemeClr>
              </a:solidFill>
            </a:endParaRPr>
          </a:p>
          <a:p>
            <a:pPr algn="r"/>
            <a:r>
              <a:rPr lang="en-US" sz="1600" dirty="0">
                <a:solidFill>
                  <a:schemeClr val="bg2">
                    <a:lumMod val="25000"/>
                  </a:schemeClr>
                </a:solidFill>
              </a:rPr>
              <a:t>10-15km aircraft</a:t>
            </a:r>
          </a:p>
          <a:p>
            <a:pPr algn="r"/>
            <a:r>
              <a:rPr lang="en-US" sz="1600" dirty="0">
                <a:solidFill>
                  <a:schemeClr val="bg2">
                    <a:lumMod val="25000"/>
                  </a:schemeClr>
                </a:solidFill>
              </a:rPr>
              <a:t>200 Hz PRF</a:t>
            </a:r>
          </a:p>
          <a:p>
            <a:pPr algn="r"/>
            <a:r>
              <a:rPr lang="en-US" sz="1600" dirty="0">
                <a:solidFill>
                  <a:schemeClr val="bg2">
                    <a:lumMod val="25000"/>
                  </a:schemeClr>
                </a:solidFill>
              </a:rPr>
              <a:t>1.5 </a:t>
            </a:r>
            <a:r>
              <a:rPr lang="en-US" sz="1600" dirty="0" err="1">
                <a:solidFill>
                  <a:schemeClr val="bg2">
                    <a:lumMod val="25000"/>
                  </a:schemeClr>
                </a:solidFill>
              </a:rPr>
              <a:t>mJ</a:t>
            </a:r>
            <a:r>
              <a:rPr lang="en-US" sz="1600" dirty="0">
                <a:solidFill>
                  <a:schemeClr val="bg2">
                    <a:lumMod val="25000"/>
                  </a:schemeClr>
                </a:solidFill>
              </a:rPr>
              <a:t>/pulse</a:t>
            </a:r>
          </a:p>
          <a:p>
            <a:pPr algn="r"/>
            <a:r>
              <a:rPr lang="en-US" sz="1600" dirty="0">
                <a:solidFill>
                  <a:schemeClr val="bg2">
                    <a:lumMod val="25000"/>
                  </a:schemeClr>
                </a:solidFill>
              </a:rPr>
              <a:t>0.3W</a:t>
            </a:r>
          </a:p>
          <a:p>
            <a:pPr algn="r"/>
            <a:r>
              <a:rPr lang="en-US" sz="1600" dirty="0">
                <a:solidFill>
                  <a:schemeClr val="bg2">
                    <a:lumMod val="25000"/>
                  </a:schemeClr>
                </a:solidFill>
              </a:rPr>
              <a:t>130 µrad</a:t>
            </a:r>
          </a:p>
        </p:txBody>
      </p:sp>
      <p:sp>
        <p:nvSpPr>
          <p:cNvPr id="30" name="Flowchart: Extract 29"/>
          <p:cNvSpPr>
            <a:spLocks noChangeAspect="1"/>
          </p:cNvSpPr>
          <p:nvPr/>
        </p:nvSpPr>
        <p:spPr>
          <a:xfrm rot="19083632" flipH="1">
            <a:off x="5488456" y="5442787"/>
            <a:ext cx="49954" cy="357486"/>
          </a:xfrm>
          <a:prstGeom prst="flowChartExtract">
            <a:avLst/>
          </a:prstGeom>
          <a:gradFill>
            <a:gsLst>
              <a:gs pos="0">
                <a:srgbClr val="00B050"/>
              </a:gs>
              <a:gs pos="100000">
                <a:srgbClr val="00B050">
                  <a:lumMod val="100000"/>
                  <a:alpha val="10000"/>
                </a:srgbClr>
              </a:gs>
            </a:gsLst>
            <a:lin ang="5400000" scaled="1"/>
          </a:gradFill>
          <a:ln>
            <a:noFill/>
          </a:ln>
        </p:spPr>
        <p:txBody>
          <a:bodyPr wrap="square" rtlCol="0" anchor="ctr">
            <a:spAutoFit/>
          </a:bodyPr>
          <a:lstStyle/>
          <a:p>
            <a:pPr algn="l"/>
            <a:endParaRPr lang="en-US" sz="1200" dirty="0">
              <a:sym typeface="Wingdings" panose="05000000000000000000" pitchFamily="2" charset="2"/>
            </a:endParaRP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22</a:t>
            </a:fld>
            <a:endParaRPr lang="en-US"/>
          </a:p>
        </p:txBody>
      </p:sp>
      <p:sp>
        <p:nvSpPr>
          <p:cNvPr id="14" name="Flowchart: Extract 13"/>
          <p:cNvSpPr>
            <a:spLocks noChangeAspect="1"/>
          </p:cNvSpPr>
          <p:nvPr/>
        </p:nvSpPr>
        <p:spPr>
          <a:xfrm rot="1529902" flipH="1">
            <a:off x="3884706" y="2653196"/>
            <a:ext cx="566226" cy="3747285"/>
          </a:xfrm>
          <a:prstGeom prst="flowChartExtract">
            <a:avLst/>
          </a:prstGeom>
          <a:gradFill>
            <a:gsLst>
              <a:gs pos="0">
                <a:srgbClr val="00B050">
                  <a:lumMod val="88000"/>
                </a:srgbClr>
              </a:gs>
              <a:gs pos="100000">
                <a:srgbClr val="00B050">
                  <a:lumMod val="100000"/>
                  <a:alpha val="10000"/>
                </a:srgbClr>
              </a:gs>
            </a:gsLst>
            <a:lin ang="5400000" scaled="1"/>
          </a:gradFill>
          <a:ln>
            <a:noFill/>
          </a:ln>
        </p:spPr>
        <p:txBody>
          <a:bodyPr wrap="square" rtlCol="0" anchor="ctr">
            <a:spAutoFit/>
          </a:bodyPr>
          <a:lstStyle/>
          <a:p>
            <a:pPr algn="l"/>
            <a:endParaRPr lang="en-US" sz="1200" dirty="0">
              <a:sym typeface="Wingdings" panose="05000000000000000000" pitchFamily="2" charset="2"/>
            </a:endParaRPr>
          </a:p>
        </p:txBody>
      </p:sp>
    </p:spTree>
    <p:extLst>
      <p:ext uri="{BB962C8B-B14F-4D97-AF65-F5344CB8AC3E}">
        <p14:creationId xmlns:p14="http://schemas.microsoft.com/office/powerpoint/2010/main" val="3369021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4" y="281140"/>
            <a:ext cx="7592921" cy="851187"/>
          </a:xfrm>
        </p:spPr>
        <p:txBody>
          <a:bodyPr/>
          <a:lstStyle/>
          <a:p>
            <a:r>
              <a:rPr lang="en-US" dirty="0"/>
              <a:t>Myths, Rumors, and Whispers</a:t>
            </a:r>
          </a:p>
        </p:txBody>
      </p:sp>
      <p:sp>
        <p:nvSpPr>
          <p:cNvPr id="3" name="Content Placeholder 2"/>
          <p:cNvSpPr>
            <a:spLocks noGrp="1"/>
          </p:cNvSpPr>
          <p:nvPr>
            <p:ph idx="1"/>
          </p:nvPr>
        </p:nvSpPr>
        <p:spPr>
          <a:xfrm>
            <a:off x="457635" y="1426731"/>
            <a:ext cx="7445755" cy="4977052"/>
          </a:xfrm>
        </p:spPr>
        <p:txBody>
          <a:bodyPr>
            <a:normAutofit fontScale="55000" lnSpcReduction="20000"/>
          </a:bodyPr>
          <a:lstStyle/>
          <a:p>
            <a:r>
              <a:rPr lang="en-US" b="1" dirty="0"/>
              <a:t>Myth</a:t>
            </a:r>
            <a:r>
              <a:rPr lang="en-US" dirty="0"/>
              <a:t>:  GrOAWL requires minutes of integration time to get a retrieval.  </a:t>
            </a:r>
          </a:p>
          <a:p>
            <a:r>
              <a:rPr lang="en-US" b="1" dirty="0"/>
              <a:t>Fact</a:t>
            </a:r>
            <a:r>
              <a:rPr lang="en-US" dirty="0"/>
              <a:t>:  </a:t>
            </a:r>
            <a:r>
              <a:rPr lang="en-US" dirty="0" err="1"/>
              <a:t>GrOAWL</a:t>
            </a:r>
            <a:r>
              <a:rPr lang="en-US" dirty="0"/>
              <a:t> retrievals are performed on 1-20s time scales, depending on aerosol loading and desired precision.  We’ve used 10 s most of the time for airborne tests.</a:t>
            </a:r>
          </a:p>
          <a:p>
            <a:pPr marL="0" indent="0">
              <a:buNone/>
            </a:pPr>
            <a:endParaRPr lang="en-US" dirty="0"/>
          </a:p>
          <a:p>
            <a:r>
              <a:rPr lang="en-US" b="1" dirty="0"/>
              <a:t>Myth</a:t>
            </a:r>
            <a:r>
              <a:rPr lang="en-US" dirty="0"/>
              <a:t>:  GrOAWL results don’t scale to ATHENA operation</a:t>
            </a:r>
          </a:p>
          <a:p>
            <a:r>
              <a:rPr lang="en-US" b="1" dirty="0"/>
              <a:t>Fact</a:t>
            </a:r>
            <a:r>
              <a:rPr lang="en-US" dirty="0"/>
              <a:t>:  The validated GrOAWL radiometric model is used to scale the performance </a:t>
            </a:r>
            <a:r>
              <a:rPr lang="en-US" dirty="0">
                <a:sym typeface="Wingdings" panose="05000000000000000000" pitchFamily="2" charset="2"/>
              </a:rPr>
              <a:t> predicting required operation to meet ATHENA science objectives. ATHENA proposal modeling done with conservative background aerosol mode only.</a:t>
            </a:r>
          </a:p>
          <a:p>
            <a:endParaRPr lang="en-US" dirty="0">
              <a:sym typeface="Wingdings" panose="05000000000000000000" pitchFamily="2" charset="2"/>
            </a:endParaRPr>
          </a:p>
          <a:p>
            <a:r>
              <a:rPr lang="en-US" b="1" dirty="0">
                <a:sym typeface="Wingdings" panose="05000000000000000000" pitchFamily="2" charset="2"/>
              </a:rPr>
              <a:t>Myth</a:t>
            </a:r>
            <a:r>
              <a:rPr lang="en-US" dirty="0">
                <a:sym typeface="Wingdings" panose="05000000000000000000" pitchFamily="2" charset="2"/>
              </a:rPr>
              <a:t>:  GrOAWL/ATHENA can’t measure winds with background light</a:t>
            </a:r>
          </a:p>
          <a:p>
            <a:r>
              <a:rPr lang="en-US" b="1" dirty="0">
                <a:sym typeface="Wingdings" panose="05000000000000000000" pitchFamily="2" charset="2"/>
              </a:rPr>
              <a:t>Fact</a:t>
            </a:r>
            <a:r>
              <a:rPr lang="en-US" dirty="0">
                <a:sym typeface="Wingdings" panose="05000000000000000000" pitchFamily="2" charset="2"/>
              </a:rPr>
              <a:t>:  </a:t>
            </a:r>
            <a:r>
              <a:rPr lang="en-US" dirty="0" err="1">
                <a:sym typeface="Wingdings" panose="05000000000000000000" pitchFamily="2" charset="2"/>
              </a:rPr>
              <a:t>GrOAWL</a:t>
            </a:r>
            <a:r>
              <a:rPr lang="en-US" dirty="0">
                <a:sym typeface="Wingdings" panose="05000000000000000000" pitchFamily="2" charset="2"/>
              </a:rPr>
              <a:t> can operate even with more background than </a:t>
            </a:r>
            <a:r>
              <a:rPr lang="en-US" dirty="0" err="1">
                <a:sym typeface="Wingdings" panose="05000000000000000000" pitchFamily="2" charset="2"/>
              </a:rPr>
              <a:t>lidar</a:t>
            </a:r>
            <a:r>
              <a:rPr lang="en-US" dirty="0">
                <a:sym typeface="Wingdings" panose="05000000000000000000" pitchFamily="2" charset="2"/>
              </a:rPr>
              <a:t> photons.  CALIPSO-demonstrated etalon provides even more background filtering for ATHENA.  Coverage </a:t>
            </a:r>
            <a:r>
              <a:rPr lang="en-US" i="1" dirty="0">
                <a:sym typeface="Wingdings" panose="05000000000000000000" pitchFamily="2" charset="2"/>
              </a:rPr>
              <a:t>is </a:t>
            </a:r>
            <a:r>
              <a:rPr lang="en-US" dirty="0">
                <a:sym typeface="Wingdings" panose="05000000000000000000" pitchFamily="2" charset="2"/>
              </a:rPr>
              <a:t>better at night, but all data to date has been daytime.</a:t>
            </a:r>
          </a:p>
          <a:p>
            <a:endParaRPr lang="en-US" dirty="0"/>
          </a:p>
          <a:p>
            <a:r>
              <a:rPr lang="en-US" b="1" dirty="0"/>
              <a:t>Myth</a:t>
            </a:r>
            <a:r>
              <a:rPr lang="en-US" dirty="0"/>
              <a:t>:  GrOAWL/ATHENA-OAWL aren’t </a:t>
            </a:r>
            <a:r>
              <a:rPr lang="en-US" dirty="0" err="1"/>
              <a:t>eyesafe</a:t>
            </a:r>
            <a:endParaRPr lang="en-US" dirty="0"/>
          </a:p>
          <a:p>
            <a:r>
              <a:rPr lang="en-US" b="1" dirty="0"/>
              <a:t>Fact</a:t>
            </a:r>
            <a:r>
              <a:rPr lang="en-US" dirty="0"/>
              <a:t>:  GrOAWL has variable/controllable attenuation of 532 nm so that it will always be </a:t>
            </a:r>
            <a:r>
              <a:rPr lang="en-US" dirty="0" err="1"/>
              <a:t>eyesafe</a:t>
            </a:r>
            <a:r>
              <a:rPr lang="en-US" dirty="0"/>
              <a:t>  at the surface and/or at altitude based on operations – higher altitude allows for more output power.  Space-borne-OAWL designs are more </a:t>
            </a:r>
            <a:r>
              <a:rPr lang="en-US" dirty="0" err="1"/>
              <a:t>eyesafe</a:t>
            </a:r>
            <a:r>
              <a:rPr lang="en-US" dirty="0"/>
              <a:t> than CALIPSO.  </a:t>
            </a:r>
          </a:p>
          <a:p>
            <a:endParaRPr lang="en-US" dirty="0"/>
          </a:p>
          <a:p>
            <a:r>
              <a:rPr lang="en-US" b="1" dirty="0">
                <a:highlight>
                  <a:srgbClr val="FFFF00"/>
                </a:highlight>
              </a:rPr>
              <a:t>Myth</a:t>
            </a:r>
            <a:r>
              <a:rPr lang="en-US" dirty="0">
                <a:highlight>
                  <a:srgbClr val="FFFF00"/>
                </a:highlight>
              </a:rPr>
              <a:t>:  OAWL efforts have received “too much” recent NASA funding</a:t>
            </a:r>
          </a:p>
          <a:p>
            <a:r>
              <a:rPr lang="en-US" b="1" dirty="0">
                <a:highlight>
                  <a:srgbClr val="FFFF00"/>
                </a:highlight>
              </a:rPr>
              <a:t>Fact</a:t>
            </a:r>
            <a:r>
              <a:rPr lang="en-US" dirty="0">
                <a:highlight>
                  <a:srgbClr val="FFFF00"/>
                </a:highlight>
              </a:rPr>
              <a:t>:  Ball works with NASA and NOAA as part of a </a:t>
            </a:r>
            <a:r>
              <a:rPr lang="en-US" i="1" dirty="0">
                <a:highlight>
                  <a:srgbClr val="FFFF00"/>
                </a:highlight>
              </a:rPr>
              <a:t>public-private partnership </a:t>
            </a:r>
            <a:r>
              <a:rPr lang="en-US" dirty="0">
                <a:highlight>
                  <a:srgbClr val="FFFF00"/>
                </a:highlight>
              </a:rPr>
              <a:t>to develop high TRL wind lidar technology to address the nation’s weather needs.  </a:t>
            </a:r>
            <a:br>
              <a:rPr lang="en-US" dirty="0">
                <a:highlight>
                  <a:srgbClr val="FFFF00"/>
                </a:highlight>
              </a:rPr>
            </a:br>
            <a:r>
              <a:rPr lang="en-US" dirty="0">
                <a:highlight>
                  <a:srgbClr val="FFFF00"/>
                </a:highlight>
              </a:rPr>
              <a:t>Ball has received no profit on ESTO funding and has made significant internal investments.  NASA owns all equipment developed on ESTO grants.</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23</a:t>
            </a:fld>
            <a:endParaRPr lang="en-US"/>
          </a:p>
        </p:txBody>
      </p:sp>
      <p:sp>
        <p:nvSpPr>
          <p:cNvPr id="6" name="AutoShape 2" descr="Image result for rumors fleetwood ma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4" descr="http://4.bp.blogspot.com/-ppkWFrpvtvc/TsA1VSGAAlI/AAAAAAAAArE/COBAMpVkyxw/s1600/tootsieowl.jpg"/>
          <p:cNvPicPr>
            <a:picLocks noChangeAspect="1" noChangeArrowheads="1"/>
          </p:cNvPicPr>
          <p:nvPr/>
        </p:nvPicPr>
        <p:blipFill rotWithShape="1">
          <a:blip r:embed="rId2">
            <a:extLst>
              <a:ext uri="{28A0092B-C50C-407E-A947-70E740481C1C}">
                <a14:useLocalDpi xmlns:a14="http://schemas.microsoft.com/office/drawing/2010/main" val="0"/>
              </a:ext>
            </a:extLst>
          </a:blip>
          <a:srcRect l="39330" b="30921"/>
          <a:stretch/>
        </p:blipFill>
        <p:spPr bwMode="auto">
          <a:xfrm>
            <a:off x="7495956" y="110036"/>
            <a:ext cx="1519597" cy="130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388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74" y="87274"/>
            <a:ext cx="4390571" cy="851187"/>
          </a:xfrm>
        </p:spPr>
        <p:txBody>
          <a:bodyPr/>
          <a:lstStyle/>
          <a:p>
            <a:r>
              <a:rPr lang="en-US" dirty="0"/>
              <a:t>OAWL Path to space</a:t>
            </a: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24</a:t>
            </a:fld>
            <a:endParaRPr lang="en-US"/>
          </a:p>
        </p:txBody>
      </p:sp>
      <p:sp>
        <p:nvSpPr>
          <p:cNvPr id="28" name="Rectangle 27"/>
          <p:cNvSpPr/>
          <p:nvPr/>
        </p:nvSpPr>
        <p:spPr>
          <a:xfrm>
            <a:off x="4143913" y="358325"/>
            <a:ext cx="2874698" cy="400110"/>
          </a:xfrm>
          <a:prstGeom prst="rect">
            <a:avLst/>
          </a:prstGeom>
        </p:spPr>
        <p:txBody>
          <a:bodyPr wrap="none">
            <a:spAutoFit/>
          </a:bodyPr>
          <a:lstStyle/>
          <a:p>
            <a:pPr algn="ctr"/>
            <a:r>
              <a:rPr lang="en-US" sz="2000" b="1" i="1" dirty="0">
                <a:solidFill>
                  <a:schemeClr val="bg2">
                    <a:lumMod val="10000"/>
                  </a:schemeClr>
                </a:solidFill>
              </a:rPr>
              <a:t>High TRL subsystems</a:t>
            </a:r>
            <a:endParaRPr lang="en-US" sz="2000" b="1" dirty="0">
              <a:solidFill>
                <a:schemeClr val="bg2">
                  <a:lumMod val="10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387008182"/>
              </p:ext>
            </p:extLst>
          </p:nvPr>
        </p:nvGraphicFramePr>
        <p:xfrm>
          <a:off x="283558" y="1271681"/>
          <a:ext cx="6316161" cy="4754880"/>
        </p:xfrm>
        <a:graphic>
          <a:graphicData uri="http://schemas.openxmlformats.org/drawingml/2006/table">
            <a:tbl>
              <a:tblPr firstRow="1" bandRow="1">
                <a:tableStyleId>{5C22544A-7EE6-4342-B048-85BDC9FD1C3A}</a:tableStyleId>
              </a:tblPr>
              <a:tblGrid>
                <a:gridCol w="1099765">
                  <a:extLst>
                    <a:ext uri="{9D8B030D-6E8A-4147-A177-3AD203B41FA5}">
                      <a16:colId xmlns:a16="http://schemas.microsoft.com/office/drawing/2014/main" val="20000"/>
                    </a:ext>
                  </a:extLst>
                </a:gridCol>
                <a:gridCol w="2570106">
                  <a:extLst>
                    <a:ext uri="{9D8B030D-6E8A-4147-A177-3AD203B41FA5}">
                      <a16:colId xmlns:a16="http://schemas.microsoft.com/office/drawing/2014/main" val="20001"/>
                    </a:ext>
                  </a:extLst>
                </a:gridCol>
                <a:gridCol w="71120">
                  <a:extLst>
                    <a:ext uri="{9D8B030D-6E8A-4147-A177-3AD203B41FA5}">
                      <a16:colId xmlns:a16="http://schemas.microsoft.com/office/drawing/2014/main" val="20002"/>
                    </a:ext>
                  </a:extLst>
                </a:gridCol>
                <a:gridCol w="2575170">
                  <a:extLst>
                    <a:ext uri="{9D8B030D-6E8A-4147-A177-3AD203B41FA5}">
                      <a16:colId xmlns:a16="http://schemas.microsoft.com/office/drawing/2014/main" val="20003"/>
                    </a:ext>
                  </a:extLst>
                </a:gridCol>
              </a:tblGrid>
              <a:tr h="367614">
                <a:tc>
                  <a:txBody>
                    <a:bodyPr/>
                    <a:lstStyle/>
                    <a:p>
                      <a:pPr algn="ctr"/>
                      <a:r>
                        <a:rPr lang="en-US" sz="1200" dirty="0">
                          <a:solidFill>
                            <a:srgbClr val="000000"/>
                          </a:solidFill>
                        </a:rPr>
                        <a:t>Category</a:t>
                      </a:r>
                    </a:p>
                  </a:txBody>
                  <a:tcPr marL="45720" marR="45720" anchor="ctr">
                    <a:solidFill>
                      <a:schemeClr val="bg1">
                        <a:lumMod val="85000"/>
                      </a:schemeClr>
                    </a:solidFill>
                  </a:tcPr>
                </a:tc>
                <a:tc>
                  <a:txBody>
                    <a:bodyPr/>
                    <a:lstStyle/>
                    <a:p>
                      <a:pPr algn="ctr"/>
                      <a:r>
                        <a:rPr lang="en-US" sz="1200" dirty="0">
                          <a:solidFill>
                            <a:srgbClr val="000000"/>
                          </a:solidFill>
                        </a:rPr>
                        <a:t>ATHENA-ISS</a:t>
                      </a:r>
                    </a:p>
                  </a:txBody>
                  <a:tcPr marL="45720" marR="45720" anchor="ctr">
                    <a:solidFill>
                      <a:schemeClr val="bg1">
                        <a:lumMod val="85000"/>
                      </a:schemeClr>
                    </a:solidFill>
                  </a:tcPr>
                </a:tc>
                <a:tc gridSpan="2">
                  <a:txBody>
                    <a:bodyPr/>
                    <a:lstStyle/>
                    <a:p>
                      <a:pPr algn="ctr"/>
                      <a:r>
                        <a:rPr lang="en-US" sz="1200" dirty="0">
                          <a:solidFill>
                            <a:srgbClr val="000000"/>
                          </a:solidFill>
                        </a:rPr>
                        <a:t>Free-Flyer:  Full Atmospheric Mission</a:t>
                      </a:r>
                    </a:p>
                  </a:txBody>
                  <a:tcPr marL="45720" marR="45720" anchor="ctr">
                    <a:solidFill>
                      <a:schemeClr val="bg1">
                        <a:lumMod val="85000"/>
                      </a:schemeClr>
                    </a:solidFill>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algn="ctr"/>
                      <a:r>
                        <a:rPr lang="en-US" sz="1200" dirty="0">
                          <a:solidFill>
                            <a:srgbClr val="000000"/>
                          </a:solidFill>
                        </a:rPr>
                        <a:t>Laser</a:t>
                      </a:r>
                    </a:p>
                  </a:txBody>
                  <a:tcPr marL="45720" marR="45720" anchor="ct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ESTO-funded </a:t>
                      </a:r>
                      <a:r>
                        <a:rPr lang="en-US" sz="1200" dirty="0" err="1">
                          <a:solidFill>
                            <a:srgbClr val="000000"/>
                          </a:solidFill>
                        </a:rPr>
                        <a:t>Fibertek</a:t>
                      </a:r>
                      <a:r>
                        <a:rPr lang="en-US" sz="1200" dirty="0">
                          <a:solidFill>
                            <a:srgbClr val="000000"/>
                          </a:solidFill>
                        </a:rPr>
                        <a:t> 532 nm laser development &amp; qualification</a:t>
                      </a:r>
                    </a:p>
                  </a:txBody>
                  <a:tcPr marL="45720" marR="45720" anchor="ctr">
                    <a:solidFill>
                      <a:schemeClr val="accent5">
                        <a:lumMod val="40000"/>
                        <a:lumOff val="60000"/>
                      </a:schemeClr>
                    </a:solidFill>
                  </a:tcPr>
                </a:tc>
                <a:tc gridSpan="2">
                  <a:txBody>
                    <a:bodyPr/>
                    <a:lstStyle/>
                    <a:p>
                      <a:pPr algn="ctr"/>
                      <a:r>
                        <a:rPr lang="en-US" sz="1200" dirty="0">
                          <a:solidFill>
                            <a:srgbClr val="000000"/>
                          </a:solidFill>
                        </a:rPr>
                        <a:t>ESA’s Aeolus 355 nm laser demonstration + </a:t>
                      </a:r>
                      <a:r>
                        <a:rPr lang="en-US" sz="1200" dirty="0" err="1">
                          <a:solidFill>
                            <a:srgbClr val="000000"/>
                          </a:solidFill>
                        </a:rPr>
                        <a:t>Fibertek</a:t>
                      </a:r>
                      <a:r>
                        <a:rPr lang="en-US" sz="1200" dirty="0">
                          <a:solidFill>
                            <a:srgbClr val="000000"/>
                          </a:solidFill>
                        </a:rPr>
                        <a:t> 355 nm + 532 nm HEUVD laser qualification</a:t>
                      </a:r>
                    </a:p>
                  </a:txBody>
                  <a:tcPr marL="45720" marR="45720" anchor="ctr">
                    <a:solidFill>
                      <a:srgbClr val="B1E3D4"/>
                    </a:solidFill>
                  </a:tcPr>
                </a:tc>
                <a:tc hMerge="1">
                  <a:txBody>
                    <a:bodyPr/>
                    <a:lstStyle/>
                    <a:p>
                      <a:endParaRPr lang="en-US"/>
                    </a:p>
                  </a:txBody>
                  <a:tcPr/>
                </a:tc>
                <a:extLst>
                  <a:ext uri="{0D108BD9-81ED-4DB2-BD59-A6C34878D82A}">
                    <a16:rowId xmlns:a16="http://schemas.microsoft.com/office/drawing/2014/main" val="10001"/>
                  </a:ext>
                </a:extLst>
              </a:tr>
              <a:tr h="370840">
                <a:tc>
                  <a:txBody>
                    <a:bodyPr/>
                    <a:lstStyle/>
                    <a:p>
                      <a:pPr algn="ctr"/>
                      <a:r>
                        <a:rPr lang="en-US" sz="1200" dirty="0">
                          <a:solidFill>
                            <a:srgbClr val="000000"/>
                          </a:solidFill>
                        </a:rPr>
                        <a:t>Interferometer</a:t>
                      </a:r>
                    </a:p>
                  </a:txBody>
                  <a:tcPr marL="45720" marR="45720" anchor="ctr">
                    <a:solidFill>
                      <a:schemeClr val="bg1">
                        <a:lumMod val="85000"/>
                      </a:schemeClr>
                    </a:solidFill>
                  </a:tcPr>
                </a:tc>
                <a:tc gridSpan="3">
                  <a:txBody>
                    <a:bodyPr/>
                    <a:lstStyle/>
                    <a:p>
                      <a:pPr algn="ctr"/>
                      <a:r>
                        <a:rPr lang="en-US" sz="1200" dirty="0">
                          <a:solidFill>
                            <a:srgbClr val="000000"/>
                          </a:solidFill>
                        </a:rPr>
                        <a:t>The OAWL interferometer system proven in flights and ground-testing and other MZI-based </a:t>
                      </a:r>
                      <a:r>
                        <a:rPr lang="en-US" sz="1200" dirty="0" err="1">
                          <a:solidFill>
                            <a:srgbClr val="000000"/>
                          </a:solidFill>
                        </a:rPr>
                        <a:t>lidar</a:t>
                      </a:r>
                      <a:r>
                        <a:rPr lang="en-US" sz="1200" dirty="0">
                          <a:solidFill>
                            <a:srgbClr val="000000"/>
                          </a:solidFill>
                        </a:rPr>
                        <a:t> systems.</a:t>
                      </a:r>
                      <a:r>
                        <a:rPr lang="en-US" sz="1200" baseline="0" dirty="0">
                          <a:solidFill>
                            <a:srgbClr val="000000"/>
                          </a:solidFill>
                        </a:rPr>
                        <a:t> </a:t>
                      </a:r>
                      <a:r>
                        <a:rPr lang="en-US" sz="1200" dirty="0">
                          <a:solidFill>
                            <a:srgbClr val="000000"/>
                          </a:solidFill>
                        </a:rPr>
                        <a:t>TRL6 environmental testing</a:t>
                      </a:r>
                      <a:r>
                        <a:rPr lang="en-US" sz="1200" baseline="0" dirty="0">
                          <a:solidFill>
                            <a:srgbClr val="000000"/>
                          </a:solidFill>
                        </a:rPr>
                        <a:t> in 2017</a:t>
                      </a:r>
                      <a:endParaRPr lang="en-US" sz="1200" dirty="0">
                        <a:solidFill>
                          <a:srgbClr val="000000"/>
                        </a:solidFill>
                      </a:endParaRPr>
                    </a:p>
                  </a:txBody>
                  <a:tcPr marL="45720" marR="45720" anchor="ctr">
                    <a:solidFill>
                      <a:srgbClr val="EEFEC6"/>
                    </a:solidFill>
                  </a:tcPr>
                </a:tc>
                <a:tc hMerge="1">
                  <a:txBody>
                    <a:bodyPr/>
                    <a:lstStyle/>
                    <a:p>
                      <a:pPr algn="l"/>
                      <a:endParaRPr lang="en-US" sz="1000" dirty="0">
                        <a:solidFill>
                          <a:srgbClr val="000000"/>
                        </a:solidFill>
                      </a:endParaRPr>
                    </a:p>
                  </a:txBody>
                  <a:tcPr/>
                </a:tc>
                <a:tc hMerge="1">
                  <a:txBody>
                    <a:bodyPr/>
                    <a:lstStyle/>
                    <a:p>
                      <a:endParaRPr lang="en-US"/>
                    </a:p>
                  </a:txBody>
                  <a:tcPr/>
                </a:tc>
                <a:extLst>
                  <a:ext uri="{0D108BD9-81ED-4DB2-BD59-A6C34878D82A}">
                    <a16:rowId xmlns:a16="http://schemas.microsoft.com/office/drawing/2014/main" val="10002"/>
                  </a:ext>
                </a:extLst>
              </a:tr>
              <a:tr h="370840">
                <a:tc>
                  <a:txBody>
                    <a:bodyPr/>
                    <a:lstStyle/>
                    <a:p>
                      <a:pPr algn="ctr"/>
                      <a:r>
                        <a:rPr lang="en-US" sz="1200" dirty="0">
                          <a:solidFill>
                            <a:srgbClr val="000000"/>
                          </a:solidFill>
                        </a:rPr>
                        <a:t>Electronics</a:t>
                      </a:r>
                      <a:r>
                        <a:rPr lang="en-US" sz="1200" baseline="0" dirty="0">
                          <a:solidFill>
                            <a:srgbClr val="000000"/>
                          </a:solidFill>
                        </a:rPr>
                        <a:t> &amp; Software</a:t>
                      </a:r>
                      <a:endParaRPr lang="en-US" sz="1200" dirty="0">
                        <a:solidFill>
                          <a:srgbClr val="000000"/>
                        </a:solidFill>
                      </a:endParaRPr>
                    </a:p>
                  </a:txBody>
                  <a:tcPr marL="45720" marR="45720" anchor="ctr">
                    <a:solidFill>
                      <a:schemeClr val="bg1">
                        <a:lumMod val="85000"/>
                      </a:schemeClr>
                    </a:solidFill>
                  </a:tcPr>
                </a:tc>
                <a:tc gridSpan="3">
                  <a:txBody>
                    <a:bodyPr/>
                    <a:lstStyle/>
                    <a:p>
                      <a:pPr algn="ctr"/>
                      <a:r>
                        <a:rPr lang="en-US" sz="1200" dirty="0">
                          <a:solidFill>
                            <a:srgbClr val="000000"/>
                          </a:solidFill>
                        </a:rPr>
                        <a:t>All OAWL electronics components have space-qualified equivalents.</a:t>
                      </a:r>
                      <a:r>
                        <a:rPr lang="en-US" sz="1200" baseline="0" dirty="0">
                          <a:solidFill>
                            <a:srgbClr val="000000"/>
                          </a:solidFill>
                        </a:rPr>
                        <a:t> </a:t>
                      </a:r>
                      <a:r>
                        <a:rPr lang="en-US" sz="1200" dirty="0">
                          <a:solidFill>
                            <a:srgbClr val="000000"/>
                          </a:solidFill>
                        </a:rPr>
                        <a:t>Payload control based on CALIPSO &amp; TEMPO</a:t>
                      </a:r>
                    </a:p>
                    <a:p>
                      <a:pPr algn="ctr"/>
                      <a:r>
                        <a:rPr lang="en-US" sz="1200" dirty="0">
                          <a:solidFill>
                            <a:srgbClr val="000000"/>
                          </a:solidFill>
                        </a:rPr>
                        <a:t>OAWL demonstrated autonomous operation (2011 and 2016) from WB-57 aircraft with real-time winds &amp; satellite downlink</a:t>
                      </a:r>
                    </a:p>
                  </a:txBody>
                  <a:tcPr marL="45720" marR="45720" anchor="ctr">
                    <a:solidFill>
                      <a:schemeClr val="accent5">
                        <a:lumMod val="40000"/>
                        <a:lumOff val="60000"/>
                      </a:schemeClr>
                    </a:solidFill>
                  </a:tcPr>
                </a:tc>
                <a:tc hMerge="1">
                  <a:txBody>
                    <a:bodyPr/>
                    <a:lstStyle/>
                    <a:p>
                      <a:pPr algn="l"/>
                      <a:endParaRPr lang="en-US" sz="1000" dirty="0">
                        <a:solidFill>
                          <a:srgbClr val="000000"/>
                        </a:solidFill>
                      </a:endParaRPr>
                    </a:p>
                  </a:txBody>
                  <a:tcPr/>
                </a:tc>
                <a:tc hMerge="1">
                  <a:txBody>
                    <a:bodyPr/>
                    <a:lstStyle/>
                    <a:p>
                      <a:endParaRPr lang="en-US"/>
                    </a:p>
                  </a:txBody>
                  <a:tcPr/>
                </a:tc>
                <a:extLst>
                  <a:ext uri="{0D108BD9-81ED-4DB2-BD59-A6C34878D82A}">
                    <a16:rowId xmlns:a16="http://schemas.microsoft.com/office/drawing/2014/main" val="10003"/>
                  </a:ext>
                </a:extLst>
              </a:tr>
              <a:tr h="228600">
                <a:tc rowSpan="2">
                  <a:txBody>
                    <a:bodyPr/>
                    <a:lstStyle/>
                    <a:p>
                      <a:pPr algn="ctr"/>
                      <a:r>
                        <a:rPr lang="en-US" sz="1200" dirty="0">
                          <a:solidFill>
                            <a:srgbClr val="000000"/>
                          </a:solidFill>
                        </a:rPr>
                        <a:t>Structural</a:t>
                      </a:r>
                      <a:r>
                        <a:rPr lang="en-US" sz="1200" baseline="0" dirty="0">
                          <a:solidFill>
                            <a:srgbClr val="000000"/>
                          </a:solidFill>
                        </a:rPr>
                        <a:t> &amp; </a:t>
                      </a:r>
                      <a:r>
                        <a:rPr lang="en-US" sz="1200" dirty="0">
                          <a:solidFill>
                            <a:srgbClr val="000000"/>
                          </a:solidFill>
                        </a:rPr>
                        <a:t>Optical</a:t>
                      </a:r>
                    </a:p>
                  </a:txBody>
                  <a:tcPr marL="45720" marR="45720" anchor="ctr">
                    <a:solidFill>
                      <a:schemeClr val="bg1">
                        <a:lumMod val="85000"/>
                      </a:schemeClr>
                    </a:solidFill>
                  </a:tcPr>
                </a:tc>
                <a:tc gridSpan="3">
                  <a:txBody>
                    <a:bodyPr/>
                    <a:lstStyle/>
                    <a:p>
                      <a:pPr algn="ctr">
                        <a:lnSpc>
                          <a:spcPts val="1200"/>
                        </a:lnSpc>
                      </a:pPr>
                      <a:r>
                        <a:rPr lang="en-US" sz="1200" dirty="0">
                          <a:solidFill>
                            <a:srgbClr val="000000"/>
                          </a:solidFill>
                        </a:rPr>
                        <a:t>ATHENA-OAWL optical/mechanical system components have heritage in the CALIPSO </a:t>
                      </a:r>
                      <a:r>
                        <a:rPr lang="en-US" sz="1200" dirty="0" err="1">
                          <a:solidFill>
                            <a:srgbClr val="000000"/>
                          </a:solidFill>
                        </a:rPr>
                        <a:t>lidar</a:t>
                      </a:r>
                      <a:r>
                        <a:rPr lang="en-US" sz="1200" dirty="0">
                          <a:solidFill>
                            <a:srgbClr val="000000"/>
                          </a:solidFill>
                        </a:rPr>
                        <a:t>  (2006 launch) and other space-based missions.</a:t>
                      </a:r>
                    </a:p>
                  </a:txBody>
                  <a:tcPr marL="45720" marR="45720" anchor="ctr">
                    <a:solidFill>
                      <a:srgbClr val="C1ECFF"/>
                    </a:solidFill>
                  </a:tcPr>
                </a:tc>
                <a:tc hMerge="1">
                  <a:txBody>
                    <a:bodyPr/>
                    <a:lstStyle/>
                    <a:p>
                      <a:pPr algn="l"/>
                      <a:endParaRPr lang="en-US" sz="1000" dirty="0">
                        <a:solidFill>
                          <a:srgbClr val="000000"/>
                        </a:solidFill>
                      </a:endParaRPr>
                    </a:p>
                  </a:txBody>
                  <a:tcPr>
                    <a:solidFill>
                      <a:schemeClr val="tx2">
                        <a:lumMod val="20000"/>
                        <a:lumOff val="80000"/>
                      </a:schemeClr>
                    </a:solidFill>
                  </a:tcPr>
                </a:tc>
                <a:tc hMerge="1">
                  <a:txBody>
                    <a:bodyPr/>
                    <a:lstStyle/>
                    <a:p>
                      <a:pPr algn="ctr">
                        <a:lnSpc>
                          <a:spcPts val="1200"/>
                        </a:lnSpc>
                      </a:pPr>
                      <a:endParaRPr lang="en-US" sz="1200" dirty="0">
                        <a:solidFill>
                          <a:srgbClr val="000000"/>
                        </a:solidFill>
                      </a:endParaRPr>
                    </a:p>
                  </a:txBody>
                  <a:tcPr marL="45720" marR="45720" anchor="ctr">
                    <a:solidFill>
                      <a:srgbClr val="C1ECFF"/>
                    </a:solidFill>
                  </a:tcPr>
                </a:tc>
                <a:extLst>
                  <a:ext uri="{0D108BD9-81ED-4DB2-BD59-A6C34878D82A}">
                    <a16:rowId xmlns:a16="http://schemas.microsoft.com/office/drawing/2014/main" val="10004"/>
                  </a:ext>
                </a:extLst>
              </a:tr>
              <a:tr h="228600">
                <a:tc vMerge="1">
                  <a:txBody>
                    <a:bodyPr/>
                    <a:lstStyle/>
                    <a:p>
                      <a:endParaRPr lang="en-US"/>
                    </a:p>
                  </a:txBody>
                  <a:tcPr/>
                </a:tc>
                <a:tc gridSpan="2">
                  <a:txBody>
                    <a:bodyPr/>
                    <a:lstStyle/>
                    <a:p>
                      <a:pPr algn="ctr">
                        <a:lnSpc>
                          <a:spcPts val="1200"/>
                        </a:lnSpc>
                      </a:pPr>
                      <a:r>
                        <a:rPr lang="en-US" sz="1200" dirty="0">
                          <a:solidFill>
                            <a:srgbClr val="000000"/>
                          </a:solidFill>
                        </a:rPr>
                        <a:t>Aluminum for ISS</a:t>
                      </a:r>
                    </a:p>
                  </a:txBody>
                  <a:tcPr marL="45720" marR="45720" anchor="ctr">
                    <a:solidFill>
                      <a:srgbClr val="C1ECFF"/>
                    </a:solidFill>
                  </a:tcPr>
                </a:tc>
                <a:tc hMerge="1">
                  <a:txBody>
                    <a:bodyPr/>
                    <a:lstStyle/>
                    <a:p>
                      <a:endParaRPr lang="en-US"/>
                    </a:p>
                  </a:txBody>
                  <a:tcPr/>
                </a:tc>
                <a:tc>
                  <a:txBody>
                    <a:bodyPr/>
                    <a:lstStyle/>
                    <a:p>
                      <a:pPr algn="ctr">
                        <a:lnSpc>
                          <a:spcPts val="1200"/>
                        </a:lnSpc>
                      </a:pPr>
                      <a:r>
                        <a:rPr lang="en-US" sz="1200" dirty="0">
                          <a:solidFill>
                            <a:srgbClr val="000000"/>
                          </a:solidFill>
                        </a:rPr>
                        <a:t>Graphite/Beryllium for Free Flyer</a:t>
                      </a:r>
                    </a:p>
                  </a:txBody>
                  <a:tcPr marL="45720" marR="45720" anchor="ctr">
                    <a:solidFill>
                      <a:srgbClr val="C1ECFF"/>
                    </a:solidFill>
                  </a:tcPr>
                </a:tc>
                <a:extLst>
                  <a:ext uri="{0D108BD9-81ED-4DB2-BD59-A6C34878D82A}">
                    <a16:rowId xmlns:a16="http://schemas.microsoft.com/office/drawing/2014/main" val="10005"/>
                  </a:ext>
                </a:extLst>
              </a:tr>
              <a:tr h="370840">
                <a:tc>
                  <a:txBody>
                    <a:bodyPr/>
                    <a:lstStyle/>
                    <a:p>
                      <a:pPr algn="ctr"/>
                      <a:r>
                        <a:rPr lang="en-US" sz="1200" dirty="0">
                          <a:solidFill>
                            <a:srgbClr val="000000"/>
                          </a:solidFill>
                        </a:rPr>
                        <a:t>Telescopes</a:t>
                      </a:r>
                    </a:p>
                  </a:txBody>
                  <a:tcPr marL="45720" marR="45720" anchor="ctr">
                    <a:solidFill>
                      <a:schemeClr val="bg1">
                        <a:lumMod val="85000"/>
                      </a:schemeClr>
                    </a:solidFill>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GDIT (</a:t>
                      </a:r>
                      <a:r>
                        <a:rPr lang="en-US" sz="1200" dirty="0" err="1">
                          <a:solidFill>
                            <a:srgbClr val="000000"/>
                          </a:solidFill>
                        </a:rPr>
                        <a:t>Axsys</a:t>
                      </a:r>
                      <a:r>
                        <a:rPr lang="en-US" sz="1200" dirty="0">
                          <a:solidFill>
                            <a:srgbClr val="000000"/>
                          </a:solidFill>
                        </a:rPr>
                        <a:t>) telescopes like those used for CALIOP, CATS, MOLA, and GLAS, ATLAS – Diffraction</a:t>
                      </a:r>
                      <a:r>
                        <a:rPr lang="en-US" sz="1200" baseline="0" dirty="0">
                          <a:solidFill>
                            <a:srgbClr val="000000"/>
                          </a:solidFill>
                        </a:rPr>
                        <a:t> limited is not required.  1-</a:t>
                      </a:r>
                      <a:r>
                        <a:rPr lang="en-US" sz="1200" baseline="0" dirty="0">
                          <a:solidFill>
                            <a:srgbClr val="000000"/>
                          </a:solidFill>
                          <a:sym typeface="Symbol" panose="05050102010706020507" pitchFamily="18" charset="2"/>
                        </a:rPr>
                        <a:t> error OK.</a:t>
                      </a:r>
                      <a:endParaRPr lang="en-US" sz="1200" dirty="0">
                        <a:solidFill>
                          <a:srgbClr val="000000"/>
                        </a:solidFill>
                      </a:endParaRPr>
                    </a:p>
                  </a:txBody>
                  <a:tcPr marL="45720" marR="45720" anchor="ctr">
                    <a:solidFill>
                      <a:srgbClr val="C1ECFF"/>
                    </a:solidFill>
                  </a:tcPr>
                </a:tc>
                <a:tc hMerge="1">
                  <a:txBody>
                    <a:bodyPr/>
                    <a:lstStyle/>
                    <a:p>
                      <a:pPr algn="ctr"/>
                      <a:endParaRPr lang="en-US" sz="1000" dirty="0">
                        <a:solidFill>
                          <a:srgbClr val="000000"/>
                        </a:solidFill>
                      </a:endParaRPr>
                    </a:p>
                  </a:txBody>
                  <a:tcPr/>
                </a:tc>
                <a:tc hMerge="1">
                  <a:txBody>
                    <a:bodyPr/>
                    <a:lstStyle/>
                    <a:p>
                      <a:endParaRPr lang="en-US"/>
                    </a:p>
                  </a:txBody>
                  <a:tcPr/>
                </a:tc>
                <a:extLst>
                  <a:ext uri="{0D108BD9-81ED-4DB2-BD59-A6C34878D82A}">
                    <a16:rowId xmlns:a16="http://schemas.microsoft.com/office/drawing/2014/main" val="10006"/>
                  </a:ext>
                </a:extLst>
              </a:tr>
              <a:tr h="370840">
                <a:tc>
                  <a:txBody>
                    <a:bodyPr/>
                    <a:lstStyle/>
                    <a:p>
                      <a:pPr algn="ctr"/>
                      <a:r>
                        <a:rPr lang="en-US" sz="1200" dirty="0">
                          <a:solidFill>
                            <a:srgbClr val="000000"/>
                          </a:solidFill>
                        </a:rPr>
                        <a:t>Platform</a:t>
                      </a:r>
                    </a:p>
                  </a:txBody>
                  <a:tcPr marL="45720" marR="45720" anchor="ct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ISS  enabling capabilities: power, cooling loop, and TDRSS </a:t>
                      </a:r>
                      <a:r>
                        <a:rPr lang="en-US" sz="1200" dirty="0">
                          <a:solidFill>
                            <a:srgbClr val="000000"/>
                          </a:solidFill>
                          <a:sym typeface="Wingdings" pitchFamily="2" charset="2"/>
                        </a:rPr>
                        <a:t> </a:t>
                      </a:r>
                      <a:r>
                        <a:rPr lang="en-US" sz="1200" dirty="0">
                          <a:solidFill>
                            <a:srgbClr val="000000"/>
                          </a:solidFill>
                        </a:rPr>
                        <a:t>providing low latency for the ATHENA measurements</a:t>
                      </a:r>
                    </a:p>
                  </a:txBody>
                  <a:tcPr marL="45720" marR="45720" anchor="ctr">
                    <a:solidFill>
                      <a:srgbClr val="C1ECFF"/>
                    </a:solidFill>
                  </a:tcPr>
                </a:tc>
                <a:tc gridSpan="2">
                  <a:txBody>
                    <a:bodyPr/>
                    <a:lstStyle/>
                    <a:p>
                      <a:pPr algn="ctr"/>
                      <a:r>
                        <a:rPr lang="en-US" sz="1200" dirty="0">
                          <a:solidFill>
                            <a:srgbClr val="000000"/>
                          </a:solidFill>
                        </a:rPr>
                        <a:t>BCP</a:t>
                      </a:r>
                      <a:r>
                        <a:rPr lang="en-US" sz="1200" baseline="0" dirty="0">
                          <a:solidFill>
                            <a:srgbClr val="000000"/>
                          </a:solidFill>
                        </a:rPr>
                        <a:t> 2000 or CNES (CALIPSO-like) satellite + ground stations</a:t>
                      </a:r>
                      <a:endParaRPr lang="en-US" sz="1200" dirty="0">
                        <a:solidFill>
                          <a:srgbClr val="000000"/>
                        </a:solidFill>
                      </a:endParaRPr>
                    </a:p>
                  </a:txBody>
                  <a:tcPr marL="45720" marR="45720" anchor="ctr">
                    <a:solidFill>
                      <a:srgbClr val="C1ECFF"/>
                    </a:solidFill>
                  </a:tcPr>
                </a:tc>
                <a:tc hMerge="1">
                  <a:txBody>
                    <a:bodyPr/>
                    <a:lstStyle/>
                    <a:p>
                      <a:endParaRPr lang="en-US"/>
                    </a:p>
                  </a:txBody>
                  <a:tcPr/>
                </a:tc>
                <a:extLst>
                  <a:ext uri="{0D108BD9-81ED-4DB2-BD59-A6C34878D82A}">
                    <a16:rowId xmlns:a16="http://schemas.microsoft.com/office/drawing/2014/main" val="10007"/>
                  </a:ext>
                </a:extLst>
              </a:tr>
              <a:tr h="370840">
                <a:tc>
                  <a:txBody>
                    <a:bodyPr/>
                    <a:lstStyle/>
                    <a:p>
                      <a:pPr algn="ctr"/>
                      <a:r>
                        <a:rPr lang="en-US" sz="1200" dirty="0">
                          <a:solidFill>
                            <a:srgbClr val="000000"/>
                          </a:solidFill>
                        </a:rPr>
                        <a:t>Pointing</a:t>
                      </a:r>
                    </a:p>
                  </a:txBody>
                  <a:tcPr marL="45720" marR="45720" anchor="ctr">
                    <a:solidFill>
                      <a:schemeClr val="bg1">
                        <a:lumMod val="85000"/>
                      </a:schemeClr>
                    </a:solidFill>
                  </a:tcPr>
                </a:tc>
                <a:tc gridSpan="3">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Star tracker system provides required pointing knowledge for LOS wind speed accuracy</a:t>
                      </a:r>
                    </a:p>
                  </a:txBody>
                  <a:tcPr marL="45720" marR="45720" anchor="ctr">
                    <a:solidFill>
                      <a:srgbClr val="C1ECFF"/>
                    </a:solidFill>
                  </a:tcPr>
                </a:tc>
                <a:tc hMerge="1">
                  <a:txBody>
                    <a:bodyPr/>
                    <a:lstStyle/>
                    <a:p>
                      <a:pPr algn="ctr"/>
                      <a:endParaRPr lang="en-US" sz="1000" dirty="0">
                        <a:solidFill>
                          <a:srgbClr val="000000"/>
                        </a:solidFill>
                      </a:endParaRPr>
                    </a:p>
                  </a:txBody>
                  <a:tcPr anchor="ctr">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8" name="Rectangle 7"/>
          <p:cNvSpPr/>
          <p:nvPr/>
        </p:nvSpPr>
        <p:spPr>
          <a:xfrm>
            <a:off x="6815208" y="2366175"/>
            <a:ext cx="1409719" cy="2933442"/>
          </a:xfrm>
          <a:prstGeom prst="rect">
            <a:avLst/>
          </a:prstGeom>
          <a:gradFill>
            <a:gsLst>
              <a:gs pos="9000">
                <a:srgbClr val="C1ECFF"/>
              </a:gs>
              <a:gs pos="0">
                <a:srgbClr val="C1ECFF"/>
              </a:gs>
              <a:gs pos="28000">
                <a:schemeClr val="accent5">
                  <a:lumMod val="60000"/>
                  <a:lumOff val="40000"/>
                </a:schemeClr>
              </a:gs>
              <a:gs pos="16000">
                <a:schemeClr val="accent5">
                  <a:lumMod val="53000"/>
                  <a:lumOff val="47000"/>
                </a:schemeClr>
              </a:gs>
              <a:gs pos="47000">
                <a:srgbClr val="FFF1C5"/>
              </a:gs>
              <a:gs pos="37000">
                <a:srgbClr val="FFF1C5"/>
              </a:gs>
              <a:gs pos="100000">
                <a:srgbClr val="FF0000"/>
              </a:gs>
            </a:gsLst>
            <a:lin ang="5400000" scaled="0"/>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628" name="Picture 4" descr="https://upload.wikimedia.org/wikipedia/commons/7/72/NASA_TRL_Meter.jpg"/>
          <p:cNvPicPr>
            <a:picLocks noChangeAspect="1" noChangeArrowheads="1"/>
          </p:cNvPicPr>
          <p:nvPr/>
        </p:nvPicPr>
        <p:blipFill rotWithShape="1">
          <a:blip r:embed="rId2">
            <a:clrChange>
              <a:clrFrom>
                <a:srgbClr val="FFFDFF"/>
              </a:clrFrom>
              <a:clrTo>
                <a:srgbClr val="FFFDFF">
                  <a:alpha val="0"/>
                </a:srgbClr>
              </a:clrTo>
            </a:clrChange>
            <a:extLst>
              <a:ext uri="{28A0092B-C50C-407E-A947-70E740481C1C}">
                <a14:useLocalDpi xmlns:a14="http://schemas.microsoft.com/office/drawing/2010/main" val="0"/>
              </a:ext>
            </a:extLst>
          </a:blip>
          <a:srcRect l="6070"/>
          <a:stretch/>
        </p:blipFill>
        <p:spPr bwMode="auto">
          <a:xfrm>
            <a:off x="6885354" y="2244144"/>
            <a:ext cx="1966816" cy="3384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420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973" y="4695038"/>
            <a:ext cx="5053288" cy="1286885"/>
          </a:xfrm>
          <a:prstGeom prst="rect">
            <a:avLst/>
          </a:prstGeom>
          <a:solidFill>
            <a:srgbClr val="C1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28600" y="0"/>
            <a:ext cx="6705600" cy="990600"/>
          </a:xfrm>
        </p:spPr>
        <p:txBody>
          <a:bodyPr>
            <a:noAutofit/>
          </a:bodyPr>
          <a:lstStyle/>
          <a:p>
            <a:pPr algn="ctr"/>
            <a:r>
              <a:rPr lang="en-US" dirty="0"/>
              <a:t>HEUVD Transmitter Design Validated by Performance and Lifetime Testing</a:t>
            </a:r>
          </a:p>
        </p:txBody>
      </p:sp>
      <p:sp>
        <p:nvSpPr>
          <p:cNvPr id="8" name="TextBox 7"/>
          <p:cNvSpPr txBox="1"/>
          <p:nvPr/>
        </p:nvSpPr>
        <p:spPr>
          <a:xfrm>
            <a:off x="5358276" y="3319046"/>
            <a:ext cx="363332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Resonator &amp; preamplifier compartment</a:t>
            </a:r>
          </a:p>
        </p:txBody>
      </p:sp>
      <p:sp>
        <p:nvSpPr>
          <p:cNvPr id="9" name="TextBox 8"/>
          <p:cNvSpPr txBox="1"/>
          <p:nvPr/>
        </p:nvSpPr>
        <p:spPr>
          <a:xfrm>
            <a:off x="5215992" y="5968425"/>
            <a:ext cx="385180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Power amplifier &amp; nonlinear conversion compartment</a:t>
            </a:r>
          </a:p>
        </p:txBody>
      </p:sp>
      <p:pic>
        <p:nvPicPr>
          <p:cNvPr id="13331" name="Picture 19"/>
          <p:cNvPicPr>
            <a:picLocks noChangeAspect="1" noChangeArrowheads="1"/>
          </p:cNvPicPr>
          <p:nvPr/>
        </p:nvPicPr>
        <p:blipFill>
          <a:blip r:embed="rId2" cstate="print"/>
          <a:srcRect/>
          <a:stretch>
            <a:fillRect/>
          </a:stretch>
        </p:blipFill>
        <p:spPr bwMode="auto">
          <a:xfrm>
            <a:off x="5731240" y="1173480"/>
            <a:ext cx="2803160" cy="2103120"/>
          </a:xfrm>
          <a:prstGeom prst="rect">
            <a:avLst/>
          </a:prstGeom>
          <a:noFill/>
        </p:spPr>
      </p:pic>
      <p:sp>
        <p:nvSpPr>
          <p:cNvPr id="13342" name="Rectangle 3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346" name="Rectangle 34"/>
          <p:cNvSpPr>
            <a:spLocks noChangeArrowheads="1"/>
          </p:cNvSpPr>
          <p:nvPr/>
        </p:nvSpPr>
        <p:spPr bwMode="auto">
          <a:xfrm>
            <a:off x="22860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prstClr val="black"/>
                </a:solidFill>
                <a:effectLst/>
                <a:uLnTx/>
                <a:uFillTx/>
                <a:latin typeface="Arial" pitchFamily="34" charset="0"/>
                <a:ea typeface="Times New Roman" pitchFamily="18" charset="0"/>
                <a:cs typeface="Arial" pitchFamily="34" charset="0"/>
              </a:rPr>
            </a:b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13347" name="Picture 35"/>
          <p:cNvPicPr>
            <a:picLocks noChangeAspect="1" noChangeArrowheads="1"/>
          </p:cNvPicPr>
          <p:nvPr/>
        </p:nvPicPr>
        <p:blipFill>
          <a:blip r:embed="rId3" cstate="print"/>
          <a:srcRect l="18446" t="6633" r="22294" b="5432"/>
          <a:stretch>
            <a:fillRect/>
          </a:stretch>
        </p:blipFill>
        <p:spPr bwMode="auto">
          <a:xfrm>
            <a:off x="5625528" y="3810000"/>
            <a:ext cx="2985072" cy="2103120"/>
          </a:xfrm>
          <a:prstGeom prst="rect">
            <a:avLst/>
          </a:prstGeom>
          <a:noFill/>
        </p:spPr>
      </p:pic>
      <p:sp>
        <p:nvSpPr>
          <p:cNvPr id="10" name="Content Placeholder 2"/>
          <p:cNvSpPr>
            <a:spLocks noGrp="1"/>
          </p:cNvSpPr>
          <p:nvPr>
            <p:ph idx="1"/>
          </p:nvPr>
        </p:nvSpPr>
        <p:spPr>
          <a:xfrm>
            <a:off x="293291" y="1173480"/>
            <a:ext cx="5240173" cy="5054793"/>
          </a:xfrm>
          <a:ln w="3175"/>
        </p:spPr>
        <p:txBody>
          <a:bodyPr>
            <a:normAutofit fontScale="92500"/>
          </a:bodyPr>
          <a:lstStyle/>
          <a:p>
            <a:pPr>
              <a:spcBef>
                <a:spcPts val="0"/>
              </a:spcBef>
              <a:spcAft>
                <a:spcPts val="600"/>
              </a:spcAft>
            </a:pPr>
            <a:r>
              <a:rPr lang="en-US" sz="1800" dirty="0"/>
              <a:t>Sealed , dual compartment design</a:t>
            </a:r>
          </a:p>
          <a:p>
            <a:pPr lvl="1">
              <a:spcAft>
                <a:spcPts val="600"/>
              </a:spcAft>
            </a:pPr>
            <a:r>
              <a:rPr lang="en-US" sz="1600" dirty="0"/>
              <a:t>Reduced sensitivity to contamination</a:t>
            </a:r>
          </a:p>
          <a:p>
            <a:pPr lvl="1">
              <a:spcAft>
                <a:spcPts val="600"/>
              </a:spcAft>
            </a:pPr>
            <a:r>
              <a:rPr lang="en-US" sz="1600" dirty="0"/>
              <a:t>Vacuum alignment stability</a:t>
            </a:r>
          </a:p>
          <a:p>
            <a:pPr>
              <a:spcBef>
                <a:spcPts val="0"/>
              </a:spcBef>
              <a:spcAft>
                <a:spcPts val="600"/>
              </a:spcAft>
            </a:pPr>
            <a:r>
              <a:rPr lang="en-US" sz="1800" dirty="0"/>
              <a:t>Contamination processing and control per ICESat-2 standards</a:t>
            </a:r>
          </a:p>
          <a:p>
            <a:pPr lvl="1">
              <a:spcAft>
                <a:spcPts val="600"/>
              </a:spcAft>
            </a:pPr>
            <a:r>
              <a:rPr lang="en-US" sz="1600" dirty="0"/>
              <a:t>Improved lifetime</a:t>
            </a:r>
          </a:p>
          <a:p>
            <a:pPr lvl="0">
              <a:spcBef>
                <a:spcPts val="0"/>
              </a:spcBef>
              <a:spcAft>
                <a:spcPts val="0"/>
              </a:spcAft>
              <a:defRPr/>
            </a:pPr>
            <a:r>
              <a:rPr lang="en-US" sz="1800" dirty="0"/>
              <a:t>Pure conductive cooling to a single external thermal interface</a:t>
            </a:r>
          </a:p>
          <a:p>
            <a:pPr lvl="1">
              <a:spcBef>
                <a:spcPts val="0"/>
              </a:spcBef>
              <a:defRPr/>
            </a:pPr>
            <a:r>
              <a:rPr lang="en-US" sz="1600" dirty="0"/>
              <a:t>Simplifies thermal design</a:t>
            </a:r>
          </a:p>
          <a:p>
            <a:pPr lvl="1">
              <a:spcBef>
                <a:spcPts val="0"/>
              </a:spcBef>
              <a:defRPr/>
            </a:pPr>
            <a:r>
              <a:rPr lang="en-US" sz="1600" dirty="0"/>
              <a:t>Required for a space-based system</a:t>
            </a:r>
          </a:p>
          <a:p>
            <a:pPr lvl="1">
              <a:spcBef>
                <a:spcPts val="0"/>
              </a:spcBef>
              <a:defRPr/>
            </a:pPr>
            <a:r>
              <a:rPr lang="en-US" sz="1600" dirty="0"/>
              <a:t>Amplifiers mounted on laser module wall</a:t>
            </a:r>
          </a:p>
          <a:p>
            <a:pPr lvl="0">
              <a:spcBef>
                <a:spcPts val="0"/>
              </a:spcBef>
              <a:defRPr/>
            </a:pPr>
            <a:r>
              <a:rPr lang="en-US" sz="1800" dirty="0"/>
              <a:t>Flexure mounted for high launch vibration levels</a:t>
            </a:r>
          </a:p>
          <a:p>
            <a:pPr lvl="0">
              <a:spcBef>
                <a:spcPts val="0"/>
              </a:spcBef>
              <a:defRPr/>
            </a:pPr>
            <a:r>
              <a:rPr lang="en-US" sz="1800" dirty="0"/>
              <a:t>Full power 532 nm lifetime successfully completed</a:t>
            </a:r>
          </a:p>
          <a:p>
            <a:pPr lvl="1">
              <a:spcBef>
                <a:spcPts val="0"/>
              </a:spcBef>
              <a:defRPr/>
            </a:pPr>
            <a:r>
              <a:rPr lang="en-US" sz="1600" dirty="0"/>
              <a:t>1.2 billion shots </a:t>
            </a:r>
          </a:p>
          <a:p>
            <a:pPr>
              <a:defRPr/>
            </a:pPr>
            <a:r>
              <a:rPr lang="en-US" sz="1800" dirty="0"/>
              <a:t>Half power UV lifetime test successfully completed</a:t>
            </a:r>
          </a:p>
          <a:p>
            <a:pPr lvl="1">
              <a:defRPr/>
            </a:pPr>
            <a:r>
              <a:rPr lang="en-US" dirty="0"/>
              <a:t>1.5 billion shots</a:t>
            </a:r>
          </a:p>
          <a:p>
            <a:pPr>
              <a:spcAft>
                <a:spcPts val="600"/>
              </a:spcAft>
            </a:pPr>
            <a:endParaRPr lang="en-US" sz="1800" dirty="0"/>
          </a:p>
        </p:txBody>
      </p:sp>
    </p:spTree>
    <p:extLst>
      <p:ext uri="{BB962C8B-B14F-4D97-AF65-F5344CB8AC3E}">
        <p14:creationId xmlns:p14="http://schemas.microsoft.com/office/powerpoint/2010/main" val="2882412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4918392"/>
            <a:ext cx="2377440" cy="178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382486" y="2297121"/>
            <a:ext cx="5867400" cy="401540"/>
          </a:xfrm>
        </p:spPr>
        <p:txBody>
          <a:bodyPr>
            <a:normAutofit/>
          </a:bodyPr>
          <a:lstStyle/>
          <a:p>
            <a:pPr algn="ctr"/>
            <a:r>
              <a:rPr lang="en-US" sz="2000" dirty="0"/>
              <a:t>150 Hz HEUVD Pre-Amplifier Performance</a:t>
            </a:r>
          </a:p>
        </p:txBody>
      </p:sp>
      <p:graphicFrame>
        <p:nvGraphicFramePr>
          <p:cNvPr id="9" name="Table 8"/>
          <p:cNvGraphicFramePr>
            <a:graphicFrameLocks noGrp="1"/>
          </p:cNvGraphicFramePr>
          <p:nvPr>
            <p:extLst>
              <p:ext uri="{D42A27DB-BD31-4B8C-83A1-F6EECF244321}">
                <p14:modId xmlns:p14="http://schemas.microsoft.com/office/powerpoint/2010/main" val="2201199009"/>
              </p:ext>
            </p:extLst>
          </p:nvPr>
        </p:nvGraphicFramePr>
        <p:xfrm>
          <a:off x="1630680" y="2701128"/>
          <a:ext cx="5303520" cy="1833880"/>
        </p:xfrm>
        <a:graphic>
          <a:graphicData uri="http://schemas.openxmlformats.org/drawingml/2006/table">
            <a:tbl>
              <a:tblPr firstRow="1" bandRow="1">
                <a:tableStyleId>{5C22544A-7EE6-4342-B048-85BDC9FD1C3A}</a:tableStyleId>
              </a:tblPr>
              <a:tblGrid>
                <a:gridCol w="201168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tblGrid>
              <a:tr h="370840">
                <a:tc>
                  <a:txBody>
                    <a:bodyPr/>
                    <a:lstStyle/>
                    <a:p>
                      <a:pPr algn="ctr"/>
                      <a:r>
                        <a:rPr lang="en-US" sz="1800" dirty="0"/>
                        <a:t>Parameter</a:t>
                      </a:r>
                    </a:p>
                  </a:txBody>
                  <a:tcPr/>
                </a:tc>
                <a:tc>
                  <a:txBody>
                    <a:bodyPr/>
                    <a:lstStyle/>
                    <a:p>
                      <a:pPr algn="ctr"/>
                      <a:r>
                        <a:rPr lang="en-US" sz="1800" dirty="0"/>
                        <a:t>Objective</a:t>
                      </a:r>
                    </a:p>
                  </a:txBody>
                  <a:tcPr/>
                </a:tc>
                <a:tc>
                  <a:txBody>
                    <a:bodyPr/>
                    <a:lstStyle/>
                    <a:p>
                      <a:pPr algn="ctr"/>
                      <a:r>
                        <a:rPr lang="en-US" sz="1800" dirty="0"/>
                        <a:t>Demonstrated </a:t>
                      </a:r>
                    </a:p>
                  </a:txBody>
                  <a:tcPr/>
                </a:tc>
                <a:extLst>
                  <a:ext uri="{0D108BD9-81ED-4DB2-BD59-A6C34878D82A}">
                    <a16:rowId xmlns:a16="http://schemas.microsoft.com/office/drawing/2014/main" val="10000"/>
                  </a:ext>
                </a:extLst>
              </a:tr>
              <a:tr h="274320">
                <a:tc>
                  <a:txBody>
                    <a:bodyPr/>
                    <a:lstStyle/>
                    <a:p>
                      <a:pPr marL="91440"/>
                      <a:r>
                        <a:rPr lang="en-US" sz="1800" b="1" dirty="0"/>
                        <a:t>Pulse Energy</a:t>
                      </a:r>
                    </a:p>
                  </a:txBody>
                  <a:tcPr/>
                </a:tc>
                <a:tc>
                  <a:txBody>
                    <a:bodyPr/>
                    <a:lstStyle/>
                    <a:p>
                      <a:pPr algn="ctr"/>
                      <a:r>
                        <a:rPr lang="en-US" sz="1800" b="1" dirty="0"/>
                        <a:t>≥ 160 mJ</a:t>
                      </a:r>
                    </a:p>
                  </a:txBody>
                  <a:tcPr/>
                </a:tc>
                <a:tc>
                  <a:txBody>
                    <a:bodyPr/>
                    <a:lstStyle/>
                    <a:p>
                      <a:pPr algn="ctr"/>
                      <a:r>
                        <a:rPr lang="en-US" sz="1800" b="1" dirty="0"/>
                        <a:t>205 mJ</a:t>
                      </a:r>
                    </a:p>
                  </a:txBody>
                  <a:tcPr/>
                </a:tc>
                <a:extLst>
                  <a:ext uri="{0D108BD9-81ED-4DB2-BD59-A6C34878D82A}">
                    <a16:rowId xmlns:a16="http://schemas.microsoft.com/office/drawing/2014/main" val="10001"/>
                  </a:ext>
                </a:extLst>
              </a:tr>
              <a:tr h="274320">
                <a:tc>
                  <a:txBody>
                    <a:bodyPr/>
                    <a:lstStyle/>
                    <a:p>
                      <a:pPr marL="91440" marR="0" indent="0" algn="l" defTabSz="914400" rtl="0" eaLnBrk="1" fontAlgn="auto" latinLnBrk="0" hangingPunct="1">
                        <a:lnSpc>
                          <a:spcPct val="100000"/>
                        </a:lnSpc>
                        <a:spcBef>
                          <a:spcPts val="0"/>
                        </a:spcBef>
                        <a:spcAft>
                          <a:spcPts val="0"/>
                        </a:spcAft>
                        <a:buClrTx/>
                        <a:buSzTx/>
                        <a:buFontTx/>
                        <a:buNone/>
                        <a:tabLst/>
                        <a:defRPr/>
                      </a:pPr>
                      <a:r>
                        <a:rPr lang="en-US" sz="1800" b="1" dirty="0"/>
                        <a:t>Pulse Width</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t>10 –</a:t>
                      </a:r>
                      <a:r>
                        <a:rPr lang="en-US" sz="1800" b="1" baseline="0" dirty="0"/>
                        <a:t> </a:t>
                      </a:r>
                      <a:r>
                        <a:rPr lang="en-US" sz="1800" b="1" dirty="0"/>
                        <a:t>20 ns</a:t>
                      </a:r>
                    </a:p>
                  </a:txBody>
                  <a:tcPr/>
                </a:tc>
                <a:tc>
                  <a:txBody>
                    <a:bodyPr/>
                    <a:lstStyle/>
                    <a:p>
                      <a:pPr algn="ctr"/>
                      <a:r>
                        <a:rPr lang="en-US" sz="1800" b="1" dirty="0"/>
                        <a:t>15 ns</a:t>
                      </a:r>
                    </a:p>
                  </a:txBody>
                  <a:tcPr/>
                </a:tc>
                <a:extLst>
                  <a:ext uri="{0D108BD9-81ED-4DB2-BD59-A6C34878D82A}">
                    <a16:rowId xmlns:a16="http://schemas.microsoft.com/office/drawing/2014/main" val="10002"/>
                  </a:ext>
                </a:extLst>
              </a:tr>
              <a:tr h="274320">
                <a:tc>
                  <a:txBody>
                    <a:bodyPr/>
                    <a:lstStyle/>
                    <a:p>
                      <a:pPr marL="91440"/>
                      <a:r>
                        <a:rPr lang="en-US" sz="1800" b="1" dirty="0"/>
                        <a:t>NF Beam Size</a:t>
                      </a:r>
                    </a:p>
                  </a:txBody>
                  <a:tcPr/>
                </a:tc>
                <a:tc>
                  <a:txBody>
                    <a:bodyPr/>
                    <a:lstStyle/>
                    <a:p>
                      <a:pPr algn="ctr"/>
                      <a:r>
                        <a:rPr lang="en-US" sz="1800" b="1" dirty="0"/>
                        <a:t>3.3 x 3.1 mm</a:t>
                      </a:r>
                      <a:r>
                        <a:rPr lang="en-US" sz="1800" b="1" baseline="30000" dirty="0"/>
                        <a:t>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t>3.7 x 2.8 mm</a:t>
                      </a:r>
                      <a:r>
                        <a:rPr lang="en-US" sz="1800" b="1" baseline="30000" dirty="0"/>
                        <a:t>2</a:t>
                      </a:r>
                    </a:p>
                  </a:txBody>
                  <a:tcPr/>
                </a:tc>
                <a:extLst>
                  <a:ext uri="{0D108BD9-81ED-4DB2-BD59-A6C34878D82A}">
                    <a16:rowId xmlns:a16="http://schemas.microsoft.com/office/drawing/2014/main" val="10003"/>
                  </a:ext>
                </a:extLst>
              </a:tr>
              <a:tr h="274320">
                <a:tc>
                  <a:txBody>
                    <a:bodyPr/>
                    <a:lstStyle/>
                    <a:p>
                      <a:pPr marL="91440"/>
                      <a:r>
                        <a:rPr lang="en-US" sz="1800" b="1" dirty="0"/>
                        <a:t>Beam Quality</a:t>
                      </a:r>
                    </a:p>
                  </a:txBody>
                  <a:tcPr/>
                </a:tc>
                <a:tc>
                  <a:txBody>
                    <a:bodyPr/>
                    <a:lstStyle/>
                    <a:p>
                      <a:pPr algn="ctr"/>
                      <a:r>
                        <a:rPr lang="en-US" sz="1800" b="1" dirty="0"/>
                        <a:t>≤ 1.5 M</a:t>
                      </a:r>
                      <a:r>
                        <a:rPr lang="en-US" sz="1800" b="1" baseline="30000" dirty="0"/>
                        <a:t>2</a:t>
                      </a:r>
                      <a:r>
                        <a:rPr lang="en-US" sz="1800" b="1" dirty="0"/>
                        <a:t> </a:t>
                      </a:r>
                    </a:p>
                  </a:txBody>
                  <a:tcPr/>
                </a:tc>
                <a:tc>
                  <a:txBody>
                    <a:bodyPr/>
                    <a:lstStyle/>
                    <a:p>
                      <a:pPr algn="ctr"/>
                      <a:r>
                        <a:rPr lang="en-US" sz="1800" b="1" dirty="0"/>
                        <a:t>1.4 M</a:t>
                      </a:r>
                      <a:r>
                        <a:rPr lang="en-US" sz="1800" b="1" baseline="30000" dirty="0"/>
                        <a:t>2</a:t>
                      </a:r>
                      <a:r>
                        <a:rPr lang="en-US" sz="1800" b="1" dirty="0"/>
                        <a:t> </a:t>
                      </a:r>
                    </a:p>
                  </a:txBody>
                  <a:tcPr/>
                </a:tc>
                <a:extLst>
                  <a:ext uri="{0D108BD9-81ED-4DB2-BD59-A6C34878D82A}">
                    <a16:rowId xmlns:a16="http://schemas.microsoft.com/office/drawing/2014/main" val="10004"/>
                  </a:ext>
                </a:extLst>
              </a:tr>
            </a:tbl>
          </a:graphicData>
        </a:graphic>
      </p:graphicFrame>
      <p:sp>
        <p:nvSpPr>
          <p:cNvPr id="7" name="TextBox 6"/>
          <p:cNvSpPr txBox="1"/>
          <p:nvPr/>
        </p:nvSpPr>
        <p:spPr>
          <a:xfrm>
            <a:off x="3539656" y="4668740"/>
            <a:ext cx="1715534" cy="307777"/>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Spatial Distributions</a:t>
            </a:r>
          </a:p>
        </p:txBody>
      </p:sp>
      <p:sp>
        <p:nvSpPr>
          <p:cNvPr id="15" name="TextBox 14"/>
          <p:cNvSpPr txBox="1"/>
          <p:nvPr/>
        </p:nvSpPr>
        <p:spPr>
          <a:xfrm>
            <a:off x="6202680" y="4706183"/>
            <a:ext cx="199605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Propagation Parameters</a:t>
            </a:r>
          </a:p>
        </p:txBody>
      </p:sp>
      <p:sp>
        <p:nvSpPr>
          <p:cNvPr id="16" name="TextBox 15"/>
          <p:cNvSpPr txBox="1"/>
          <p:nvPr/>
        </p:nvSpPr>
        <p:spPr>
          <a:xfrm>
            <a:off x="6763885" y="5263731"/>
            <a:ext cx="822960" cy="3385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M</a:t>
            </a:r>
            <a:r>
              <a:rPr kumimoji="0" lang="en-US" sz="1100" b="1" i="1" u="none" strike="noStrike" kern="1200" cap="none" spc="0" normalizeH="0" baseline="30000" noProof="0" dirty="0">
                <a:ln>
                  <a:noFill/>
                </a:ln>
                <a:solidFill>
                  <a:srgbClr val="000066"/>
                </a:solidFill>
                <a:effectLst/>
                <a:uLnTx/>
                <a:uFillTx/>
                <a:latin typeface="Times New Roman" pitchFamily="18" charset="0"/>
                <a:ea typeface="+mn-ea"/>
                <a:cs typeface="Times New Roman" pitchFamily="18" charset="0"/>
              </a:rPr>
              <a:t>2</a:t>
            </a:r>
            <a:r>
              <a:rPr kumimoji="0" lang="en-US" sz="1100" b="1" i="1" u="none" strike="noStrike" kern="1200" cap="none" spc="0" normalizeH="0" baseline="-25000" noProof="0" dirty="0">
                <a:ln>
                  <a:noFill/>
                </a:ln>
                <a:solidFill>
                  <a:srgbClr val="000066"/>
                </a:solidFill>
                <a:effectLst/>
                <a:uLnTx/>
                <a:uFillTx/>
                <a:latin typeface="Times New Roman" pitchFamily="18" charset="0"/>
                <a:ea typeface="+mn-ea"/>
                <a:cs typeface="Times New Roman" pitchFamily="18" charset="0"/>
              </a:rPr>
              <a:t>X</a:t>
            </a:r>
            <a:r>
              <a:rPr kumimoji="0" lang="en-US" sz="1100" b="1"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 1.45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M</a:t>
            </a:r>
            <a:r>
              <a:rPr kumimoji="0" lang="en-US" sz="1100" b="1" i="1" u="none" strike="noStrike" kern="1200" cap="none" spc="0" normalizeH="0" baseline="30000" noProof="0" dirty="0">
                <a:ln>
                  <a:noFill/>
                </a:ln>
                <a:solidFill>
                  <a:srgbClr val="000066"/>
                </a:solidFill>
                <a:effectLst/>
                <a:uLnTx/>
                <a:uFillTx/>
                <a:latin typeface="Times New Roman" pitchFamily="18" charset="0"/>
                <a:ea typeface="+mn-ea"/>
                <a:cs typeface="Times New Roman" pitchFamily="18" charset="0"/>
              </a:rPr>
              <a:t>2</a:t>
            </a:r>
            <a:r>
              <a:rPr kumimoji="0" lang="en-US" sz="1100" b="1" i="1" u="none" strike="noStrike" kern="1200" cap="none" spc="0" normalizeH="0" baseline="-25000" noProof="0" dirty="0">
                <a:ln>
                  <a:noFill/>
                </a:ln>
                <a:solidFill>
                  <a:srgbClr val="000066"/>
                </a:solidFill>
                <a:effectLst/>
                <a:uLnTx/>
                <a:uFillTx/>
                <a:latin typeface="Times New Roman" pitchFamily="18" charset="0"/>
                <a:ea typeface="+mn-ea"/>
                <a:cs typeface="Times New Roman" pitchFamily="18" charset="0"/>
              </a:rPr>
              <a:t>Y</a:t>
            </a:r>
            <a:r>
              <a:rPr kumimoji="0" lang="en-US" sz="1100" b="1"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 = 1.37</a:t>
            </a:r>
            <a:endParaRPr kumimoji="0" lang="en-US" sz="800" b="1"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endParaRPr>
          </a:p>
        </p:txBody>
      </p:sp>
      <p:sp>
        <p:nvSpPr>
          <p:cNvPr id="2" name="Rectangle 1"/>
          <p:cNvSpPr/>
          <p:nvPr/>
        </p:nvSpPr>
        <p:spPr>
          <a:xfrm rot="16200000">
            <a:off x="7646679" y="5676591"/>
            <a:ext cx="1225015" cy="18466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prstClr val="black"/>
                </a:solidFill>
                <a:effectLst/>
                <a:uLnTx/>
                <a:uFillTx/>
                <a:latin typeface="Calibri"/>
                <a:ea typeface="+mn-ea"/>
                <a:cs typeface="+mn-cs"/>
              </a:rPr>
              <a:t>M^2-QSW - AMP 2 Output.xmcd</a:t>
            </a:r>
          </a:p>
        </p:txBody>
      </p:sp>
      <p:pic>
        <p:nvPicPr>
          <p:cNvPr id="1030"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5100338"/>
            <a:ext cx="1828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2966982" y="5109494"/>
            <a:ext cx="1000595" cy="2462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3.69 x 2.78 mm</a:t>
            </a:r>
          </a:p>
        </p:txBody>
      </p:sp>
      <p:sp>
        <p:nvSpPr>
          <p:cNvPr id="11" name="TextBox 10"/>
          <p:cNvSpPr txBox="1"/>
          <p:nvPr/>
        </p:nvSpPr>
        <p:spPr>
          <a:xfrm>
            <a:off x="3085328" y="6202680"/>
            <a:ext cx="83548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Near Field</a:t>
            </a:r>
          </a:p>
        </p:txBody>
      </p:sp>
      <p:sp>
        <p:nvSpPr>
          <p:cNvPr id="12" name="TextBox 11"/>
          <p:cNvSpPr txBox="1"/>
          <p:nvPr/>
        </p:nvSpPr>
        <p:spPr>
          <a:xfrm>
            <a:off x="4921075" y="6202680"/>
            <a:ext cx="72385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Far Field</a:t>
            </a:r>
          </a:p>
        </p:txBody>
      </p:sp>
      <p:sp>
        <p:nvSpPr>
          <p:cNvPr id="25" name="Rectangle 24"/>
          <p:cNvSpPr/>
          <p:nvPr/>
        </p:nvSpPr>
        <p:spPr>
          <a:xfrm>
            <a:off x="4904653" y="5109494"/>
            <a:ext cx="80983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a:ea typeface="+mn-ea"/>
                <a:cs typeface="+mn-cs"/>
              </a:rPr>
              <a:t>2.4 x 0.9 mr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33" name="Picture 9"/>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9000" contrast="86000"/>
                    </a14:imgEffect>
                  </a14:imgLayer>
                </a14:imgProps>
              </a:ext>
              <a:ext uri="{28A0092B-C50C-407E-A947-70E740481C1C}">
                <a14:useLocalDpi xmlns:a14="http://schemas.microsoft.com/office/drawing/2010/main" val="0"/>
              </a:ext>
            </a:extLst>
          </a:blip>
          <a:srcRect/>
          <a:stretch>
            <a:fillRect/>
          </a:stretch>
        </p:blipFill>
        <p:spPr bwMode="auto">
          <a:xfrm>
            <a:off x="1010032" y="5151120"/>
            <a:ext cx="1713128" cy="1280160"/>
          </a:xfrm>
          <a:prstGeom prst="rect">
            <a:avLst/>
          </a:prstGeom>
          <a:noFill/>
          <a:ln w="25400">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382486" y="6170116"/>
            <a:ext cx="6858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10 ns/div</a:t>
            </a:r>
          </a:p>
        </p:txBody>
      </p:sp>
      <p:sp>
        <p:nvSpPr>
          <p:cNvPr id="29" name="TextBox 28"/>
          <p:cNvSpPr txBox="1"/>
          <p:nvPr/>
        </p:nvSpPr>
        <p:spPr>
          <a:xfrm>
            <a:off x="1981067" y="5170584"/>
            <a:ext cx="640080" cy="384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15 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FWHM</a:t>
            </a:r>
          </a:p>
        </p:txBody>
      </p:sp>
      <p:sp>
        <p:nvSpPr>
          <p:cNvPr id="30" name="TextBox 29"/>
          <p:cNvSpPr txBox="1"/>
          <p:nvPr/>
        </p:nvSpPr>
        <p:spPr>
          <a:xfrm>
            <a:off x="990501" y="4701120"/>
            <a:ext cx="182889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66"/>
                </a:solidFill>
                <a:effectLst/>
                <a:uLnTx/>
                <a:uFillTx/>
                <a:latin typeface="Times New Roman" pitchFamily="18" charset="0"/>
                <a:ea typeface="+mn-ea"/>
                <a:cs typeface="Times New Roman" pitchFamily="18" charset="0"/>
              </a:rPr>
              <a:t>Temporal Distribution</a:t>
            </a:r>
          </a:p>
        </p:txBody>
      </p:sp>
      <p:sp>
        <p:nvSpPr>
          <p:cNvPr id="18" name="Title 3"/>
          <p:cNvSpPr txBox="1">
            <a:spLocks/>
          </p:cNvSpPr>
          <p:nvPr/>
        </p:nvSpPr>
        <p:spPr>
          <a:xfrm>
            <a:off x="228600" y="0"/>
            <a:ext cx="6705600" cy="9906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66"/>
                </a:solidFill>
                <a:effectLst/>
                <a:uLnTx/>
                <a:uFillTx/>
                <a:latin typeface="Calibri"/>
                <a:ea typeface="+mn-ea"/>
                <a:cs typeface="+mn-cs"/>
              </a:rPr>
              <a:t>HEUVD Transmitter Performance Exceeds the ATHENA-OAWL Requirements With Only Pre-Amps</a:t>
            </a:r>
          </a:p>
        </p:txBody>
      </p:sp>
      <p:sp>
        <p:nvSpPr>
          <p:cNvPr id="19" name="Content Placeholder 1"/>
          <p:cNvSpPr>
            <a:spLocks noGrp="1"/>
          </p:cNvSpPr>
          <p:nvPr>
            <p:ph idx="1"/>
          </p:nvPr>
        </p:nvSpPr>
        <p:spPr>
          <a:xfrm>
            <a:off x="322729" y="1039754"/>
            <a:ext cx="8440271" cy="1223838"/>
          </a:xfrm>
        </p:spPr>
        <p:txBody>
          <a:bodyPr>
            <a:normAutofit lnSpcReduction="10000"/>
          </a:bodyPr>
          <a:lstStyle/>
          <a:p>
            <a:pPr>
              <a:spcAft>
                <a:spcPts val="300"/>
              </a:spcAft>
            </a:pPr>
            <a:r>
              <a:rPr lang="en-US" sz="1800" b="0" dirty="0"/>
              <a:t>&lt; 100 mJ @ 1064 nm will meet the Athena-OAWL 532 nm requirement of 50 mJ</a:t>
            </a:r>
          </a:p>
          <a:p>
            <a:pPr lvl="1">
              <a:spcAft>
                <a:spcPts val="300"/>
              </a:spcAft>
            </a:pPr>
            <a:r>
              <a:rPr lang="en-US" sz="1600" b="0" dirty="0"/>
              <a:t>Allows for additional diode derating for longer lifetime</a:t>
            </a:r>
          </a:p>
          <a:p>
            <a:pPr>
              <a:spcAft>
                <a:spcPts val="300"/>
              </a:spcAft>
            </a:pPr>
            <a:r>
              <a:rPr lang="en-US" sz="1800" b="0" dirty="0"/>
              <a:t>Power amplifier compartment will be used for SHG and an expansion telescope</a:t>
            </a:r>
          </a:p>
          <a:p>
            <a:pPr lvl="1">
              <a:spcAft>
                <a:spcPts val="300"/>
              </a:spcAft>
            </a:pPr>
            <a:r>
              <a:rPr lang="en-US" sz="1600" b="0" dirty="0"/>
              <a:t>Will meet the ATHENA-OAWL divergence out of the laser box</a:t>
            </a:r>
          </a:p>
        </p:txBody>
      </p:sp>
    </p:spTree>
    <p:extLst>
      <p:ext uri="{BB962C8B-B14F-4D97-AF65-F5344CB8AC3E}">
        <p14:creationId xmlns:p14="http://schemas.microsoft.com/office/powerpoint/2010/main" val="2507120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OAWL?</a:t>
            </a:r>
          </a:p>
        </p:txBody>
      </p:sp>
      <p:sp>
        <p:nvSpPr>
          <p:cNvPr id="8" name="Text Placeholder 7"/>
          <p:cNvSpPr>
            <a:spLocks noGrp="1"/>
          </p:cNvSpPr>
          <p:nvPr>
            <p:ph type="body" idx="1"/>
          </p:nvPr>
        </p:nvSpPr>
        <p:spPr>
          <a:xfrm>
            <a:off x="457635" y="997251"/>
            <a:ext cx="4039333" cy="639992"/>
          </a:xfrm>
        </p:spPr>
        <p:txBody>
          <a:bodyPr/>
          <a:lstStyle/>
          <a:p>
            <a:pPr algn="ctr"/>
            <a:r>
              <a:rPr lang="en-US" dirty="0"/>
              <a:t>From Space</a:t>
            </a:r>
          </a:p>
        </p:txBody>
      </p:sp>
      <p:sp>
        <p:nvSpPr>
          <p:cNvPr id="3" name="Content Placeholder 2"/>
          <p:cNvSpPr>
            <a:spLocks noGrp="1"/>
          </p:cNvSpPr>
          <p:nvPr>
            <p:ph sz="half" idx="2"/>
          </p:nvPr>
        </p:nvSpPr>
        <p:spPr>
          <a:xfrm>
            <a:off x="457635" y="1718216"/>
            <a:ext cx="4039333" cy="5010511"/>
          </a:xfrm>
        </p:spPr>
        <p:txBody>
          <a:bodyPr>
            <a:normAutofit fontScale="62500" lnSpcReduction="20000"/>
          </a:bodyPr>
          <a:lstStyle/>
          <a:p>
            <a:pPr marL="0" indent="0" algn="ctr">
              <a:spcBef>
                <a:spcPts val="1200"/>
              </a:spcBef>
              <a:buNone/>
            </a:pPr>
            <a:r>
              <a:rPr lang="en-US" b="1" dirty="0"/>
              <a:t>OAWL is the only Doppler Wind Lidar with a </a:t>
            </a:r>
            <a:r>
              <a:rPr lang="en-US" b="1" i="1" dirty="0"/>
              <a:t>high heritage </a:t>
            </a:r>
            <a:r>
              <a:rPr lang="en-US" b="1" dirty="0"/>
              <a:t>path to space </a:t>
            </a:r>
          </a:p>
          <a:p>
            <a:pPr>
              <a:spcBef>
                <a:spcPts val="1200"/>
              </a:spcBef>
            </a:pPr>
            <a:r>
              <a:rPr lang="en-US" dirty="0"/>
              <a:t>High TRL components based on CALIPSO (direct detection):  wavelength, optics, filters, etc.</a:t>
            </a:r>
          </a:p>
          <a:p>
            <a:pPr>
              <a:spcBef>
                <a:spcPts val="1200"/>
              </a:spcBef>
            </a:pPr>
            <a:r>
              <a:rPr lang="en-US" dirty="0"/>
              <a:t>Field widened receiver works well with large telescopes; diffraction limited not required.  1-</a:t>
            </a:r>
            <a:r>
              <a:rPr lang="en-US" dirty="0">
                <a:sym typeface="Symbol" panose="05050102010706020507" pitchFamily="18" charset="2"/>
              </a:rPr>
              <a:t></a:t>
            </a:r>
            <a:r>
              <a:rPr lang="en-US" dirty="0"/>
              <a:t> aberrations OK.</a:t>
            </a:r>
          </a:p>
          <a:p>
            <a:pPr>
              <a:spcBef>
                <a:spcPts val="1200"/>
              </a:spcBef>
            </a:pPr>
            <a:r>
              <a:rPr lang="en-US" dirty="0" err="1"/>
              <a:t>Nd:YAG</a:t>
            </a:r>
            <a:r>
              <a:rPr lang="en-US" dirty="0"/>
              <a:t> – (including 532 nm) laser technology already proven in space:  10+ years on CALIPSO</a:t>
            </a:r>
          </a:p>
          <a:p>
            <a:pPr lvl="1">
              <a:spcBef>
                <a:spcPts val="600"/>
              </a:spcBef>
            </a:pPr>
            <a:r>
              <a:rPr lang="en-US" dirty="0"/>
              <a:t>Slightly higher power and single mode operation being demonstrated on HEUVD</a:t>
            </a:r>
          </a:p>
          <a:p>
            <a:pPr>
              <a:spcBef>
                <a:spcPts val="1200"/>
              </a:spcBef>
            </a:pPr>
            <a:r>
              <a:rPr lang="en-US" dirty="0"/>
              <a:t>OAWL can also operate at 355 nm –(Aeolus &amp; HEUVD qualifying the laser)</a:t>
            </a:r>
          </a:p>
          <a:p>
            <a:pPr>
              <a:spcBef>
                <a:spcPts val="1200"/>
              </a:spcBef>
            </a:pPr>
            <a:r>
              <a:rPr lang="en-US" dirty="0"/>
              <a:t>355 and 532 nm wavelengths see scattering/returns from large portions of the atmosphere.</a:t>
            </a:r>
          </a:p>
          <a:p>
            <a:pPr>
              <a:spcBef>
                <a:spcPts val="1200"/>
              </a:spcBef>
            </a:pPr>
            <a:r>
              <a:rPr lang="en-US" dirty="0"/>
              <a:t>OAWL offers a full atmosphere solution (later talk)</a:t>
            </a:r>
          </a:p>
          <a:p>
            <a:pPr marL="0" indent="0">
              <a:spcBef>
                <a:spcPts val="1200"/>
              </a:spcBef>
              <a:buNone/>
            </a:pPr>
            <a:endParaRPr lang="en-US" dirty="0"/>
          </a:p>
          <a:p>
            <a:pPr marL="0" indent="0">
              <a:spcBef>
                <a:spcPts val="1200"/>
              </a:spcBef>
              <a:buNone/>
            </a:pPr>
            <a:endParaRPr lang="en-US" dirty="0"/>
          </a:p>
        </p:txBody>
      </p:sp>
      <p:sp>
        <p:nvSpPr>
          <p:cNvPr id="9" name="Text Placeholder 8"/>
          <p:cNvSpPr>
            <a:spLocks noGrp="1"/>
          </p:cNvSpPr>
          <p:nvPr>
            <p:ph type="body" sz="quarter" idx="3"/>
          </p:nvPr>
        </p:nvSpPr>
        <p:spPr>
          <a:xfrm>
            <a:off x="4644552" y="997251"/>
            <a:ext cx="4041814" cy="639992"/>
          </a:xfrm>
        </p:spPr>
        <p:txBody>
          <a:bodyPr>
            <a:normAutofit/>
          </a:bodyPr>
          <a:lstStyle/>
          <a:p>
            <a:pPr algn="ctr"/>
            <a:r>
              <a:rPr lang="en-US" dirty="0"/>
              <a:t>From Aircraft</a:t>
            </a:r>
          </a:p>
        </p:txBody>
      </p:sp>
      <p:sp>
        <p:nvSpPr>
          <p:cNvPr id="30" name="Content Placeholder 29"/>
          <p:cNvSpPr>
            <a:spLocks noGrp="1"/>
          </p:cNvSpPr>
          <p:nvPr>
            <p:ph sz="quarter" idx="4"/>
          </p:nvPr>
        </p:nvSpPr>
        <p:spPr>
          <a:xfrm>
            <a:off x="4644552" y="1703918"/>
            <a:ext cx="4041814" cy="3016765"/>
          </a:xfrm>
        </p:spPr>
        <p:txBody>
          <a:bodyPr>
            <a:normAutofit fontScale="62500" lnSpcReduction="20000"/>
          </a:bodyPr>
          <a:lstStyle/>
          <a:p>
            <a:pPr marL="0" indent="0" algn="ctr">
              <a:spcBef>
                <a:spcPts val="1200"/>
              </a:spcBef>
              <a:buNone/>
            </a:pPr>
            <a:r>
              <a:rPr lang="en-US" b="1" dirty="0"/>
              <a:t>OAWL wavelengths and autonomous operation enable high altitude airborne studies</a:t>
            </a:r>
          </a:p>
          <a:p>
            <a:pPr>
              <a:spcBef>
                <a:spcPts val="1200"/>
              </a:spcBef>
            </a:pPr>
            <a:r>
              <a:rPr lang="en-US" dirty="0"/>
              <a:t>ESA’s 355 nm Aeolus </a:t>
            </a:r>
            <a:r>
              <a:rPr lang="en-US" dirty="0" err="1"/>
              <a:t>CalVal</a:t>
            </a:r>
            <a:endParaRPr lang="en-US" dirty="0"/>
          </a:p>
          <a:p>
            <a:pPr lvl="1">
              <a:spcBef>
                <a:spcPts val="600"/>
              </a:spcBef>
            </a:pPr>
            <a:r>
              <a:rPr lang="en-US" dirty="0"/>
              <a:t>OAWL is the only validated US 355 nm aerosol wind lidar for Aeolus aerosol channel validation</a:t>
            </a:r>
          </a:p>
          <a:p>
            <a:pPr>
              <a:spcBef>
                <a:spcPts val="1200"/>
              </a:spcBef>
            </a:pPr>
            <a:r>
              <a:rPr lang="en-US" dirty="0"/>
              <a:t>Suborbital Science missions</a:t>
            </a:r>
          </a:p>
          <a:p>
            <a:pPr lvl="1">
              <a:spcBef>
                <a:spcPts val="600"/>
              </a:spcBef>
            </a:pPr>
            <a:r>
              <a:rPr lang="en-US" dirty="0"/>
              <a:t>OAWL’s small wavelengths scatter from smaller aerosol modes, like those found in the arctic and at higher altitudes</a:t>
            </a:r>
          </a:p>
          <a:p>
            <a:pPr lvl="1">
              <a:spcBef>
                <a:spcPts val="600"/>
              </a:spcBef>
            </a:pPr>
            <a:r>
              <a:rPr lang="en-US" dirty="0"/>
              <a:t>OAWL’s autonomous real-time winds provide immediate feedback to mission science</a:t>
            </a:r>
          </a:p>
          <a:p>
            <a:endParaRPr lang="en-US" dirty="0"/>
          </a:p>
        </p:txBody>
      </p:sp>
      <p:sp>
        <p:nvSpPr>
          <p:cNvPr id="4" name="Footer Placeholder 3"/>
          <p:cNvSpPr>
            <a:spLocks noGrp="1"/>
          </p:cNvSpPr>
          <p:nvPr>
            <p:ph type="ftr" sz="quarter" idx="11"/>
          </p:nvPr>
        </p:nvSpPr>
        <p:spPr/>
        <p:txBody>
          <a:bodyPr/>
          <a:lstStyle/>
          <a:p>
            <a:pPr marL="0" marR="0" lvl="0" indent="0" algn="r" defTabSz="585216"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a:ln>
                  <a:noFill/>
                </a:ln>
                <a:solidFill>
                  <a:srgbClr val="0D707F"/>
                </a:solidFill>
                <a:effectLst/>
                <a:uLnTx/>
                <a:uFillTx/>
                <a:latin typeface="Arial"/>
                <a:ea typeface="+mn-ea"/>
                <a:cs typeface="+mn-cs"/>
              </a:rPr>
              <a:t>Space-based wind lidar working group, 21-23 March 2017, Newport News, VA</a:t>
            </a:r>
            <a:endParaRPr kumimoji="0" lang="en-US" sz="900" b="1" i="1" u="none" strike="noStrike" kern="1200" cap="none" spc="0" normalizeH="0" baseline="0" noProof="0" dirty="0">
              <a:ln>
                <a:noFill/>
              </a:ln>
              <a:solidFill>
                <a:srgbClr val="0D707F"/>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585216" rtl="0" eaLnBrk="1" fontAlgn="auto" latinLnBrk="0" hangingPunct="1">
              <a:lnSpc>
                <a:spcPct val="100000"/>
              </a:lnSpc>
              <a:spcBef>
                <a:spcPts val="0"/>
              </a:spcBef>
              <a:spcAft>
                <a:spcPts val="0"/>
              </a:spcAft>
              <a:buClrTx/>
              <a:buSzTx/>
              <a:buFontTx/>
              <a:buNone/>
              <a:tabLst/>
              <a:defRPr/>
            </a:pPr>
            <a:fld id="{292ABC7F-B9E9-0840-915A-8F394559AFCC}" type="slidenum">
              <a:rPr kumimoji="0" lang="en-US" sz="900" b="0" i="1" u="none" strike="noStrike" kern="1200" cap="none" spc="0" normalizeH="0" baseline="0" noProof="0" smtClean="0">
                <a:ln>
                  <a:noFill/>
                </a:ln>
                <a:solidFill>
                  <a:srgbClr val="B1B1B1"/>
                </a:solidFill>
                <a:effectLst/>
                <a:uLnTx/>
                <a:uFillTx/>
                <a:latin typeface="Arial"/>
                <a:ea typeface="+mn-ea"/>
                <a:cs typeface="+mn-cs"/>
              </a:rPr>
              <a:pPr marL="0" marR="0" lvl="0" indent="0" algn="l" defTabSz="585216" rtl="0" eaLnBrk="1" fontAlgn="auto" latinLnBrk="0" hangingPunct="1">
                <a:lnSpc>
                  <a:spcPct val="100000"/>
                </a:lnSpc>
                <a:spcBef>
                  <a:spcPts val="0"/>
                </a:spcBef>
                <a:spcAft>
                  <a:spcPts val="0"/>
                </a:spcAft>
                <a:buClrTx/>
                <a:buSzTx/>
                <a:buFontTx/>
                <a:buNone/>
                <a:tabLst/>
                <a:defRPr/>
              </a:pPr>
              <a:t>27</a:t>
            </a:fld>
            <a:endParaRPr kumimoji="0" lang="en-US" sz="900" b="0" i="1" u="none" strike="noStrike" kern="1200" cap="none" spc="0" normalizeH="0" baseline="0" noProof="0">
              <a:ln>
                <a:noFill/>
              </a:ln>
              <a:solidFill>
                <a:srgbClr val="B1B1B1"/>
              </a:solidFill>
              <a:effectLst/>
              <a:uLnTx/>
              <a:uFillTx/>
              <a:latin typeface="Arial"/>
              <a:ea typeface="+mn-ea"/>
              <a:cs typeface="+mn-cs"/>
            </a:endParaRPr>
          </a:p>
        </p:txBody>
      </p:sp>
      <p:pic>
        <p:nvPicPr>
          <p:cNvPr id="10" name="Picture 2" descr="GRIP WB-57 Payload"/>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62" b="89272" l="1905" r="98286"/>
                    </a14:imgEffect>
                  </a14:imgLayer>
                </a14:imgProps>
              </a:ext>
              <a:ext uri="{28A0092B-C50C-407E-A947-70E740481C1C}">
                <a14:useLocalDpi xmlns:a14="http://schemas.microsoft.com/office/drawing/2010/main" val="0"/>
              </a:ext>
            </a:extLst>
          </a:blip>
          <a:srcRect b="34521"/>
          <a:stretch/>
        </p:blipFill>
        <p:spPr bwMode="auto">
          <a:xfrm>
            <a:off x="5175569" y="4644668"/>
            <a:ext cx="3104995" cy="101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617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Summary: OAWL Status</a:t>
            </a:r>
          </a:p>
        </p:txBody>
      </p:sp>
      <p:sp>
        <p:nvSpPr>
          <p:cNvPr id="3" name="Content Placeholder 2"/>
          <p:cNvSpPr>
            <a:spLocks noGrp="1"/>
          </p:cNvSpPr>
          <p:nvPr>
            <p:ph idx="1"/>
          </p:nvPr>
        </p:nvSpPr>
        <p:spPr>
          <a:xfrm>
            <a:off x="310470" y="991650"/>
            <a:ext cx="5756955" cy="3640862"/>
          </a:xfrm>
        </p:spPr>
        <p:txBody>
          <a:bodyPr>
            <a:normAutofit fontScale="70000" lnSpcReduction="20000"/>
          </a:bodyPr>
          <a:lstStyle/>
          <a:p>
            <a:pPr>
              <a:spcBef>
                <a:spcPts val="1200"/>
              </a:spcBef>
            </a:pPr>
            <a:r>
              <a:rPr lang="en-US" dirty="0"/>
              <a:t>2015-2016: With a ~1.5 year schedule, we </a:t>
            </a:r>
          </a:p>
          <a:p>
            <a:pPr lvl="1">
              <a:spcBef>
                <a:spcPts val="600"/>
              </a:spcBef>
            </a:pPr>
            <a:r>
              <a:rPr lang="en-US" dirty="0"/>
              <a:t>built, integrated, flew and validated the GrOAWL instrument</a:t>
            </a:r>
          </a:p>
          <a:p>
            <a:pPr lvl="1">
              <a:spcBef>
                <a:spcPts val="300"/>
              </a:spcBef>
            </a:pPr>
            <a:r>
              <a:rPr lang="en-US" dirty="0">
                <a:sym typeface="Wingdings" panose="05000000000000000000" pitchFamily="2" charset="2"/>
              </a:rPr>
              <a:t>provided the first demonstration of </a:t>
            </a:r>
            <a:r>
              <a:rPr lang="en-US" i="1" dirty="0">
                <a:sym typeface="Wingdings" panose="05000000000000000000" pitchFamily="2" charset="2"/>
              </a:rPr>
              <a:t>continuous</a:t>
            </a:r>
            <a:r>
              <a:rPr lang="en-US" dirty="0">
                <a:sym typeface="Wingdings" panose="05000000000000000000" pitchFamily="2" charset="2"/>
              </a:rPr>
              <a:t> wind speed and direction profiles using two looks</a:t>
            </a:r>
          </a:p>
          <a:p>
            <a:pPr>
              <a:spcBef>
                <a:spcPts val="600"/>
              </a:spcBef>
            </a:pPr>
            <a:r>
              <a:rPr lang="en-US" dirty="0"/>
              <a:t>2016:  GrOAWL results critical for ATHENA-OAWL EVi-4 submission</a:t>
            </a:r>
          </a:p>
          <a:p>
            <a:pPr>
              <a:spcBef>
                <a:spcPts val="600"/>
              </a:spcBef>
            </a:pPr>
            <a:r>
              <a:rPr lang="en-US" dirty="0"/>
              <a:t>2017:  HAWC-OAWL Development</a:t>
            </a:r>
          </a:p>
          <a:p>
            <a:pPr lvl="1">
              <a:spcBef>
                <a:spcPts val="600"/>
              </a:spcBef>
            </a:pPr>
            <a:r>
              <a:rPr lang="en-US" dirty="0"/>
              <a:t>Reconfiguring GrOAWL for DC-8 incl. lessons learned</a:t>
            </a:r>
          </a:p>
          <a:p>
            <a:pPr lvl="1">
              <a:spcBef>
                <a:spcPts val="600"/>
              </a:spcBef>
            </a:pPr>
            <a:r>
              <a:rPr lang="en-US" dirty="0"/>
              <a:t>Building and testing </a:t>
            </a:r>
            <a:r>
              <a:rPr lang="en-US" dirty="0" err="1"/>
              <a:t>athermal</a:t>
            </a:r>
            <a:r>
              <a:rPr lang="en-US" dirty="0"/>
              <a:t> interferometer design</a:t>
            </a:r>
          </a:p>
          <a:p>
            <a:pPr lvl="1">
              <a:spcBef>
                <a:spcPts val="600"/>
              </a:spcBef>
            </a:pPr>
            <a:r>
              <a:rPr lang="en-US" dirty="0"/>
              <a:t>Operating at 355 nm &amp; 532 nm </a:t>
            </a:r>
          </a:p>
          <a:p>
            <a:pPr lvl="1">
              <a:spcBef>
                <a:spcPts val="600"/>
              </a:spcBef>
            </a:pPr>
            <a:r>
              <a:rPr lang="en-US" dirty="0"/>
              <a:t>Developing winds + HSRL product for aerosol transport &amp; chemical weather</a:t>
            </a:r>
          </a:p>
          <a:p>
            <a:pPr>
              <a:spcBef>
                <a:spcPts val="600"/>
              </a:spcBef>
            </a:pPr>
            <a:r>
              <a:rPr lang="en-US" dirty="0"/>
              <a:t>2017:  HEUVD laser testing</a:t>
            </a:r>
          </a:p>
          <a:p>
            <a:pPr>
              <a:spcBef>
                <a:spcPts val="1200"/>
              </a:spcBef>
            </a:pPr>
            <a:endParaRPr lang="en-US" dirty="0"/>
          </a:p>
        </p:txBody>
      </p:sp>
      <p:pic>
        <p:nvPicPr>
          <p:cNvPr id="79" name="Picture 78"/>
          <p:cNvPicPr>
            <a:picLocks noChangeAspect="1"/>
          </p:cNvPicPr>
          <p:nvPr/>
        </p:nvPicPr>
        <p:blipFill rotWithShape="1">
          <a:blip r:embed="rId2"/>
          <a:srcRect b="7387"/>
          <a:stretch/>
        </p:blipFill>
        <p:spPr>
          <a:xfrm>
            <a:off x="6149065" y="1107524"/>
            <a:ext cx="2810282" cy="3365767"/>
          </a:xfrm>
          <a:prstGeom prst="rect">
            <a:avLst/>
          </a:prstGeom>
        </p:spPr>
      </p:pic>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6" name="Slide Number Placeholder 5"/>
          <p:cNvSpPr>
            <a:spLocks noGrp="1"/>
          </p:cNvSpPr>
          <p:nvPr>
            <p:ph type="sldNum" sz="quarter" idx="12"/>
          </p:nvPr>
        </p:nvSpPr>
        <p:spPr/>
        <p:txBody>
          <a:bodyPr/>
          <a:lstStyle/>
          <a:p>
            <a:fld id="{292ABC7F-B9E9-0840-915A-8F394559AFCC}" type="slidenum">
              <a:rPr lang="en-US" smtClean="0"/>
              <a:t>28</a:t>
            </a:fld>
            <a:endParaRPr lang="en-US"/>
          </a:p>
        </p:txBody>
      </p:sp>
      <p:sp>
        <p:nvSpPr>
          <p:cNvPr id="9" name="Content Placeholder 2"/>
          <p:cNvSpPr txBox="1">
            <a:spLocks/>
          </p:cNvSpPr>
          <p:nvPr/>
        </p:nvSpPr>
        <p:spPr>
          <a:xfrm>
            <a:off x="479859" y="5065320"/>
            <a:ext cx="8206507" cy="1316182"/>
          </a:xfrm>
          <a:prstGeom prst="rect">
            <a:avLst/>
          </a:prstGeom>
        </p:spPr>
        <p:txBody>
          <a:bodyPr vert="horz" lIns="91440" tIns="45720" rIns="91440" bIns="45720" numCol="2" rtlCol="0">
            <a:normAutofit fontScale="55000" lnSpcReduction="20000"/>
          </a:bodyPr>
          <a:lstStyle>
            <a:lvl1pPr marL="342900" indent="-342900" algn="l" defTabSz="457200" rtl="0" eaLnBrk="1" latinLnBrk="0" hangingPunct="1">
              <a:spcBef>
                <a:spcPct val="20000"/>
              </a:spcBef>
              <a:buFont typeface="Wingdings" charset="2"/>
              <a:buChar char="§"/>
              <a:defRPr sz="2600" kern="1200">
                <a:solidFill>
                  <a:schemeClr val="tx1">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lumMod val="50000"/>
                  </a:schemeClr>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50000"/>
                  </a:schemeClr>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en-US" dirty="0"/>
              <a:t>ESTO for IIP and ACT development funding</a:t>
            </a:r>
          </a:p>
          <a:p>
            <a:pPr>
              <a:spcBef>
                <a:spcPts val="600"/>
              </a:spcBef>
            </a:pPr>
            <a:r>
              <a:rPr lang="en-US" dirty="0"/>
              <a:t>ESSP and ESTO for the Venture-Technology funding</a:t>
            </a:r>
          </a:p>
          <a:p>
            <a:pPr>
              <a:spcBef>
                <a:spcPts val="600"/>
              </a:spcBef>
            </a:pPr>
            <a:r>
              <a:rPr lang="en-US" dirty="0"/>
              <a:t>The Ball </a:t>
            </a:r>
            <a:r>
              <a:rPr lang="en-US" dirty="0" err="1"/>
              <a:t>GrOAWL</a:t>
            </a:r>
            <a:r>
              <a:rPr lang="en-US" dirty="0"/>
              <a:t> engineering team</a:t>
            </a:r>
          </a:p>
          <a:p>
            <a:pPr>
              <a:spcBef>
                <a:spcPts val="600"/>
              </a:spcBef>
            </a:pPr>
            <a:r>
              <a:rPr lang="en-US" dirty="0" err="1"/>
              <a:t>Fibertek</a:t>
            </a:r>
            <a:r>
              <a:rPr lang="en-US" dirty="0"/>
              <a:t> (Floyd </a:t>
            </a:r>
            <a:r>
              <a:rPr lang="en-US" dirty="0" err="1"/>
              <a:t>Hovis</a:t>
            </a:r>
            <a:r>
              <a:rPr lang="en-US" dirty="0"/>
              <a:t> &amp; Joe Rudd)</a:t>
            </a:r>
          </a:p>
          <a:p>
            <a:pPr>
              <a:spcBef>
                <a:spcPts val="600"/>
              </a:spcBef>
            </a:pPr>
            <a:r>
              <a:rPr lang="en-US" dirty="0"/>
              <a:t>YES (Mark </a:t>
            </a:r>
            <a:r>
              <a:rPr lang="en-US" dirty="0" err="1"/>
              <a:t>Beaubien</a:t>
            </a:r>
            <a:r>
              <a:rPr lang="en-US" dirty="0"/>
              <a:t>) &amp; ONR for </a:t>
            </a:r>
            <a:r>
              <a:rPr lang="en-US" dirty="0" err="1"/>
              <a:t>dropsonde</a:t>
            </a:r>
            <a:r>
              <a:rPr lang="en-US" dirty="0"/>
              <a:t> validation support</a:t>
            </a:r>
          </a:p>
          <a:p>
            <a:pPr>
              <a:spcBef>
                <a:spcPts val="600"/>
              </a:spcBef>
            </a:pPr>
            <a:r>
              <a:rPr lang="en-US" dirty="0"/>
              <a:t>The engineering team, crew, pilots, and program staff of the WB-57 for all their excellent flight support</a:t>
            </a:r>
          </a:p>
        </p:txBody>
      </p:sp>
      <p:sp>
        <p:nvSpPr>
          <p:cNvPr id="5" name="Rectangle 4"/>
          <p:cNvSpPr/>
          <p:nvPr/>
        </p:nvSpPr>
        <p:spPr>
          <a:xfrm>
            <a:off x="3586572" y="4619044"/>
            <a:ext cx="2180405" cy="446276"/>
          </a:xfrm>
          <a:prstGeom prst="rect">
            <a:avLst/>
          </a:prstGeom>
        </p:spPr>
        <p:txBody>
          <a:bodyPr wrap="none">
            <a:spAutoFit/>
          </a:bodyPr>
          <a:lstStyle/>
          <a:p>
            <a:r>
              <a:rPr lang="en-US" dirty="0"/>
              <a:t>Many thanks to</a:t>
            </a:r>
          </a:p>
        </p:txBody>
      </p:sp>
    </p:spTree>
    <p:extLst>
      <p:ext uri="{BB962C8B-B14F-4D97-AF65-F5344CB8AC3E}">
        <p14:creationId xmlns:p14="http://schemas.microsoft.com/office/powerpoint/2010/main" val="1758126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lstStyle/>
          <a:p>
            <a:r>
              <a:rPr lang="en-US" dirty="0"/>
              <a:t>Extras</a:t>
            </a:r>
          </a:p>
        </p:txBody>
      </p:sp>
      <p:sp>
        <p:nvSpPr>
          <p:cNvPr id="2" name="Footer Placeholder 1"/>
          <p:cNvSpPr>
            <a:spLocks noGrp="1"/>
          </p:cNvSpPr>
          <p:nvPr>
            <p:ph type="ftr" sz="quarter" idx="11"/>
          </p:nvPr>
        </p:nvSpPr>
        <p:spPr/>
        <p:txBody>
          <a:bodyPr/>
          <a:lstStyle/>
          <a:p>
            <a:r>
              <a:rPr lang="en-US"/>
              <a:t>Space-based wind lidar working group, 21-23 March 2017, Newport News, VA</a:t>
            </a:r>
            <a:endParaRPr lang="en-US" dirty="0"/>
          </a:p>
        </p:txBody>
      </p:sp>
      <p:sp>
        <p:nvSpPr>
          <p:cNvPr id="4" name="Slide Number Placeholder 3"/>
          <p:cNvSpPr>
            <a:spLocks noGrp="1"/>
          </p:cNvSpPr>
          <p:nvPr>
            <p:ph type="sldNum" sz="quarter" idx="12"/>
          </p:nvPr>
        </p:nvSpPr>
        <p:spPr/>
        <p:txBody>
          <a:bodyPr/>
          <a:lstStyle/>
          <a:p>
            <a:fld id="{292ABC7F-B9E9-0840-915A-8F394559AFCC}" type="slidenum">
              <a:rPr lang="en-US" smtClean="0"/>
              <a:t>29</a:t>
            </a:fld>
            <a:endParaRPr lang="en-US"/>
          </a:p>
        </p:txBody>
      </p:sp>
    </p:spTree>
    <p:extLst>
      <p:ext uri="{BB962C8B-B14F-4D97-AF65-F5344CB8AC3E}">
        <p14:creationId xmlns:p14="http://schemas.microsoft.com/office/powerpoint/2010/main" val="2409376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470" y="283338"/>
            <a:ext cx="7592921" cy="851187"/>
          </a:xfrm>
        </p:spPr>
        <p:txBody>
          <a:bodyPr>
            <a:normAutofit fontScale="90000"/>
          </a:bodyPr>
          <a:lstStyle/>
          <a:p>
            <a:r>
              <a:rPr lang="en-US" dirty="0"/>
              <a:t>ATHENA-OAWL Venture Tech:  Built &amp; flew </a:t>
            </a:r>
            <a:br>
              <a:rPr lang="en-US" dirty="0"/>
            </a:br>
            <a:r>
              <a:rPr lang="en-US" dirty="0"/>
              <a:t>the Green-OAWL Airborne Demonstrator</a:t>
            </a:r>
            <a:endParaRPr lang="en-US" sz="2800" dirty="0"/>
          </a:p>
        </p:txBody>
      </p:sp>
      <p:sp>
        <p:nvSpPr>
          <p:cNvPr id="3" name="Content Placeholder 2"/>
          <p:cNvSpPr>
            <a:spLocks noGrp="1"/>
          </p:cNvSpPr>
          <p:nvPr>
            <p:ph sz="quarter" idx="1"/>
          </p:nvPr>
        </p:nvSpPr>
        <p:spPr>
          <a:xfrm>
            <a:off x="232212" y="1393902"/>
            <a:ext cx="4474192" cy="5136437"/>
          </a:xfrm>
        </p:spPr>
        <p:txBody>
          <a:bodyPr>
            <a:normAutofit fontScale="62500" lnSpcReduction="20000"/>
          </a:bodyPr>
          <a:lstStyle/>
          <a:p>
            <a:pPr>
              <a:spcBef>
                <a:spcPts val="1200"/>
              </a:spcBef>
            </a:pPr>
            <a:r>
              <a:rPr lang="en-US" b="1" dirty="0"/>
              <a:t>ATHENA-OAWL</a:t>
            </a:r>
            <a:br>
              <a:rPr lang="en-US" dirty="0"/>
            </a:br>
            <a:r>
              <a:rPr lang="en-US" b="1" dirty="0"/>
              <a:t>A</a:t>
            </a:r>
            <a:r>
              <a:rPr lang="en-US" dirty="0"/>
              <a:t>erosol </a:t>
            </a:r>
            <a:r>
              <a:rPr lang="en-US" b="1" dirty="0"/>
              <a:t>T</a:t>
            </a:r>
            <a:r>
              <a:rPr lang="en-US" dirty="0"/>
              <a:t>ransport, </a:t>
            </a:r>
            <a:r>
              <a:rPr lang="en-US" b="1" dirty="0"/>
              <a:t>H</a:t>
            </a:r>
            <a:r>
              <a:rPr lang="en-US" dirty="0"/>
              <a:t>urricanes, and </a:t>
            </a:r>
            <a:r>
              <a:rPr lang="en-US" b="1" dirty="0"/>
              <a:t>E</a:t>
            </a:r>
            <a:r>
              <a:rPr lang="en-US" dirty="0"/>
              <a:t>xtra-tropical </a:t>
            </a:r>
            <a:r>
              <a:rPr lang="en-US" b="1" dirty="0"/>
              <a:t>N</a:t>
            </a:r>
            <a:r>
              <a:rPr lang="en-US" dirty="0"/>
              <a:t>umerical </a:t>
            </a:r>
            <a:r>
              <a:rPr lang="en-US" dirty="0" err="1"/>
              <a:t>we</a:t>
            </a:r>
            <a:r>
              <a:rPr lang="en-US" b="1" dirty="0" err="1"/>
              <a:t>A</a:t>
            </a:r>
            <a:r>
              <a:rPr lang="en-US" dirty="0" err="1"/>
              <a:t>ther</a:t>
            </a:r>
            <a:r>
              <a:rPr lang="en-US" dirty="0"/>
              <a:t> using the </a:t>
            </a:r>
            <a:r>
              <a:rPr lang="en-US" b="1" dirty="0"/>
              <a:t>O</a:t>
            </a:r>
            <a:r>
              <a:rPr lang="en-US" dirty="0"/>
              <a:t>ptical </a:t>
            </a:r>
            <a:r>
              <a:rPr lang="en-US" b="1" dirty="0"/>
              <a:t>A</a:t>
            </a:r>
            <a:r>
              <a:rPr lang="en-US" dirty="0"/>
              <a:t>utocovariance </a:t>
            </a:r>
            <a:r>
              <a:rPr lang="en-US" b="1" dirty="0"/>
              <a:t>W</a:t>
            </a:r>
            <a:r>
              <a:rPr lang="en-US" dirty="0"/>
              <a:t>ind </a:t>
            </a:r>
            <a:r>
              <a:rPr lang="en-US" b="1" dirty="0"/>
              <a:t>L</a:t>
            </a:r>
            <a:r>
              <a:rPr lang="en-US" dirty="0"/>
              <a:t>idar</a:t>
            </a:r>
          </a:p>
          <a:p>
            <a:pPr>
              <a:spcBef>
                <a:spcPts val="1200"/>
              </a:spcBef>
            </a:pPr>
            <a:r>
              <a:rPr lang="en-US" dirty="0"/>
              <a:t>Earth Venture Instrument (EV-I 2013) Mission Concept building on CALIPSO technology</a:t>
            </a:r>
          </a:p>
          <a:p>
            <a:pPr>
              <a:spcBef>
                <a:spcPts val="1200"/>
              </a:spcBef>
            </a:pPr>
            <a:r>
              <a:rPr lang="en-US" dirty="0"/>
              <a:t>First full US mission concept developed and proposed in decades</a:t>
            </a:r>
          </a:p>
          <a:p>
            <a:pPr>
              <a:spcBef>
                <a:spcPts val="1200"/>
              </a:spcBef>
            </a:pPr>
            <a:r>
              <a:rPr lang="en-US" dirty="0"/>
              <a:t>EV-I “Venture Tech” funding: 2 year ATHENA-OAWL Venture Tech (AOVT):</a:t>
            </a:r>
          </a:p>
          <a:p>
            <a:pPr lvl="1">
              <a:spcBef>
                <a:spcPts val="600"/>
              </a:spcBef>
            </a:pPr>
            <a:r>
              <a:rPr lang="en-US" dirty="0"/>
              <a:t>In ~ 1 year, built the two-look, 532 nm “</a:t>
            </a:r>
            <a:r>
              <a:rPr lang="en-US" b="1" dirty="0"/>
              <a:t>Green OAWL”  (GrOAWL) </a:t>
            </a:r>
            <a:r>
              <a:rPr lang="en-US" dirty="0"/>
              <a:t>airborne system </a:t>
            </a:r>
          </a:p>
          <a:p>
            <a:pPr lvl="1">
              <a:spcBef>
                <a:spcPts val="600"/>
              </a:spcBef>
            </a:pPr>
            <a:r>
              <a:rPr lang="en-US" dirty="0"/>
              <a:t>Flew on WB-57 to demonstrate measurement performance from altitude</a:t>
            </a:r>
          </a:p>
          <a:p>
            <a:pPr lvl="1">
              <a:spcBef>
                <a:spcPts val="600"/>
              </a:spcBef>
            </a:pPr>
            <a:r>
              <a:rPr lang="en-US" dirty="0"/>
              <a:t>Provided measurement validation using automated </a:t>
            </a:r>
            <a:r>
              <a:rPr lang="en-US" dirty="0" err="1"/>
              <a:t>dropsondes</a:t>
            </a:r>
            <a:endParaRPr lang="en-US" dirty="0"/>
          </a:p>
          <a:p>
            <a:pPr lvl="1">
              <a:spcBef>
                <a:spcPts val="600"/>
              </a:spcBef>
            </a:pPr>
            <a:r>
              <a:rPr lang="en-US" dirty="0"/>
              <a:t>Scaling system performance  to space, (like A2D for Aeolus)</a:t>
            </a:r>
          </a:p>
          <a:p>
            <a:pPr lvl="1">
              <a:spcBef>
                <a:spcPts val="600"/>
              </a:spcBef>
            </a:pPr>
            <a:r>
              <a:rPr lang="en-US" dirty="0"/>
              <a:t>Worked to raise OAWL TRL for EV-I 2016 proposal</a:t>
            </a:r>
          </a:p>
          <a:p>
            <a:pPr lvl="1">
              <a:spcBef>
                <a:spcPts val="600"/>
              </a:spcBef>
            </a:pPr>
            <a:endParaRPr lang="en-US" dirty="0"/>
          </a:p>
        </p:txBody>
      </p:sp>
      <p:grpSp>
        <p:nvGrpSpPr>
          <p:cNvPr id="7" name="Group 6"/>
          <p:cNvGrpSpPr/>
          <p:nvPr/>
        </p:nvGrpSpPr>
        <p:grpSpPr>
          <a:xfrm>
            <a:off x="5027849" y="3878369"/>
            <a:ext cx="3937707" cy="2292205"/>
            <a:chOff x="4251469" y="4243166"/>
            <a:chExt cx="4186045" cy="2316242"/>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15819"/>
            <a:stretch/>
          </p:blipFill>
          <p:spPr>
            <a:xfrm>
              <a:off x="4677746" y="4243166"/>
              <a:ext cx="3759768" cy="2316242"/>
            </a:xfrm>
            <a:prstGeom prst="rect">
              <a:avLst/>
            </a:prstGeom>
          </p:spPr>
        </p:pic>
        <p:grpSp>
          <p:nvGrpSpPr>
            <p:cNvPr id="11" name="Group 10"/>
            <p:cNvGrpSpPr/>
            <p:nvPr/>
          </p:nvGrpSpPr>
          <p:grpSpPr>
            <a:xfrm>
              <a:off x="4251469" y="4998568"/>
              <a:ext cx="3185861" cy="1554632"/>
              <a:chOff x="914400" y="3200400"/>
              <a:chExt cx="7563181" cy="3657602"/>
            </a:xfrm>
          </p:grpSpPr>
          <p:grpSp>
            <p:nvGrpSpPr>
              <p:cNvPr id="29" name="Group 28"/>
              <p:cNvGrpSpPr/>
              <p:nvPr/>
            </p:nvGrpSpPr>
            <p:grpSpPr>
              <a:xfrm>
                <a:off x="914400" y="3200400"/>
                <a:ext cx="3791616" cy="3657602"/>
                <a:chOff x="914400" y="3200400"/>
                <a:chExt cx="3791616" cy="3657602"/>
              </a:xfrm>
            </p:grpSpPr>
            <p:cxnSp>
              <p:nvCxnSpPr>
                <p:cNvPr id="35" name="Straight Arrow Connector 34"/>
                <p:cNvCxnSpPr/>
                <p:nvPr/>
              </p:nvCxnSpPr>
              <p:spPr>
                <a:xfrm flipH="1">
                  <a:off x="914400" y="3200400"/>
                  <a:ext cx="3657600" cy="3657600"/>
                </a:xfrm>
                <a:prstGeom prst="straightConnector1">
                  <a:avLst/>
                </a:prstGeom>
                <a:ln w="28575">
                  <a:solidFill>
                    <a:srgbClr val="089E00"/>
                  </a:solidFill>
                  <a:tailEnd type="arrow" w="sm" len="sm"/>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1048412" y="3200400"/>
                  <a:ext cx="3657604" cy="3657602"/>
                  <a:chOff x="1048412" y="3200400"/>
                  <a:chExt cx="3657604" cy="3657602"/>
                </a:xfrm>
              </p:grpSpPr>
              <p:cxnSp>
                <p:nvCxnSpPr>
                  <p:cNvPr id="37" name="Straight Arrow Connector 36"/>
                  <p:cNvCxnSpPr/>
                  <p:nvPr/>
                </p:nvCxnSpPr>
                <p:spPr>
                  <a:xfrm rot="10800000" flipH="1">
                    <a:off x="1048412" y="5029201"/>
                    <a:ext cx="1828800" cy="1828801"/>
                  </a:xfrm>
                  <a:prstGeom prst="straightConnector1">
                    <a:avLst/>
                  </a:prstGeom>
                  <a:ln w="28575">
                    <a:solidFill>
                      <a:srgbClr val="0070C0"/>
                    </a:solidFill>
                    <a:prstDash val="sysDash"/>
                    <a:tailEnd type="arrow" w="sm" len="sm"/>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H="1">
                    <a:off x="2877214" y="3200400"/>
                    <a:ext cx="1828802" cy="1828801"/>
                  </a:xfrm>
                  <a:prstGeom prst="straightConnector1">
                    <a:avLst/>
                  </a:prstGeom>
                  <a:ln w="28575">
                    <a:solidFill>
                      <a:srgbClr val="0070C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30" name="Group 29"/>
              <p:cNvGrpSpPr/>
              <p:nvPr/>
            </p:nvGrpSpPr>
            <p:grpSpPr>
              <a:xfrm>
                <a:off x="4705349" y="3200400"/>
                <a:ext cx="3772232" cy="3657601"/>
                <a:chOff x="4953000" y="3200400"/>
                <a:chExt cx="3772232" cy="3657601"/>
              </a:xfrm>
            </p:grpSpPr>
            <p:cxnSp>
              <p:nvCxnSpPr>
                <p:cNvPr id="31" name="Straight Arrow Connector 30"/>
                <p:cNvCxnSpPr/>
                <p:nvPr/>
              </p:nvCxnSpPr>
              <p:spPr>
                <a:xfrm>
                  <a:off x="4953000" y="3200400"/>
                  <a:ext cx="3657600" cy="3657600"/>
                </a:xfrm>
                <a:prstGeom prst="straightConnector1">
                  <a:avLst/>
                </a:prstGeom>
                <a:ln w="28575">
                  <a:solidFill>
                    <a:srgbClr val="089E00"/>
                  </a:solidFill>
                  <a:tailEnd type="arrow" w="sm" len="sm"/>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flipH="1">
                  <a:off x="5067634" y="3200400"/>
                  <a:ext cx="3657598" cy="3657601"/>
                  <a:chOff x="990269" y="3200400"/>
                  <a:chExt cx="3657598" cy="3657601"/>
                </a:xfrm>
              </p:grpSpPr>
              <p:cxnSp>
                <p:nvCxnSpPr>
                  <p:cNvPr id="33" name="Straight Arrow Connector 32"/>
                  <p:cNvCxnSpPr/>
                  <p:nvPr/>
                </p:nvCxnSpPr>
                <p:spPr>
                  <a:xfrm rot="10800000" flipH="1">
                    <a:off x="990269" y="5029203"/>
                    <a:ext cx="1828801" cy="1828798"/>
                  </a:xfrm>
                  <a:prstGeom prst="straightConnector1">
                    <a:avLst/>
                  </a:prstGeom>
                  <a:ln w="28575">
                    <a:solidFill>
                      <a:srgbClr val="FF0000"/>
                    </a:solidFill>
                    <a:prstDash val="sysDash"/>
                    <a:tailEnd type="arrow"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0800000" flipH="1">
                    <a:off x="2819068" y="3200400"/>
                    <a:ext cx="1828799" cy="1828798"/>
                  </a:xfrm>
                  <a:prstGeom prst="straightConnector1">
                    <a:avLst/>
                  </a:prstGeom>
                  <a:ln w="28575">
                    <a:solidFill>
                      <a:srgbClr val="FF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grpSp>
          <p:nvGrpSpPr>
            <p:cNvPr id="12" name="Group 11"/>
            <p:cNvGrpSpPr/>
            <p:nvPr/>
          </p:nvGrpSpPr>
          <p:grpSpPr>
            <a:xfrm>
              <a:off x="5602197" y="5044991"/>
              <a:ext cx="705859" cy="1484900"/>
              <a:chOff x="4225794" y="4018684"/>
              <a:chExt cx="2328196" cy="2610716"/>
            </a:xfrm>
          </p:grpSpPr>
          <p:sp>
            <p:nvSpPr>
              <p:cNvPr id="13" name="Right Arrow 12"/>
              <p:cNvSpPr/>
              <p:nvPr/>
            </p:nvSpPr>
            <p:spPr>
              <a:xfrm>
                <a:off x="4225795" y="4018684"/>
                <a:ext cx="1187918"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4225795" y="4368271"/>
                <a:ext cx="1417047"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4225795" y="4193478"/>
                <a:ext cx="1280802"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225795" y="4543065"/>
                <a:ext cx="1650206"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4225795" y="4717859"/>
                <a:ext cx="1891425"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4225794" y="4892653"/>
                <a:ext cx="2140462"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4225795" y="5242240"/>
                <a:ext cx="1709967"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4225795" y="5417034"/>
                <a:ext cx="718456"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4225795" y="5591828"/>
                <a:ext cx="767928"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4225795" y="5737104"/>
                <a:ext cx="825718"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4225795" y="5896217"/>
                <a:ext cx="1023533"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4225795" y="6055330"/>
                <a:ext cx="1133311"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4225795" y="6226688"/>
                <a:ext cx="867253"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a:off x="4225795" y="6405378"/>
                <a:ext cx="385271" cy="139205"/>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420470" y="4038096"/>
                <a:ext cx="2133520" cy="2591304"/>
              </a:xfrm>
              <a:custGeom>
                <a:avLst/>
                <a:gdLst>
                  <a:gd name="connsiteX0" fmla="*/ 2384257 w 5033833"/>
                  <a:gd name="connsiteY0" fmla="*/ 0 h 6777955"/>
                  <a:gd name="connsiteX1" fmla="*/ 5031662 w 5033833"/>
                  <a:gd name="connsiteY1" fmla="*/ 2455817 h 6777955"/>
                  <a:gd name="connsiteX2" fmla="*/ 2001079 w 5033833"/>
                  <a:gd name="connsiteY2" fmla="*/ 4275909 h 6777955"/>
                  <a:gd name="connsiteX3" fmla="*/ 2854519 w 5033833"/>
                  <a:gd name="connsiteY3" fmla="*/ 5617029 h 6777955"/>
                  <a:gd name="connsiteX4" fmla="*/ 302908 w 5033833"/>
                  <a:gd name="connsiteY4" fmla="*/ 6662057 h 6777955"/>
                  <a:gd name="connsiteX5" fmla="*/ 146154 w 5033833"/>
                  <a:gd name="connsiteY5" fmla="*/ 6705600 h 6777955"/>
                  <a:gd name="connsiteX0" fmla="*/ 2384257 w 5034226"/>
                  <a:gd name="connsiteY0" fmla="*/ 0 h 6777955"/>
                  <a:gd name="connsiteX1" fmla="*/ 5031662 w 5034226"/>
                  <a:gd name="connsiteY1" fmla="*/ 2455817 h 6777955"/>
                  <a:gd name="connsiteX2" fmla="*/ 1966245 w 5034226"/>
                  <a:gd name="connsiteY2" fmla="*/ 4162697 h 6777955"/>
                  <a:gd name="connsiteX3" fmla="*/ 2854519 w 5034226"/>
                  <a:gd name="connsiteY3" fmla="*/ 5617029 h 6777955"/>
                  <a:gd name="connsiteX4" fmla="*/ 302908 w 5034226"/>
                  <a:gd name="connsiteY4" fmla="*/ 6662057 h 6777955"/>
                  <a:gd name="connsiteX5" fmla="*/ 146154 w 5034226"/>
                  <a:gd name="connsiteY5" fmla="*/ 6705600 h 6777955"/>
                  <a:gd name="connsiteX0" fmla="*/ 2384257 w 5034226"/>
                  <a:gd name="connsiteY0" fmla="*/ 0 h 6777955"/>
                  <a:gd name="connsiteX1" fmla="*/ 5031662 w 5034226"/>
                  <a:gd name="connsiteY1" fmla="*/ 2455817 h 6777955"/>
                  <a:gd name="connsiteX2" fmla="*/ 1966245 w 5034226"/>
                  <a:gd name="connsiteY2" fmla="*/ 4162697 h 6777955"/>
                  <a:gd name="connsiteX3" fmla="*/ 2854519 w 5034226"/>
                  <a:gd name="connsiteY3" fmla="*/ 5617029 h 6777955"/>
                  <a:gd name="connsiteX4" fmla="*/ 302908 w 5034226"/>
                  <a:gd name="connsiteY4" fmla="*/ 6662057 h 6777955"/>
                  <a:gd name="connsiteX5" fmla="*/ 146154 w 5034226"/>
                  <a:gd name="connsiteY5" fmla="*/ 6705600 h 6777955"/>
                  <a:gd name="connsiteX0" fmla="*/ 2384257 w 5033558"/>
                  <a:gd name="connsiteY0" fmla="*/ 0 h 6777955"/>
                  <a:gd name="connsiteX1" fmla="*/ 5031662 w 5033558"/>
                  <a:gd name="connsiteY1" fmla="*/ 2455817 h 6777955"/>
                  <a:gd name="connsiteX2" fmla="*/ 2027205 w 5033558"/>
                  <a:gd name="connsiteY2" fmla="*/ 4223657 h 6777955"/>
                  <a:gd name="connsiteX3" fmla="*/ 2854519 w 5033558"/>
                  <a:gd name="connsiteY3" fmla="*/ 5617029 h 6777955"/>
                  <a:gd name="connsiteX4" fmla="*/ 302908 w 5033558"/>
                  <a:gd name="connsiteY4" fmla="*/ 6662057 h 6777955"/>
                  <a:gd name="connsiteX5" fmla="*/ 146154 w 5033558"/>
                  <a:gd name="connsiteY5" fmla="*/ 6705600 h 6777955"/>
                  <a:gd name="connsiteX0" fmla="*/ 2384257 w 5033019"/>
                  <a:gd name="connsiteY0" fmla="*/ 0 h 6777955"/>
                  <a:gd name="connsiteX1" fmla="*/ 5031662 w 5033019"/>
                  <a:gd name="connsiteY1" fmla="*/ 2455817 h 6777955"/>
                  <a:gd name="connsiteX2" fmla="*/ 2083963 w 5033019"/>
                  <a:gd name="connsiteY2" fmla="*/ 3709967 h 6777955"/>
                  <a:gd name="connsiteX3" fmla="*/ 2854519 w 5033019"/>
                  <a:gd name="connsiteY3" fmla="*/ 5617029 h 6777955"/>
                  <a:gd name="connsiteX4" fmla="*/ 302908 w 5033019"/>
                  <a:gd name="connsiteY4" fmla="*/ 6662057 h 6777955"/>
                  <a:gd name="connsiteX5" fmla="*/ 146154 w 5033019"/>
                  <a:gd name="connsiteY5" fmla="*/ 6705600 h 6777955"/>
                  <a:gd name="connsiteX0" fmla="*/ 2384257 w 5033019"/>
                  <a:gd name="connsiteY0" fmla="*/ 0 h 6777955"/>
                  <a:gd name="connsiteX1" fmla="*/ 5031662 w 5033019"/>
                  <a:gd name="connsiteY1" fmla="*/ 2455817 h 6777955"/>
                  <a:gd name="connsiteX2" fmla="*/ 2083963 w 5033019"/>
                  <a:gd name="connsiteY2" fmla="*/ 3709967 h 6777955"/>
                  <a:gd name="connsiteX3" fmla="*/ 2854519 w 5033019"/>
                  <a:gd name="connsiteY3" fmla="*/ 5617029 h 6777955"/>
                  <a:gd name="connsiteX4" fmla="*/ 302908 w 5033019"/>
                  <a:gd name="connsiteY4" fmla="*/ 6662057 h 6777955"/>
                  <a:gd name="connsiteX5" fmla="*/ 146154 w 5033019"/>
                  <a:gd name="connsiteY5" fmla="*/ 6705600 h 6777955"/>
                  <a:gd name="connsiteX0" fmla="*/ 2384257 w 5033019"/>
                  <a:gd name="connsiteY0" fmla="*/ 0 h 6777955"/>
                  <a:gd name="connsiteX1" fmla="*/ 5031662 w 5033019"/>
                  <a:gd name="connsiteY1" fmla="*/ 2455817 h 6777955"/>
                  <a:gd name="connsiteX2" fmla="*/ 2083963 w 5033019"/>
                  <a:gd name="connsiteY2" fmla="*/ 3709967 h 6777955"/>
                  <a:gd name="connsiteX3" fmla="*/ 2854519 w 5033019"/>
                  <a:gd name="connsiteY3" fmla="*/ 5617029 h 6777955"/>
                  <a:gd name="connsiteX4" fmla="*/ 302908 w 5033019"/>
                  <a:gd name="connsiteY4" fmla="*/ 6662057 h 6777955"/>
                  <a:gd name="connsiteX5" fmla="*/ 146154 w 5033019"/>
                  <a:gd name="connsiteY5" fmla="*/ 6705600 h 6777955"/>
                  <a:gd name="connsiteX0" fmla="*/ 2384257 w 5160607"/>
                  <a:gd name="connsiteY0" fmla="*/ 0 h 6777955"/>
                  <a:gd name="connsiteX1" fmla="*/ 5159364 w 5160607"/>
                  <a:gd name="connsiteY1" fmla="*/ 2484355 h 6777955"/>
                  <a:gd name="connsiteX2" fmla="*/ 2083963 w 5160607"/>
                  <a:gd name="connsiteY2" fmla="*/ 3709967 h 6777955"/>
                  <a:gd name="connsiteX3" fmla="*/ 2854519 w 5160607"/>
                  <a:gd name="connsiteY3" fmla="*/ 5617029 h 6777955"/>
                  <a:gd name="connsiteX4" fmla="*/ 302908 w 5160607"/>
                  <a:gd name="connsiteY4" fmla="*/ 6662057 h 6777955"/>
                  <a:gd name="connsiteX5" fmla="*/ 146154 w 5160607"/>
                  <a:gd name="connsiteY5" fmla="*/ 6705600 h 6777955"/>
                  <a:gd name="connsiteX0" fmla="*/ 2384257 w 5160307"/>
                  <a:gd name="connsiteY0" fmla="*/ 0 h 6777955"/>
                  <a:gd name="connsiteX1" fmla="*/ 5159364 w 5160307"/>
                  <a:gd name="connsiteY1" fmla="*/ 2484355 h 6777955"/>
                  <a:gd name="connsiteX2" fmla="*/ 2083963 w 5160307"/>
                  <a:gd name="connsiteY2" fmla="*/ 3709967 h 6777955"/>
                  <a:gd name="connsiteX3" fmla="*/ 2854519 w 5160307"/>
                  <a:gd name="connsiteY3" fmla="*/ 5617029 h 6777955"/>
                  <a:gd name="connsiteX4" fmla="*/ 302908 w 5160307"/>
                  <a:gd name="connsiteY4" fmla="*/ 6662057 h 6777955"/>
                  <a:gd name="connsiteX5" fmla="*/ 146154 w 5160307"/>
                  <a:gd name="connsiteY5" fmla="*/ 6705600 h 6777955"/>
                  <a:gd name="connsiteX0" fmla="*/ 2384257 w 5004306"/>
                  <a:gd name="connsiteY0" fmla="*/ 0 h 6777955"/>
                  <a:gd name="connsiteX1" fmla="*/ 5003283 w 5004306"/>
                  <a:gd name="connsiteY1" fmla="*/ 2959994 h 6777955"/>
                  <a:gd name="connsiteX2" fmla="*/ 2083963 w 5004306"/>
                  <a:gd name="connsiteY2" fmla="*/ 3709967 h 6777955"/>
                  <a:gd name="connsiteX3" fmla="*/ 2854519 w 5004306"/>
                  <a:gd name="connsiteY3" fmla="*/ 5617029 h 6777955"/>
                  <a:gd name="connsiteX4" fmla="*/ 302908 w 5004306"/>
                  <a:gd name="connsiteY4" fmla="*/ 6662057 h 6777955"/>
                  <a:gd name="connsiteX5" fmla="*/ 146154 w 5004306"/>
                  <a:gd name="connsiteY5" fmla="*/ 6705600 h 6777955"/>
                  <a:gd name="connsiteX0" fmla="*/ 2384257 w 5046851"/>
                  <a:gd name="connsiteY0" fmla="*/ 0 h 6777955"/>
                  <a:gd name="connsiteX1" fmla="*/ 5045851 w 5046851"/>
                  <a:gd name="connsiteY1" fmla="*/ 2836327 h 6777955"/>
                  <a:gd name="connsiteX2" fmla="*/ 2083963 w 5046851"/>
                  <a:gd name="connsiteY2" fmla="*/ 3709967 h 6777955"/>
                  <a:gd name="connsiteX3" fmla="*/ 2854519 w 5046851"/>
                  <a:gd name="connsiteY3" fmla="*/ 5617029 h 6777955"/>
                  <a:gd name="connsiteX4" fmla="*/ 302908 w 5046851"/>
                  <a:gd name="connsiteY4" fmla="*/ 6662057 h 6777955"/>
                  <a:gd name="connsiteX5" fmla="*/ 146154 w 5046851"/>
                  <a:gd name="connsiteY5" fmla="*/ 6705600 h 6777955"/>
                  <a:gd name="connsiteX0" fmla="*/ 2384257 w 5049150"/>
                  <a:gd name="connsiteY0" fmla="*/ 0 h 6777955"/>
                  <a:gd name="connsiteX1" fmla="*/ 5045851 w 5049150"/>
                  <a:gd name="connsiteY1" fmla="*/ 2836327 h 6777955"/>
                  <a:gd name="connsiteX2" fmla="*/ 1828558 w 5049150"/>
                  <a:gd name="connsiteY2" fmla="*/ 3709967 h 6777955"/>
                  <a:gd name="connsiteX3" fmla="*/ 2854519 w 5049150"/>
                  <a:gd name="connsiteY3" fmla="*/ 5617029 h 6777955"/>
                  <a:gd name="connsiteX4" fmla="*/ 302908 w 5049150"/>
                  <a:gd name="connsiteY4" fmla="*/ 6662057 h 6777955"/>
                  <a:gd name="connsiteX5" fmla="*/ 146154 w 5049150"/>
                  <a:gd name="connsiteY5" fmla="*/ 6705600 h 6777955"/>
                  <a:gd name="connsiteX0" fmla="*/ 2384257 w 5057147"/>
                  <a:gd name="connsiteY0" fmla="*/ 0 h 6777955"/>
                  <a:gd name="connsiteX1" fmla="*/ 5045851 w 5057147"/>
                  <a:gd name="connsiteY1" fmla="*/ 2836327 h 6777955"/>
                  <a:gd name="connsiteX2" fmla="*/ 1317746 w 5057147"/>
                  <a:gd name="connsiteY2" fmla="*/ 3814607 h 6777955"/>
                  <a:gd name="connsiteX3" fmla="*/ 2854519 w 5057147"/>
                  <a:gd name="connsiteY3" fmla="*/ 5617029 h 6777955"/>
                  <a:gd name="connsiteX4" fmla="*/ 302908 w 5057147"/>
                  <a:gd name="connsiteY4" fmla="*/ 6662057 h 6777955"/>
                  <a:gd name="connsiteX5" fmla="*/ 146154 w 5057147"/>
                  <a:gd name="connsiteY5" fmla="*/ 6705600 h 6777955"/>
                  <a:gd name="connsiteX0" fmla="*/ 2384257 w 5099492"/>
                  <a:gd name="connsiteY0" fmla="*/ 0 h 6777955"/>
                  <a:gd name="connsiteX1" fmla="*/ 5088419 w 5099492"/>
                  <a:gd name="connsiteY1" fmla="*/ 2988532 h 6777955"/>
                  <a:gd name="connsiteX2" fmla="*/ 1317746 w 5099492"/>
                  <a:gd name="connsiteY2" fmla="*/ 3814607 h 6777955"/>
                  <a:gd name="connsiteX3" fmla="*/ 2854519 w 5099492"/>
                  <a:gd name="connsiteY3" fmla="*/ 5617029 h 6777955"/>
                  <a:gd name="connsiteX4" fmla="*/ 302908 w 5099492"/>
                  <a:gd name="connsiteY4" fmla="*/ 6662057 h 6777955"/>
                  <a:gd name="connsiteX5" fmla="*/ 146154 w 5099492"/>
                  <a:gd name="connsiteY5" fmla="*/ 6705600 h 6777955"/>
                  <a:gd name="connsiteX0" fmla="*/ 2384257 w 5097108"/>
                  <a:gd name="connsiteY0" fmla="*/ 0 h 6777955"/>
                  <a:gd name="connsiteX1" fmla="*/ 5088419 w 5097108"/>
                  <a:gd name="connsiteY1" fmla="*/ 2988532 h 6777955"/>
                  <a:gd name="connsiteX2" fmla="*/ 1317746 w 5097108"/>
                  <a:gd name="connsiteY2" fmla="*/ 3814607 h 6777955"/>
                  <a:gd name="connsiteX3" fmla="*/ 2854519 w 5097108"/>
                  <a:gd name="connsiteY3" fmla="*/ 5617029 h 6777955"/>
                  <a:gd name="connsiteX4" fmla="*/ 302908 w 5097108"/>
                  <a:gd name="connsiteY4" fmla="*/ 6662057 h 6777955"/>
                  <a:gd name="connsiteX5" fmla="*/ 146154 w 5097108"/>
                  <a:gd name="connsiteY5" fmla="*/ 6705600 h 6777955"/>
                  <a:gd name="connsiteX0" fmla="*/ 2350830 w 5063682"/>
                  <a:gd name="connsiteY0" fmla="*/ 0 h 6777955"/>
                  <a:gd name="connsiteX1" fmla="*/ 5054992 w 5063682"/>
                  <a:gd name="connsiteY1" fmla="*/ 2988532 h 6777955"/>
                  <a:gd name="connsiteX2" fmla="*/ 1284319 w 5063682"/>
                  <a:gd name="connsiteY2" fmla="*/ 3814607 h 6777955"/>
                  <a:gd name="connsiteX3" fmla="*/ 2253525 w 5063682"/>
                  <a:gd name="connsiteY3" fmla="*/ 5617030 h 6777955"/>
                  <a:gd name="connsiteX4" fmla="*/ 269481 w 5063682"/>
                  <a:gd name="connsiteY4" fmla="*/ 6662057 h 6777955"/>
                  <a:gd name="connsiteX5" fmla="*/ 112727 w 5063682"/>
                  <a:gd name="connsiteY5" fmla="*/ 6705600 h 6777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3682" h="6777955">
                    <a:moveTo>
                      <a:pt x="2350830" y="0"/>
                    </a:moveTo>
                    <a:cubicBezTo>
                      <a:pt x="2628085" y="1394786"/>
                      <a:pt x="5232744" y="2352764"/>
                      <a:pt x="5054992" y="2988532"/>
                    </a:cubicBezTo>
                    <a:cubicBezTo>
                      <a:pt x="4877240" y="3624300"/>
                      <a:pt x="1751230" y="3376524"/>
                      <a:pt x="1284319" y="3814607"/>
                    </a:cubicBezTo>
                    <a:cubicBezTo>
                      <a:pt x="817408" y="4252690"/>
                      <a:pt x="2422665" y="5142455"/>
                      <a:pt x="2253525" y="5617030"/>
                    </a:cubicBezTo>
                    <a:cubicBezTo>
                      <a:pt x="2084385" y="6091605"/>
                      <a:pt x="626281" y="6480629"/>
                      <a:pt x="269481" y="6662057"/>
                    </a:cubicBezTo>
                    <a:cubicBezTo>
                      <a:pt x="-87319" y="6843485"/>
                      <a:pt x="-34593" y="6774543"/>
                      <a:pt x="112727" y="670560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lumMod val="40000"/>
                        <a:lumOff val="60000"/>
                      </a:schemeClr>
                    </a:solidFill>
                  </a:ln>
                </a:endParaRPr>
              </a:p>
            </p:txBody>
          </p:sp>
          <p:sp>
            <p:nvSpPr>
              <p:cNvPr id="28" name="Right Arrow 27"/>
              <p:cNvSpPr/>
              <p:nvPr/>
            </p:nvSpPr>
            <p:spPr>
              <a:xfrm>
                <a:off x="4231990" y="5058193"/>
                <a:ext cx="2314387" cy="165547"/>
              </a:xfrm>
              <a:prstGeom prst="rightArrow">
                <a:avLst/>
              </a:prstGeom>
              <a:gradFill>
                <a:gsLst>
                  <a:gs pos="0">
                    <a:schemeClr val="bg1">
                      <a:alpha val="0"/>
                    </a:schemeClr>
                  </a:gs>
                  <a:gs pos="100000">
                    <a:schemeClr val="bg1"/>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6" name="Slide Number Placeholder 5"/>
          <p:cNvSpPr>
            <a:spLocks noGrp="1"/>
          </p:cNvSpPr>
          <p:nvPr>
            <p:ph type="sldNum" sz="quarter" idx="12"/>
          </p:nvPr>
        </p:nvSpPr>
        <p:spPr/>
        <p:txBody>
          <a:bodyPr/>
          <a:lstStyle/>
          <a:p>
            <a:fld id="{292ABC7F-B9E9-0840-915A-8F394559AFCC}" type="slidenum">
              <a:rPr lang="en-US" smtClean="0"/>
              <a:t>3</a:t>
            </a:fld>
            <a:endParaRPr lang="en-US"/>
          </a:p>
        </p:txBody>
      </p:sp>
      <p:grpSp>
        <p:nvGrpSpPr>
          <p:cNvPr id="47" name="Group 46"/>
          <p:cNvGrpSpPr/>
          <p:nvPr/>
        </p:nvGrpSpPr>
        <p:grpSpPr>
          <a:xfrm>
            <a:off x="5692997" y="1350088"/>
            <a:ext cx="2842105" cy="2231456"/>
            <a:chOff x="4757262" y="1384729"/>
            <a:chExt cx="4161125" cy="3267075"/>
          </a:xfrm>
        </p:grpSpPr>
        <p:grpSp>
          <p:nvGrpSpPr>
            <p:cNvPr id="49" name="Group 48"/>
            <p:cNvGrpSpPr/>
            <p:nvPr/>
          </p:nvGrpSpPr>
          <p:grpSpPr>
            <a:xfrm>
              <a:off x="4757262" y="1384729"/>
              <a:ext cx="3595039" cy="2721048"/>
              <a:chOff x="3976945" y="3133889"/>
              <a:chExt cx="3268207" cy="2473671"/>
            </a:xfrm>
          </p:grpSpPr>
          <p:pic>
            <p:nvPicPr>
              <p:cNvPr id="53" name="Picture 4" descr="https://encrypted-tbn0.gstatic.com/images?q=tbn:ANd9GcTczSHfYBO-AqAGKxA1B_j7KsrI9ai6OkNthFVR1JoWZJ2dHEVVj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811" y="3931094"/>
                <a:ext cx="2022682" cy="123509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82988" y="4074626"/>
                <a:ext cx="902190" cy="731437"/>
              </a:xfrm>
              <a:prstGeom prst="rect">
                <a:avLst/>
              </a:prstGeom>
              <a:noFill/>
            </p:spPr>
          </p:pic>
          <p:pic>
            <p:nvPicPr>
              <p:cNvPr id="55" name="Picture 8" descr="http://orgs.aero.ball.com/sbu/cc/PublishingImages/logo_process.bmp"/>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05954" y="3296149"/>
                <a:ext cx="646173" cy="643344"/>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p:nvPr/>
            </p:nvPicPr>
            <p:blipFill>
              <a:blip r:embed="rId7" cstate="print">
                <a:extLst>
                  <a:ext uri="{28A0092B-C50C-407E-A947-70E740481C1C}">
                    <a14:useLocalDpi xmlns:a14="http://schemas.microsoft.com/office/drawing/2010/main" val="0"/>
                  </a:ext>
                </a:extLst>
              </a:blip>
              <a:stretch>
                <a:fillRect/>
              </a:stretch>
            </p:blipFill>
            <p:spPr>
              <a:xfrm>
                <a:off x="4993513" y="3133889"/>
                <a:ext cx="1343952" cy="921716"/>
              </a:xfrm>
              <a:prstGeom prst="rect">
                <a:avLst/>
              </a:prstGeom>
            </p:spPr>
          </p:pic>
          <p:pic>
            <p:nvPicPr>
              <p:cNvPr id="57" name="Picture 56"/>
              <p:cNvPicPr/>
              <p:nvPr/>
            </p:nvPicPr>
            <p:blipFill>
              <a:blip r:embed="rId8">
                <a:extLst>
                  <a:ext uri="{28A0092B-C50C-407E-A947-70E740481C1C}">
                    <a14:useLocalDpi xmlns:a14="http://schemas.microsoft.com/office/drawing/2010/main" val="0"/>
                  </a:ext>
                </a:extLst>
              </a:blip>
              <a:stretch>
                <a:fillRect/>
              </a:stretch>
            </p:blipFill>
            <p:spPr>
              <a:xfrm>
                <a:off x="3976945" y="4864699"/>
                <a:ext cx="2452679" cy="742861"/>
              </a:xfrm>
              <a:prstGeom prst="rect">
                <a:avLst/>
              </a:prstGeom>
            </p:spPr>
          </p:pic>
          <p:pic>
            <p:nvPicPr>
              <p:cNvPr id="58" name="Picture 2" descr="https://upload.wikimedia.org/wikipedia/commons/thumb/7/79/NOAA_logo.svg/2000px-NOAA_logo.svg.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54573" y="3222532"/>
                <a:ext cx="790579" cy="790581"/>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2" descr="http://www.yesinc.com/yeslogo-small.gif">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61587" y="4024253"/>
              <a:ext cx="2356800" cy="62755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USN Office of Naval Research (ONR) Science &amp; Technology Seal">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42878" y="3941756"/>
              <a:ext cx="1558636" cy="71004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asdfiler2\css\Active Sensing Initiative\Optical Autocovariance\ATHENA-OAWL_VentureTech\A07-Aircraft\WB-57_Patch1.JPG"/>
            <p:cNvPicPr>
              <a:picLocks noChangeAspect="1" noChangeArrowheads="1"/>
            </p:cNvPicPr>
            <p:nvPr/>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02353" y="3274065"/>
              <a:ext cx="1263616" cy="7501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85555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88" y="167936"/>
            <a:ext cx="7410450" cy="561975"/>
          </a:xfrm>
        </p:spPr>
        <p:txBody>
          <a:bodyPr/>
          <a:lstStyle/>
          <a:p>
            <a:r>
              <a:rPr lang="en-US" dirty="0"/>
              <a:t>Key GrOAWL Instrument Features</a:t>
            </a:r>
          </a:p>
        </p:txBody>
      </p:sp>
      <p:pic>
        <p:nvPicPr>
          <p:cNvPr id="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434" y="1759290"/>
            <a:ext cx="5342810" cy="4139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0" name="Group 79"/>
          <p:cNvGrpSpPr/>
          <p:nvPr/>
        </p:nvGrpSpPr>
        <p:grpSpPr>
          <a:xfrm>
            <a:off x="82550" y="867097"/>
            <a:ext cx="1518364" cy="377906"/>
            <a:chOff x="715675" y="6106142"/>
            <a:chExt cx="1518364" cy="377906"/>
          </a:xfrm>
        </p:grpSpPr>
        <p:sp>
          <p:nvSpPr>
            <p:cNvPr id="24" name="TextBox 23"/>
            <p:cNvSpPr txBox="1"/>
            <p:nvPr/>
          </p:nvSpPr>
          <p:spPr>
            <a:xfrm>
              <a:off x="715675" y="6106142"/>
              <a:ext cx="1518364" cy="307777"/>
            </a:xfrm>
            <a:prstGeom prst="rect">
              <a:avLst/>
            </a:prstGeom>
            <a:noFill/>
          </p:spPr>
          <p:txBody>
            <a:bodyPr wrap="none" rtlCol="0">
              <a:spAutoFit/>
            </a:bodyPr>
            <a:lstStyle/>
            <a:p>
              <a:pPr algn="l"/>
              <a:r>
                <a:rPr lang="en-US" sz="1400" dirty="0">
                  <a:solidFill>
                    <a:schemeClr val="tx2">
                      <a:lumMod val="50000"/>
                    </a:schemeClr>
                  </a:solidFill>
                  <a:latin typeface="Arial" panose="020B0604020202020204" pitchFamily="34" charset="0"/>
                  <a:cs typeface="Arial" panose="020B0604020202020204" pitchFamily="34" charset="0"/>
                </a:rPr>
                <a:t>Direction of flight</a:t>
              </a:r>
            </a:p>
          </p:txBody>
        </p:sp>
        <p:sp>
          <p:nvSpPr>
            <p:cNvPr id="25" name="Down Arrow 24"/>
            <p:cNvSpPr/>
            <p:nvPr/>
          </p:nvSpPr>
          <p:spPr>
            <a:xfrm rot="16200000">
              <a:off x="1406466" y="6072757"/>
              <a:ext cx="136781" cy="6858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400">
                <a:solidFill>
                  <a:schemeClr val="tx2">
                    <a:lumMod val="50000"/>
                  </a:schemeClr>
                </a:solidFill>
                <a:latin typeface="Arial" panose="020B0604020202020204" pitchFamily="34" charset="0"/>
                <a:cs typeface="Arial" panose="020B0604020202020204" pitchFamily="34" charset="0"/>
              </a:endParaRPr>
            </a:p>
          </p:txBody>
        </p:sp>
      </p:grpSp>
      <p:grpSp>
        <p:nvGrpSpPr>
          <p:cNvPr id="7" name="Group 6"/>
          <p:cNvGrpSpPr/>
          <p:nvPr/>
        </p:nvGrpSpPr>
        <p:grpSpPr>
          <a:xfrm>
            <a:off x="7336383" y="3057535"/>
            <a:ext cx="1779624" cy="658832"/>
            <a:chOff x="7336383" y="2971810"/>
            <a:chExt cx="1779624" cy="658832"/>
          </a:xfrm>
        </p:grpSpPr>
        <p:cxnSp>
          <p:nvCxnSpPr>
            <p:cNvPr id="36" name="Straight Arrow Connector 35"/>
            <p:cNvCxnSpPr>
              <a:stCxn id="97" idx="1"/>
            </p:cNvCxnSpPr>
            <p:nvPr/>
          </p:nvCxnSpPr>
          <p:spPr>
            <a:xfrm flipH="1">
              <a:off x="7336383" y="3301226"/>
              <a:ext cx="503312" cy="243234"/>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Rounded Rectangle 96"/>
            <p:cNvSpPr/>
            <p:nvPr/>
          </p:nvSpPr>
          <p:spPr>
            <a:xfrm>
              <a:off x="7839695" y="2971810"/>
              <a:ext cx="1276312" cy="658832"/>
            </a:xfrm>
            <a:prstGeom prst="roundRect">
              <a:avLst>
                <a:gd name="adj" fmla="val 4679"/>
              </a:avLst>
            </a:prstGeom>
            <a:solidFill>
              <a:srgbClr val="B6DF89"/>
            </a:solidFill>
            <a:ln>
              <a:solidFill>
                <a:schemeClr val="accent1"/>
              </a:solidFill>
            </a:ln>
          </p:spPr>
          <p:txBody>
            <a:bodyPr wrap="square" lIns="0" tIns="0" rIns="0" bIns="0" rtlCol="0" anchor="ctr">
              <a:spAutoFit/>
            </a:bodyPr>
            <a:lstStyle/>
            <a:p>
              <a:pPr algn="ctr"/>
              <a:r>
                <a:rPr lang="en-US" sz="1400" dirty="0">
                  <a:solidFill>
                    <a:schemeClr val="tx2">
                      <a:lumMod val="50000"/>
                    </a:schemeClr>
                  </a:solidFill>
                  <a:latin typeface="Arial" panose="020B0604020202020204" pitchFamily="34" charset="0"/>
                  <a:cs typeface="Arial" panose="020B0604020202020204" pitchFamily="34" charset="0"/>
                </a:rPr>
                <a:t>Refurbished OAWL IIP Fibertek Laser</a:t>
              </a:r>
            </a:p>
          </p:txBody>
        </p:sp>
      </p:grpSp>
      <p:grpSp>
        <p:nvGrpSpPr>
          <p:cNvPr id="6" name="Group 5"/>
          <p:cNvGrpSpPr/>
          <p:nvPr/>
        </p:nvGrpSpPr>
        <p:grpSpPr>
          <a:xfrm>
            <a:off x="7169289" y="4760341"/>
            <a:ext cx="1884909" cy="531458"/>
            <a:chOff x="7274637" y="4674616"/>
            <a:chExt cx="1533457" cy="531458"/>
          </a:xfrm>
        </p:grpSpPr>
        <p:cxnSp>
          <p:nvCxnSpPr>
            <p:cNvPr id="29" name="Straight Arrow Connector 28"/>
            <p:cNvCxnSpPr>
              <a:stCxn id="98" idx="1"/>
            </p:cNvCxnSpPr>
            <p:nvPr/>
          </p:nvCxnSpPr>
          <p:spPr>
            <a:xfrm flipH="1" flipV="1">
              <a:off x="7274637" y="4906113"/>
              <a:ext cx="512979" cy="34232"/>
            </a:xfrm>
            <a:prstGeom prst="straightConnector1">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8" name="Rounded Rectangle 97"/>
            <p:cNvSpPr/>
            <p:nvPr/>
          </p:nvSpPr>
          <p:spPr>
            <a:xfrm>
              <a:off x="7787616" y="4674616"/>
              <a:ext cx="1020478" cy="531458"/>
            </a:xfrm>
            <a:prstGeom prst="roundRect">
              <a:avLst>
                <a:gd name="adj" fmla="val 4679"/>
              </a:avLst>
            </a:prstGeom>
            <a:solidFill>
              <a:schemeClr val="accent4">
                <a:lumMod val="40000"/>
                <a:lumOff val="60000"/>
              </a:schemeClr>
            </a:solidFill>
            <a:ln>
              <a:solidFill>
                <a:srgbClr val="FFC000"/>
              </a:solidFill>
            </a:ln>
          </p:spPr>
          <p:txBody>
            <a:bodyPr wrap="square" lIns="0" tIns="0" rIns="0" bIns="0" rtlCol="0" anchor="ctr">
              <a:spAutoFit/>
            </a:bodyPr>
            <a:lstStyle/>
            <a:p>
              <a:pPr algn="ctr"/>
              <a:r>
                <a:rPr lang="en-US" sz="1400" dirty="0" err="1">
                  <a:solidFill>
                    <a:schemeClr val="tx2">
                      <a:lumMod val="50000"/>
                    </a:schemeClr>
                  </a:solidFill>
                  <a:latin typeface="Arial" panose="020B0604020202020204" pitchFamily="34" charset="0"/>
                  <a:cs typeface="Arial" panose="020B0604020202020204" pitchFamily="34" charset="0"/>
                </a:rPr>
                <a:t>Fibertek</a:t>
              </a:r>
              <a:r>
                <a:rPr lang="en-US" sz="1400" dirty="0">
                  <a:solidFill>
                    <a:schemeClr val="tx2">
                      <a:lumMod val="50000"/>
                    </a:schemeClr>
                  </a:solidFill>
                  <a:latin typeface="Arial" panose="020B0604020202020204" pitchFamily="34" charset="0"/>
                  <a:cs typeface="Arial" panose="020B0604020202020204" pitchFamily="34" charset="0"/>
                </a:rPr>
                <a:t> Laser Electronics</a:t>
              </a:r>
            </a:p>
          </p:txBody>
        </p:sp>
      </p:grpSp>
      <p:grpSp>
        <p:nvGrpSpPr>
          <p:cNvPr id="5" name="Group 4"/>
          <p:cNvGrpSpPr/>
          <p:nvPr/>
        </p:nvGrpSpPr>
        <p:grpSpPr>
          <a:xfrm>
            <a:off x="870327" y="4769140"/>
            <a:ext cx="1955388" cy="643064"/>
            <a:chOff x="870327" y="4473690"/>
            <a:chExt cx="1955388" cy="643064"/>
          </a:xfrm>
        </p:grpSpPr>
        <p:cxnSp>
          <p:nvCxnSpPr>
            <p:cNvPr id="31" name="Straight Arrow Connector 30"/>
            <p:cNvCxnSpPr/>
            <p:nvPr/>
          </p:nvCxnSpPr>
          <p:spPr>
            <a:xfrm>
              <a:off x="2299355" y="4747899"/>
              <a:ext cx="526360" cy="0"/>
            </a:xfrm>
            <a:prstGeom prst="straightConnector1">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3" name="Rounded Rectangle 102"/>
            <p:cNvSpPr/>
            <p:nvPr/>
          </p:nvSpPr>
          <p:spPr>
            <a:xfrm>
              <a:off x="870327" y="4473690"/>
              <a:ext cx="1544577" cy="643064"/>
            </a:xfrm>
            <a:prstGeom prst="roundRect">
              <a:avLst>
                <a:gd name="adj" fmla="val 4430"/>
              </a:avLst>
            </a:prstGeom>
            <a:solidFill>
              <a:schemeClr val="accent4">
                <a:lumMod val="40000"/>
                <a:lumOff val="60000"/>
              </a:schemeClr>
            </a:solidFill>
            <a:ln>
              <a:solidFill>
                <a:srgbClr val="FFC000"/>
              </a:solidFill>
            </a:ln>
          </p:spPr>
          <p:txBody>
            <a:bodyPr wrap="square" lIns="0" tIns="0" rIns="0" bIns="0" rtlCol="0" anchor="ctr">
              <a:spAutoFit/>
            </a:bodyPr>
            <a:lstStyle/>
            <a:p>
              <a:pPr algn="ctr"/>
              <a:r>
                <a:rPr lang="en-US" sz="1400" dirty="0">
                  <a:solidFill>
                    <a:schemeClr val="tx2">
                      <a:lumMod val="50000"/>
                    </a:schemeClr>
                  </a:solidFill>
                  <a:latin typeface="Arial" panose="020B0604020202020204" pitchFamily="34" charset="0"/>
                  <a:cs typeface="Arial" panose="020B0604020202020204" pitchFamily="34" charset="0"/>
                </a:rPr>
                <a:t>Custom Payload Controller</a:t>
              </a:r>
            </a:p>
          </p:txBody>
        </p:sp>
      </p:grpSp>
      <p:grpSp>
        <p:nvGrpSpPr>
          <p:cNvPr id="8" name="Group 7"/>
          <p:cNvGrpSpPr/>
          <p:nvPr/>
        </p:nvGrpSpPr>
        <p:grpSpPr>
          <a:xfrm>
            <a:off x="899791" y="2710427"/>
            <a:ext cx="2082215" cy="1129308"/>
            <a:chOff x="1764762" y="2284812"/>
            <a:chExt cx="2082215" cy="1129308"/>
          </a:xfrm>
        </p:grpSpPr>
        <p:cxnSp>
          <p:nvCxnSpPr>
            <p:cNvPr id="60" name="Straight Arrow Connector 59"/>
            <p:cNvCxnSpPr>
              <a:cxnSpLocks/>
              <a:stCxn id="105" idx="3"/>
            </p:cNvCxnSpPr>
            <p:nvPr/>
          </p:nvCxnSpPr>
          <p:spPr>
            <a:xfrm>
              <a:off x="3160071" y="2849466"/>
              <a:ext cx="686906" cy="355104"/>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5" name="Rounded Rectangle 104"/>
            <p:cNvSpPr/>
            <p:nvPr/>
          </p:nvSpPr>
          <p:spPr>
            <a:xfrm>
              <a:off x="1764762" y="2284812"/>
              <a:ext cx="1395309" cy="1129308"/>
            </a:xfrm>
            <a:prstGeom prst="roundRect">
              <a:avLst>
                <a:gd name="adj" fmla="val 8675"/>
              </a:avLst>
            </a:prstGeom>
            <a:solidFill>
              <a:srgbClr val="B6DF89"/>
            </a:solidFill>
            <a:ln>
              <a:solidFill>
                <a:schemeClr val="accent1"/>
              </a:solidFill>
            </a:ln>
          </p:spPr>
          <p:txBody>
            <a:bodyPr wrap="square" lIns="0" tIns="0" rIns="0" bIns="0" rtlCol="0" anchor="ctr">
              <a:spAutoFit/>
            </a:bodyPr>
            <a:lstStyle/>
            <a:p>
              <a:pPr algn="ctr"/>
              <a:r>
                <a:rPr lang="en-US" sz="1400" dirty="0">
                  <a:solidFill>
                    <a:schemeClr val="tx2">
                      <a:lumMod val="50000"/>
                    </a:schemeClr>
                  </a:solidFill>
                  <a:latin typeface="Arial" panose="020B0604020202020204" pitchFamily="34" charset="0"/>
                  <a:cs typeface="Arial" panose="020B0604020202020204" pitchFamily="34" charset="0"/>
                </a:rPr>
                <a:t>New build of 2</a:t>
              </a:r>
              <a:r>
                <a:rPr lang="en-US" sz="1400" baseline="30000" dirty="0">
                  <a:solidFill>
                    <a:schemeClr val="tx2">
                      <a:lumMod val="50000"/>
                    </a:schemeClr>
                  </a:solidFill>
                  <a:latin typeface="Arial" panose="020B0604020202020204" pitchFamily="34" charset="0"/>
                  <a:cs typeface="Arial" panose="020B0604020202020204" pitchFamily="34" charset="0"/>
                </a:rPr>
                <a:t>nd</a:t>
              </a:r>
              <a:r>
                <a:rPr lang="en-US" sz="1400" dirty="0">
                  <a:solidFill>
                    <a:schemeClr val="tx2">
                      <a:lumMod val="50000"/>
                    </a:schemeClr>
                  </a:solidFill>
                  <a:latin typeface="Arial" panose="020B0604020202020204" pitchFamily="34" charset="0"/>
                  <a:cs typeface="Arial" panose="020B0604020202020204" pitchFamily="34" charset="0"/>
                </a:rPr>
                <a:t> Fibertek OAWL Laser set up to interleave pulses with original</a:t>
              </a:r>
            </a:p>
          </p:txBody>
        </p:sp>
      </p:grpSp>
      <p:grpSp>
        <p:nvGrpSpPr>
          <p:cNvPr id="10" name="Group 9"/>
          <p:cNvGrpSpPr/>
          <p:nvPr/>
        </p:nvGrpSpPr>
        <p:grpSpPr>
          <a:xfrm>
            <a:off x="1811914" y="711854"/>
            <a:ext cx="6428113" cy="2829962"/>
            <a:chOff x="1811914" y="626129"/>
            <a:chExt cx="6428113" cy="2829962"/>
          </a:xfrm>
        </p:grpSpPr>
        <p:cxnSp>
          <p:nvCxnSpPr>
            <p:cNvPr id="34" name="Straight Arrow Connector 33"/>
            <p:cNvCxnSpPr>
              <a:stCxn id="95" idx="2"/>
            </p:cNvCxnSpPr>
            <p:nvPr/>
          </p:nvCxnSpPr>
          <p:spPr>
            <a:xfrm flipH="1">
              <a:off x="3933551" y="1579582"/>
              <a:ext cx="3534188" cy="1507178"/>
            </a:xfrm>
            <a:prstGeom prst="straightConnector1">
              <a:avLst/>
            </a:prstGeom>
            <a:ln w="38100">
              <a:solidFill>
                <a:schemeClr val="accent1">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95" idx="2"/>
            </p:cNvCxnSpPr>
            <p:nvPr/>
          </p:nvCxnSpPr>
          <p:spPr>
            <a:xfrm flipH="1">
              <a:off x="6404189" y="1579582"/>
              <a:ext cx="1063550" cy="1507178"/>
            </a:xfrm>
            <a:prstGeom prst="straightConnector1">
              <a:avLst/>
            </a:prstGeom>
            <a:ln w="38100">
              <a:solidFill>
                <a:schemeClr val="accent1">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386156" y="1410924"/>
              <a:ext cx="923137" cy="1970395"/>
            </a:xfrm>
            <a:prstGeom prst="straightConnector1">
              <a:avLst/>
            </a:prstGeom>
            <a:ln w="38100">
              <a:solidFill>
                <a:schemeClr val="accent1">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386156" y="1410924"/>
              <a:ext cx="4577136" cy="2045167"/>
            </a:xfrm>
            <a:prstGeom prst="straightConnector1">
              <a:avLst/>
            </a:prstGeom>
            <a:ln w="38100">
              <a:solidFill>
                <a:schemeClr val="accent1">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cxnSpLocks/>
              <a:stCxn id="93" idx="2"/>
            </p:cNvCxnSpPr>
            <p:nvPr/>
          </p:nvCxnSpPr>
          <p:spPr>
            <a:xfrm>
              <a:off x="5055569" y="1495893"/>
              <a:ext cx="38888" cy="992720"/>
            </a:xfrm>
            <a:prstGeom prst="straightConnector1">
              <a:avLst/>
            </a:prstGeom>
            <a:ln w="38100">
              <a:solidFill>
                <a:schemeClr val="accent1">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3607802" y="954350"/>
              <a:ext cx="2895534" cy="541543"/>
            </a:xfrm>
            <a:prstGeom prst="roundRect">
              <a:avLst>
                <a:gd name="adj" fmla="val 7343"/>
              </a:avLst>
            </a:prstGeom>
            <a:solidFill>
              <a:schemeClr val="accent1">
                <a:lumMod val="20000"/>
                <a:lumOff val="80000"/>
              </a:schemeClr>
            </a:solidFill>
            <a:ln>
              <a:solidFill>
                <a:srgbClr val="0070C0"/>
              </a:solidFill>
            </a:ln>
          </p:spPr>
          <p:txBody>
            <a:bodyPr wrap="square" lIns="0" tIns="0" rIns="0" bIns="0" rtlCol="0" anchor="ctr">
              <a:spAutoFit/>
            </a:bodyPr>
            <a:lstStyle/>
            <a:p>
              <a:pPr marL="0" lvl="1" algn="ctr">
                <a:spcBef>
                  <a:spcPts val="600"/>
                </a:spcBef>
              </a:pPr>
              <a:r>
                <a:rPr lang="en-US" sz="1400" dirty="0">
                  <a:solidFill>
                    <a:schemeClr val="tx2">
                      <a:lumMod val="50000"/>
                    </a:schemeClr>
                  </a:solidFill>
                  <a:latin typeface="Arial" panose="020B0604020202020204" pitchFamily="34" charset="0"/>
                  <a:cs typeface="Arial" panose="020B0604020202020204" pitchFamily="34" charset="0"/>
                </a:rPr>
                <a:t>2 telescopes/looks couple into a single interferometer receiver</a:t>
              </a:r>
            </a:p>
          </p:txBody>
        </p:sp>
        <p:sp>
          <p:nvSpPr>
            <p:cNvPr id="95" name="Rounded Rectangle 94"/>
            <p:cNvSpPr/>
            <p:nvPr/>
          </p:nvSpPr>
          <p:spPr>
            <a:xfrm>
              <a:off x="6695450" y="626129"/>
              <a:ext cx="1544577" cy="953453"/>
            </a:xfrm>
            <a:prstGeom prst="roundRect">
              <a:avLst/>
            </a:prstGeom>
            <a:solidFill>
              <a:schemeClr val="accent1">
                <a:lumMod val="20000"/>
                <a:lumOff val="80000"/>
              </a:schemeClr>
            </a:solidFill>
            <a:ln>
              <a:solidFill>
                <a:srgbClr val="0070C0"/>
              </a:solidFill>
            </a:ln>
          </p:spPr>
          <p:txBody>
            <a:bodyPr wrap="square" lIns="0" tIns="0" rIns="0" bIns="0" rtlCol="0" anchor="ctr">
              <a:spAutoFit/>
            </a:bodyPr>
            <a:lstStyle/>
            <a:p>
              <a:pPr algn="ctr"/>
              <a:r>
                <a:rPr lang="en-US" sz="1400" dirty="0">
                  <a:solidFill>
                    <a:schemeClr val="tx2">
                      <a:lumMod val="50000"/>
                    </a:schemeClr>
                  </a:solidFill>
                  <a:latin typeface="Arial" panose="020B0604020202020204" pitchFamily="34" charset="0"/>
                  <a:cs typeface="Arial" panose="020B0604020202020204" pitchFamily="34" charset="0"/>
                </a:rPr>
                <a:t>~27 cm diameter effective area </a:t>
              </a:r>
              <a:r>
                <a:rPr lang="en-US" sz="1400" dirty="0" err="1">
                  <a:solidFill>
                    <a:schemeClr val="tx2">
                      <a:lumMod val="50000"/>
                    </a:schemeClr>
                  </a:solidFill>
                  <a:latin typeface="Arial" panose="020B0604020202020204" pitchFamily="34" charset="0"/>
                  <a:cs typeface="Arial" panose="020B0604020202020204" pitchFamily="34" charset="0"/>
                </a:rPr>
                <a:t>Jenoptik</a:t>
              </a:r>
              <a:r>
                <a:rPr lang="en-US" sz="1400" dirty="0">
                  <a:solidFill>
                    <a:schemeClr val="tx2">
                      <a:lumMod val="50000"/>
                    </a:schemeClr>
                  </a:solidFill>
                  <a:latin typeface="Arial" panose="020B0604020202020204" pitchFamily="34" charset="0"/>
                  <a:cs typeface="Arial" panose="020B0604020202020204" pitchFamily="34" charset="0"/>
                </a:rPr>
                <a:t> Telescopes</a:t>
              </a:r>
              <a:endParaRPr lang="en-US" sz="1400" dirty="0">
                <a:solidFill>
                  <a:schemeClr val="tx2">
                    <a:lumMod val="50000"/>
                  </a:schemeClr>
                </a:solidFill>
                <a:sym typeface="Wingdings" pitchFamily="2" charset="2"/>
              </a:endParaRPr>
            </a:p>
          </p:txBody>
        </p:sp>
        <p:sp>
          <p:nvSpPr>
            <p:cNvPr id="106" name="Rounded Rectangle 105"/>
            <p:cNvSpPr/>
            <p:nvPr/>
          </p:nvSpPr>
          <p:spPr>
            <a:xfrm>
              <a:off x="1811914" y="857143"/>
              <a:ext cx="1448972" cy="697975"/>
            </a:xfrm>
            <a:prstGeom prst="roundRect">
              <a:avLst>
                <a:gd name="adj" fmla="val 4679"/>
              </a:avLst>
            </a:prstGeom>
            <a:solidFill>
              <a:schemeClr val="accent1">
                <a:lumMod val="20000"/>
                <a:lumOff val="80000"/>
              </a:schemeClr>
            </a:solidFill>
            <a:ln>
              <a:solidFill>
                <a:srgbClr val="0070C0"/>
              </a:solidFill>
            </a:ln>
          </p:spPr>
          <p:txBody>
            <a:bodyPr wrap="square" lIns="0" tIns="0" rIns="0" bIns="0" rtlCol="0" anchor="ctr">
              <a:spAutoFit/>
            </a:bodyPr>
            <a:lstStyle/>
            <a:p>
              <a:pPr algn="ctr"/>
              <a:r>
                <a:rPr lang="en-US" sz="1400" dirty="0">
                  <a:solidFill>
                    <a:schemeClr val="tx2">
                      <a:lumMod val="50000"/>
                    </a:schemeClr>
                  </a:solidFill>
                  <a:latin typeface="Arial" panose="020B0604020202020204" pitchFamily="34" charset="0"/>
                  <a:cs typeface="Arial" panose="020B0604020202020204" pitchFamily="34" charset="0"/>
                </a:rPr>
                <a:t>Boresight mechanisms maintain overlap</a:t>
              </a:r>
            </a:p>
          </p:txBody>
        </p:sp>
      </p:grpSp>
      <p:grpSp>
        <p:nvGrpSpPr>
          <p:cNvPr id="11" name="Group 10"/>
          <p:cNvGrpSpPr/>
          <p:nvPr/>
        </p:nvGrpSpPr>
        <p:grpSpPr>
          <a:xfrm>
            <a:off x="170723" y="1803714"/>
            <a:ext cx="4978581" cy="1329541"/>
            <a:chOff x="170723" y="1717989"/>
            <a:chExt cx="4978581" cy="1329541"/>
          </a:xfrm>
        </p:grpSpPr>
        <p:cxnSp>
          <p:nvCxnSpPr>
            <p:cNvPr id="73" name="Straight Arrow Connector 72"/>
            <p:cNvCxnSpPr>
              <a:stCxn id="107" idx="3"/>
            </p:cNvCxnSpPr>
            <p:nvPr/>
          </p:nvCxnSpPr>
          <p:spPr>
            <a:xfrm>
              <a:off x="1026864" y="2056782"/>
              <a:ext cx="4122440" cy="990748"/>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7" name="Rounded Rectangle 106"/>
            <p:cNvSpPr/>
            <p:nvPr/>
          </p:nvSpPr>
          <p:spPr>
            <a:xfrm>
              <a:off x="170723" y="1717989"/>
              <a:ext cx="856141" cy="677585"/>
            </a:xfrm>
            <a:prstGeom prst="roundRect">
              <a:avLst>
                <a:gd name="adj" fmla="val 8675"/>
              </a:avLst>
            </a:prstGeom>
            <a:solidFill>
              <a:srgbClr val="FFFFC5"/>
            </a:solidFill>
            <a:ln>
              <a:solidFill>
                <a:srgbClr val="FFC000"/>
              </a:solidFill>
            </a:ln>
          </p:spPr>
          <p:txBody>
            <a:bodyPr wrap="square" lIns="0" tIns="0" rIns="0" bIns="0" rtlCol="0" anchor="ctr">
              <a:spAutoFit/>
            </a:bodyPr>
            <a:lstStyle/>
            <a:p>
              <a:pPr algn="ctr"/>
              <a:r>
                <a:rPr lang="en-US" sz="1400" dirty="0">
                  <a:solidFill>
                    <a:schemeClr val="tx2">
                      <a:lumMod val="50000"/>
                    </a:schemeClr>
                  </a:solidFill>
                  <a:latin typeface="Arial" panose="020B0604020202020204" pitchFamily="34" charset="0"/>
                  <a:cs typeface="Arial" panose="020B0604020202020204" pitchFamily="34" charset="0"/>
                </a:rPr>
                <a:t>Dedicated GPS/IMU (200 Hz)</a:t>
              </a:r>
            </a:p>
          </p:txBody>
        </p:sp>
      </p:grpSp>
      <p:grpSp>
        <p:nvGrpSpPr>
          <p:cNvPr id="9" name="Group 8"/>
          <p:cNvGrpSpPr/>
          <p:nvPr/>
        </p:nvGrpSpPr>
        <p:grpSpPr>
          <a:xfrm>
            <a:off x="6935964" y="2022754"/>
            <a:ext cx="2162590" cy="870109"/>
            <a:chOff x="-451738" y="1843002"/>
            <a:chExt cx="2162590" cy="870109"/>
          </a:xfrm>
        </p:grpSpPr>
        <p:cxnSp>
          <p:nvCxnSpPr>
            <p:cNvPr id="89" name="Straight Arrow Connector 88"/>
            <p:cNvCxnSpPr>
              <a:stCxn id="109" idx="1"/>
            </p:cNvCxnSpPr>
            <p:nvPr/>
          </p:nvCxnSpPr>
          <p:spPr>
            <a:xfrm flipH="1">
              <a:off x="-451738" y="2278057"/>
              <a:ext cx="924458" cy="423768"/>
            </a:xfrm>
            <a:prstGeom prst="straightConnector1">
              <a:avLst/>
            </a:prstGeom>
            <a:ln w="3810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Rounded Rectangle 108"/>
            <p:cNvSpPr/>
            <p:nvPr/>
          </p:nvSpPr>
          <p:spPr>
            <a:xfrm>
              <a:off x="472720" y="1843002"/>
              <a:ext cx="1238132" cy="870109"/>
            </a:xfrm>
            <a:prstGeom prst="roundRect">
              <a:avLst>
                <a:gd name="adj" fmla="val 1990"/>
              </a:avLst>
            </a:prstGeom>
            <a:solidFill>
              <a:srgbClr val="B6DF89"/>
            </a:solidFill>
            <a:ln>
              <a:solidFill>
                <a:srgbClr val="0070C0"/>
              </a:solidFill>
            </a:ln>
          </p:spPr>
          <p:txBody>
            <a:bodyPr wrap="square" lIns="0" tIns="0" rIns="0" bIns="0" rtlCol="0" anchor="ctr">
              <a:spAutoFit/>
            </a:bodyPr>
            <a:lstStyle/>
            <a:p>
              <a:pPr marL="0" lvl="1" algn="ctr">
                <a:spcBef>
                  <a:spcPts val="600"/>
                </a:spcBef>
              </a:pPr>
              <a:r>
                <a:rPr lang="en-US" sz="1400" dirty="0">
                  <a:solidFill>
                    <a:schemeClr val="tx2">
                      <a:lumMod val="50000"/>
                    </a:schemeClr>
                  </a:solidFill>
                  <a:latin typeface="Arial" panose="020B0604020202020204" pitchFamily="34" charset="0"/>
                  <a:cs typeface="Arial" panose="020B0604020202020204" pitchFamily="34" charset="0"/>
                </a:rPr>
                <a:t>Variable 532 nm output power (&lt;200 </a:t>
              </a:r>
              <a:r>
                <a:rPr lang="en-US" sz="1400" dirty="0">
                  <a:solidFill>
                    <a:schemeClr val="tx2">
                      <a:lumMod val="50000"/>
                    </a:schemeClr>
                  </a:solidFill>
                  <a:latin typeface="Arial" panose="020B0604020202020204" pitchFamily="34" charset="0"/>
                  <a:cs typeface="Arial" panose="020B0604020202020204" pitchFamily="34" charset="0"/>
                  <a:sym typeface="Symbol"/>
                </a:rPr>
                <a:t>J </a:t>
              </a:r>
              <a:r>
                <a:rPr lang="en-US" sz="1400" dirty="0">
                  <a:solidFill>
                    <a:schemeClr val="tx2">
                      <a:lumMod val="50000"/>
                    </a:schemeClr>
                  </a:solidFill>
                  <a:latin typeface="Arial" panose="020B0604020202020204" pitchFamily="34" charset="0"/>
                  <a:cs typeface="Arial" panose="020B0604020202020204" pitchFamily="34" charset="0"/>
                </a:rPr>
                <a:t>to 2.5 mJ)</a:t>
              </a:r>
            </a:p>
          </p:txBody>
        </p:sp>
      </p:grpSp>
      <p:grpSp>
        <p:nvGrpSpPr>
          <p:cNvPr id="3" name="Group 2"/>
          <p:cNvGrpSpPr/>
          <p:nvPr/>
        </p:nvGrpSpPr>
        <p:grpSpPr>
          <a:xfrm>
            <a:off x="3912811" y="4721028"/>
            <a:ext cx="3022599" cy="1577739"/>
            <a:chOff x="4145430" y="4586143"/>
            <a:chExt cx="2477154" cy="1577739"/>
          </a:xfrm>
        </p:grpSpPr>
        <p:cxnSp>
          <p:nvCxnSpPr>
            <p:cNvPr id="30" name="Straight Arrow Connector 29"/>
            <p:cNvCxnSpPr>
              <a:stCxn id="21" idx="2"/>
            </p:cNvCxnSpPr>
            <p:nvPr/>
          </p:nvCxnSpPr>
          <p:spPr>
            <a:xfrm flipH="1" flipV="1">
              <a:off x="4832487" y="4586143"/>
              <a:ext cx="281352" cy="1312452"/>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9" name="Rounded Rectangle 98"/>
            <p:cNvSpPr/>
            <p:nvPr/>
          </p:nvSpPr>
          <p:spPr>
            <a:xfrm>
              <a:off x="4145430" y="5724660"/>
              <a:ext cx="2477154" cy="439222"/>
            </a:xfrm>
            <a:prstGeom prst="roundRect">
              <a:avLst>
                <a:gd name="adj" fmla="val 4679"/>
              </a:avLst>
            </a:prstGeom>
            <a:solidFill>
              <a:schemeClr val="bg1">
                <a:lumMod val="85000"/>
              </a:schemeClr>
            </a:solidFill>
            <a:ln>
              <a:solidFill>
                <a:schemeClr val="accent1"/>
              </a:solidFill>
            </a:ln>
          </p:spPr>
          <p:txBody>
            <a:bodyPr wrap="square" lIns="0" tIns="0" rIns="0" bIns="0" rtlCol="0" anchor="ctr">
              <a:spAutoFit/>
            </a:bodyPr>
            <a:lstStyle/>
            <a:p>
              <a:pPr algn="ctr"/>
              <a:r>
                <a:rPr lang="en-US" sz="1400" dirty="0">
                  <a:solidFill>
                    <a:schemeClr val="tx2">
                      <a:lumMod val="50000"/>
                    </a:schemeClr>
                  </a:solidFill>
                  <a:latin typeface="Arial" panose="020B0604020202020204" pitchFamily="34" charset="0"/>
                  <a:cs typeface="Arial" panose="020B0604020202020204" pitchFamily="34" charset="0"/>
                </a:rPr>
                <a:t>Fiber coupled OAWL Interferometer </a:t>
              </a:r>
              <a:br>
                <a:rPr lang="en-US" sz="1400" dirty="0">
                  <a:solidFill>
                    <a:schemeClr val="tx2">
                      <a:lumMod val="50000"/>
                    </a:schemeClr>
                  </a:solidFill>
                  <a:latin typeface="Arial" panose="020B0604020202020204" pitchFamily="34" charset="0"/>
                  <a:cs typeface="Arial" panose="020B0604020202020204" pitchFamily="34" charset="0"/>
                </a:rPr>
              </a:br>
              <a:r>
                <a:rPr lang="en-US" sz="1400" dirty="0">
                  <a:solidFill>
                    <a:schemeClr val="tx2">
                      <a:lumMod val="50000"/>
                    </a:schemeClr>
                  </a:solidFill>
                  <a:latin typeface="Arial" panose="020B0604020202020204" pitchFamily="34" charset="0"/>
                  <a:cs typeface="Arial" panose="020B0604020202020204" pitchFamily="34" charset="0"/>
                </a:rPr>
                <a:t>ensures uniform overlap function</a:t>
              </a:r>
            </a:p>
          </p:txBody>
        </p:sp>
      </p:gr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13" name="Slide Number Placeholder 12"/>
          <p:cNvSpPr>
            <a:spLocks noGrp="1"/>
          </p:cNvSpPr>
          <p:nvPr>
            <p:ph type="sldNum" sz="quarter" idx="12"/>
          </p:nvPr>
        </p:nvSpPr>
        <p:spPr/>
        <p:txBody>
          <a:bodyPr/>
          <a:lstStyle/>
          <a:p>
            <a:fld id="{292ABC7F-B9E9-0840-915A-8F394559AFCC}" type="slidenum">
              <a:rPr lang="en-US" smtClean="0"/>
              <a:t>30</a:t>
            </a:fld>
            <a:endParaRPr lang="en-US"/>
          </a:p>
        </p:txBody>
      </p:sp>
    </p:spTree>
    <p:extLst>
      <p:ext uri="{BB962C8B-B14F-4D97-AF65-F5344CB8AC3E}">
        <p14:creationId xmlns:p14="http://schemas.microsoft.com/office/powerpoint/2010/main" val="4111509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OAWL Technology Development since 2015</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5" name="Slide Number Placeholder 4"/>
          <p:cNvSpPr>
            <a:spLocks noGrp="1"/>
          </p:cNvSpPr>
          <p:nvPr>
            <p:ph type="sldNum" sz="quarter" idx="12"/>
          </p:nvPr>
        </p:nvSpPr>
        <p:spPr/>
        <p:txBody>
          <a:bodyPr/>
          <a:lstStyle/>
          <a:p>
            <a:fld id="{292ABC7F-B9E9-0840-915A-8F394559AFCC}" type="slidenum">
              <a:rPr lang="en-US" smtClean="0"/>
              <a:t>31</a:t>
            </a:fld>
            <a:endParaRPr lang="en-US"/>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457200" y="1157698"/>
            <a:ext cx="8229600" cy="4946015"/>
          </a:xfrm>
          <a:prstGeom prst="rect">
            <a:avLst/>
          </a:prstGeom>
        </p:spPr>
      </p:pic>
    </p:spTree>
    <p:extLst>
      <p:ext uri="{BB962C8B-B14F-4D97-AF65-F5344CB8AC3E}">
        <p14:creationId xmlns:p14="http://schemas.microsoft.com/office/powerpoint/2010/main" val="2521381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Optical Autocovariance Wind Lidar (OAWL)</a:t>
            </a:r>
          </a:p>
        </p:txBody>
      </p:sp>
      <p:sp>
        <p:nvSpPr>
          <p:cNvPr id="433" name="Content Placeholder 3"/>
          <p:cNvSpPr>
            <a:spLocks noGrp="1"/>
          </p:cNvSpPr>
          <p:nvPr>
            <p:ph sz="quarter" idx="1"/>
          </p:nvPr>
        </p:nvSpPr>
        <p:spPr>
          <a:xfrm>
            <a:off x="131321" y="1022511"/>
            <a:ext cx="4655307" cy="5237291"/>
          </a:xfrm>
        </p:spPr>
        <p:txBody>
          <a:bodyPr>
            <a:normAutofit fontScale="85000" lnSpcReduction="20000"/>
          </a:bodyPr>
          <a:lstStyle/>
          <a:p>
            <a:pPr>
              <a:spcBef>
                <a:spcPts val="1200"/>
              </a:spcBef>
            </a:pPr>
            <a:r>
              <a:rPr lang="en-US" sz="2000" dirty="0"/>
              <a:t>Field-widened, Mach-</a:t>
            </a:r>
            <a:r>
              <a:rPr lang="en-US" sz="2000" dirty="0" err="1"/>
              <a:t>Zehnder</a:t>
            </a:r>
            <a:r>
              <a:rPr lang="en-US" sz="2000" dirty="0"/>
              <a:t> Interferometer (MZI): </a:t>
            </a:r>
            <a:r>
              <a:rPr lang="en-US" sz="1700" dirty="0"/>
              <a:t>Patent #s:  US7929215B1, US8077294B1</a:t>
            </a:r>
          </a:p>
          <a:p>
            <a:pPr>
              <a:spcBef>
                <a:spcPts val="1200"/>
              </a:spcBef>
            </a:pPr>
            <a:r>
              <a:rPr lang="en-US" sz="2000" dirty="0"/>
              <a:t>Four detector channels sample interferometer fringe phase (wind) and amplitude (aerosol).</a:t>
            </a:r>
            <a:br>
              <a:rPr lang="en-US" sz="2000" dirty="0"/>
            </a:br>
            <a:r>
              <a:rPr lang="en-US" sz="2000" dirty="0"/>
              <a:t>	</a:t>
            </a:r>
            <a:r>
              <a:rPr lang="en-US" sz="2000" b="1" dirty="0">
                <a:solidFill>
                  <a:srgbClr val="0070C0"/>
                </a:solidFill>
              </a:rPr>
              <a:t>---</a:t>
            </a:r>
            <a:r>
              <a:rPr lang="en-US" sz="2000" dirty="0"/>
              <a:t> Outgoing “T0” pulses</a:t>
            </a:r>
            <a:br>
              <a:rPr lang="en-US" sz="2000" dirty="0"/>
            </a:br>
            <a:r>
              <a:rPr lang="en-US" sz="2000" dirty="0"/>
              <a:t>	</a:t>
            </a:r>
            <a:r>
              <a:rPr lang="en-US" sz="2000" b="1" dirty="0">
                <a:solidFill>
                  <a:srgbClr val="FF0000"/>
                </a:solidFill>
              </a:rPr>
              <a:t>---</a:t>
            </a:r>
            <a:r>
              <a:rPr lang="en-US" sz="2000" dirty="0"/>
              <a:t> Atmospheric Returns at range</a:t>
            </a:r>
          </a:p>
          <a:p>
            <a:pPr>
              <a:spcBef>
                <a:spcPts val="1200"/>
              </a:spcBef>
            </a:pPr>
            <a:r>
              <a:rPr lang="en-US" sz="2000" dirty="0"/>
              <a:t>Fringes wrap – no “out of band” concerns.  Unwrap 2</a:t>
            </a:r>
            <a:r>
              <a:rPr lang="el-GR" sz="2000" dirty="0"/>
              <a:t>π</a:t>
            </a:r>
            <a:r>
              <a:rPr lang="en-US" sz="2000" dirty="0"/>
              <a:t> jumps (100 m/s discontinuities) in processing.</a:t>
            </a:r>
          </a:p>
          <a:p>
            <a:pPr>
              <a:spcBef>
                <a:spcPts val="1200"/>
              </a:spcBef>
            </a:pPr>
            <a:r>
              <a:rPr lang="en-US" sz="2000" dirty="0"/>
              <a:t>Platform motion translated to phase, added to T0 phase offset and </a:t>
            </a:r>
            <a:r>
              <a:rPr lang="en-US" sz="2000" dirty="0"/>
              <a:t>“wrapped” </a:t>
            </a:r>
            <a:endParaRPr lang="en-US" sz="2000" dirty="0"/>
          </a:p>
          <a:p>
            <a:pPr>
              <a:spcBef>
                <a:spcPts val="1200"/>
              </a:spcBef>
            </a:pPr>
            <a:r>
              <a:rPr lang="en-US" sz="2000" dirty="0"/>
              <a:t>T0 phase offset used to adjust detector returns for every pulse - prior to accumulation/phase fit: no laser pulse-to-pulse stability requirements</a:t>
            </a:r>
          </a:p>
          <a:p>
            <a:pPr>
              <a:spcBef>
                <a:spcPts val="1200"/>
              </a:spcBef>
            </a:pPr>
            <a:r>
              <a:rPr lang="en-US" sz="2000" dirty="0"/>
              <a:t>After accumulation, the shifted detector values are fit to determine the return phase, </a:t>
            </a:r>
            <a:r>
              <a:rPr lang="el-GR" sz="2000" dirty="0">
                <a:latin typeface="Cambria"/>
              </a:rPr>
              <a:t>Δ</a:t>
            </a:r>
            <a:r>
              <a:rPr lang="el-GR" sz="2000" i="1" dirty="0">
                <a:latin typeface="Cambria Math"/>
                <a:ea typeface="Cambria Math"/>
              </a:rPr>
              <a:t>ϕ</a:t>
            </a:r>
            <a:r>
              <a:rPr lang="en-US" sz="2000" i="1" dirty="0"/>
              <a:t>, </a:t>
            </a:r>
            <a:r>
              <a:rPr lang="en-US" sz="2000" dirty="0"/>
              <a:t>related to the line-of-sight wind speed, V</a:t>
            </a:r>
            <a:r>
              <a:rPr lang="en-US" sz="2000" baseline="-25000" dirty="0"/>
              <a:t>LOS</a:t>
            </a:r>
            <a:r>
              <a:rPr lang="en-US" sz="2000" dirty="0"/>
              <a:t> by </a:t>
            </a:r>
            <a:endParaRPr lang="en-US" sz="2000" baseline="-25000" dirty="0"/>
          </a:p>
        </p:txBody>
      </p:sp>
      <p:graphicFrame>
        <p:nvGraphicFramePr>
          <p:cNvPr id="137218" name="Object 2"/>
          <p:cNvGraphicFramePr>
            <a:graphicFrameLocks noChangeAspect="1"/>
          </p:cNvGraphicFramePr>
          <p:nvPr>
            <p:extLst>
              <p:ext uri="{D42A27DB-BD31-4B8C-83A1-F6EECF244321}">
                <p14:modId xmlns:p14="http://schemas.microsoft.com/office/powerpoint/2010/main" val="3420852307"/>
              </p:ext>
            </p:extLst>
          </p:nvPr>
        </p:nvGraphicFramePr>
        <p:xfrm>
          <a:off x="1509499" y="5821703"/>
          <a:ext cx="1751121" cy="642332"/>
        </p:xfrm>
        <a:graphic>
          <a:graphicData uri="http://schemas.openxmlformats.org/presentationml/2006/ole">
            <mc:AlternateContent xmlns:mc="http://schemas.openxmlformats.org/markup-compatibility/2006">
              <mc:Choice xmlns:v="urn:schemas-microsoft-com:vml" Requires="v">
                <p:oleObj spid="_x0000_s30202" name="Equation" r:id="rId4" imgW="1143000" imgH="419040" progId="Equation.3">
                  <p:embed/>
                </p:oleObj>
              </mc:Choice>
              <mc:Fallback>
                <p:oleObj name="Equation" r:id="rId4" imgW="1143000" imgH="419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499" y="5821703"/>
                        <a:ext cx="1751121" cy="642332"/>
                      </a:xfrm>
                      <a:prstGeom prst="rect">
                        <a:avLst/>
                      </a:prstGeom>
                      <a:noFill/>
                      <a:extLst/>
                    </p:spPr>
                  </p:pic>
                </p:oleObj>
              </mc:Fallback>
            </mc:AlternateContent>
          </a:graphicData>
        </a:graphic>
      </p:graphicFrame>
      <p:grpSp>
        <p:nvGrpSpPr>
          <p:cNvPr id="167" name="Group 166"/>
          <p:cNvGrpSpPr/>
          <p:nvPr/>
        </p:nvGrpSpPr>
        <p:grpSpPr>
          <a:xfrm>
            <a:off x="5018581" y="993775"/>
            <a:ext cx="4024230" cy="2308333"/>
            <a:chOff x="1143000" y="1514475"/>
            <a:chExt cx="7696200" cy="4506479"/>
          </a:xfrm>
        </p:grpSpPr>
        <p:grpSp>
          <p:nvGrpSpPr>
            <p:cNvPr id="168" name="Group 167"/>
            <p:cNvGrpSpPr/>
            <p:nvPr/>
          </p:nvGrpSpPr>
          <p:grpSpPr>
            <a:xfrm>
              <a:off x="1143000" y="1514475"/>
              <a:ext cx="7696200" cy="4506479"/>
              <a:chOff x="1143000" y="1905000"/>
              <a:chExt cx="7696200" cy="4506479"/>
            </a:xfrm>
          </p:grpSpPr>
          <p:cxnSp>
            <p:nvCxnSpPr>
              <p:cNvPr id="170" name="Straight Connector 169"/>
              <p:cNvCxnSpPr/>
              <p:nvPr/>
            </p:nvCxnSpPr>
            <p:spPr>
              <a:xfrm>
                <a:off x="1143000" y="3448050"/>
                <a:ext cx="3683819" cy="0"/>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a:stCxn id="182" idx="4"/>
              </p:cNvCxnSpPr>
              <p:nvPr/>
            </p:nvCxnSpPr>
            <p:spPr>
              <a:xfrm rot="16200000" flipH="1">
                <a:off x="4150637" y="2729839"/>
                <a:ext cx="1349253" cy="3111"/>
              </a:xfrm>
              <a:prstGeom prst="line">
                <a:avLst/>
              </a:prstGeom>
              <a:ln w="38100">
                <a:solidFill>
                  <a:srgbClr val="00206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a:stCxn id="180" idx="0"/>
                <a:endCxn id="182" idx="4"/>
              </p:cNvCxnSpPr>
              <p:nvPr/>
            </p:nvCxnSpPr>
            <p:spPr>
              <a:xfrm rot="5400000" flipH="1" flipV="1">
                <a:off x="4035163" y="2411224"/>
                <a:ext cx="1143000" cy="434090"/>
              </a:xfrm>
              <a:prstGeom prst="line">
                <a:avLst/>
              </a:prstGeom>
              <a:ln w="38100">
                <a:solidFill>
                  <a:srgbClr val="00206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a:endCxn id="208" idx="3"/>
              </p:cNvCxnSpPr>
              <p:nvPr/>
            </p:nvCxnSpPr>
            <p:spPr>
              <a:xfrm>
                <a:off x="4008088" y="4348746"/>
                <a:ext cx="4690500" cy="5403"/>
              </a:xfrm>
              <a:prstGeom prst="line">
                <a:avLst/>
              </a:prstGeom>
              <a:ln w="38100">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a:stCxn id="183" idx="5"/>
              </p:cNvCxnSpPr>
              <p:nvPr/>
            </p:nvCxnSpPr>
            <p:spPr>
              <a:xfrm>
                <a:off x="3897524" y="2045610"/>
                <a:ext cx="51500" cy="2244071"/>
              </a:xfrm>
              <a:prstGeom prst="line">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H="1">
                <a:off x="4002118" y="4348746"/>
                <a:ext cx="5970" cy="1137026"/>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p:nvPr/>
            </p:nvCxnSpPr>
            <p:spPr>
              <a:xfrm rot="16200000" flipV="1">
                <a:off x="3353270" y="3725676"/>
                <a:ext cx="0" cy="1166109"/>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77" name="Chord 176"/>
              <p:cNvSpPr/>
              <p:nvPr/>
            </p:nvSpPr>
            <p:spPr>
              <a:xfrm rot="1205345">
                <a:off x="1818297" y="4099629"/>
                <a:ext cx="381000" cy="3810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Chord 177"/>
              <p:cNvSpPr/>
              <p:nvPr/>
            </p:nvSpPr>
            <p:spPr>
              <a:xfrm rot="17497954">
                <a:off x="3820847" y="6030479"/>
                <a:ext cx="381000" cy="3810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85"/>
              <p:cNvGrpSpPr/>
              <p:nvPr/>
            </p:nvGrpSpPr>
            <p:grpSpPr>
              <a:xfrm>
                <a:off x="3505198" y="1905000"/>
                <a:ext cx="1751404" cy="182999"/>
                <a:chOff x="5181599" y="1905000"/>
                <a:chExt cx="1751404" cy="335399"/>
              </a:xfrm>
            </p:grpSpPr>
            <p:sp>
              <p:nvSpPr>
                <p:cNvPr id="211" name="Flowchart: Stored Data 210"/>
                <p:cNvSpPr/>
                <p:nvPr/>
              </p:nvSpPr>
              <p:spPr>
                <a:xfrm rot="5400000">
                  <a:off x="5889601" y="1196998"/>
                  <a:ext cx="335399" cy="1751403"/>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p:cNvSpPr/>
                <p:nvPr/>
              </p:nvSpPr>
              <p:spPr>
                <a:xfrm>
                  <a:off x="5181600" y="1905000"/>
                  <a:ext cx="1751403" cy="121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Rectangle 179"/>
              <p:cNvSpPr/>
              <p:nvPr/>
            </p:nvSpPr>
            <p:spPr>
              <a:xfrm>
                <a:off x="4313418" y="3199769"/>
                <a:ext cx="152400" cy="45719"/>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p:cNvCxnSpPr>
                <a:stCxn id="183" idx="5"/>
                <a:endCxn id="180" idx="0"/>
              </p:cNvCxnSpPr>
              <p:nvPr/>
            </p:nvCxnSpPr>
            <p:spPr>
              <a:xfrm rot="16200000" flipH="1">
                <a:off x="3566492" y="2376642"/>
                <a:ext cx="1154159" cy="492094"/>
              </a:xfrm>
              <a:prstGeom prst="line">
                <a:avLst/>
              </a:prstGeom>
              <a:ln w="38100">
                <a:solidFill>
                  <a:srgbClr val="00206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2" name="Oval 181"/>
              <p:cNvSpPr/>
              <p:nvPr/>
            </p:nvSpPr>
            <p:spPr>
              <a:xfrm>
                <a:off x="4785608" y="198056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3832483" y="198056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4" name="Straight Connector 183"/>
              <p:cNvCxnSpPr>
                <a:stCxn id="207" idx="4"/>
              </p:cNvCxnSpPr>
              <p:nvPr/>
            </p:nvCxnSpPr>
            <p:spPr>
              <a:xfrm rot="10800000">
                <a:off x="4880701" y="3459905"/>
                <a:ext cx="3806728" cy="4119"/>
              </a:xfrm>
              <a:prstGeom prst="line">
                <a:avLst/>
              </a:prstGeom>
              <a:ln w="38100">
                <a:solidFill>
                  <a:schemeClr val="accent3">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a:stCxn id="186" idx="0"/>
                <a:endCxn id="207" idx="4"/>
              </p:cNvCxnSpPr>
              <p:nvPr/>
            </p:nvCxnSpPr>
            <p:spPr>
              <a:xfrm flipV="1">
                <a:off x="5074918" y="3464023"/>
                <a:ext cx="3612511" cy="426596"/>
              </a:xfrm>
              <a:prstGeom prst="line">
                <a:avLst/>
              </a:prstGeom>
              <a:ln w="38100">
                <a:solidFill>
                  <a:schemeClr val="accent3">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rot="16200000" flipV="1">
                <a:off x="4975858" y="3867759"/>
                <a:ext cx="152400" cy="45719"/>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7" name="Straight Connector 186"/>
              <p:cNvCxnSpPr>
                <a:stCxn id="208" idx="3"/>
                <a:endCxn id="186" idx="0"/>
              </p:cNvCxnSpPr>
              <p:nvPr/>
            </p:nvCxnSpPr>
            <p:spPr>
              <a:xfrm rot="10800000">
                <a:off x="5074918" y="3890619"/>
                <a:ext cx="3623670" cy="463530"/>
              </a:xfrm>
              <a:prstGeom prst="line">
                <a:avLst/>
              </a:prstGeom>
              <a:ln w="38100">
                <a:solidFill>
                  <a:schemeClr val="accent3">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88" name="Group 70"/>
              <p:cNvGrpSpPr/>
              <p:nvPr/>
            </p:nvGrpSpPr>
            <p:grpSpPr>
              <a:xfrm>
                <a:off x="8656201" y="3016142"/>
                <a:ext cx="182999" cy="1751404"/>
                <a:chOff x="5326645" y="3244742"/>
                <a:chExt cx="182999" cy="1751404"/>
              </a:xfrm>
            </p:grpSpPr>
            <p:grpSp>
              <p:nvGrpSpPr>
                <p:cNvPr id="206" name="Group 110"/>
                <p:cNvGrpSpPr/>
                <p:nvPr/>
              </p:nvGrpSpPr>
              <p:grpSpPr>
                <a:xfrm rot="16200000" flipV="1">
                  <a:off x="4542443" y="4028944"/>
                  <a:ext cx="1751404" cy="182999"/>
                  <a:chOff x="5181599" y="1905000"/>
                  <a:chExt cx="1751404" cy="335399"/>
                </a:xfrm>
              </p:grpSpPr>
              <p:sp>
                <p:nvSpPr>
                  <p:cNvPr id="209" name="Flowchart: Stored Data 208"/>
                  <p:cNvSpPr/>
                  <p:nvPr/>
                </p:nvSpPr>
                <p:spPr>
                  <a:xfrm rot="5400000">
                    <a:off x="5889601" y="1196998"/>
                    <a:ext cx="335399" cy="1751403"/>
                  </a:xfrm>
                  <a:prstGeom prst="flowChartOnlineStora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p:cNvSpPr/>
                  <p:nvPr/>
                </p:nvSpPr>
                <p:spPr>
                  <a:xfrm>
                    <a:off x="5181600" y="1905000"/>
                    <a:ext cx="1751403" cy="121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Oval 206"/>
                <p:cNvSpPr/>
                <p:nvPr/>
              </p:nvSpPr>
              <p:spPr>
                <a:xfrm rot="16200000" flipV="1">
                  <a:off x="5357873" y="3654523"/>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rot="16200000" flipV="1">
                  <a:off x="5357873" y="4517708"/>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9" name="Rectangle 188"/>
              <p:cNvSpPr/>
              <p:nvPr/>
            </p:nvSpPr>
            <p:spPr>
              <a:xfrm>
                <a:off x="5348258" y="4190999"/>
                <a:ext cx="76200" cy="381000"/>
              </a:xfrm>
              <a:prstGeom prst="rect">
                <a:avLst/>
              </a:prstGeom>
              <a:solidFill>
                <a:srgbClr val="DAE2D0">
                  <a:alpha val="5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TextBox 189"/>
              <p:cNvSpPr txBox="1"/>
              <p:nvPr/>
            </p:nvSpPr>
            <p:spPr>
              <a:xfrm>
                <a:off x="5417978" y="4347966"/>
                <a:ext cx="1203983" cy="600862"/>
              </a:xfrm>
              <a:prstGeom prst="rect">
                <a:avLst/>
              </a:prstGeom>
              <a:noFill/>
            </p:spPr>
            <p:txBody>
              <a:bodyPr wrap="square" rtlCol="0">
                <a:spAutoFit/>
              </a:bodyPr>
              <a:lstStyle/>
              <a:p>
                <a:pPr algn="l"/>
                <a:r>
                  <a:rPr lang="en-US" sz="1400" dirty="0"/>
                  <a:t>QWP</a:t>
                </a:r>
              </a:p>
            </p:txBody>
          </p:sp>
          <p:grpSp>
            <p:nvGrpSpPr>
              <p:cNvPr id="191" name="Group 152"/>
              <p:cNvGrpSpPr/>
              <p:nvPr/>
            </p:nvGrpSpPr>
            <p:grpSpPr>
              <a:xfrm rot="5400000">
                <a:off x="3815438" y="5486400"/>
                <a:ext cx="381002" cy="381002"/>
                <a:chOff x="5105398" y="5486400"/>
                <a:chExt cx="381002" cy="381002"/>
              </a:xfrm>
            </p:grpSpPr>
            <p:sp>
              <p:nvSpPr>
                <p:cNvPr id="204" name="Rectangle 203"/>
                <p:cNvSpPr/>
                <p:nvPr/>
              </p:nvSpPr>
              <p:spPr>
                <a:xfrm>
                  <a:off x="5105400" y="5486400"/>
                  <a:ext cx="381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 name="Straight Connector 204"/>
                <p:cNvCxnSpPr/>
                <p:nvPr/>
              </p:nvCxnSpPr>
              <p:spPr>
                <a:xfrm rot="16200000">
                  <a:off x="5105398" y="5486402"/>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2" name="Chord 191"/>
              <p:cNvSpPr/>
              <p:nvPr/>
            </p:nvSpPr>
            <p:spPr>
              <a:xfrm rot="12098773">
                <a:off x="4591688" y="5495754"/>
                <a:ext cx="381000" cy="3810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55"/>
              <p:cNvGrpSpPr/>
              <p:nvPr/>
            </p:nvGrpSpPr>
            <p:grpSpPr>
              <a:xfrm rot="16200000">
                <a:off x="2390498" y="4103370"/>
                <a:ext cx="381000" cy="381000"/>
                <a:chOff x="5105400" y="5486400"/>
                <a:chExt cx="381000" cy="381000"/>
              </a:xfrm>
            </p:grpSpPr>
            <p:sp>
              <p:nvSpPr>
                <p:cNvPr id="202" name="Rectangle 201"/>
                <p:cNvSpPr/>
                <p:nvPr/>
              </p:nvSpPr>
              <p:spPr>
                <a:xfrm>
                  <a:off x="5105400" y="5486400"/>
                  <a:ext cx="381000"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3" name="Straight Connector 202"/>
                <p:cNvCxnSpPr/>
                <p:nvPr/>
              </p:nvCxnSpPr>
              <p:spPr>
                <a:xfrm rot="16200000" flipH="1">
                  <a:off x="5105400" y="5486400"/>
                  <a:ext cx="3810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4" name="Group 63"/>
              <p:cNvGrpSpPr/>
              <p:nvPr/>
            </p:nvGrpSpPr>
            <p:grpSpPr>
              <a:xfrm rot="10800000">
                <a:off x="2421009" y="4486306"/>
                <a:ext cx="381000" cy="550514"/>
                <a:chOff x="2459109" y="4962556"/>
                <a:chExt cx="381000" cy="550514"/>
              </a:xfrm>
            </p:grpSpPr>
            <p:sp>
              <p:nvSpPr>
                <p:cNvPr id="200" name="Chord 199"/>
                <p:cNvSpPr/>
                <p:nvPr/>
              </p:nvSpPr>
              <p:spPr>
                <a:xfrm rot="6698541">
                  <a:off x="2459109" y="4962556"/>
                  <a:ext cx="381000" cy="38100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Arrow Connector 200"/>
                <p:cNvCxnSpPr>
                  <a:endCxn id="200" idx="2"/>
                </p:cNvCxnSpPr>
                <p:nvPr/>
              </p:nvCxnSpPr>
              <p:spPr>
                <a:xfrm rot="10800000" flipH="1">
                  <a:off x="2647673" y="5225949"/>
                  <a:ext cx="3027" cy="287121"/>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195" name="Straight Arrow Connector 194"/>
              <p:cNvCxnSpPr/>
              <p:nvPr/>
            </p:nvCxnSpPr>
            <p:spPr>
              <a:xfrm rot="10800000">
                <a:off x="2081660" y="4292530"/>
                <a:ext cx="308839" cy="134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a:stCxn id="204" idx="0"/>
                <a:endCxn id="192" idx="2"/>
              </p:cNvCxnSpPr>
              <p:nvPr/>
            </p:nvCxnSpPr>
            <p:spPr>
              <a:xfrm>
                <a:off x="4196440" y="5676902"/>
                <a:ext cx="512855" cy="10438"/>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rot="16200000" flipH="1">
                <a:off x="3869269" y="6004068"/>
                <a:ext cx="280704" cy="7367"/>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rot="16200000" flipV="1">
                <a:off x="3343745" y="3782826"/>
                <a:ext cx="0" cy="1166109"/>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rot="5400000">
                <a:off x="3366740" y="4904748"/>
                <a:ext cx="1137026" cy="5971"/>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169" name="Rectangle 168"/>
            <p:cNvSpPr/>
            <p:nvPr/>
          </p:nvSpPr>
          <p:spPr>
            <a:xfrm rot="8100000">
              <a:off x="3465581" y="3482605"/>
              <a:ext cx="1840813" cy="1111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4" name="TextBox 213"/>
          <p:cNvSpPr txBox="1"/>
          <p:nvPr/>
        </p:nvSpPr>
        <p:spPr>
          <a:xfrm>
            <a:off x="5219833" y="5380260"/>
            <a:ext cx="441146" cy="369332"/>
          </a:xfrm>
          <a:prstGeom prst="rect">
            <a:avLst/>
          </a:prstGeom>
          <a:noFill/>
        </p:spPr>
        <p:txBody>
          <a:bodyPr wrap="none" rtlCol="0">
            <a:spAutoFit/>
          </a:bodyPr>
          <a:lstStyle/>
          <a:p>
            <a:r>
              <a:rPr lang="en-US" sz="1800" dirty="0">
                <a:solidFill>
                  <a:schemeClr val="accent2">
                    <a:lumMod val="75000"/>
                  </a:schemeClr>
                </a:solidFill>
              </a:rPr>
              <a:t>d1</a:t>
            </a:r>
          </a:p>
        </p:txBody>
      </p:sp>
      <p:sp>
        <p:nvSpPr>
          <p:cNvPr id="215" name="TextBox 214"/>
          <p:cNvSpPr txBox="1"/>
          <p:nvPr/>
        </p:nvSpPr>
        <p:spPr>
          <a:xfrm>
            <a:off x="6088165" y="5388118"/>
            <a:ext cx="441146" cy="369332"/>
          </a:xfrm>
          <a:prstGeom prst="rect">
            <a:avLst/>
          </a:prstGeom>
          <a:noFill/>
        </p:spPr>
        <p:txBody>
          <a:bodyPr wrap="none" rtlCol="0">
            <a:spAutoFit/>
          </a:bodyPr>
          <a:lstStyle/>
          <a:p>
            <a:r>
              <a:rPr lang="en-US" sz="1800" dirty="0">
                <a:solidFill>
                  <a:schemeClr val="accent2">
                    <a:lumMod val="75000"/>
                  </a:schemeClr>
                </a:solidFill>
              </a:rPr>
              <a:t>d2</a:t>
            </a:r>
          </a:p>
        </p:txBody>
      </p:sp>
      <p:sp>
        <p:nvSpPr>
          <p:cNvPr id="216" name="TextBox 215"/>
          <p:cNvSpPr txBox="1"/>
          <p:nvPr/>
        </p:nvSpPr>
        <p:spPr>
          <a:xfrm>
            <a:off x="7042012" y="5388118"/>
            <a:ext cx="441146" cy="369332"/>
          </a:xfrm>
          <a:prstGeom prst="rect">
            <a:avLst/>
          </a:prstGeom>
          <a:noFill/>
        </p:spPr>
        <p:txBody>
          <a:bodyPr wrap="none" rtlCol="0">
            <a:spAutoFit/>
          </a:bodyPr>
          <a:lstStyle/>
          <a:p>
            <a:r>
              <a:rPr lang="en-US" sz="1800" dirty="0">
                <a:solidFill>
                  <a:schemeClr val="accent2">
                    <a:lumMod val="75000"/>
                  </a:schemeClr>
                </a:solidFill>
              </a:rPr>
              <a:t>d3</a:t>
            </a:r>
          </a:p>
        </p:txBody>
      </p:sp>
      <p:sp>
        <p:nvSpPr>
          <p:cNvPr id="217" name="TextBox 216"/>
          <p:cNvSpPr txBox="1"/>
          <p:nvPr/>
        </p:nvSpPr>
        <p:spPr>
          <a:xfrm>
            <a:off x="7916236" y="5388118"/>
            <a:ext cx="441146" cy="369332"/>
          </a:xfrm>
          <a:prstGeom prst="rect">
            <a:avLst/>
          </a:prstGeom>
          <a:noFill/>
        </p:spPr>
        <p:txBody>
          <a:bodyPr wrap="none" rtlCol="0">
            <a:spAutoFit/>
          </a:bodyPr>
          <a:lstStyle/>
          <a:p>
            <a:r>
              <a:rPr lang="en-US" sz="1800" dirty="0">
                <a:solidFill>
                  <a:schemeClr val="accent2">
                    <a:lumMod val="75000"/>
                  </a:schemeClr>
                </a:solidFill>
              </a:rPr>
              <a:t>d4</a:t>
            </a:r>
          </a:p>
        </p:txBody>
      </p:sp>
      <p:sp>
        <p:nvSpPr>
          <p:cNvPr id="218" name="TextBox 217"/>
          <p:cNvSpPr txBox="1"/>
          <p:nvPr/>
        </p:nvSpPr>
        <p:spPr>
          <a:xfrm>
            <a:off x="5348499" y="5912485"/>
            <a:ext cx="2811731" cy="307777"/>
          </a:xfrm>
          <a:prstGeom prst="rect">
            <a:avLst/>
          </a:prstGeom>
          <a:noFill/>
        </p:spPr>
        <p:txBody>
          <a:bodyPr wrap="none" rtlCol="0">
            <a:spAutoFit/>
          </a:bodyPr>
          <a:lstStyle/>
          <a:p>
            <a:r>
              <a:rPr lang="en-US" sz="1400" dirty="0">
                <a:solidFill>
                  <a:schemeClr val="accent2">
                    <a:lumMod val="75000"/>
                  </a:schemeClr>
                </a:solidFill>
              </a:rPr>
              <a:t>Detectors at constant ACF phase</a:t>
            </a:r>
          </a:p>
        </p:txBody>
      </p:sp>
      <p:grpSp>
        <p:nvGrpSpPr>
          <p:cNvPr id="219" name="Group 218"/>
          <p:cNvGrpSpPr/>
          <p:nvPr/>
        </p:nvGrpSpPr>
        <p:grpSpPr>
          <a:xfrm>
            <a:off x="6921458" y="3888059"/>
            <a:ext cx="332446" cy="823682"/>
            <a:chOff x="5847080" y="2219863"/>
            <a:chExt cx="513080" cy="605410"/>
          </a:xfrm>
        </p:grpSpPr>
        <p:cxnSp>
          <p:nvCxnSpPr>
            <p:cNvPr id="245" name="Straight Arrow Connector 244"/>
            <p:cNvCxnSpPr/>
            <p:nvPr/>
          </p:nvCxnSpPr>
          <p:spPr>
            <a:xfrm rot="5400000">
              <a:off x="5545955" y="2522561"/>
              <a:ext cx="603837" cy="1588"/>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rot="5400000">
              <a:off x="6057447" y="2520988"/>
              <a:ext cx="603837" cy="1588"/>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5847874" y="2226901"/>
              <a:ext cx="51069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graphicFrame>
        <p:nvGraphicFramePr>
          <p:cNvPr id="220" name="Object 3"/>
          <p:cNvGraphicFramePr>
            <a:graphicFrameLocks noChangeAspect="1"/>
          </p:cNvGraphicFramePr>
          <p:nvPr>
            <p:extLst>
              <p:ext uri="{D42A27DB-BD31-4B8C-83A1-F6EECF244321}">
                <p14:modId xmlns:p14="http://schemas.microsoft.com/office/powerpoint/2010/main" val="2942286679"/>
              </p:ext>
            </p:extLst>
          </p:nvPr>
        </p:nvGraphicFramePr>
        <p:xfrm>
          <a:off x="6888475" y="3510520"/>
          <a:ext cx="402498" cy="379679"/>
        </p:xfrm>
        <a:graphic>
          <a:graphicData uri="http://schemas.openxmlformats.org/presentationml/2006/ole">
            <mc:AlternateContent xmlns:mc="http://schemas.openxmlformats.org/markup-compatibility/2006">
              <mc:Choice xmlns:v="urn:schemas-microsoft-com:vml" Requires="v">
                <p:oleObj spid="_x0000_s30203" name="Equation" r:id="rId6" imgW="228600" imgH="203040" progId="Equation.3">
                  <p:embed/>
                </p:oleObj>
              </mc:Choice>
              <mc:Fallback>
                <p:oleObj name="Equation" r:id="rId6" imgW="228600" imgH="203040" progId="Equation.3">
                  <p:embed/>
                  <p:pic>
                    <p:nvPicPr>
                      <p:cNvPr id="0" name=""/>
                      <p:cNvPicPr>
                        <a:picLocks noChangeAspect="1" noChangeArrowheads="1"/>
                      </p:cNvPicPr>
                      <p:nvPr/>
                    </p:nvPicPr>
                    <p:blipFill>
                      <a:blip r:embed="rId7"/>
                      <a:srcRect/>
                      <a:stretch>
                        <a:fillRect/>
                      </a:stretch>
                    </p:blipFill>
                    <p:spPr bwMode="auto">
                      <a:xfrm>
                        <a:off x="6888475" y="3510520"/>
                        <a:ext cx="402498" cy="379679"/>
                      </a:xfrm>
                      <a:prstGeom prst="rect">
                        <a:avLst/>
                      </a:prstGeom>
                      <a:noFill/>
                    </p:spPr>
                  </p:pic>
                </p:oleObj>
              </mc:Fallback>
            </mc:AlternateContent>
          </a:graphicData>
        </a:graphic>
      </p:graphicFrame>
      <p:sp>
        <p:nvSpPr>
          <p:cNvPr id="221" name="TextBox 220"/>
          <p:cNvSpPr txBox="1"/>
          <p:nvPr/>
        </p:nvSpPr>
        <p:spPr>
          <a:xfrm>
            <a:off x="5310159" y="5678397"/>
            <a:ext cx="3156633" cy="307777"/>
          </a:xfrm>
          <a:prstGeom prst="rect">
            <a:avLst/>
          </a:prstGeom>
          <a:noFill/>
        </p:spPr>
        <p:txBody>
          <a:bodyPr wrap="none" rtlCol="0">
            <a:spAutoFit/>
          </a:bodyPr>
          <a:lstStyle/>
          <a:p>
            <a:pPr algn="l"/>
            <a:r>
              <a:rPr lang="en-US" sz="1400" dirty="0">
                <a:solidFill>
                  <a:schemeClr val="accent2">
                    <a:lumMod val="75000"/>
                  </a:schemeClr>
                </a:solidFill>
              </a:rPr>
              <a:t>0°             90°             180°          270°</a:t>
            </a:r>
          </a:p>
        </p:txBody>
      </p:sp>
      <p:grpSp>
        <p:nvGrpSpPr>
          <p:cNvPr id="224" name="Group 49"/>
          <p:cNvGrpSpPr/>
          <p:nvPr/>
        </p:nvGrpSpPr>
        <p:grpSpPr>
          <a:xfrm>
            <a:off x="5426580" y="3731767"/>
            <a:ext cx="2742105" cy="1734943"/>
            <a:chOff x="914400" y="2514600"/>
            <a:chExt cx="2743200" cy="3657600"/>
          </a:xfrm>
        </p:grpSpPr>
        <p:cxnSp>
          <p:nvCxnSpPr>
            <p:cNvPr id="236" name="Straight Connector 235"/>
            <p:cNvCxnSpPr/>
            <p:nvPr/>
          </p:nvCxnSpPr>
          <p:spPr>
            <a:xfrm rot="5400000">
              <a:off x="-914400" y="4343400"/>
              <a:ext cx="365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5400000">
              <a:off x="-457200" y="4343400"/>
              <a:ext cx="365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5400000">
              <a:off x="0" y="4343400"/>
              <a:ext cx="365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457200" y="4343400"/>
              <a:ext cx="365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914400" y="4343400"/>
              <a:ext cx="365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5400000">
              <a:off x="1371600" y="4343400"/>
              <a:ext cx="3657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5400000">
              <a:off x="1828800" y="4343400"/>
              <a:ext cx="36576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5" name="Freeform 337"/>
          <p:cNvSpPr>
            <a:spLocks/>
          </p:cNvSpPr>
          <p:nvPr/>
        </p:nvSpPr>
        <p:spPr bwMode="auto">
          <a:xfrm>
            <a:off x="5274241" y="4281535"/>
            <a:ext cx="3004956" cy="818931"/>
          </a:xfrm>
          <a:custGeom>
            <a:avLst/>
            <a:gdLst>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2941 w 10000"/>
              <a:gd name="connsiteY36" fmla="*/ 147 h 10000"/>
              <a:gd name="connsiteX37" fmla="*/ 3088 w 10000"/>
              <a:gd name="connsiteY37" fmla="*/ 176 h 10000"/>
              <a:gd name="connsiteX38" fmla="*/ 3235 w 10000"/>
              <a:gd name="connsiteY38" fmla="*/ 293 h 10000"/>
              <a:gd name="connsiteX39" fmla="*/ 3235 w 10000"/>
              <a:gd name="connsiteY39" fmla="*/ 411 h 10000"/>
              <a:gd name="connsiteX40" fmla="*/ 3382 w 10000"/>
              <a:gd name="connsiteY40" fmla="*/ 440 h 10000"/>
              <a:gd name="connsiteX41" fmla="*/ 3382 w 10000"/>
              <a:gd name="connsiteY41" fmla="*/ 616 h 10000"/>
              <a:gd name="connsiteX42" fmla="*/ 3529 w 10000"/>
              <a:gd name="connsiteY42" fmla="*/ 645 h 10000"/>
              <a:gd name="connsiteX43" fmla="*/ 3529 w 10000"/>
              <a:gd name="connsiteY43" fmla="*/ 821 h 10000"/>
              <a:gd name="connsiteX44" fmla="*/ 3676 w 10000"/>
              <a:gd name="connsiteY44" fmla="*/ 850 h 10000"/>
              <a:gd name="connsiteX45" fmla="*/ 3676 w 10000"/>
              <a:gd name="connsiteY45" fmla="*/ 1056 h 10000"/>
              <a:gd name="connsiteX46" fmla="*/ 3824 w 10000"/>
              <a:gd name="connsiteY46" fmla="*/ 1085 h 10000"/>
              <a:gd name="connsiteX47" fmla="*/ 3824 w 10000"/>
              <a:gd name="connsiteY47" fmla="*/ 1349 h 10000"/>
              <a:gd name="connsiteX48" fmla="*/ 3971 w 10000"/>
              <a:gd name="connsiteY48" fmla="*/ 1378 h 10000"/>
              <a:gd name="connsiteX49" fmla="*/ 3971 w 10000"/>
              <a:gd name="connsiteY49" fmla="*/ 1642 h 10000"/>
              <a:gd name="connsiteX50" fmla="*/ 4118 w 10000"/>
              <a:gd name="connsiteY50" fmla="*/ 1672 h 10000"/>
              <a:gd name="connsiteX51" fmla="*/ 4118 w 10000"/>
              <a:gd name="connsiteY51" fmla="*/ 1935 h 10000"/>
              <a:gd name="connsiteX52" fmla="*/ 4265 w 10000"/>
              <a:gd name="connsiteY52" fmla="*/ 1965 h 10000"/>
              <a:gd name="connsiteX53" fmla="*/ 4265 w 10000"/>
              <a:gd name="connsiteY53" fmla="*/ 2287 h 10000"/>
              <a:gd name="connsiteX54" fmla="*/ 4412 w 10000"/>
              <a:gd name="connsiteY54" fmla="*/ 2317 h 10000"/>
              <a:gd name="connsiteX55" fmla="*/ 4412 w 10000"/>
              <a:gd name="connsiteY55" fmla="*/ 2639 h 10000"/>
              <a:gd name="connsiteX56" fmla="*/ 4559 w 10000"/>
              <a:gd name="connsiteY56" fmla="*/ 2669 h 10000"/>
              <a:gd name="connsiteX57" fmla="*/ 4559 w 10000"/>
              <a:gd name="connsiteY57" fmla="*/ 3021 h 10000"/>
              <a:gd name="connsiteX58" fmla="*/ 4706 w 10000"/>
              <a:gd name="connsiteY58" fmla="*/ 3050 h 10000"/>
              <a:gd name="connsiteX59" fmla="*/ 4706 w 10000"/>
              <a:gd name="connsiteY59" fmla="*/ 3402 h 10000"/>
              <a:gd name="connsiteX60" fmla="*/ 4853 w 10000"/>
              <a:gd name="connsiteY60" fmla="*/ 3431 h 10000"/>
              <a:gd name="connsiteX61" fmla="*/ 4853 w 10000"/>
              <a:gd name="connsiteY61" fmla="*/ 3812 h 10000"/>
              <a:gd name="connsiteX62" fmla="*/ 5000 w 10000"/>
              <a:gd name="connsiteY62" fmla="*/ 3842 h 10000"/>
              <a:gd name="connsiteX63" fmla="*/ 5000 w 10000"/>
              <a:gd name="connsiteY63" fmla="*/ 4223 h 10000"/>
              <a:gd name="connsiteX64" fmla="*/ 5147 w 10000"/>
              <a:gd name="connsiteY64" fmla="*/ 4252 h 10000"/>
              <a:gd name="connsiteX65" fmla="*/ 5147 w 10000"/>
              <a:gd name="connsiteY65" fmla="*/ 4633 h 10000"/>
              <a:gd name="connsiteX66" fmla="*/ 5294 w 10000"/>
              <a:gd name="connsiteY66" fmla="*/ 4663 h 10000"/>
              <a:gd name="connsiteX67" fmla="*/ 5294 w 10000"/>
              <a:gd name="connsiteY67" fmla="*/ 5044 h 10000"/>
              <a:gd name="connsiteX68" fmla="*/ 5441 w 10000"/>
              <a:gd name="connsiteY68" fmla="*/ 5073 h 10000"/>
              <a:gd name="connsiteX69" fmla="*/ 5441 w 10000"/>
              <a:gd name="connsiteY69" fmla="*/ 5455 h 10000"/>
              <a:gd name="connsiteX70" fmla="*/ 5588 w 10000"/>
              <a:gd name="connsiteY70" fmla="*/ 5484 h 10000"/>
              <a:gd name="connsiteX71" fmla="*/ 5588 w 10000"/>
              <a:gd name="connsiteY71" fmla="*/ 5865 h 10000"/>
              <a:gd name="connsiteX72" fmla="*/ 5735 w 10000"/>
              <a:gd name="connsiteY72" fmla="*/ 5894 h 10000"/>
              <a:gd name="connsiteX73" fmla="*/ 5735 w 10000"/>
              <a:gd name="connsiteY73" fmla="*/ 6276 h 10000"/>
              <a:gd name="connsiteX74" fmla="*/ 5882 w 10000"/>
              <a:gd name="connsiteY74" fmla="*/ 6305 h 10000"/>
              <a:gd name="connsiteX75" fmla="*/ 5882 w 10000"/>
              <a:gd name="connsiteY75" fmla="*/ 6657 h 10000"/>
              <a:gd name="connsiteX76" fmla="*/ 6029 w 10000"/>
              <a:gd name="connsiteY76" fmla="*/ 6686 h 10000"/>
              <a:gd name="connsiteX77" fmla="*/ 6029 w 10000"/>
              <a:gd name="connsiteY77" fmla="*/ 7038 h 10000"/>
              <a:gd name="connsiteX78" fmla="*/ 6176 w 10000"/>
              <a:gd name="connsiteY78" fmla="*/ 7067 h 10000"/>
              <a:gd name="connsiteX79" fmla="*/ 6176 w 10000"/>
              <a:gd name="connsiteY79" fmla="*/ 7419 h 10000"/>
              <a:gd name="connsiteX80" fmla="*/ 6324 w 10000"/>
              <a:gd name="connsiteY80" fmla="*/ 7449 h 10000"/>
              <a:gd name="connsiteX81" fmla="*/ 6324 w 10000"/>
              <a:gd name="connsiteY81" fmla="*/ 7771 h 10000"/>
              <a:gd name="connsiteX82" fmla="*/ 6471 w 10000"/>
              <a:gd name="connsiteY82" fmla="*/ 7801 h 10000"/>
              <a:gd name="connsiteX83" fmla="*/ 6471 w 10000"/>
              <a:gd name="connsiteY83" fmla="*/ 8123 h 10000"/>
              <a:gd name="connsiteX84" fmla="*/ 6618 w 10000"/>
              <a:gd name="connsiteY84" fmla="*/ 8152 h 10000"/>
              <a:gd name="connsiteX85" fmla="*/ 6618 w 10000"/>
              <a:gd name="connsiteY85" fmla="*/ 8446 h 10000"/>
              <a:gd name="connsiteX86" fmla="*/ 6765 w 10000"/>
              <a:gd name="connsiteY86" fmla="*/ 8475 h 10000"/>
              <a:gd name="connsiteX87" fmla="*/ 6765 w 10000"/>
              <a:gd name="connsiteY87" fmla="*/ 8710 h 10000"/>
              <a:gd name="connsiteX88" fmla="*/ 6912 w 10000"/>
              <a:gd name="connsiteY88" fmla="*/ 8739 h 10000"/>
              <a:gd name="connsiteX89" fmla="*/ 6912 w 10000"/>
              <a:gd name="connsiteY89" fmla="*/ 8974 h 10000"/>
              <a:gd name="connsiteX90" fmla="*/ 7059 w 10000"/>
              <a:gd name="connsiteY90" fmla="*/ 9003 h 10000"/>
              <a:gd name="connsiteX91" fmla="*/ 7059 w 10000"/>
              <a:gd name="connsiteY91" fmla="*/ 9238 h 10000"/>
              <a:gd name="connsiteX92" fmla="*/ 7206 w 10000"/>
              <a:gd name="connsiteY92" fmla="*/ 9267 h 10000"/>
              <a:gd name="connsiteX93" fmla="*/ 7206 w 10000"/>
              <a:gd name="connsiteY93" fmla="*/ 9443 h 10000"/>
              <a:gd name="connsiteX94" fmla="*/ 7353 w 10000"/>
              <a:gd name="connsiteY94" fmla="*/ 9472 h 10000"/>
              <a:gd name="connsiteX95" fmla="*/ 7353 w 10000"/>
              <a:gd name="connsiteY95" fmla="*/ 9619 h 10000"/>
              <a:gd name="connsiteX96" fmla="*/ 7500 w 10000"/>
              <a:gd name="connsiteY96" fmla="*/ 9648 h 10000"/>
              <a:gd name="connsiteX97" fmla="*/ 7500 w 10000"/>
              <a:gd name="connsiteY97" fmla="*/ 9765 h 10000"/>
              <a:gd name="connsiteX98" fmla="*/ 7647 w 10000"/>
              <a:gd name="connsiteY98" fmla="*/ 9795 h 10000"/>
              <a:gd name="connsiteX99" fmla="*/ 7647 w 10000"/>
              <a:gd name="connsiteY99" fmla="*/ 9883 h 10000"/>
              <a:gd name="connsiteX100" fmla="*/ 7794 w 10000"/>
              <a:gd name="connsiteY100" fmla="*/ 9912 h 10000"/>
              <a:gd name="connsiteX101" fmla="*/ 7794 w 10000"/>
              <a:gd name="connsiteY101" fmla="*/ 9941 h 10000"/>
              <a:gd name="connsiteX102" fmla="*/ 8088 w 10000"/>
              <a:gd name="connsiteY102" fmla="*/ 10000 h 10000"/>
              <a:gd name="connsiteX103" fmla="*/ 7941 w 10000"/>
              <a:gd name="connsiteY103" fmla="*/ 10000 h 10000"/>
              <a:gd name="connsiteX104" fmla="*/ 8088 w 10000"/>
              <a:gd name="connsiteY104" fmla="*/ 10000 h 10000"/>
              <a:gd name="connsiteX105" fmla="*/ 8235 w 10000"/>
              <a:gd name="connsiteY105" fmla="*/ 10000 h 10000"/>
              <a:gd name="connsiteX106" fmla="*/ 8529 w 10000"/>
              <a:gd name="connsiteY106" fmla="*/ 9941 h 10000"/>
              <a:gd name="connsiteX107" fmla="*/ 8529 w 10000"/>
              <a:gd name="connsiteY107" fmla="*/ 9853 h 10000"/>
              <a:gd name="connsiteX108" fmla="*/ 8676 w 10000"/>
              <a:gd name="connsiteY108" fmla="*/ 9824 h 10000"/>
              <a:gd name="connsiteX109" fmla="*/ 8676 w 10000"/>
              <a:gd name="connsiteY109" fmla="*/ 9736 h 10000"/>
              <a:gd name="connsiteX110" fmla="*/ 8824 w 10000"/>
              <a:gd name="connsiteY110" fmla="*/ 9707 h 10000"/>
              <a:gd name="connsiteX111" fmla="*/ 8824 w 10000"/>
              <a:gd name="connsiteY111" fmla="*/ 9589 h 10000"/>
              <a:gd name="connsiteX112" fmla="*/ 8971 w 10000"/>
              <a:gd name="connsiteY112" fmla="*/ 9560 h 10000"/>
              <a:gd name="connsiteX113" fmla="*/ 8971 w 10000"/>
              <a:gd name="connsiteY113" fmla="*/ 9384 h 10000"/>
              <a:gd name="connsiteX114" fmla="*/ 9118 w 10000"/>
              <a:gd name="connsiteY114" fmla="*/ 9355 h 10000"/>
              <a:gd name="connsiteX115" fmla="*/ 9118 w 10000"/>
              <a:gd name="connsiteY115" fmla="*/ 9179 h 10000"/>
              <a:gd name="connsiteX116" fmla="*/ 9265 w 10000"/>
              <a:gd name="connsiteY116" fmla="*/ 9150 h 10000"/>
              <a:gd name="connsiteX117" fmla="*/ 9265 w 10000"/>
              <a:gd name="connsiteY117" fmla="*/ 8944 h 10000"/>
              <a:gd name="connsiteX118" fmla="*/ 9412 w 10000"/>
              <a:gd name="connsiteY118" fmla="*/ 8915 h 10000"/>
              <a:gd name="connsiteX119" fmla="*/ 9412 w 10000"/>
              <a:gd name="connsiteY119" fmla="*/ 8651 h 10000"/>
              <a:gd name="connsiteX120" fmla="*/ 9559 w 10000"/>
              <a:gd name="connsiteY120" fmla="*/ 8622 h 10000"/>
              <a:gd name="connsiteX121" fmla="*/ 9559 w 10000"/>
              <a:gd name="connsiteY121" fmla="*/ 8358 h 10000"/>
              <a:gd name="connsiteX122" fmla="*/ 9706 w 10000"/>
              <a:gd name="connsiteY122" fmla="*/ 8328 h 10000"/>
              <a:gd name="connsiteX123" fmla="*/ 9706 w 10000"/>
              <a:gd name="connsiteY123" fmla="*/ 8035 h 10000"/>
              <a:gd name="connsiteX124" fmla="*/ 9853 w 10000"/>
              <a:gd name="connsiteY124" fmla="*/ 8006 h 10000"/>
              <a:gd name="connsiteX125" fmla="*/ 9853 w 10000"/>
              <a:gd name="connsiteY125" fmla="*/ 7713 h 10000"/>
              <a:gd name="connsiteX126" fmla="*/ 10000 w 10000"/>
              <a:gd name="connsiteY126"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2941 w 10000"/>
              <a:gd name="connsiteY36" fmla="*/ 147 h 10000"/>
              <a:gd name="connsiteX37" fmla="*/ 3088 w 10000"/>
              <a:gd name="connsiteY37" fmla="*/ 176 h 10000"/>
              <a:gd name="connsiteX38" fmla="*/ 3235 w 10000"/>
              <a:gd name="connsiteY38" fmla="*/ 293 h 10000"/>
              <a:gd name="connsiteX39" fmla="*/ 3382 w 10000"/>
              <a:gd name="connsiteY39" fmla="*/ 440 h 10000"/>
              <a:gd name="connsiteX40" fmla="*/ 3382 w 10000"/>
              <a:gd name="connsiteY40" fmla="*/ 616 h 10000"/>
              <a:gd name="connsiteX41" fmla="*/ 3529 w 10000"/>
              <a:gd name="connsiteY41" fmla="*/ 645 h 10000"/>
              <a:gd name="connsiteX42" fmla="*/ 3529 w 10000"/>
              <a:gd name="connsiteY42" fmla="*/ 821 h 10000"/>
              <a:gd name="connsiteX43" fmla="*/ 3676 w 10000"/>
              <a:gd name="connsiteY43" fmla="*/ 850 h 10000"/>
              <a:gd name="connsiteX44" fmla="*/ 3676 w 10000"/>
              <a:gd name="connsiteY44" fmla="*/ 1056 h 10000"/>
              <a:gd name="connsiteX45" fmla="*/ 3824 w 10000"/>
              <a:gd name="connsiteY45" fmla="*/ 1085 h 10000"/>
              <a:gd name="connsiteX46" fmla="*/ 3824 w 10000"/>
              <a:gd name="connsiteY46" fmla="*/ 1349 h 10000"/>
              <a:gd name="connsiteX47" fmla="*/ 3971 w 10000"/>
              <a:gd name="connsiteY47" fmla="*/ 1378 h 10000"/>
              <a:gd name="connsiteX48" fmla="*/ 3971 w 10000"/>
              <a:gd name="connsiteY48" fmla="*/ 1642 h 10000"/>
              <a:gd name="connsiteX49" fmla="*/ 4118 w 10000"/>
              <a:gd name="connsiteY49" fmla="*/ 1672 h 10000"/>
              <a:gd name="connsiteX50" fmla="*/ 4118 w 10000"/>
              <a:gd name="connsiteY50" fmla="*/ 1935 h 10000"/>
              <a:gd name="connsiteX51" fmla="*/ 4265 w 10000"/>
              <a:gd name="connsiteY51" fmla="*/ 1965 h 10000"/>
              <a:gd name="connsiteX52" fmla="*/ 4265 w 10000"/>
              <a:gd name="connsiteY52" fmla="*/ 2287 h 10000"/>
              <a:gd name="connsiteX53" fmla="*/ 4412 w 10000"/>
              <a:gd name="connsiteY53" fmla="*/ 2317 h 10000"/>
              <a:gd name="connsiteX54" fmla="*/ 4412 w 10000"/>
              <a:gd name="connsiteY54" fmla="*/ 2639 h 10000"/>
              <a:gd name="connsiteX55" fmla="*/ 4559 w 10000"/>
              <a:gd name="connsiteY55" fmla="*/ 2669 h 10000"/>
              <a:gd name="connsiteX56" fmla="*/ 4559 w 10000"/>
              <a:gd name="connsiteY56" fmla="*/ 3021 h 10000"/>
              <a:gd name="connsiteX57" fmla="*/ 4706 w 10000"/>
              <a:gd name="connsiteY57" fmla="*/ 3050 h 10000"/>
              <a:gd name="connsiteX58" fmla="*/ 4706 w 10000"/>
              <a:gd name="connsiteY58" fmla="*/ 3402 h 10000"/>
              <a:gd name="connsiteX59" fmla="*/ 4853 w 10000"/>
              <a:gd name="connsiteY59" fmla="*/ 3431 h 10000"/>
              <a:gd name="connsiteX60" fmla="*/ 4853 w 10000"/>
              <a:gd name="connsiteY60" fmla="*/ 3812 h 10000"/>
              <a:gd name="connsiteX61" fmla="*/ 5000 w 10000"/>
              <a:gd name="connsiteY61" fmla="*/ 3842 h 10000"/>
              <a:gd name="connsiteX62" fmla="*/ 5000 w 10000"/>
              <a:gd name="connsiteY62" fmla="*/ 4223 h 10000"/>
              <a:gd name="connsiteX63" fmla="*/ 5147 w 10000"/>
              <a:gd name="connsiteY63" fmla="*/ 4252 h 10000"/>
              <a:gd name="connsiteX64" fmla="*/ 5147 w 10000"/>
              <a:gd name="connsiteY64" fmla="*/ 4633 h 10000"/>
              <a:gd name="connsiteX65" fmla="*/ 5294 w 10000"/>
              <a:gd name="connsiteY65" fmla="*/ 4663 h 10000"/>
              <a:gd name="connsiteX66" fmla="*/ 5294 w 10000"/>
              <a:gd name="connsiteY66" fmla="*/ 5044 h 10000"/>
              <a:gd name="connsiteX67" fmla="*/ 5441 w 10000"/>
              <a:gd name="connsiteY67" fmla="*/ 5073 h 10000"/>
              <a:gd name="connsiteX68" fmla="*/ 5441 w 10000"/>
              <a:gd name="connsiteY68" fmla="*/ 5455 h 10000"/>
              <a:gd name="connsiteX69" fmla="*/ 5588 w 10000"/>
              <a:gd name="connsiteY69" fmla="*/ 5484 h 10000"/>
              <a:gd name="connsiteX70" fmla="*/ 5588 w 10000"/>
              <a:gd name="connsiteY70" fmla="*/ 5865 h 10000"/>
              <a:gd name="connsiteX71" fmla="*/ 5735 w 10000"/>
              <a:gd name="connsiteY71" fmla="*/ 5894 h 10000"/>
              <a:gd name="connsiteX72" fmla="*/ 5735 w 10000"/>
              <a:gd name="connsiteY72" fmla="*/ 6276 h 10000"/>
              <a:gd name="connsiteX73" fmla="*/ 5882 w 10000"/>
              <a:gd name="connsiteY73" fmla="*/ 6305 h 10000"/>
              <a:gd name="connsiteX74" fmla="*/ 5882 w 10000"/>
              <a:gd name="connsiteY74" fmla="*/ 6657 h 10000"/>
              <a:gd name="connsiteX75" fmla="*/ 6029 w 10000"/>
              <a:gd name="connsiteY75" fmla="*/ 6686 h 10000"/>
              <a:gd name="connsiteX76" fmla="*/ 6029 w 10000"/>
              <a:gd name="connsiteY76" fmla="*/ 7038 h 10000"/>
              <a:gd name="connsiteX77" fmla="*/ 6176 w 10000"/>
              <a:gd name="connsiteY77" fmla="*/ 7067 h 10000"/>
              <a:gd name="connsiteX78" fmla="*/ 6176 w 10000"/>
              <a:gd name="connsiteY78" fmla="*/ 7419 h 10000"/>
              <a:gd name="connsiteX79" fmla="*/ 6324 w 10000"/>
              <a:gd name="connsiteY79" fmla="*/ 7449 h 10000"/>
              <a:gd name="connsiteX80" fmla="*/ 6324 w 10000"/>
              <a:gd name="connsiteY80" fmla="*/ 7771 h 10000"/>
              <a:gd name="connsiteX81" fmla="*/ 6471 w 10000"/>
              <a:gd name="connsiteY81" fmla="*/ 7801 h 10000"/>
              <a:gd name="connsiteX82" fmla="*/ 6471 w 10000"/>
              <a:gd name="connsiteY82" fmla="*/ 8123 h 10000"/>
              <a:gd name="connsiteX83" fmla="*/ 6618 w 10000"/>
              <a:gd name="connsiteY83" fmla="*/ 8152 h 10000"/>
              <a:gd name="connsiteX84" fmla="*/ 6618 w 10000"/>
              <a:gd name="connsiteY84" fmla="*/ 8446 h 10000"/>
              <a:gd name="connsiteX85" fmla="*/ 6765 w 10000"/>
              <a:gd name="connsiteY85" fmla="*/ 8475 h 10000"/>
              <a:gd name="connsiteX86" fmla="*/ 6765 w 10000"/>
              <a:gd name="connsiteY86" fmla="*/ 8710 h 10000"/>
              <a:gd name="connsiteX87" fmla="*/ 6912 w 10000"/>
              <a:gd name="connsiteY87" fmla="*/ 8739 h 10000"/>
              <a:gd name="connsiteX88" fmla="*/ 6912 w 10000"/>
              <a:gd name="connsiteY88" fmla="*/ 8974 h 10000"/>
              <a:gd name="connsiteX89" fmla="*/ 7059 w 10000"/>
              <a:gd name="connsiteY89" fmla="*/ 9003 h 10000"/>
              <a:gd name="connsiteX90" fmla="*/ 7059 w 10000"/>
              <a:gd name="connsiteY90" fmla="*/ 9238 h 10000"/>
              <a:gd name="connsiteX91" fmla="*/ 7206 w 10000"/>
              <a:gd name="connsiteY91" fmla="*/ 9267 h 10000"/>
              <a:gd name="connsiteX92" fmla="*/ 7206 w 10000"/>
              <a:gd name="connsiteY92" fmla="*/ 9443 h 10000"/>
              <a:gd name="connsiteX93" fmla="*/ 7353 w 10000"/>
              <a:gd name="connsiteY93" fmla="*/ 9472 h 10000"/>
              <a:gd name="connsiteX94" fmla="*/ 7353 w 10000"/>
              <a:gd name="connsiteY94" fmla="*/ 9619 h 10000"/>
              <a:gd name="connsiteX95" fmla="*/ 7500 w 10000"/>
              <a:gd name="connsiteY95" fmla="*/ 9648 h 10000"/>
              <a:gd name="connsiteX96" fmla="*/ 7500 w 10000"/>
              <a:gd name="connsiteY96" fmla="*/ 9765 h 10000"/>
              <a:gd name="connsiteX97" fmla="*/ 7647 w 10000"/>
              <a:gd name="connsiteY97" fmla="*/ 9795 h 10000"/>
              <a:gd name="connsiteX98" fmla="*/ 7647 w 10000"/>
              <a:gd name="connsiteY98" fmla="*/ 9883 h 10000"/>
              <a:gd name="connsiteX99" fmla="*/ 7794 w 10000"/>
              <a:gd name="connsiteY99" fmla="*/ 9912 h 10000"/>
              <a:gd name="connsiteX100" fmla="*/ 7794 w 10000"/>
              <a:gd name="connsiteY100" fmla="*/ 9941 h 10000"/>
              <a:gd name="connsiteX101" fmla="*/ 8088 w 10000"/>
              <a:gd name="connsiteY101" fmla="*/ 10000 h 10000"/>
              <a:gd name="connsiteX102" fmla="*/ 7941 w 10000"/>
              <a:gd name="connsiteY102" fmla="*/ 10000 h 10000"/>
              <a:gd name="connsiteX103" fmla="*/ 8088 w 10000"/>
              <a:gd name="connsiteY103" fmla="*/ 10000 h 10000"/>
              <a:gd name="connsiteX104" fmla="*/ 8235 w 10000"/>
              <a:gd name="connsiteY104" fmla="*/ 10000 h 10000"/>
              <a:gd name="connsiteX105" fmla="*/ 8529 w 10000"/>
              <a:gd name="connsiteY105" fmla="*/ 9941 h 10000"/>
              <a:gd name="connsiteX106" fmla="*/ 8529 w 10000"/>
              <a:gd name="connsiteY106" fmla="*/ 9853 h 10000"/>
              <a:gd name="connsiteX107" fmla="*/ 8676 w 10000"/>
              <a:gd name="connsiteY107" fmla="*/ 9824 h 10000"/>
              <a:gd name="connsiteX108" fmla="*/ 8676 w 10000"/>
              <a:gd name="connsiteY108" fmla="*/ 9736 h 10000"/>
              <a:gd name="connsiteX109" fmla="*/ 8824 w 10000"/>
              <a:gd name="connsiteY109" fmla="*/ 9707 h 10000"/>
              <a:gd name="connsiteX110" fmla="*/ 8824 w 10000"/>
              <a:gd name="connsiteY110" fmla="*/ 9589 h 10000"/>
              <a:gd name="connsiteX111" fmla="*/ 8971 w 10000"/>
              <a:gd name="connsiteY111" fmla="*/ 9560 h 10000"/>
              <a:gd name="connsiteX112" fmla="*/ 8971 w 10000"/>
              <a:gd name="connsiteY112" fmla="*/ 9384 h 10000"/>
              <a:gd name="connsiteX113" fmla="*/ 9118 w 10000"/>
              <a:gd name="connsiteY113" fmla="*/ 9355 h 10000"/>
              <a:gd name="connsiteX114" fmla="*/ 9118 w 10000"/>
              <a:gd name="connsiteY114" fmla="*/ 9179 h 10000"/>
              <a:gd name="connsiteX115" fmla="*/ 9265 w 10000"/>
              <a:gd name="connsiteY115" fmla="*/ 9150 h 10000"/>
              <a:gd name="connsiteX116" fmla="*/ 9265 w 10000"/>
              <a:gd name="connsiteY116" fmla="*/ 8944 h 10000"/>
              <a:gd name="connsiteX117" fmla="*/ 9412 w 10000"/>
              <a:gd name="connsiteY117" fmla="*/ 8915 h 10000"/>
              <a:gd name="connsiteX118" fmla="*/ 9412 w 10000"/>
              <a:gd name="connsiteY118" fmla="*/ 8651 h 10000"/>
              <a:gd name="connsiteX119" fmla="*/ 9559 w 10000"/>
              <a:gd name="connsiteY119" fmla="*/ 8622 h 10000"/>
              <a:gd name="connsiteX120" fmla="*/ 9559 w 10000"/>
              <a:gd name="connsiteY120" fmla="*/ 8358 h 10000"/>
              <a:gd name="connsiteX121" fmla="*/ 9706 w 10000"/>
              <a:gd name="connsiteY121" fmla="*/ 8328 h 10000"/>
              <a:gd name="connsiteX122" fmla="*/ 9706 w 10000"/>
              <a:gd name="connsiteY122" fmla="*/ 8035 h 10000"/>
              <a:gd name="connsiteX123" fmla="*/ 9853 w 10000"/>
              <a:gd name="connsiteY123" fmla="*/ 8006 h 10000"/>
              <a:gd name="connsiteX124" fmla="*/ 9853 w 10000"/>
              <a:gd name="connsiteY124" fmla="*/ 7713 h 10000"/>
              <a:gd name="connsiteX125" fmla="*/ 10000 w 10000"/>
              <a:gd name="connsiteY125"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382 w 10000"/>
              <a:gd name="connsiteY39" fmla="*/ 616 h 10000"/>
              <a:gd name="connsiteX40" fmla="*/ 3529 w 10000"/>
              <a:gd name="connsiteY40" fmla="*/ 645 h 10000"/>
              <a:gd name="connsiteX41" fmla="*/ 3529 w 10000"/>
              <a:gd name="connsiteY41" fmla="*/ 821 h 10000"/>
              <a:gd name="connsiteX42" fmla="*/ 3676 w 10000"/>
              <a:gd name="connsiteY42" fmla="*/ 850 h 10000"/>
              <a:gd name="connsiteX43" fmla="*/ 3676 w 10000"/>
              <a:gd name="connsiteY43" fmla="*/ 1056 h 10000"/>
              <a:gd name="connsiteX44" fmla="*/ 3824 w 10000"/>
              <a:gd name="connsiteY44" fmla="*/ 1085 h 10000"/>
              <a:gd name="connsiteX45" fmla="*/ 3824 w 10000"/>
              <a:gd name="connsiteY45" fmla="*/ 1349 h 10000"/>
              <a:gd name="connsiteX46" fmla="*/ 3971 w 10000"/>
              <a:gd name="connsiteY46" fmla="*/ 1378 h 10000"/>
              <a:gd name="connsiteX47" fmla="*/ 3971 w 10000"/>
              <a:gd name="connsiteY47" fmla="*/ 1642 h 10000"/>
              <a:gd name="connsiteX48" fmla="*/ 4118 w 10000"/>
              <a:gd name="connsiteY48" fmla="*/ 1672 h 10000"/>
              <a:gd name="connsiteX49" fmla="*/ 4118 w 10000"/>
              <a:gd name="connsiteY49" fmla="*/ 1935 h 10000"/>
              <a:gd name="connsiteX50" fmla="*/ 4265 w 10000"/>
              <a:gd name="connsiteY50" fmla="*/ 1965 h 10000"/>
              <a:gd name="connsiteX51" fmla="*/ 4265 w 10000"/>
              <a:gd name="connsiteY51" fmla="*/ 2287 h 10000"/>
              <a:gd name="connsiteX52" fmla="*/ 4412 w 10000"/>
              <a:gd name="connsiteY52" fmla="*/ 2317 h 10000"/>
              <a:gd name="connsiteX53" fmla="*/ 4412 w 10000"/>
              <a:gd name="connsiteY53" fmla="*/ 2639 h 10000"/>
              <a:gd name="connsiteX54" fmla="*/ 4559 w 10000"/>
              <a:gd name="connsiteY54" fmla="*/ 2669 h 10000"/>
              <a:gd name="connsiteX55" fmla="*/ 4559 w 10000"/>
              <a:gd name="connsiteY55" fmla="*/ 3021 h 10000"/>
              <a:gd name="connsiteX56" fmla="*/ 4706 w 10000"/>
              <a:gd name="connsiteY56" fmla="*/ 3050 h 10000"/>
              <a:gd name="connsiteX57" fmla="*/ 4706 w 10000"/>
              <a:gd name="connsiteY57" fmla="*/ 3402 h 10000"/>
              <a:gd name="connsiteX58" fmla="*/ 4853 w 10000"/>
              <a:gd name="connsiteY58" fmla="*/ 3431 h 10000"/>
              <a:gd name="connsiteX59" fmla="*/ 4853 w 10000"/>
              <a:gd name="connsiteY59" fmla="*/ 3812 h 10000"/>
              <a:gd name="connsiteX60" fmla="*/ 5000 w 10000"/>
              <a:gd name="connsiteY60" fmla="*/ 3842 h 10000"/>
              <a:gd name="connsiteX61" fmla="*/ 5000 w 10000"/>
              <a:gd name="connsiteY61" fmla="*/ 4223 h 10000"/>
              <a:gd name="connsiteX62" fmla="*/ 5147 w 10000"/>
              <a:gd name="connsiteY62" fmla="*/ 4252 h 10000"/>
              <a:gd name="connsiteX63" fmla="*/ 5147 w 10000"/>
              <a:gd name="connsiteY63" fmla="*/ 4633 h 10000"/>
              <a:gd name="connsiteX64" fmla="*/ 5294 w 10000"/>
              <a:gd name="connsiteY64" fmla="*/ 4663 h 10000"/>
              <a:gd name="connsiteX65" fmla="*/ 5294 w 10000"/>
              <a:gd name="connsiteY65" fmla="*/ 5044 h 10000"/>
              <a:gd name="connsiteX66" fmla="*/ 5441 w 10000"/>
              <a:gd name="connsiteY66" fmla="*/ 5073 h 10000"/>
              <a:gd name="connsiteX67" fmla="*/ 5441 w 10000"/>
              <a:gd name="connsiteY67" fmla="*/ 5455 h 10000"/>
              <a:gd name="connsiteX68" fmla="*/ 5588 w 10000"/>
              <a:gd name="connsiteY68" fmla="*/ 5484 h 10000"/>
              <a:gd name="connsiteX69" fmla="*/ 5588 w 10000"/>
              <a:gd name="connsiteY69" fmla="*/ 5865 h 10000"/>
              <a:gd name="connsiteX70" fmla="*/ 5735 w 10000"/>
              <a:gd name="connsiteY70" fmla="*/ 5894 h 10000"/>
              <a:gd name="connsiteX71" fmla="*/ 5735 w 10000"/>
              <a:gd name="connsiteY71" fmla="*/ 6276 h 10000"/>
              <a:gd name="connsiteX72" fmla="*/ 5882 w 10000"/>
              <a:gd name="connsiteY72" fmla="*/ 6305 h 10000"/>
              <a:gd name="connsiteX73" fmla="*/ 5882 w 10000"/>
              <a:gd name="connsiteY73" fmla="*/ 6657 h 10000"/>
              <a:gd name="connsiteX74" fmla="*/ 6029 w 10000"/>
              <a:gd name="connsiteY74" fmla="*/ 6686 h 10000"/>
              <a:gd name="connsiteX75" fmla="*/ 6029 w 10000"/>
              <a:gd name="connsiteY75" fmla="*/ 7038 h 10000"/>
              <a:gd name="connsiteX76" fmla="*/ 6176 w 10000"/>
              <a:gd name="connsiteY76" fmla="*/ 7067 h 10000"/>
              <a:gd name="connsiteX77" fmla="*/ 6176 w 10000"/>
              <a:gd name="connsiteY77" fmla="*/ 7419 h 10000"/>
              <a:gd name="connsiteX78" fmla="*/ 6324 w 10000"/>
              <a:gd name="connsiteY78" fmla="*/ 7449 h 10000"/>
              <a:gd name="connsiteX79" fmla="*/ 6324 w 10000"/>
              <a:gd name="connsiteY79" fmla="*/ 7771 h 10000"/>
              <a:gd name="connsiteX80" fmla="*/ 6471 w 10000"/>
              <a:gd name="connsiteY80" fmla="*/ 7801 h 10000"/>
              <a:gd name="connsiteX81" fmla="*/ 6471 w 10000"/>
              <a:gd name="connsiteY81" fmla="*/ 8123 h 10000"/>
              <a:gd name="connsiteX82" fmla="*/ 6618 w 10000"/>
              <a:gd name="connsiteY82" fmla="*/ 8152 h 10000"/>
              <a:gd name="connsiteX83" fmla="*/ 6618 w 10000"/>
              <a:gd name="connsiteY83" fmla="*/ 8446 h 10000"/>
              <a:gd name="connsiteX84" fmla="*/ 6765 w 10000"/>
              <a:gd name="connsiteY84" fmla="*/ 8475 h 10000"/>
              <a:gd name="connsiteX85" fmla="*/ 6765 w 10000"/>
              <a:gd name="connsiteY85" fmla="*/ 8710 h 10000"/>
              <a:gd name="connsiteX86" fmla="*/ 6912 w 10000"/>
              <a:gd name="connsiteY86" fmla="*/ 8739 h 10000"/>
              <a:gd name="connsiteX87" fmla="*/ 6912 w 10000"/>
              <a:gd name="connsiteY87" fmla="*/ 8974 h 10000"/>
              <a:gd name="connsiteX88" fmla="*/ 7059 w 10000"/>
              <a:gd name="connsiteY88" fmla="*/ 9003 h 10000"/>
              <a:gd name="connsiteX89" fmla="*/ 7059 w 10000"/>
              <a:gd name="connsiteY89" fmla="*/ 9238 h 10000"/>
              <a:gd name="connsiteX90" fmla="*/ 7206 w 10000"/>
              <a:gd name="connsiteY90" fmla="*/ 9267 h 10000"/>
              <a:gd name="connsiteX91" fmla="*/ 7206 w 10000"/>
              <a:gd name="connsiteY91" fmla="*/ 9443 h 10000"/>
              <a:gd name="connsiteX92" fmla="*/ 7353 w 10000"/>
              <a:gd name="connsiteY92" fmla="*/ 9472 h 10000"/>
              <a:gd name="connsiteX93" fmla="*/ 7353 w 10000"/>
              <a:gd name="connsiteY93" fmla="*/ 9619 h 10000"/>
              <a:gd name="connsiteX94" fmla="*/ 7500 w 10000"/>
              <a:gd name="connsiteY94" fmla="*/ 9648 h 10000"/>
              <a:gd name="connsiteX95" fmla="*/ 7500 w 10000"/>
              <a:gd name="connsiteY95" fmla="*/ 9765 h 10000"/>
              <a:gd name="connsiteX96" fmla="*/ 7647 w 10000"/>
              <a:gd name="connsiteY96" fmla="*/ 9795 h 10000"/>
              <a:gd name="connsiteX97" fmla="*/ 7647 w 10000"/>
              <a:gd name="connsiteY97" fmla="*/ 9883 h 10000"/>
              <a:gd name="connsiteX98" fmla="*/ 7794 w 10000"/>
              <a:gd name="connsiteY98" fmla="*/ 9912 h 10000"/>
              <a:gd name="connsiteX99" fmla="*/ 7794 w 10000"/>
              <a:gd name="connsiteY99" fmla="*/ 9941 h 10000"/>
              <a:gd name="connsiteX100" fmla="*/ 8088 w 10000"/>
              <a:gd name="connsiteY100" fmla="*/ 10000 h 10000"/>
              <a:gd name="connsiteX101" fmla="*/ 7941 w 10000"/>
              <a:gd name="connsiteY101" fmla="*/ 10000 h 10000"/>
              <a:gd name="connsiteX102" fmla="*/ 8088 w 10000"/>
              <a:gd name="connsiteY102" fmla="*/ 10000 h 10000"/>
              <a:gd name="connsiteX103" fmla="*/ 8235 w 10000"/>
              <a:gd name="connsiteY103" fmla="*/ 10000 h 10000"/>
              <a:gd name="connsiteX104" fmla="*/ 8529 w 10000"/>
              <a:gd name="connsiteY104" fmla="*/ 9941 h 10000"/>
              <a:gd name="connsiteX105" fmla="*/ 8529 w 10000"/>
              <a:gd name="connsiteY105" fmla="*/ 9853 h 10000"/>
              <a:gd name="connsiteX106" fmla="*/ 8676 w 10000"/>
              <a:gd name="connsiteY106" fmla="*/ 9824 h 10000"/>
              <a:gd name="connsiteX107" fmla="*/ 8676 w 10000"/>
              <a:gd name="connsiteY107" fmla="*/ 9736 h 10000"/>
              <a:gd name="connsiteX108" fmla="*/ 8824 w 10000"/>
              <a:gd name="connsiteY108" fmla="*/ 9707 h 10000"/>
              <a:gd name="connsiteX109" fmla="*/ 8824 w 10000"/>
              <a:gd name="connsiteY109" fmla="*/ 9589 h 10000"/>
              <a:gd name="connsiteX110" fmla="*/ 8971 w 10000"/>
              <a:gd name="connsiteY110" fmla="*/ 9560 h 10000"/>
              <a:gd name="connsiteX111" fmla="*/ 8971 w 10000"/>
              <a:gd name="connsiteY111" fmla="*/ 9384 h 10000"/>
              <a:gd name="connsiteX112" fmla="*/ 9118 w 10000"/>
              <a:gd name="connsiteY112" fmla="*/ 9355 h 10000"/>
              <a:gd name="connsiteX113" fmla="*/ 9118 w 10000"/>
              <a:gd name="connsiteY113" fmla="*/ 9179 h 10000"/>
              <a:gd name="connsiteX114" fmla="*/ 9265 w 10000"/>
              <a:gd name="connsiteY114" fmla="*/ 9150 h 10000"/>
              <a:gd name="connsiteX115" fmla="*/ 9265 w 10000"/>
              <a:gd name="connsiteY115" fmla="*/ 8944 h 10000"/>
              <a:gd name="connsiteX116" fmla="*/ 9412 w 10000"/>
              <a:gd name="connsiteY116" fmla="*/ 8915 h 10000"/>
              <a:gd name="connsiteX117" fmla="*/ 9412 w 10000"/>
              <a:gd name="connsiteY117" fmla="*/ 8651 h 10000"/>
              <a:gd name="connsiteX118" fmla="*/ 9559 w 10000"/>
              <a:gd name="connsiteY118" fmla="*/ 8622 h 10000"/>
              <a:gd name="connsiteX119" fmla="*/ 9559 w 10000"/>
              <a:gd name="connsiteY119" fmla="*/ 8358 h 10000"/>
              <a:gd name="connsiteX120" fmla="*/ 9706 w 10000"/>
              <a:gd name="connsiteY120" fmla="*/ 8328 h 10000"/>
              <a:gd name="connsiteX121" fmla="*/ 9706 w 10000"/>
              <a:gd name="connsiteY121" fmla="*/ 8035 h 10000"/>
              <a:gd name="connsiteX122" fmla="*/ 9853 w 10000"/>
              <a:gd name="connsiteY122" fmla="*/ 8006 h 10000"/>
              <a:gd name="connsiteX123" fmla="*/ 9853 w 10000"/>
              <a:gd name="connsiteY123" fmla="*/ 7713 h 10000"/>
              <a:gd name="connsiteX124" fmla="*/ 10000 w 10000"/>
              <a:gd name="connsiteY124"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529 w 10000"/>
              <a:gd name="connsiteY40" fmla="*/ 821 h 10000"/>
              <a:gd name="connsiteX41" fmla="*/ 3676 w 10000"/>
              <a:gd name="connsiteY41" fmla="*/ 850 h 10000"/>
              <a:gd name="connsiteX42" fmla="*/ 3676 w 10000"/>
              <a:gd name="connsiteY42" fmla="*/ 1056 h 10000"/>
              <a:gd name="connsiteX43" fmla="*/ 3824 w 10000"/>
              <a:gd name="connsiteY43" fmla="*/ 1085 h 10000"/>
              <a:gd name="connsiteX44" fmla="*/ 3824 w 10000"/>
              <a:gd name="connsiteY44" fmla="*/ 1349 h 10000"/>
              <a:gd name="connsiteX45" fmla="*/ 3971 w 10000"/>
              <a:gd name="connsiteY45" fmla="*/ 1378 h 10000"/>
              <a:gd name="connsiteX46" fmla="*/ 3971 w 10000"/>
              <a:gd name="connsiteY46" fmla="*/ 1642 h 10000"/>
              <a:gd name="connsiteX47" fmla="*/ 4118 w 10000"/>
              <a:gd name="connsiteY47" fmla="*/ 1672 h 10000"/>
              <a:gd name="connsiteX48" fmla="*/ 4118 w 10000"/>
              <a:gd name="connsiteY48" fmla="*/ 1935 h 10000"/>
              <a:gd name="connsiteX49" fmla="*/ 4265 w 10000"/>
              <a:gd name="connsiteY49" fmla="*/ 1965 h 10000"/>
              <a:gd name="connsiteX50" fmla="*/ 4265 w 10000"/>
              <a:gd name="connsiteY50" fmla="*/ 2287 h 10000"/>
              <a:gd name="connsiteX51" fmla="*/ 4412 w 10000"/>
              <a:gd name="connsiteY51" fmla="*/ 2317 h 10000"/>
              <a:gd name="connsiteX52" fmla="*/ 4412 w 10000"/>
              <a:gd name="connsiteY52" fmla="*/ 2639 h 10000"/>
              <a:gd name="connsiteX53" fmla="*/ 4559 w 10000"/>
              <a:gd name="connsiteY53" fmla="*/ 2669 h 10000"/>
              <a:gd name="connsiteX54" fmla="*/ 4559 w 10000"/>
              <a:gd name="connsiteY54" fmla="*/ 3021 h 10000"/>
              <a:gd name="connsiteX55" fmla="*/ 4706 w 10000"/>
              <a:gd name="connsiteY55" fmla="*/ 3050 h 10000"/>
              <a:gd name="connsiteX56" fmla="*/ 4706 w 10000"/>
              <a:gd name="connsiteY56" fmla="*/ 3402 h 10000"/>
              <a:gd name="connsiteX57" fmla="*/ 4853 w 10000"/>
              <a:gd name="connsiteY57" fmla="*/ 3431 h 10000"/>
              <a:gd name="connsiteX58" fmla="*/ 4853 w 10000"/>
              <a:gd name="connsiteY58" fmla="*/ 3812 h 10000"/>
              <a:gd name="connsiteX59" fmla="*/ 5000 w 10000"/>
              <a:gd name="connsiteY59" fmla="*/ 3842 h 10000"/>
              <a:gd name="connsiteX60" fmla="*/ 5000 w 10000"/>
              <a:gd name="connsiteY60" fmla="*/ 4223 h 10000"/>
              <a:gd name="connsiteX61" fmla="*/ 5147 w 10000"/>
              <a:gd name="connsiteY61" fmla="*/ 4252 h 10000"/>
              <a:gd name="connsiteX62" fmla="*/ 5147 w 10000"/>
              <a:gd name="connsiteY62" fmla="*/ 4633 h 10000"/>
              <a:gd name="connsiteX63" fmla="*/ 5294 w 10000"/>
              <a:gd name="connsiteY63" fmla="*/ 4663 h 10000"/>
              <a:gd name="connsiteX64" fmla="*/ 5294 w 10000"/>
              <a:gd name="connsiteY64" fmla="*/ 5044 h 10000"/>
              <a:gd name="connsiteX65" fmla="*/ 5441 w 10000"/>
              <a:gd name="connsiteY65" fmla="*/ 5073 h 10000"/>
              <a:gd name="connsiteX66" fmla="*/ 5441 w 10000"/>
              <a:gd name="connsiteY66" fmla="*/ 5455 h 10000"/>
              <a:gd name="connsiteX67" fmla="*/ 5588 w 10000"/>
              <a:gd name="connsiteY67" fmla="*/ 5484 h 10000"/>
              <a:gd name="connsiteX68" fmla="*/ 5588 w 10000"/>
              <a:gd name="connsiteY68" fmla="*/ 5865 h 10000"/>
              <a:gd name="connsiteX69" fmla="*/ 5735 w 10000"/>
              <a:gd name="connsiteY69" fmla="*/ 5894 h 10000"/>
              <a:gd name="connsiteX70" fmla="*/ 5735 w 10000"/>
              <a:gd name="connsiteY70" fmla="*/ 6276 h 10000"/>
              <a:gd name="connsiteX71" fmla="*/ 5882 w 10000"/>
              <a:gd name="connsiteY71" fmla="*/ 6305 h 10000"/>
              <a:gd name="connsiteX72" fmla="*/ 5882 w 10000"/>
              <a:gd name="connsiteY72" fmla="*/ 6657 h 10000"/>
              <a:gd name="connsiteX73" fmla="*/ 6029 w 10000"/>
              <a:gd name="connsiteY73" fmla="*/ 6686 h 10000"/>
              <a:gd name="connsiteX74" fmla="*/ 6029 w 10000"/>
              <a:gd name="connsiteY74" fmla="*/ 7038 h 10000"/>
              <a:gd name="connsiteX75" fmla="*/ 6176 w 10000"/>
              <a:gd name="connsiteY75" fmla="*/ 7067 h 10000"/>
              <a:gd name="connsiteX76" fmla="*/ 6176 w 10000"/>
              <a:gd name="connsiteY76" fmla="*/ 7419 h 10000"/>
              <a:gd name="connsiteX77" fmla="*/ 6324 w 10000"/>
              <a:gd name="connsiteY77" fmla="*/ 7449 h 10000"/>
              <a:gd name="connsiteX78" fmla="*/ 6324 w 10000"/>
              <a:gd name="connsiteY78" fmla="*/ 7771 h 10000"/>
              <a:gd name="connsiteX79" fmla="*/ 6471 w 10000"/>
              <a:gd name="connsiteY79" fmla="*/ 7801 h 10000"/>
              <a:gd name="connsiteX80" fmla="*/ 6471 w 10000"/>
              <a:gd name="connsiteY80" fmla="*/ 8123 h 10000"/>
              <a:gd name="connsiteX81" fmla="*/ 6618 w 10000"/>
              <a:gd name="connsiteY81" fmla="*/ 8152 h 10000"/>
              <a:gd name="connsiteX82" fmla="*/ 6618 w 10000"/>
              <a:gd name="connsiteY82" fmla="*/ 8446 h 10000"/>
              <a:gd name="connsiteX83" fmla="*/ 6765 w 10000"/>
              <a:gd name="connsiteY83" fmla="*/ 8475 h 10000"/>
              <a:gd name="connsiteX84" fmla="*/ 6765 w 10000"/>
              <a:gd name="connsiteY84" fmla="*/ 8710 h 10000"/>
              <a:gd name="connsiteX85" fmla="*/ 6912 w 10000"/>
              <a:gd name="connsiteY85" fmla="*/ 8739 h 10000"/>
              <a:gd name="connsiteX86" fmla="*/ 6912 w 10000"/>
              <a:gd name="connsiteY86" fmla="*/ 8974 h 10000"/>
              <a:gd name="connsiteX87" fmla="*/ 7059 w 10000"/>
              <a:gd name="connsiteY87" fmla="*/ 9003 h 10000"/>
              <a:gd name="connsiteX88" fmla="*/ 7059 w 10000"/>
              <a:gd name="connsiteY88" fmla="*/ 9238 h 10000"/>
              <a:gd name="connsiteX89" fmla="*/ 7206 w 10000"/>
              <a:gd name="connsiteY89" fmla="*/ 9267 h 10000"/>
              <a:gd name="connsiteX90" fmla="*/ 7206 w 10000"/>
              <a:gd name="connsiteY90" fmla="*/ 9443 h 10000"/>
              <a:gd name="connsiteX91" fmla="*/ 7353 w 10000"/>
              <a:gd name="connsiteY91" fmla="*/ 9472 h 10000"/>
              <a:gd name="connsiteX92" fmla="*/ 7353 w 10000"/>
              <a:gd name="connsiteY92" fmla="*/ 9619 h 10000"/>
              <a:gd name="connsiteX93" fmla="*/ 7500 w 10000"/>
              <a:gd name="connsiteY93" fmla="*/ 9648 h 10000"/>
              <a:gd name="connsiteX94" fmla="*/ 7500 w 10000"/>
              <a:gd name="connsiteY94" fmla="*/ 9765 h 10000"/>
              <a:gd name="connsiteX95" fmla="*/ 7647 w 10000"/>
              <a:gd name="connsiteY95" fmla="*/ 9795 h 10000"/>
              <a:gd name="connsiteX96" fmla="*/ 7647 w 10000"/>
              <a:gd name="connsiteY96" fmla="*/ 9883 h 10000"/>
              <a:gd name="connsiteX97" fmla="*/ 7794 w 10000"/>
              <a:gd name="connsiteY97" fmla="*/ 9912 h 10000"/>
              <a:gd name="connsiteX98" fmla="*/ 7794 w 10000"/>
              <a:gd name="connsiteY98" fmla="*/ 9941 h 10000"/>
              <a:gd name="connsiteX99" fmla="*/ 8088 w 10000"/>
              <a:gd name="connsiteY99" fmla="*/ 10000 h 10000"/>
              <a:gd name="connsiteX100" fmla="*/ 7941 w 10000"/>
              <a:gd name="connsiteY100" fmla="*/ 10000 h 10000"/>
              <a:gd name="connsiteX101" fmla="*/ 8088 w 10000"/>
              <a:gd name="connsiteY101" fmla="*/ 10000 h 10000"/>
              <a:gd name="connsiteX102" fmla="*/ 8235 w 10000"/>
              <a:gd name="connsiteY102" fmla="*/ 10000 h 10000"/>
              <a:gd name="connsiteX103" fmla="*/ 8529 w 10000"/>
              <a:gd name="connsiteY103" fmla="*/ 9941 h 10000"/>
              <a:gd name="connsiteX104" fmla="*/ 8529 w 10000"/>
              <a:gd name="connsiteY104" fmla="*/ 9853 h 10000"/>
              <a:gd name="connsiteX105" fmla="*/ 8676 w 10000"/>
              <a:gd name="connsiteY105" fmla="*/ 9824 h 10000"/>
              <a:gd name="connsiteX106" fmla="*/ 8676 w 10000"/>
              <a:gd name="connsiteY106" fmla="*/ 9736 h 10000"/>
              <a:gd name="connsiteX107" fmla="*/ 8824 w 10000"/>
              <a:gd name="connsiteY107" fmla="*/ 9707 h 10000"/>
              <a:gd name="connsiteX108" fmla="*/ 8824 w 10000"/>
              <a:gd name="connsiteY108" fmla="*/ 9589 h 10000"/>
              <a:gd name="connsiteX109" fmla="*/ 8971 w 10000"/>
              <a:gd name="connsiteY109" fmla="*/ 9560 h 10000"/>
              <a:gd name="connsiteX110" fmla="*/ 8971 w 10000"/>
              <a:gd name="connsiteY110" fmla="*/ 9384 h 10000"/>
              <a:gd name="connsiteX111" fmla="*/ 9118 w 10000"/>
              <a:gd name="connsiteY111" fmla="*/ 9355 h 10000"/>
              <a:gd name="connsiteX112" fmla="*/ 9118 w 10000"/>
              <a:gd name="connsiteY112" fmla="*/ 9179 h 10000"/>
              <a:gd name="connsiteX113" fmla="*/ 9265 w 10000"/>
              <a:gd name="connsiteY113" fmla="*/ 9150 h 10000"/>
              <a:gd name="connsiteX114" fmla="*/ 9265 w 10000"/>
              <a:gd name="connsiteY114" fmla="*/ 8944 h 10000"/>
              <a:gd name="connsiteX115" fmla="*/ 9412 w 10000"/>
              <a:gd name="connsiteY115" fmla="*/ 8915 h 10000"/>
              <a:gd name="connsiteX116" fmla="*/ 9412 w 10000"/>
              <a:gd name="connsiteY116" fmla="*/ 8651 h 10000"/>
              <a:gd name="connsiteX117" fmla="*/ 9559 w 10000"/>
              <a:gd name="connsiteY117" fmla="*/ 8622 h 10000"/>
              <a:gd name="connsiteX118" fmla="*/ 9559 w 10000"/>
              <a:gd name="connsiteY118" fmla="*/ 8358 h 10000"/>
              <a:gd name="connsiteX119" fmla="*/ 9706 w 10000"/>
              <a:gd name="connsiteY119" fmla="*/ 8328 h 10000"/>
              <a:gd name="connsiteX120" fmla="*/ 9706 w 10000"/>
              <a:gd name="connsiteY120" fmla="*/ 8035 h 10000"/>
              <a:gd name="connsiteX121" fmla="*/ 9853 w 10000"/>
              <a:gd name="connsiteY121" fmla="*/ 8006 h 10000"/>
              <a:gd name="connsiteX122" fmla="*/ 9853 w 10000"/>
              <a:gd name="connsiteY122" fmla="*/ 7713 h 10000"/>
              <a:gd name="connsiteX123" fmla="*/ 10000 w 10000"/>
              <a:gd name="connsiteY123"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676 w 10000"/>
              <a:gd name="connsiteY41" fmla="*/ 1056 h 10000"/>
              <a:gd name="connsiteX42" fmla="*/ 3824 w 10000"/>
              <a:gd name="connsiteY42" fmla="*/ 1085 h 10000"/>
              <a:gd name="connsiteX43" fmla="*/ 3824 w 10000"/>
              <a:gd name="connsiteY43" fmla="*/ 1349 h 10000"/>
              <a:gd name="connsiteX44" fmla="*/ 3971 w 10000"/>
              <a:gd name="connsiteY44" fmla="*/ 1378 h 10000"/>
              <a:gd name="connsiteX45" fmla="*/ 3971 w 10000"/>
              <a:gd name="connsiteY45" fmla="*/ 1642 h 10000"/>
              <a:gd name="connsiteX46" fmla="*/ 4118 w 10000"/>
              <a:gd name="connsiteY46" fmla="*/ 1672 h 10000"/>
              <a:gd name="connsiteX47" fmla="*/ 4118 w 10000"/>
              <a:gd name="connsiteY47" fmla="*/ 1935 h 10000"/>
              <a:gd name="connsiteX48" fmla="*/ 4265 w 10000"/>
              <a:gd name="connsiteY48" fmla="*/ 1965 h 10000"/>
              <a:gd name="connsiteX49" fmla="*/ 4265 w 10000"/>
              <a:gd name="connsiteY49" fmla="*/ 2287 h 10000"/>
              <a:gd name="connsiteX50" fmla="*/ 4412 w 10000"/>
              <a:gd name="connsiteY50" fmla="*/ 2317 h 10000"/>
              <a:gd name="connsiteX51" fmla="*/ 4412 w 10000"/>
              <a:gd name="connsiteY51" fmla="*/ 2639 h 10000"/>
              <a:gd name="connsiteX52" fmla="*/ 4559 w 10000"/>
              <a:gd name="connsiteY52" fmla="*/ 2669 h 10000"/>
              <a:gd name="connsiteX53" fmla="*/ 4559 w 10000"/>
              <a:gd name="connsiteY53" fmla="*/ 3021 h 10000"/>
              <a:gd name="connsiteX54" fmla="*/ 4706 w 10000"/>
              <a:gd name="connsiteY54" fmla="*/ 3050 h 10000"/>
              <a:gd name="connsiteX55" fmla="*/ 4706 w 10000"/>
              <a:gd name="connsiteY55" fmla="*/ 3402 h 10000"/>
              <a:gd name="connsiteX56" fmla="*/ 4853 w 10000"/>
              <a:gd name="connsiteY56" fmla="*/ 3431 h 10000"/>
              <a:gd name="connsiteX57" fmla="*/ 4853 w 10000"/>
              <a:gd name="connsiteY57" fmla="*/ 3812 h 10000"/>
              <a:gd name="connsiteX58" fmla="*/ 5000 w 10000"/>
              <a:gd name="connsiteY58" fmla="*/ 3842 h 10000"/>
              <a:gd name="connsiteX59" fmla="*/ 5000 w 10000"/>
              <a:gd name="connsiteY59" fmla="*/ 4223 h 10000"/>
              <a:gd name="connsiteX60" fmla="*/ 5147 w 10000"/>
              <a:gd name="connsiteY60" fmla="*/ 4252 h 10000"/>
              <a:gd name="connsiteX61" fmla="*/ 5147 w 10000"/>
              <a:gd name="connsiteY61" fmla="*/ 4633 h 10000"/>
              <a:gd name="connsiteX62" fmla="*/ 5294 w 10000"/>
              <a:gd name="connsiteY62" fmla="*/ 4663 h 10000"/>
              <a:gd name="connsiteX63" fmla="*/ 5294 w 10000"/>
              <a:gd name="connsiteY63" fmla="*/ 5044 h 10000"/>
              <a:gd name="connsiteX64" fmla="*/ 5441 w 10000"/>
              <a:gd name="connsiteY64" fmla="*/ 5073 h 10000"/>
              <a:gd name="connsiteX65" fmla="*/ 5441 w 10000"/>
              <a:gd name="connsiteY65" fmla="*/ 5455 h 10000"/>
              <a:gd name="connsiteX66" fmla="*/ 5588 w 10000"/>
              <a:gd name="connsiteY66" fmla="*/ 5484 h 10000"/>
              <a:gd name="connsiteX67" fmla="*/ 5588 w 10000"/>
              <a:gd name="connsiteY67" fmla="*/ 5865 h 10000"/>
              <a:gd name="connsiteX68" fmla="*/ 5735 w 10000"/>
              <a:gd name="connsiteY68" fmla="*/ 5894 h 10000"/>
              <a:gd name="connsiteX69" fmla="*/ 5735 w 10000"/>
              <a:gd name="connsiteY69" fmla="*/ 6276 h 10000"/>
              <a:gd name="connsiteX70" fmla="*/ 5882 w 10000"/>
              <a:gd name="connsiteY70" fmla="*/ 6305 h 10000"/>
              <a:gd name="connsiteX71" fmla="*/ 5882 w 10000"/>
              <a:gd name="connsiteY71" fmla="*/ 6657 h 10000"/>
              <a:gd name="connsiteX72" fmla="*/ 6029 w 10000"/>
              <a:gd name="connsiteY72" fmla="*/ 6686 h 10000"/>
              <a:gd name="connsiteX73" fmla="*/ 6029 w 10000"/>
              <a:gd name="connsiteY73" fmla="*/ 7038 h 10000"/>
              <a:gd name="connsiteX74" fmla="*/ 6176 w 10000"/>
              <a:gd name="connsiteY74" fmla="*/ 7067 h 10000"/>
              <a:gd name="connsiteX75" fmla="*/ 6176 w 10000"/>
              <a:gd name="connsiteY75" fmla="*/ 7419 h 10000"/>
              <a:gd name="connsiteX76" fmla="*/ 6324 w 10000"/>
              <a:gd name="connsiteY76" fmla="*/ 7449 h 10000"/>
              <a:gd name="connsiteX77" fmla="*/ 6324 w 10000"/>
              <a:gd name="connsiteY77" fmla="*/ 7771 h 10000"/>
              <a:gd name="connsiteX78" fmla="*/ 6471 w 10000"/>
              <a:gd name="connsiteY78" fmla="*/ 7801 h 10000"/>
              <a:gd name="connsiteX79" fmla="*/ 6471 w 10000"/>
              <a:gd name="connsiteY79" fmla="*/ 8123 h 10000"/>
              <a:gd name="connsiteX80" fmla="*/ 6618 w 10000"/>
              <a:gd name="connsiteY80" fmla="*/ 8152 h 10000"/>
              <a:gd name="connsiteX81" fmla="*/ 6618 w 10000"/>
              <a:gd name="connsiteY81" fmla="*/ 8446 h 10000"/>
              <a:gd name="connsiteX82" fmla="*/ 6765 w 10000"/>
              <a:gd name="connsiteY82" fmla="*/ 8475 h 10000"/>
              <a:gd name="connsiteX83" fmla="*/ 6765 w 10000"/>
              <a:gd name="connsiteY83" fmla="*/ 8710 h 10000"/>
              <a:gd name="connsiteX84" fmla="*/ 6912 w 10000"/>
              <a:gd name="connsiteY84" fmla="*/ 8739 h 10000"/>
              <a:gd name="connsiteX85" fmla="*/ 6912 w 10000"/>
              <a:gd name="connsiteY85" fmla="*/ 8974 h 10000"/>
              <a:gd name="connsiteX86" fmla="*/ 7059 w 10000"/>
              <a:gd name="connsiteY86" fmla="*/ 9003 h 10000"/>
              <a:gd name="connsiteX87" fmla="*/ 7059 w 10000"/>
              <a:gd name="connsiteY87" fmla="*/ 9238 h 10000"/>
              <a:gd name="connsiteX88" fmla="*/ 7206 w 10000"/>
              <a:gd name="connsiteY88" fmla="*/ 9267 h 10000"/>
              <a:gd name="connsiteX89" fmla="*/ 7206 w 10000"/>
              <a:gd name="connsiteY89" fmla="*/ 9443 h 10000"/>
              <a:gd name="connsiteX90" fmla="*/ 7353 w 10000"/>
              <a:gd name="connsiteY90" fmla="*/ 9472 h 10000"/>
              <a:gd name="connsiteX91" fmla="*/ 7353 w 10000"/>
              <a:gd name="connsiteY91" fmla="*/ 9619 h 10000"/>
              <a:gd name="connsiteX92" fmla="*/ 7500 w 10000"/>
              <a:gd name="connsiteY92" fmla="*/ 9648 h 10000"/>
              <a:gd name="connsiteX93" fmla="*/ 7500 w 10000"/>
              <a:gd name="connsiteY93" fmla="*/ 9765 h 10000"/>
              <a:gd name="connsiteX94" fmla="*/ 7647 w 10000"/>
              <a:gd name="connsiteY94" fmla="*/ 9795 h 10000"/>
              <a:gd name="connsiteX95" fmla="*/ 7647 w 10000"/>
              <a:gd name="connsiteY95" fmla="*/ 9883 h 10000"/>
              <a:gd name="connsiteX96" fmla="*/ 7794 w 10000"/>
              <a:gd name="connsiteY96" fmla="*/ 9912 h 10000"/>
              <a:gd name="connsiteX97" fmla="*/ 7794 w 10000"/>
              <a:gd name="connsiteY97" fmla="*/ 9941 h 10000"/>
              <a:gd name="connsiteX98" fmla="*/ 8088 w 10000"/>
              <a:gd name="connsiteY98" fmla="*/ 10000 h 10000"/>
              <a:gd name="connsiteX99" fmla="*/ 7941 w 10000"/>
              <a:gd name="connsiteY99" fmla="*/ 10000 h 10000"/>
              <a:gd name="connsiteX100" fmla="*/ 8088 w 10000"/>
              <a:gd name="connsiteY100" fmla="*/ 10000 h 10000"/>
              <a:gd name="connsiteX101" fmla="*/ 8235 w 10000"/>
              <a:gd name="connsiteY101" fmla="*/ 10000 h 10000"/>
              <a:gd name="connsiteX102" fmla="*/ 8529 w 10000"/>
              <a:gd name="connsiteY102" fmla="*/ 9941 h 10000"/>
              <a:gd name="connsiteX103" fmla="*/ 8529 w 10000"/>
              <a:gd name="connsiteY103" fmla="*/ 9853 h 10000"/>
              <a:gd name="connsiteX104" fmla="*/ 8676 w 10000"/>
              <a:gd name="connsiteY104" fmla="*/ 9824 h 10000"/>
              <a:gd name="connsiteX105" fmla="*/ 8676 w 10000"/>
              <a:gd name="connsiteY105" fmla="*/ 9736 h 10000"/>
              <a:gd name="connsiteX106" fmla="*/ 8824 w 10000"/>
              <a:gd name="connsiteY106" fmla="*/ 9707 h 10000"/>
              <a:gd name="connsiteX107" fmla="*/ 8824 w 10000"/>
              <a:gd name="connsiteY107" fmla="*/ 9589 h 10000"/>
              <a:gd name="connsiteX108" fmla="*/ 8971 w 10000"/>
              <a:gd name="connsiteY108" fmla="*/ 9560 h 10000"/>
              <a:gd name="connsiteX109" fmla="*/ 8971 w 10000"/>
              <a:gd name="connsiteY109" fmla="*/ 9384 h 10000"/>
              <a:gd name="connsiteX110" fmla="*/ 9118 w 10000"/>
              <a:gd name="connsiteY110" fmla="*/ 9355 h 10000"/>
              <a:gd name="connsiteX111" fmla="*/ 9118 w 10000"/>
              <a:gd name="connsiteY111" fmla="*/ 9179 h 10000"/>
              <a:gd name="connsiteX112" fmla="*/ 9265 w 10000"/>
              <a:gd name="connsiteY112" fmla="*/ 9150 h 10000"/>
              <a:gd name="connsiteX113" fmla="*/ 9265 w 10000"/>
              <a:gd name="connsiteY113" fmla="*/ 8944 h 10000"/>
              <a:gd name="connsiteX114" fmla="*/ 9412 w 10000"/>
              <a:gd name="connsiteY114" fmla="*/ 8915 h 10000"/>
              <a:gd name="connsiteX115" fmla="*/ 9412 w 10000"/>
              <a:gd name="connsiteY115" fmla="*/ 8651 h 10000"/>
              <a:gd name="connsiteX116" fmla="*/ 9559 w 10000"/>
              <a:gd name="connsiteY116" fmla="*/ 8622 h 10000"/>
              <a:gd name="connsiteX117" fmla="*/ 9559 w 10000"/>
              <a:gd name="connsiteY117" fmla="*/ 8358 h 10000"/>
              <a:gd name="connsiteX118" fmla="*/ 9706 w 10000"/>
              <a:gd name="connsiteY118" fmla="*/ 8328 h 10000"/>
              <a:gd name="connsiteX119" fmla="*/ 9706 w 10000"/>
              <a:gd name="connsiteY119" fmla="*/ 8035 h 10000"/>
              <a:gd name="connsiteX120" fmla="*/ 9853 w 10000"/>
              <a:gd name="connsiteY120" fmla="*/ 8006 h 10000"/>
              <a:gd name="connsiteX121" fmla="*/ 9853 w 10000"/>
              <a:gd name="connsiteY121" fmla="*/ 7713 h 10000"/>
              <a:gd name="connsiteX122" fmla="*/ 10000 w 10000"/>
              <a:gd name="connsiteY122"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824 w 10000"/>
              <a:gd name="connsiteY42" fmla="*/ 1349 h 10000"/>
              <a:gd name="connsiteX43" fmla="*/ 3971 w 10000"/>
              <a:gd name="connsiteY43" fmla="*/ 1378 h 10000"/>
              <a:gd name="connsiteX44" fmla="*/ 3971 w 10000"/>
              <a:gd name="connsiteY44" fmla="*/ 1642 h 10000"/>
              <a:gd name="connsiteX45" fmla="*/ 4118 w 10000"/>
              <a:gd name="connsiteY45" fmla="*/ 1672 h 10000"/>
              <a:gd name="connsiteX46" fmla="*/ 4118 w 10000"/>
              <a:gd name="connsiteY46" fmla="*/ 1935 h 10000"/>
              <a:gd name="connsiteX47" fmla="*/ 4265 w 10000"/>
              <a:gd name="connsiteY47" fmla="*/ 1965 h 10000"/>
              <a:gd name="connsiteX48" fmla="*/ 4265 w 10000"/>
              <a:gd name="connsiteY48" fmla="*/ 2287 h 10000"/>
              <a:gd name="connsiteX49" fmla="*/ 4412 w 10000"/>
              <a:gd name="connsiteY49" fmla="*/ 2317 h 10000"/>
              <a:gd name="connsiteX50" fmla="*/ 4412 w 10000"/>
              <a:gd name="connsiteY50" fmla="*/ 2639 h 10000"/>
              <a:gd name="connsiteX51" fmla="*/ 4559 w 10000"/>
              <a:gd name="connsiteY51" fmla="*/ 2669 h 10000"/>
              <a:gd name="connsiteX52" fmla="*/ 4559 w 10000"/>
              <a:gd name="connsiteY52" fmla="*/ 3021 h 10000"/>
              <a:gd name="connsiteX53" fmla="*/ 4706 w 10000"/>
              <a:gd name="connsiteY53" fmla="*/ 3050 h 10000"/>
              <a:gd name="connsiteX54" fmla="*/ 4706 w 10000"/>
              <a:gd name="connsiteY54" fmla="*/ 3402 h 10000"/>
              <a:gd name="connsiteX55" fmla="*/ 4853 w 10000"/>
              <a:gd name="connsiteY55" fmla="*/ 3431 h 10000"/>
              <a:gd name="connsiteX56" fmla="*/ 4853 w 10000"/>
              <a:gd name="connsiteY56" fmla="*/ 3812 h 10000"/>
              <a:gd name="connsiteX57" fmla="*/ 5000 w 10000"/>
              <a:gd name="connsiteY57" fmla="*/ 3842 h 10000"/>
              <a:gd name="connsiteX58" fmla="*/ 5000 w 10000"/>
              <a:gd name="connsiteY58" fmla="*/ 4223 h 10000"/>
              <a:gd name="connsiteX59" fmla="*/ 5147 w 10000"/>
              <a:gd name="connsiteY59" fmla="*/ 4252 h 10000"/>
              <a:gd name="connsiteX60" fmla="*/ 5147 w 10000"/>
              <a:gd name="connsiteY60" fmla="*/ 4633 h 10000"/>
              <a:gd name="connsiteX61" fmla="*/ 5294 w 10000"/>
              <a:gd name="connsiteY61" fmla="*/ 4663 h 10000"/>
              <a:gd name="connsiteX62" fmla="*/ 5294 w 10000"/>
              <a:gd name="connsiteY62" fmla="*/ 5044 h 10000"/>
              <a:gd name="connsiteX63" fmla="*/ 5441 w 10000"/>
              <a:gd name="connsiteY63" fmla="*/ 5073 h 10000"/>
              <a:gd name="connsiteX64" fmla="*/ 5441 w 10000"/>
              <a:gd name="connsiteY64" fmla="*/ 5455 h 10000"/>
              <a:gd name="connsiteX65" fmla="*/ 5588 w 10000"/>
              <a:gd name="connsiteY65" fmla="*/ 5484 h 10000"/>
              <a:gd name="connsiteX66" fmla="*/ 5588 w 10000"/>
              <a:gd name="connsiteY66" fmla="*/ 5865 h 10000"/>
              <a:gd name="connsiteX67" fmla="*/ 5735 w 10000"/>
              <a:gd name="connsiteY67" fmla="*/ 5894 h 10000"/>
              <a:gd name="connsiteX68" fmla="*/ 5735 w 10000"/>
              <a:gd name="connsiteY68" fmla="*/ 6276 h 10000"/>
              <a:gd name="connsiteX69" fmla="*/ 5882 w 10000"/>
              <a:gd name="connsiteY69" fmla="*/ 6305 h 10000"/>
              <a:gd name="connsiteX70" fmla="*/ 5882 w 10000"/>
              <a:gd name="connsiteY70" fmla="*/ 6657 h 10000"/>
              <a:gd name="connsiteX71" fmla="*/ 6029 w 10000"/>
              <a:gd name="connsiteY71" fmla="*/ 6686 h 10000"/>
              <a:gd name="connsiteX72" fmla="*/ 6029 w 10000"/>
              <a:gd name="connsiteY72" fmla="*/ 7038 h 10000"/>
              <a:gd name="connsiteX73" fmla="*/ 6176 w 10000"/>
              <a:gd name="connsiteY73" fmla="*/ 7067 h 10000"/>
              <a:gd name="connsiteX74" fmla="*/ 6176 w 10000"/>
              <a:gd name="connsiteY74" fmla="*/ 7419 h 10000"/>
              <a:gd name="connsiteX75" fmla="*/ 6324 w 10000"/>
              <a:gd name="connsiteY75" fmla="*/ 7449 h 10000"/>
              <a:gd name="connsiteX76" fmla="*/ 6324 w 10000"/>
              <a:gd name="connsiteY76" fmla="*/ 7771 h 10000"/>
              <a:gd name="connsiteX77" fmla="*/ 6471 w 10000"/>
              <a:gd name="connsiteY77" fmla="*/ 7801 h 10000"/>
              <a:gd name="connsiteX78" fmla="*/ 6471 w 10000"/>
              <a:gd name="connsiteY78" fmla="*/ 8123 h 10000"/>
              <a:gd name="connsiteX79" fmla="*/ 6618 w 10000"/>
              <a:gd name="connsiteY79" fmla="*/ 8152 h 10000"/>
              <a:gd name="connsiteX80" fmla="*/ 6618 w 10000"/>
              <a:gd name="connsiteY80" fmla="*/ 8446 h 10000"/>
              <a:gd name="connsiteX81" fmla="*/ 6765 w 10000"/>
              <a:gd name="connsiteY81" fmla="*/ 8475 h 10000"/>
              <a:gd name="connsiteX82" fmla="*/ 6765 w 10000"/>
              <a:gd name="connsiteY82" fmla="*/ 8710 h 10000"/>
              <a:gd name="connsiteX83" fmla="*/ 6912 w 10000"/>
              <a:gd name="connsiteY83" fmla="*/ 8739 h 10000"/>
              <a:gd name="connsiteX84" fmla="*/ 6912 w 10000"/>
              <a:gd name="connsiteY84" fmla="*/ 8974 h 10000"/>
              <a:gd name="connsiteX85" fmla="*/ 7059 w 10000"/>
              <a:gd name="connsiteY85" fmla="*/ 9003 h 10000"/>
              <a:gd name="connsiteX86" fmla="*/ 7059 w 10000"/>
              <a:gd name="connsiteY86" fmla="*/ 9238 h 10000"/>
              <a:gd name="connsiteX87" fmla="*/ 7206 w 10000"/>
              <a:gd name="connsiteY87" fmla="*/ 9267 h 10000"/>
              <a:gd name="connsiteX88" fmla="*/ 7206 w 10000"/>
              <a:gd name="connsiteY88" fmla="*/ 9443 h 10000"/>
              <a:gd name="connsiteX89" fmla="*/ 7353 w 10000"/>
              <a:gd name="connsiteY89" fmla="*/ 9472 h 10000"/>
              <a:gd name="connsiteX90" fmla="*/ 7353 w 10000"/>
              <a:gd name="connsiteY90" fmla="*/ 9619 h 10000"/>
              <a:gd name="connsiteX91" fmla="*/ 7500 w 10000"/>
              <a:gd name="connsiteY91" fmla="*/ 9648 h 10000"/>
              <a:gd name="connsiteX92" fmla="*/ 7500 w 10000"/>
              <a:gd name="connsiteY92" fmla="*/ 9765 h 10000"/>
              <a:gd name="connsiteX93" fmla="*/ 7647 w 10000"/>
              <a:gd name="connsiteY93" fmla="*/ 9795 h 10000"/>
              <a:gd name="connsiteX94" fmla="*/ 7647 w 10000"/>
              <a:gd name="connsiteY94" fmla="*/ 9883 h 10000"/>
              <a:gd name="connsiteX95" fmla="*/ 7794 w 10000"/>
              <a:gd name="connsiteY95" fmla="*/ 9912 h 10000"/>
              <a:gd name="connsiteX96" fmla="*/ 7794 w 10000"/>
              <a:gd name="connsiteY96" fmla="*/ 9941 h 10000"/>
              <a:gd name="connsiteX97" fmla="*/ 8088 w 10000"/>
              <a:gd name="connsiteY97" fmla="*/ 10000 h 10000"/>
              <a:gd name="connsiteX98" fmla="*/ 7941 w 10000"/>
              <a:gd name="connsiteY98" fmla="*/ 10000 h 10000"/>
              <a:gd name="connsiteX99" fmla="*/ 8088 w 10000"/>
              <a:gd name="connsiteY99" fmla="*/ 10000 h 10000"/>
              <a:gd name="connsiteX100" fmla="*/ 8235 w 10000"/>
              <a:gd name="connsiteY100" fmla="*/ 10000 h 10000"/>
              <a:gd name="connsiteX101" fmla="*/ 8529 w 10000"/>
              <a:gd name="connsiteY101" fmla="*/ 9941 h 10000"/>
              <a:gd name="connsiteX102" fmla="*/ 8529 w 10000"/>
              <a:gd name="connsiteY102" fmla="*/ 9853 h 10000"/>
              <a:gd name="connsiteX103" fmla="*/ 8676 w 10000"/>
              <a:gd name="connsiteY103" fmla="*/ 9824 h 10000"/>
              <a:gd name="connsiteX104" fmla="*/ 8676 w 10000"/>
              <a:gd name="connsiteY104" fmla="*/ 9736 h 10000"/>
              <a:gd name="connsiteX105" fmla="*/ 8824 w 10000"/>
              <a:gd name="connsiteY105" fmla="*/ 9707 h 10000"/>
              <a:gd name="connsiteX106" fmla="*/ 8824 w 10000"/>
              <a:gd name="connsiteY106" fmla="*/ 9589 h 10000"/>
              <a:gd name="connsiteX107" fmla="*/ 8971 w 10000"/>
              <a:gd name="connsiteY107" fmla="*/ 9560 h 10000"/>
              <a:gd name="connsiteX108" fmla="*/ 8971 w 10000"/>
              <a:gd name="connsiteY108" fmla="*/ 9384 h 10000"/>
              <a:gd name="connsiteX109" fmla="*/ 9118 w 10000"/>
              <a:gd name="connsiteY109" fmla="*/ 9355 h 10000"/>
              <a:gd name="connsiteX110" fmla="*/ 9118 w 10000"/>
              <a:gd name="connsiteY110" fmla="*/ 9179 h 10000"/>
              <a:gd name="connsiteX111" fmla="*/ 9265 w 10000"/>
              <a:gd name="connsiteY111" fmla="*/ 9150 h 10000"/>
              <a:gd name="connsiteX112" fmla="*/ 9265 w 10000"/>
              <a:gd name="connsiteY112" fmla="*/ 8944 h 10000"/>
              <a:gd name="connsiteX113" fmla="*/ 9412 w 10000"/>
              <a:gd name="connsiteY113" fmla="*/ 8915 h 10000"/>
              <a:gd name="connsiteX114" fmla="*/ 9412 w 10000"/>
              <a:gd name="connsiteY114" fmla="*/ 8651 h 10000"/>
              <a:gd name="connsiteX115" fmla="*/ 9559 w 10000"/>
              <a:gd name="connsiteY115" fmla="*/ 8622 h 10000"/>
              <a:gd name="connsiteX116" fmla="*/ 9559 w 10000"/>
              <a:gd name="connsiteY116" fmla="*/ 8358 h 10000"/>
              <a:gd name="connsiteX117" fmla="*/ 9706 w 10000"/>
              <a:gd name="connsiteY117" fmla="*/ 8328 h 10000"/>
              <a:gd name="connsiteX118" fmla="*/ 9706 w 10000"/>
              <a:gd name="connsiteY118" fmla="*/ 8035 h 10000"/>
              <a:gd name="connsiteX119" fmla="*/ 9853 w 10000"/>
              <a:gd name="connsiteY119" fmla="*/ 8006 h 10000"/>
              <a:gd name="connsiteX120" fmla="*/ 9853 w 10000"/>
              <a:gd name="connsiteY120" fmla="*/ 7713 h 10000"/>
              <a:gd name="connsiteX121" fmla="*/ 10000 w 10000"/>
              <a:gd name="connsiteY121"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3971 w 10000"/>
              <a:gd name="connsiteY43" fmla="*/ 1642 h 10000"/>
              <a:gd name="connsiteX44" fmla="*/ 4118 w 10000"/>
              <a:gd name="connsiteY44" fmla="*/ 1672 h 10000"/>
              <a:gd name="connsiteX45" fmla="*/ 4118 w 10000"/>
              <a:gd name="connsiteY45" fmla="*/ 1935 h 10000"/>
              <a:gd name="connsiteX46" fmla="*/ 4265 w 10000"/>
              <a:gd name="connsiteY46" fmla="*/ 1965 h 10000"/>
              <a:gd name="connsiteX47" fmla="*/ 4265 w 10000"/>
              <a:gd name="connsiteY47" fmla="*/ 2287 h 10000"/>
              <a:gd name="connsiteX48" fmla="*/ 4412 w 10000"/>
              <a:gd name="connsiteY48" fmla="*/ 2317 h 10000"/>
              <a:gd name="connsiteX49" fmla="*/ 4412 w 10000"/>
              <a:gd name="connsiteY49" fmla="*/ 2639 h 10000"/>
              <a:gd name="connsiteX50" fmla="*/ 4559 w 10000"/>
              <a:gd name="connsiteY50" fmla="*/ 2669 h 10000"/>
              <a:gd name="connsiteX51" fmla="*/ 4559 w 10000"/>
              <a:gd name="connsiteY51" fmla="*/ 3021 h 10000"/>
              <a:gd name="connsiteX52" fmla="*/ 4706 w 10000"/>
              <a:gd name="connsiteY52" fmla="*/ 3050 h 10000"/>
              <a:gd name="connsiteX53" fmla="*/ 4706 w 10000"/>
              <a:gd name="connsiteY53" fmla="*/ 3402 h 10000"/>
              <a:gd name="connsiteX54" fmla="*/ 4853 w 10000"/>
              <a:gd name="connsiteY54" fmla="*/ 3431 h 10000"/>
              <a:gd name="connsiteX55" fmla="*/ 4853 w 10000"/>
              <a:gd name="connsiteY55" fmla="*/ 3812 h 10000"/>
              <a:gd name="connsiteX56" fmla="*/ 5000 w 10000"/>
              <a:gd name="connsiteY56" fmla="*/ 3842 h 10000"/>
              <a:gd name="connsiteX57" fmla="*/ 5000 w 10000"/>
              <a:gd name="connsiteY57" fmla="*/ 4223 h 10000"/>
              <a:gd name="connsiteX58" fmla="*/ 5147 w 10000"/>
              <a:gd name="connsiteY58" fmla="*/ 4252 h 10000"/>
              <a:gd name="connsiteX59" fmla="*/ 5147 w 10000"/>
              <a:gd name="connsiteY59" fmla="*/ 4633 h 10000"/>
              <a:gd name="connsiteX60" fmla="*/ 5294 w 10000"/>
              <a:gd name="connsiteY60" fmla="*/ 4663 h 10000"/>
              <a:gd name="connsiteX61" fmla="*/ 5294 w 10000"/>
              <a:gd name="connsiteY61" fmla="*/ 5044 h 10000"/>
              <a:gd name="connsiteX62" fmla="*/ 5441 w 10000"/>
              <a:gd name="connsiteY62" fmla="*/ 5073 h 10000"/>
              <a:gd name="connsiteX63" fmla="*/ 5441 w 10000"/>
              <a:gd name="connsiteY63" fmla="*/ 5455 h 10000"/>
              <a:gd name="connsiteX64" fmla="*/ 5588 w 10000"/>
              <a:gd name="connsiteY64" fmla="*/ 5484 h 10000"/>
              <a:gd name="connsiteX65" fmla="*/ 5588 w 10000"/>
              <a:gd name="connsiteY65" fmla="*/ 5865 h 10000"/>
              <a:gd name="connsiteX66" fmla="*/ 5735 w 10000"/>
              <a:gd name="connsiteY66" fmla="*/ 5894 h 10000"/>
              <a:gd name="connsiteX67" fmla="*/ 5735 w 10000"/>
              <a:gd name="connsiteY67" fmla="*/ 6276 h 10000"/>
              <a:gd name="connsiteX68" fmla="*/ 5882 w 10000"/>
              <a:gd name="connsiteY68" fmla="*/ 6305 h 10000"/>
              <a:gd name="connsiteX69" fmla="*/ 5882 w 10000"/>
              <a:gd name="connsiteY69" fmla="*/ 6657 h 10000"/>
              <a:gd name="connsiteX70" fmla="*/ 6029 w 10000"/>
              <a:gd name="connsiteY70" fmla="*/ 6686 h 10000"/>
              <a:gd name="connsiteX71" fmla="*/ 6029 w 10000"/>
              <a:gd name="connsiteY71" fmla="*/ 7038 h 10000"/>
              <a:gd name="connsiteX72" fmla="*/ 6176 w 10000"/>
              <a:gd name="connsiteY72" fmla="*/ 7067 h 10000"/>
              <a:gd name="connsiteX73" fmla="*/ 6176 w 10000"/>
              <a:gd name="connsiteY73" fmla="*/ 7419 h 10000"/>
              <a:gd name="connsiteX74" fmla="*/ 6324 w 10000"/>
              <a:gd name="connsiteY74" fmla="*/ 7449 h 10000"/>
              <a:gd name="connsiteX75" fmla="*/ 6324 w 10000"/>
              <a:gd name="connsiteY75" fmla="*/ 7771 h 10000"/>
              <a:gd name="connsiteX76" fmla="*/ 6471 w 10000"/>
              <a:gd name="connsiteY76" fmla="*/ 7801 h 10000"/>
              <a:gd name="connsiteX77" fmla="*/ 6471 w 10000"/>
              <a:gd name="connsiteY77" fmla="*/ 8123 h 10000"/>
              <a:gd name="connsiteX78" fmla="*/ 6618 w 10000"/>
              <a:gd name="connsiteY78" fmla="*/ 8152 h 10000"/>
              <a:gd name="connsiteX79" fmla="*/ 6618 w 10000"/>
              <a:gd name="connsiteY79" fmla="*/ 8446 h 10000"/>
              <a:gd name="connsiteX80" fmla="*/ 6765 w 10000"/>
              <a:gd name="connsiteY80" fmla="*/ 8475 h 10000"/>
              <a:gd name="connsiteX81" fmla="*/ 6765 w 10000"/>
              <a:gd name="connsiteY81" fmla="*/ 8710 h 10000"/>
              <a:gd name="connsiteX82" fmla="*/ 6912 w 10000"/>
              <a:gd name="connsiteY82" fmla="*/ 8739 h 10000"/>
              <a:gd name="connsiteX83" fmla="*/ 6912 w 10000"/>
              <a:gd name="connsiteY83" fmla="*/ 8974 h 10000"/>
              <a:gd name="connsiteX84" fmla="*/ 7059 w 10000"/>
              <a:gd name="connsiteY84" fmla="*/ 9003 h 10000"/>
              <a:gd name="connsiteX85" fmla="*/ 7059 w 10000"/>
              <a:gd name="connsiteY85" fmla="*/ 9238 h 10000"/>
              <a:gd name="connsiteX86" fmla="*/ 7206 w 10000"/>
              <a:gd name="connsiteY86" fmla="*/ 9267 h 10000"/>
              <a:gd name="connsiteX87" fmla="*/ 7206 w 10000"/>
              <a:gd name="connsiteY87" fmla="*/ 9443 h 10000"/>
              <a:gd name="connsiteX88" fmla="*/ 7353 w 10000"/>
              <a:gd name="connsiteY88" fmla="*/ 9472 h 10000"/>
              <a:gd name="connsiteX89" fmla="*/ 7353 w 10000"/>
              <a:gd name="connsiteY89" fmla="*/ 9619 h 10000"/>
              <a:gd name="connsiteX90" fmla="*/ 7500 w 10000"/>
              <a:gd name="connsiteY90" fmla="*/ 9648 h 10000"/>
              <a:gd name="connsiteX91" fmla="*/ 7500 w 10000"/>
              <a:gd name="connsiteY91" fmla="*/ 9765 h 10000"/>
              <a:gd name="connsiteX92" fmla="*/ 7647 w 10000"/>
              <a:gd name="connsiteY92" fmla="*/ 9795 h 10000"/>
              <a:gd name="connsiteX93" fmla="*/ 7647 w 10000"/>
              <a:gd name="connsiteY93" fmla="*/ 9883 h 10000"/>
              <a:gd name="connsiteX94" fmla="*/ 7794 w 10000"/>
              <a:gd name="connsiteY94" fmla="*/ 9912 h 10000"/>
              <a:gd name="connsiteX95" fmla="*/ 7794 w 10000"/>
              <a:gd name="connsiteY95" fmla="*/ 9941 h 10000"/>
              <a:gd name="connsiteX96" fmla="*/ 8088 w 10000"/>
              <a:gd name="connsiteY96" fmla="*/ 10000 h 10000"/>
              <a:gd name="connsiteX97" fmla="*/ 7941 w 10000"/>
              <a:gd name="connsiteY97" fmla="*/ 10000 h 10000"/>
              <a:gd name="connsiteX98" fmla="*/ 8088 w 10000"/>
              <a:gd name="connsiteY98" fmla="*/ 10000 h 10000"/>
              <a:gd name="connsiteX99" fmla="*/ 8235 w 10000"/>
              <a:gd name="connsiteY99" fmla="*/ 10000 h 10000"/>
              <a:gd name="connsiteX100" fmla="*/ 8529 w 10000"/>
              <a:gd name="connsiteY100" fmla="*/ 9941 h 10000"/>
              <a:gd name="connsiteX101" fmla="*/ 8529 w 10000"/>
              <a:gd name="connsiteY101" fmla="*/ 9853 h 10000"/>
              <a:gd name="connsiteX102" fmla="*/ 8676 w 10000"/>
              <a:gd name="connsiteY102" fmla="*/ 9824 h 10000"/>
              <a:gd name="connsiteX103" fmla="*/ 8676 w 10000"/>
              <a:gd name="connsiteY103" fmla="*/ 9736 h 10000"/>
              <a:gd name="connsiteX104" fmla="*/ 8824 w 10000"/>
              <a:gd name="connsiteY104" fmla="*/ 9707 h 10000"/>
              <a:gd name="connsiteX105" fmla="*/ 8824 w 10000"/>
              <a:gd name="connsiteY105" fmla="*/ 9589 h 10000"/>
              <a:gd name="connsiteX106" fmla="*/ 8971 w 10000"/>
              <a:gd name="connsiteY106" fmla="*/ 9560 h 10000"/>
              <a:gd name="connsiteX107" fmla="*/ 8971 w 10000"/>
              <a:gd name="connsiteY107" fmla="*/ 9384 h 10000"/>
              <a:gd name="connsiteX108" fmla="*/ 9118 w 10000"/>
              <a:gd name="connsiteY108" fmla="*/ 9355 h 10000"/>
              <a:gd name="connsiteX109" fmla="*/ 9118 w 10000"/>
              <a:gd name="connsiteY109" fmla="*/ 9179 h 10000"/>
              <a:gd name="connsiteX110" fmla="*/ 9265 w 10000"/>
              <a:gd name="connsiteY110" fmla="*/ 9150 h 10000"/>
              <a:gd name="connsiteX111" fmla="*/ 9265 w 10000"/>
              <a:gd name="connsiteY111" fmla="*/ 8944 h 10000"/>
              <a:gd name="connsiteX112" fmla="*/ 9412 w 10000"/>
              <a:gd name="connsiteY112" fmla="*/ 8915 h 10000"/>
              <a:gd name="connsiteX113" fmla="*/ 9412 w 10000"/>
              <a:gd name="connsiteY113" fmla="*/ 8651 h 10000"/>
              <a:gd name="connsiteX114" fmla="*/ 9559 w 10000"/>
              <a:gd name="connsiteY114" fmla="*/ 8622 h 10000"/>
              <a:gd name="connsiteX115" fmla="*/ 9559 w 10000"/>
              <a:gd name="connsiteY115" fmla="*/ 8358 h 10000"/>
              <a:gd name="connsiteX116" fmla="*/ 9706 w 10000"/>
              <a:gd name="connsiteY116" fmla="*/ 8328 h 10000"/>
              <a:gd name="connsiteX117" fmla="*/ 9706 w 10000"/>
              <a:gd name="connsiteY117" fmla="*/ 8035 h 10000"/>
              <a:gd name="connsiteX118" fmla="*/ 9853 w 10000"/>
              <a:gd name="connsiteY118" fmla="*/ 8006 h 10000"/>
              <a:gd name="connsiteX119" fmla="*/ 9853 w 10000"/>
              <a:gd name="connsiteY119" fmla="*/ 7713 h 10000"/>
              <a:gd name="connsiteX120" fmla="*/ 10000 w 10000"/>
              <a:gd name="connsiteY120"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118 w 10000"/>
              <a:gd name="connsiteY44" fmla="*/ 1935 h 10000"/>
              <a:gd name="connsiteX45" fmla="*/ 4265 w 10000"/>
              <a:gd name="connsiteY45" fmla="*/ 1965 h 10000"/>
              <a:gd name="connsiteX46" fmla="*/ 4265 w 10000"/>
              <a:gd name="connsiteY46" fmla="*/ 2287 h 10000"/>
              <a:gd name="connsiteX47" fmla="*/ 4412 w 10000"/>
              <a:gd name="connsiteY47" fmla="*/ 2317 h 10000"/>
              <a:gd name="connsiteX48" fmla="*/ 4412 w 10000"/>
              <a:gd name="connsiteY48" fmla="*/ 2639 h 10000"/>
              <a:gd name="connsiteX49" fmla="*/ 4559 w 10000"/>
              <a:gd name="connsiteY49" fmla="*/ 2669 h 10000"/>
              <a:gd name="connsiteX50" fmla="*/ 4559 w 10000"/>
              <a:gd name="connsiteY50" fmla="*/ 3021 h 10000"/>
              <a:gd name="connsiteX51" fmla="*/ 4706 w 10000"/>
              <a:gd name="connsiteY51" fmla="*/ 3050 h 10000"/>
              <a:gd name="connsiteX52" fmla="*/ 4706 w 10000"/>
              <a:gd name="connsiteY52" fmla="*/ 3402 h 10000"/>
              <a:gd name="connsiteX53" fmla="*/ 4853 w 10000"/>
              <a:gd name="connsiteY53" fmla="*/ 3431 h 10000"/>
              <a:gd name="connsiteX54" fmla="*/ 4853 w 10000"/>
              <a:gd name="connsiteY54" fmla="*/ 3812 h 10000"/>
              <a:gd name="connsiteX55" fmla="*/ 5000 w 10000"/>
              <a:gd name="connsiteY55" fmla="*/ 3842 h 10000"/>
              <a:gd name="connsiteX56" fmla="*/ 5000 w 10000"/>
              <a:gd name="connsiteY56" fmla="*/ 4223 h 10000"/>
              <a:gd name="connsiteX57" fmla="*/ 5147 w 10000"/>
              <a:gd name="connsiteY57" fmla="*/ 4252 h 10000"/>
              <a:gd name="connsiteX58" fmla="*/ 5147 w 10000"/>
              <a:gd name="connsiteY58" fmla="*/ 4633 h 10000"/>
              <a:gd name="connsiteX59" fmla="*/ 5294 w 10000"/>
              <a:gd name="connsiteY59" fmla="*/ 4663 h 10000"/>
              <a:gd name="connsiteX60" fmla="*/ 5294 w 10000"/>
              <a:gd name="connsiteY60" fmla="*/ 5044 h 10000"/>
              <a:gd name="connsiteX61" fmla="*/ 5441 w 10000"/>
              <a:gd name="connsiteY61" fmla="*/ 5073 h 10000"/>
              <a:gd name="connsiteX62" fmla="*/ 5441 w 10000"/>
              <a:gd name="connsiteY62" fmla="*/ 5455 h 10000"/>
              <a:gd name="connsiteX63" fmla="*/ 5588 w 10000"/>
              <a:gd name="connsiteY63" fmla="*/ 5484 h 10000"/>
              <a:gd name="connsiteX64" fmla="*/ 5588 w 10000"/>
              <a:gd name="connsiteY64" fmla="*/ 5865 h 10000"/>
              <a:gd name="connsiteX65" fmla="*/ 5735 w 10000"/>
              <a:gd name="connsiteY65" fmla="*/ 5894 h 10000"/>
              <a:gd name="connsiteX66" fmla="*/ 5735 w 10000"/>
              <a:gd name="connsiteY66" fmla="*/ 6276 h 10000"/>
              <a:gd name="connsiteX67" fmla="*/ 5882 w 10000"/>
              <a:gd name="connsiteY67" fmla="*/ 6305 h 10000"/>
              <a:gd name="connsiteX68" fmla="*/ 5882 w 10000"/>
              <a:gd name="connsiteY68" fmla="*/ 6657 h 10000"/>
              <a:gd name="connsiteX69" fmla="*/ 6029 w 10000"/>
              <a:gd name="connsiteY69" fmla="*/ 6686 h 10000"/>
              <a:gd name="connsiteX70" fmla="*/ 6029 w 10000"/>
              <a:gd name="connsiteY70" fmla="*/ 7038 h 10000"/>
              <a:gd name="connsiteX71" fmla="*/ 6176 w 10000"/>
              <a:gd name="connsiteY71" fmla="*/ 7067 h 10000"/>
              <a:gd name="connsiteX72" fmla="*/ 6176 w 10000"/>
              <a:gd name="connsiteY72" fmla="*/ 7419 h 10000"/>
              <a:gd name="connsiteX73" fmla="*/ 6324 w 10000"/>
              <a:gd name="connsiteY73" fmla="*/ 7449 h 10000"/>
              <a:gd name="connsiteX74" fmla="*/ 6324 w 10000"/>
              <a:gd name="connsiteY74" fmla="*/ 7771 h 10000"/>
              <a:gd name="connsiteX75" fmla="*/ 6471 w 10000"/>
              <a:gd name="connsiteY75" fmla="*/ 7801 h 10000"/>
              <a:gd name="connsiteX76" fmla="*/ 6471 w 10000"/>
              <a:gd name="connsiteY76" fmla="*/ 8123 h 10000"/>
              <a:gd name="connsiteX77" fmla="*/ 6618 w 10000"/>
              <a:gd name="connsiteY77" fmla="*/ 8152 h 10000"/>
              <a:gd name="connsiteX78" fmla="*/ 6618 w 10000"/>
              <a:gd name="connsiteY78" fmla="*/ 8446 h 10000"/>
              <a:gd name="connsiteX79" fmla="*/ 6765 w 10000"/>
              <a:gd name="connsiteY79" fmla="*/ 8475 h 10000"/>
              <a:gd name="connsiteX80" fmla="*/ 6765 w 10000"/>
              <a:gd name="connsiteY80" fmla="*/ 8710 h 10000"/>
              <a:gd name="connsiteX81" fmla="*/ 6912 w 10000"/>
              <a:gd name="connsiteY81" fmla="*/ 8739 h 10000"/>
              <a:gd name="connsiteX82" fmla="*/ 6912 w 10000"/>
              <a:gd name="connsiteY82" fmla="*/ 8974 h 10000"/>
              <a:gd name="connsiteX83" fmla="*/ 7059 w 10000"/>
              <a:gd name="connsiteY83" fmla="*/ 9003 h 10000"/>
              <a:gd name="connsiteX84" fmla="*/ 7059 w 10000"/>
              <a:gd name="connsiteY84" fmla="*/ 9238 h 10000"/>
              <a:gd name="connsiteX85" fmla="*/ 7206 w 10000"/>
              <a:gd name="connsiteY85" fmla="*/ 9267 h 10000"/>
              <a:gd name="connsiteX86" fmla="*/ 7206 w 10000"/>
              <a:gd name="connsiteY86" fmla="*/ 9443 h 10000"/>
              <a:gd name="connsiteX87" fmla="*/ 7353 w 10000"/>
              <a:gd name="connsiteY87" fmla="*/ 9472 h 10000"/>
              <a:gd name="connsiteX88" fmla="*/ 7353 w 10000"/>
              <a:gd name="connsiteY88" fmla="*/ 9619 h 10000"/>
              <a:gd name="connsiteX89" fmla="*/ 7500 w 10000"/>
              <a:gd name="connsiteY89" fmla="*/ 9648 h 10000"/>
              <a:gd name="connsiteX90" fmla="*/ 7500 w 10000"/>
              <a:gd name="connsiteY90" fmla="*/ 9765 h 10000"/>
              <a:gd name="connsiteX91" fmla="*/ 7647 w 10000"/>
              <a:gd name="connsiteY91" fmla="*/ 9795 h 10000"/>
              <a:gd name="connsiteX92" fmla="*/ 7647 w 10000"/>
              <a:gd name="connsiteY92" fmla="*/ 9883 h 10000"/>
              <a:gd name="connsiteX93" fmla="*/ 7794 w 10000"/>
              <a:gd name="connsiteY93" fmla="*/ 9912 h 10000"/>
              <a:gd name="connsiteX94" fmla="*/ 7794 w 10000"/>
              <a:gd name="connsiteY94" fmla="*/ 9941 h 10000"/>
              <a:gd name="connsiteX95" fmla="*/ 8088 w 10000"/>
              <a:gd name="connsiteY95" fmla="*/ 10000 h 10000"/>
              <a:gd name="connsiteX96" fmla="*/ 7941 w 10000"/>
              <a:gd name="connsiteY96" fmla="*/ 10000 h 10000"/>
              <a:gd name="connsiteX97" fmla="*/ 8088 w 10000"/>
              <a:gd name="connsiteY97" fmla="*/ 10000 h 10000"/>
              <a:gd name="connsiteX98" fmla="*/ 8235 w 10000"/>
              <a:gd name="connsiteY98" fmla="*/ 10000 h 10000"/>
              <a:gd name="connsiteX99" fmla="*/ 8529 w 10000"/>
              <a:gd name="connsiteY99" fmla="*/ 9941 h 10000"/>
              <a:gd name="connsiteX100" fmla="*/ 8529 w 10000"/>
              <a:gd name="connsiteY100" fmla="*/ 9853 h 10000"/>
              <a:gd name="connsiteX101" fmla="*/ 8676 w 10000"/>
              <a:gd name="connsiteY101" fmla="*/ 9824 h 10000"/>
              <a:gd name="connsiteX102" fmla="*/ 8676 w 10000"/>
              <a:gd name="connsiteY102" fmla="*/ 9736 h 10000"/>
              <a:gd name="connsiteX103" fmla="*/ 8824 w 10000"/>
              <a:gd name="connsiteY103" fmla="*/ 9707 h 10000"/>
              <a:gd name="connsiteX104" fmla="*/ 8824 w 10000"/>
              <a:gd name="connsiteY104" fmla="*/ 9589 h 10000"/>
              <a:gd name="connsiteX105" fmla="*/ 8971 w 10000"/>
              <a:gd name="connsiteY105" fmla="*/ 9560 h 10000"/>
              <a:gd name="connsiteX106" fmla="*/ 8971 w 10000"/>
              <a:gd name="connsiteY106" fmla="*/ 9384 h 10000"/>
              <a:gd name="connsiteX107" fmla="*/ 9118 w 10000"/>
              <a:gd name="connsiteY107" fmla="*/ 9355 h 10000"/>
              <a:gd name="connsiteX108" fmla="*/ 9118 w 10000"/>
              <a:gd name="connsiteY108" fmla="*/ 9179 h 10000"/>
              <a:gd name="connsiteX109" fmla="*/ 9265 w 10000"/>
              <a:gd name="connsiteY109" fmla="*/ 9150 h 10000"/>
              <a:gd name="connsiteX110" fmla="*/ 9265 w 10000"/>
              <a:gd name="connsiteY110" fmla="*/ 8944 h 10000"/>
              <a:gd name="connsiteX111" fmla="*/ 9412 w 10000"/>
              <a:gd name="connsiteY111" fmla="*/ 8915 h 10000"/>
              <a:gd name="connsiteX112" fmla="*/ 9412 w 10000"/>
              <a:gd name="connsiteY112" fmla="*/ 8651 h 10000"/>
              <a:gd name="connsiteX113" fmla="*/ 9559 w 10000"/>
              <a:gd name="connsiteY113" fmla="*/ 8622 h 10000"/>
              <a:gd name="connsiteX114" fmla="*/ 9559 w 10000"/>
              <a:gd name="connsiteY114" fmla="*/ 8358 h 10000"/>
              <a:gd name="connsiteX115" fmla="*/ 9706 w 10000"/>
              <a:gd name="connsiteY115" fmla="*/ 8328 h 10000"/>
              <a:gd name="connsiteX116" fmla="*/ 9706 w 10000"/>
              <a:gd name="connsiteY116" fmla="*/ 8035 h 10000"/>
              <a:gd name="connsiteX117" fmla="*/ 9853 w 10000"/>
              <a:gd name="connsiteY117" fmla="*/ 8006 h 10000"/>
              <a:gd name="connsiteX118" fmla="*/ 9853 w 10000"/>
              <a:gd name="connsiteY118" fmla="*/ 7713 h 10000"/>
              <a:gd name="connsiteX119" fmla="*/ 10000 w 10000"/>
              <a:gd name="connsiteY119"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265 w 10000"/>
              <a:gd name="connsiteY45" fmla="*/ 2287 h 10000"/>
              <a:gd name="connsiteX46" fmla="*/ 4412 w 10000"/>
              <a:gd name="connsiteY46" fmla="*/ 2317 h 10000"/>
              <a:gd name="connsiteX47" fmla="*/ 4412 w 10000"/>
              <a:gd name="connsiteY47" fmla="*/ 2639 h 10000"/>
              <a:gd name="connsiteX48" fmla="*/ 4559 w 10000"/>
              <a:gd name="connsiteY48" fmla="*/ 2669 h 10000"/>
              <a:gd name="connsiteX49" fmla="*/ 4559 w 10000"/>
              <a:gd name="connsiteY49" fmla="*/ 3021 h 10000"/>
              <a:gd name="connsiteX50" fmla="*/ 4706 w 10000"/>
              <a:gd name="connsiteY50" fmla="*/ 3050 h 10000"/>
              <a:gd name="connsiteX51" fmla="*/ 4706 w 10000"/>
              <a:gd name="connsiteY51" fmla="*/ 3402 h 10000"/>
              <a:gd name="connsiteX52" fmla="*/ 4853 w 10000"/>
              <a:gd name="connsiteY52" fmla="*/ 3431 h 10000"/>
              <a:gd name="connsiteX53" fmla="*/ 4853 w 10000"/>
              <a:gd name="connsiteY53" fmla="*/ 3812 h 10000"/>
              <a:gd name="connsiteX54" fmla="*/ 5000 w 10000"/>
              <a:gd name="connsiteY54" fmla="*/ 3842 h 10000"/>
              <a:gd name="connsiteX55" fmla="*/ 5000 w 10000"/>
              <a:gd name="connsiteY55" fmla="*/ 4223 h 10000"/>
              <a:gd name="connsiteX56" fmla="*/ 5147 w 10000"/>
              <a:gd name="connsiteY56" fmla="*/ 4252 h 10000"/>
              <a:gd name="connsiteX57" fmla="*/ 5147 w 10000"/>
              <a:gd name="connsiteY57" fmla="*/ 4633 h 10000"/>
              <a:gd name="connsiteX58" fmla="*/ 5294 w 10000"/>
              <a:gd name="connsiteY58" fmla="*/ 4663 h 10000"/>
              <a:gd name="connsiteX59" fmla="*/ 5294 w 10000"/>
              <a:gd name="connsiteY59" fmla="*/ 5044 h 10000"/>
              <a:gd name="connsiteX60" fmla="*/ 5441 w 10000"/>
              <a:gd name="connsiteY60" fmla="*/ 5073 h 10000"/>
              <a:gd name="connsiteX61" fmla="*/ 5441 w 10000"/>
              <a:gd name="connsiteY61" fmla="*/ 5455 h 10000"/>
              <a:gd name="connsiteX62" fmla="*/ 5588 w 10000"/>
              <a:gd name="connsiteY62" fmla="*/ 5484 h 10000"/>
              <a:gd name="connsiteX63" fmla="*/ 5588 w 10000"/>
              <a:gd name="connsiteY63" fmla="*/ 5865 h 10000"/>
              <a:gd name="connsiteX64" fmla="*/ 5735 w 10000"/>
              <a:gd name="connsiteY64" fmla="*/ 5894 h 10000"/>
              <a:gd name="connsiteX65" fmla="*/ 5735 w 10000"/>
              <a:gd name="connsiteY65" fmla="*/ 6276 h 10000"/>
              <a:gd name="connsiteX66" fmla="*/ 5882 w 10000"/>
              <a:gd name="connsiteY66" fmla="*/ 6305 h 10000"/>
              <a:gd name="connsiteX67" fmla="*/ 5882 w 10000"/>
              <a:gd name="connsiteY67" fmla="*/ 6657 h 10000"/>
              <a:gd name="connsiteX68" fmla="*/ 6029 w 10000"/>
              <a:gd name="connsiteY68" fmla="*/ 6686 h 10000"/>
              <a:gd name="connsiteX69" fmla="*/ 6029 w 10000"/>
              <a:gd name="connsiteY69" fmla="*/ 7038 h 10000"/>
              <a:gd name="connsiteX70" fmla="*/ 6176 w 10000"/>
              <a:gd name="connsiteY70" fmla="*/ 7067 h 10000"/>
              <a:gd name="connsiteX71" fmla="*/ 6176 w 10000"/>
              <a:gd name="connsiteY71" fmla="*/ 7419 h 10000"/>
              <a:gd name="connsiteX72" fmla="*/ 6324 w 10000"/>
              <a:gd name="connsiteY72" fmla="*/ 7449 h 10000"/>
              <a:gd name="connsiteX73" fmla="*/ 6324 w 10000"/>
              <a:gd name="connsiteY73" fmla="*/ 7771 h 10000"/>
              <a:gd name="connsiteX74" fmla="*/ 6471 w 10000"/>
              <a:gd name="connsiteY74" fmla="*/ 7801 h 10000"/>
              <a:gd name="connsiteX75" fmla="*/ 6471 w 10000"/>
              <a:gd name="connsiteY75" fmla="*/ 8123 h 10000"/>
              <a:gd name="connsiteX76" fmla="*/ 6618 w 10000"/>
              <a:gd name="connsiteY76" fmla="*/ 8152 h 10000"/>
              <a:gd name="connsiteX77" fmla="*/ 6618 w 10000"/>
              <a:gd name="connsiteY77" fmla="*/ 8446 h 10000"/>
              <a:gd name="connsiteX78" fmla="*/ 6765 w 10000"/>
              <a:gd name="connsiteY78" fmla="*/ 8475 h 10000"/>
              <a:gd name="connsiteX79" fmla="*/ 6765 w 10000"/>
              <a:gd name="connsiteY79" fmla="*/ 8710 h 10000"/>
              <a:gd name="connsiteX80" fmla="*/ 6912 w 10000"/>
              <a:gd name="connsiteY80" fmla="*/ 8739 h 10000"/>
              <a:gd name="connsiteX81" fmla="*/ 6912 w 10000"/>
              <a:gd name="connsiteY81" fmla="*/ 8974 h 10000"/>
              <a:gd name="connsiteX82" fmla="*/ 7059 w 10000"/>
              <a:gd name="connsiteY82" fmla="*/ 9003 h 10000"/>
              <a:gd name="connsiteX83" fmla="*/ 7059 w 10000"/>
              <a:gd name="connsiteY83" fmla="*/ 9238 h 10000"/>
              <a:gd name="connsiteX84" fmla="*/ 7206 w 10000"/>
              <a:gd name="connsiteY84" fmla="*/ 9267 h 10000"/>
              <a:gd name="connsiteX85" fmla="*/ 7206 w 10000"/>
              <a:gd name="connsiteY85" fmla="*/ 9443 h 10000"/>
              <a:gd name="connsiteX86" fmla="*/ 7353 w 10000"/>
              <a:gd name="connsiteY86" fmla="*/ 9472 h 10000"/>
              <a:gd name="connsiteX87" fmla="*/ 7353 w 10000"/>
              <a:gd name="connsiteY87" fmla="*/ 9619 h 10000"/>
              <a:gd name="connsiteX88" fmla="*/ 7500 w 10000"/>
              <a:gd name="connsiteY88" fmla="*/ 9648 h 10000"/>
              <a:gd name="connsiteX89" fmla="*/ 7500 w 10000"/>
              <a:gd name="connsiteY89" fmla="*/ 9765 h 10000"/>
              <a:gd name="connsiteX90" fmla="*/ 7647 w 10000"/>
              <a:gd name="connsiteY90" fmla="*/ 9795 h 10000"/>
              <a:gd name="connsiteX91" fmla="*/ 7647 w 10000"/>
              <a:gd name="connsiteY91" fmla="*/ 9883 h 10000"/>
              <a:gd name="connsiteX92" fmla="*/ 7794 w 10000"/>
              <a:gd name="connsiteY92" fmla="*/ 9912 h 10000"/>
              <a:gd name="connsiteX93" fmla="*/ 7794 w 10000"/>
              <a:gd name="connsiteY93" fmla="*/ 9941 h 10000"/>
              <a:gd name="connsiteX94" fmla="*/ 8088 w 10000"/>
              <a:gd name="connsiteY94" fmla="*/ 10000 h 10000"/>
              <a:gd name="connsiteX95" fmla="*/ 7941 w 10000"/>
              <a:gd name="connsiteY95" fmla="*/ 10000 h 10000"/>
              <a:gd name="connsiteX96" fmla="*/ 8088 w 10000"/>
              <a:gd name="connsiteY96" fmla="*/ 10000 h 10000"/>
              <a:gd name="connsiteX97" fmla="*/ 8235 w 10000"/>
              <a:gd name="connsiteY97" fmla="*/ 10000 h 10000"/>
              <a:gd name="connsiteX98" fmla="*/ 8529 w 10000"/>
              <a:gd name="connsiteY98" fmla="*/ 9941 h 10000"/>
              <a:gd name="connsiteX99" fmla="*/ 8529 w 10000"/>
              <a:gd name="connsiteY99" fmla="*/ 9853 h 10000"/>
              <a:gd name="connsiteX100" fmla="*/ 8676 w 10000"/>
              <a:gd name="connsiteY100" fmla="*/ 9824 h 10000"/>
              <a:gd name="connsiteX101" fmla="*/ 8676 w 10000"/>
              <a:gd name="connsiteY101" fmla="*/ 9736 h 10000"/>
              <a:gd name="connsiteX102" fmla="*/ 8824 w 10000"/>
              <a:gd name="connsiteY102" fmla="*/ 9707 h 10000"/>
              <a:gd name="connsiteX103" fmla="*/ 8824 w 10000"/>
              <a:gd name="connsiteY103" fmla="*/ 9589 h 10000"/>
              <a:gd name="connsiteX104" fmla="*/ 8971 w 10000"/>
              <a:gd name="connsiteY104" fmla="*/ 9560 h 10000"/>
              <a:gd name="connsiteX105" fmla="*/ 8971 w 10000"/>
              <a:gd name="connsiteY105" fmla="*/ 9384 h 10000"/>
              <a:gd name="connsiteX106" fmla="*/ 9118 w 10000"/>
              <a:gd name="connsiteY106" fmla="*/ 9355 h 10000"/>
              <a:gd name="connsiteX107" fmla="*/ 9118 w 10000"/>
              <a:gd name="connsiteY107" fmla="*/ 9179 h 10000"/>
              <a:gd name="connsiteX108" fmla="*/ 9265 w 10000"/>
              <a:gd name="connsiteY108" fmla="*/ 9150 h 10000"/>
              <a:gd name="connsiteX109" fmla="*/ 9265 w 10000"/>
              <a:gd name="connsiteY109" fmla="*/ 8944 h 10000"/>
              <a:gd name="connsiteX110" fmla="*/ 9412 w 10000"/>
              <a:gd name="connsiteY110" fmla="*/ 8915 h 10000"/>
              <a:gd name="connsiteX111" fmla="*/ 9412 w 10000"/>
              <a:gd name="connsiteY111" fmla="*/ 8651 h 10000"/>
              <a:gd name="connsiteX112" fmla="*/ 9559 w 10000"/>
              <a:gd name="connsiteY112" fmla="*/ 8622 h 10000"/>
              <a:gd name="connsiteX113" fmla="*/ 9559 w 10000"/>
              <a:gd name="connsiteY113" fmla="*/ 8358 h 10000"/>
              <a:gd name="connsiteX114" fmla="*/ 9706 w 10000"/>
              <a:gd name="connsiteY114" fmla="*/ 8328 h 10000"/>
              <a:gd name="connsiteX115" fmla="*/ 9706 w 10000"/>
              <a:gd name="connsiteY115" fmla="*/ 8035 h 10000"/>
              <a:gd name="connsiteX116" fmla="*/ 9853 w 10000"/>
              <a:gd name="connsiteY116" fmla="*/ 8006 h 10000"/>
              <a:gd name="connsiteX117" fmla="*/ 9853 w 10000"/>
              <a:gd name="connsiteY117" fmla="*/ 7713 h 10000"/>
              <a:gd name="connsiteX118" fmla="*/ 10000 w 10000"/>
              <a:gd name="connsiteY118"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412 w 10000"/>
              <a:gd name="connsiteY46" fmla="*/ 2639 h 10000"/>
              <a:gd name="connsiteX47" fmla="*/ 4559 w 10000"/>
              <a:gd name="connsiteY47" fmla="*/ 2669 h 10000"/>
              <a:gd name="connsiteX48" fmla="*/ 4559 w 10000"/>
              <a:gd name="connsiteY48" fmla="*/ 3021 h 10000"/>
              <a:gd name="connsiteX49" fmla="*/ 4706 w 10000"/>
              <a:gd name="connsiteY49" fmla="*/ 3050 h 10000"/>
              <a:gd name="connsiteX50" fmla="*/ 4706 w 10000"/>
              <a:gd name="connsiteY50" fmla="*/ 3402 h 10000"/>
              <a:gd name="connsiteX51" fmla="*/ 4853 w 10000"/>
              <a:gd name="connsiteY51" fmla="*/ 3431 h 10000"/>
              <a:gd name="connsiteX52" fmla="*/ 4853 w 10000"/>
              <a:gd name="connsiteY52" fmla="*/ 3812 h 10000"/>
              <a:gd name="connsiteX53" fmla="*/ 5000 w 10000"/>
              <a:gd name="connsiteY53" fmla="*/ 3842 h 10000"/>
              <a:gd name="connsiteX54" fmla="*/ 5000 w 10000"/>
              <a:gd name="connsiteY54" fmla="*/ 4223 h 10000"/>
              <a:gd name="connsiteX55" fmla="*/ 5147 w 10000"/>
              <a:gd name="connsiteY55" fmla="*/ 4252 h 10000"/>
              <a:gd name="connsiteX56" fmla="*/ 5147 w 10000"/>
              <a:gd name="connsiteY56" fmla="*/ 4633 h 10000"/>
              <a:gd name="connsiteX57" fmla="*/ 5294 w 10000"/>
              <a:gd name="connsiteY57" fmla="*/ 4663 h 10000"/>
              <a:gd name="connsiteX58" fmla="*/ 5294 w 10000"/>
              <a:gd name="connsiteY58" fmla="*/ 5044 h 10000"/>
              <a:gd name="connsiteX59" fmla="*/ 5441 w 10000"/>
              <a:gd name="connsiteY59" fmla="*/ 5073 h 10000"/>
              <a:gd name="connsiteX60" fmla="*/ 5441 w 10000"/>
              <a:gd name="connsiteY60" fmla="*/ 5455 h 10000"/>
              <a:gd name="connsiteX61" fmla="*/ 5588 w 10000"/>
              <a:gd name="connsiteY61" fmla="*/ 5484 h 10000"/>
              <a:gd name="connsiteX62" fmla="*/ 5588 w 10000"/>
              <a:gd name="connsiteY62" fmla="*/ 5865 h 10000"/>
              <a:gd name="connsiteX63" fmla="*/ 5735 w 10000"/>
              <a:gd name="connsiteY63" fmla="*/ 5894 h 10000"/>
              <a:gd name="connsiteX64" fmla="*/ 5735 w 10000"/>
              <a:gd name="connsiteY64" fmla="*/ 6276 h 10000"/>
              <a:gd name="connsiteX65" fmla="*/ 5882 w 10000"/>
              <a:gd name="connsiteY65" fmla="*/ 6305 h 10000"/>
              <a:gd name="connsiteX66" fmla="*/ 5882 w 10000"/>
              <a:gd name="connsiteY66" fmla="*/ 6657 h 10000"/>
              <a:gd name="connsiteX67" fmla="*/ 6029 w 10000"/>
              <a:gd name="connsiteY67" fmla="*/ 6686 h 10000"/>
              <a:gd name="connsiteX68" fmla="*/ 6029 w 10000"/>
              <a:gd name="connsiteY68" fmla="*/ 7038 h 10000"/>
              <a:gd name="connsiteX69" fmla="*/ 6176 w 10000"/>
              <a:gd name="connsiteY69" fmla="*/ 7067 h 10000"/>
              <a:gd name="connsiteX70" fmla="*/ 6176 w 10000"/>
              <a:gd name="connsiteY70" fmla="*/ 7419 h 10000"/>
              <a:gd name="connsiteX71" fmla="*/ 6324 w 10000"/>
              <a:gd name="connsiteY71" fmla="*/ 7449 h 10000"/>
              <a:gd name="connsiteX72" fmla="*/ 6324 w 10000"/>
              <a:gd name="connsiteY72" fmla="*/ 7771 h 10000"/>
              <a:gd name="connsiteX73" fmla="*/ 6471 w 10000"/>
              <a:gd name="connsiteY73" fmla="*/ 7801 h 10000"/>
              <a:gd name="connsiteX74" fmla="*/ 6471 w 10000"/>
              <a:gd name="connsiteY74" fmla="*/ 8123 h 10000"/>
              <a:gd name="connsiteX75" fmla="*/ 6618 w 10000"/>
              <a:gd name="connsiteY75" fmla="*/ 8152 h 10000"/>
              <a:gd name="connsiteX76" fmla="*/ 6618 w 10000"/>
              <a:gd name="connsiteY76" fmla="*/ 8446 h 10000"/>
              <a:gd name="connsiteX77" fmla="*/ 6765 w 10000"/>
              <a:gd name="connsiteY77" fmla="*/ 8475 h 10000"/>
              <a:gd name="connsiteX78" fmla="*/ 6765 w 10000"/>
              <a:gd name="connsiteY78" fmla="*/ 8710 h 10000"/>
              <a:gd name="connsiteX79" fmla="*/ 6912 w 10000"/>
              <a:gd name="connsiteY79" fmla="*/ 8739 h 10000"/>
              <a:gd name="connsiteX80" fmla="*/ 6912 w 10000"/>
              <a:gd name="connsiteY80" fmla="*/ 8974 h 10000"/>
              <a:gd name="connsiteX81" fmla="*/ 7059 w 10000"/>
              <a:gd name="connsiteY81" fmla="*/ 9003 h 10000"/>
              <a:gd name="connsiteX82" fmla="*/ 7059 w 10000"/>
              <a:gd name="connsiteY82" fmla="*/ 9238 h 10000"/>
              <a:gd name="connsiteX83" fmla="*/ 7206 w 10000"/>
              <a:gd name="connsiteY83" fmla="*/ 9267 h 10000"/>
              <a:gd name="connsiteX84" fmla="*/ 7206 w 10000"/>
              <a:gd name="connsiteY84" fmla="*/ 9443 h 10000"/>
              <a:gd name="connsiteX85" fmla="*/ 7353 w 10000"/>
              <a:gd name="connsiteY85" fmla="*/ 9472 h 10000"/>
              <a:gd name="connsiteX86" fmla="*/ 7353 w 10000"/>
              <a:gd name="connsiteY86" fmla="*/ 9619 h 10000"/>
              <a:gd name="connsiteX87" fmla="*/ 7500 w 10000"/>
              <a:gd name="connsiteY87" fmla="*/ 9648 h 10000"/>
              <a:gd name="connsiteX88" fmla="*/ 7500 w 10000"/>
              <a:gd name="connsiteY88" fmla="*/ 9765 h 10000"/>
              <a:gd name="connsiteX89" fmla="*/ 7647 w 10000"/>
              <a:gd name="connsiteY89" fmla="*/ 9795 h 10000"/>
              <a:gd name="connsiteX90" fmla="*/ 7647 w 10000"/>
              <a:gd name="connsiteY90" fmla="*/ 9883 h 10000"/>
              <a:gd name="connsiteX91" fmla="*/ 7794 w 10000"/>
              <a:gd name="connsiteY91" fmla="*/ 9912 h 10000"/>
              <a:gd name="connsiteX92" fmla="*/ 7794 w 10000"/>
              <a:gd name="connsiteY92" fmla="*/ 9941 h 10000"/>
              <a:gd name="connsiteX93" fmla="*/ 8088 w 10000"/>
              <a:gd name="connsiteY93" fmla="*/ 10000 h 10000"/>
              <a:gd name="connsiteX94" fmla="*/ 7941 w 10000"/>
              <a:gd name="connsiteY94" fmla="*/ 10000 h 10000"/>
              <a:gd name="connsiteX95" fmla="*/ 8088 w 10000"/>
              <a:gd name="connsiteY95" fmla="*/ 10000 h 10000"/>
              <a:gd name="connsiteX96" fmla="*/ 8235 w 10000"/>
              <a:gd name="connsiteY96" fmla="*/ 10000 h 10000"/>
              <a:gd name="connsiteX97" fmla="*/ 8529 w 10000"/>
              <a:gd name="connsiteY97" fmla="*/ 9941 h 10000"/>
              <a:gd name="connsiteX98" fmla="*/ 8529 w 10000"/>
              <a:gd name="connsiteY98" fmla="*/ 9853 h 10000"/>
              <a:gd name="connsiteX99" fmla="*/ 8676 w 10000"/>
              <a:gd name="connsiteY99" fmla="*/ 9824 h 10000"/>
              <a:gd name="connsiteX100" fmla="*/ 8676 w 10000"/>
              <a:gd name="connsiteY100" fmla="*/ 9736 h 10000"/>
              <a:gd name="connsiteX101" fmla="*/ 8824 w 10000"/>
              <a:gd name="connsiteY101" fmla="*/ 9707 h 10000"/>
              <a:gd name="connsiteX102" fmla="*/ 8824 w 10000"/>
              <a:gd name="connsiteY102" fmla="*/ 9589 h 10000"/>
              <a:gd name="connsiteX103" fmla="*/ 8971 w 10000"/>
              <a:gd name="connsiteY103" fmla="*/ 9560 h 10000"/>
              <a:gd name="connsiteX104" fmla="*/ 8971 w 10000"/>
              <a:gd name="connsiteY104" fmla="*/ 9384 h 10000"/>
              <a:gd name="connsiteX105" fmla="*/ 9118 w 10000"/>
              <a:gd name="connsiteY105" fmla="*/ 9355 h 10000"/>
              <a:gd name="connsiteX106" fmla="*/ 9118 w 10000"/>
              <a:gd name="connsiteY106" fmla="*/ 9179 h 10000"/>
              <a:gd name="connsiteX107" fmla="*/ 9265 w 10000"/>
              <a:gd name="connsiteY107" fmla="*/ 9150 h 10000"/>
              <a:gd name="connsiteX108" fmla="*/ 9265 w 10000"/>
              <a:gd name="connsiteY108" fmla="*/ 8944 h 10000"/>
              <a:gd name="connsiteX109" fmla="*/ 9412 w 10000"/>
              <a:gd name="connsiteY109" fmla="*/ 8915 h 10000"/>
              <a:gd name="connsiteX110" fmla="*/ 9412 w 10000"/>
              <a:gd name="connsiteY110" fmla="*/ 8651 h 10000"/>
              <a:gd name="connsiteX111" fmla="*/ 9559 w 10000"/>
              <a:gd name="connsiteY111" fmla="*/ 8622 h 10000"/>
              <a:gd name="connsiteX112" fmla="*/ 9559 w 10000"/>
              <a:gd name="connsiteY112" fmla="*/ 8358 h 10000"/>
              <a:gd name="connsiteX113" fmla="*/ 9706 w 10000"/>
              <a:gd name="connsiteY113" fmla="*/ 8328 h 10000"/>
              <a:gd name="connsiteX114" fmla="*/ 9706 w 10000"/>
              <a:gd name="connsiteY114" fmla="*/ 8035 h 10000"/>
              <a:gd name="connsiteX115" fmla="*/ 9853 w 10000"/>
              <a:gd name="connsiteY115" fmla="*/ 8006 h 10000"/>
              <a:gd name="connsiteX116" fmla="*/ 9853 w 10000"/>
              <a:gd name="connsiteY116" fmla="*/ 7713 h 10000"/>
              <a:gd name="connsiteX117" fmla="*/ 10000 w 10000"/>
              <a:gd name="connsiteY117"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559 w 10000"/>
              <a:gd name="connsiteY47" fmla="*/ 3021 h 10000"/>
              <a:gd name="connsiteX48" fmla="*/ 4706 w 10000"/>
              <a:gd name="connsiteY48" fmla="*/ 3050 h 10000"/>
              <a:gd name="connsiteX49" fmla="*/ 4706 w 10000"/>
              <a:gd name="connsiteY49" fmla="*/ 3402 h 10000"/>
              <a:gd name="connsiteX50" fmla="*/ 4853 w 10000"/>
              <a:gd name="connsiteY50" fmla="*/ 3431 h 10000"/>
              <a:gd name="connsiteX51" fmla="*/ 4853 w 10000"/>
              <a:gd name="connsiteY51" fmla="*/ 3812 h 10000"/>
              <a:gd name="connsiteX52" fmla="*/ 5000 w 10000"/>
              <a:gd name="connsiteY52" fmla="*/ 3842 h 10000"/>
              <a:gd name="connsiteX53" fmla="*/ 5000 w 10000"/>
              <a:gd name="connsiteY53" fmla="*/ 4223 h 10000"/>
              <a:gd name="connsiteX54" fmla="*/ 5147 w 10000"/>
              <a:gd name="connsiteY54" fmla="*/ 4252 h 10000"/>
              <a:gd name="connsiteX55" fmla="*/ 5147 w 10000"/>
              <a:gd name="connsiteY55" fmla="*/ 4633 h 10000"/>
              <a:gd name="connsiteX56" fmla="*/ 5294 w 10000"/>
              <a:gd name="connsiteY56" fmla="*/ 4663 h 10000"/>
              <a:gd name="connsiteX57" fmla="*/ 5294 w 10000"/>
              <a:gd name="connsiteY57" fmla="*/ 5044 h 10000"/>
              <a:gd name="connsiteX58" fmla="*/ 5441 w 10000"/>
              <a:gd name="connsiteY58" fmla="*/ 5073 h 10000"/>
              <a:gd name="connsiteX59" fmla="*/ 5441 w 10000"/>
              <a:gd name="connsiteY59" fmla="*/ 5455 h 10000"/>
              <a:gd name="connsiteX60" fmla="*/ 5588 w 10000"/>
              <a:gd name="connsiteY60" fmla="*/ 5484 h 10000"/>
              <a:gd name="connsiteX61" fmla="*/ 5588 w 10000"/>
              <a:gd name="connsiteY61" fmla="*/ 5865 h 10000"/>
              <a:gd name="connsiteX62" fmla="*/ 5735 w 10000"/>
              <a:gd name="connsiteY62" fmla="*/ 5894 h 10000"/>
              <a:gd name="connsiteX63" fmla="*/ 5735 w 10000"/>
              <a:gd name="connsiteY63" fmla="*/ 6276 h 10000"/>
              <a:gd name="connsiteX64" fmla="*/ 5882 w 10000"/>
              <a:gd name="connsiteY64" fmla="*/ 6305 h 10000"/>
              <a:gd name="connsiteX65" fmla="*/ 5882 w 10000"/>
              <a:gd name="connsiteY65" fmla="*/ 6657 h 10000"/>
              <a:gd name="connsiteX66" fmla="*/ 6029 w 10000"/>
              <a:gd name="connsiteY66" fmla="*/ 6686 h 10000"/>
              <a:gd name="connsiteX67" fmla="*/ 6029 w 10000"/>
              <a:gd name="connsiteY67" fmla="*/ 7038 h 10000"/>
              <a:gd name="connsiteX68" fmla="*/ 6176 w 10000"/>
              <a:gd name="connsiteY68" fmla="*/ 7067 h 10000"/>
              <a:gd name="connsiteX69" fmla="*/ 6176 w 10000"/>
              <a:gd name="connsiteY69" fmla="*/ 7419 h 10000"/>
              <a:gd name="connsiteX70" fmla="*/ 6324 w 10000"/>
              <a:gd name="connsiteY70" fmla="*/ 7449 h 10000"/>
              <a:gd name="connsiteX71" fmla="*/ 6324 w 10000"/>
              <a:gd name="connsiteY71" fmla="*/ 7771 h 10000"/>
              <a:gd name="connsiteX72" fmla="*/ 6471 w 10000"/>
              <a:gd name="connsiteY72" fmla="*/ 7801 h 10000"/>
              <a:gd name="connsiteX73" fmla="*/ 6471 w 10000"/>
              <a:gd name="connsiteY73" fmla="*/ 8123 h 10000"/>
              <a:gd name="connsiteX74" fmla="*/ 6618 w 10000"/>
              <a:gd name="connsiteY74" fmla="*/ 8152 h 10000"/>
              <a:gd name="connsiteX75" fmla="*/ 6618 w 10000"/>
              <a:gd name="connsiteY75" fmla="*/ 8446 h 10000"/>
              <a:gd name="connsiteX76" fmla="*/ 6765 w 10000"/>
              <a:gd name="connsiteY76" fmla="*/ 8475 h 10000"/>
              <a:gd name="connsiteX77" fmla="*/ 6765 w 10000"/>
              <a:gd name="connsiteY77" fmla="*/ 8710 h 10000"/>
              <a:gd name="connsiteX78" fmla="*/ 6912 w 10000"/>
              <a:gd name="connsiteY78" fmla="*/ 8739 h 10000"/>
              <a:gd name="connsiteX79" fmla="*/ 6912 w 10000"/>
              <a:gd name="connsiteY79" fmla="*/ 8974 h 10000"/>
              <a:gd name="connsiteX80" fmla="*/ 7059 w 10000"/>
              <a:gd name="connsiteY80" fmla="*/ 9003 h 10000"/>
              <a:gd name="connsiteX81" fmla="*/ 7059 w 10000"/>
              <a:gd name="connsiteY81" fmla="*/ 9238 h 10000"/>
              <a:gd name="connsiteX82" fmla="*/ 7206 w 10000"/>
              <a:gd name="connsiteY82" fmla="*/ 9267 h 10000"/>
              <a:gd name="connsiteX83" fmla="*/ 7206 w 10000"/>
              <a:gd name="connsiteY83" fmla="*/ 9443 h 10000"/>
              <a:gd name="connsiteX84" fmla="*/ 7353 w 10000"/>
              <a:gd name="connsiteY84" fmla="*/ 9472 h 10000"/>
              <a:gd name="connsiteX85" fmla="*/ 7353 w 10000"/>
              <a:gd name="connsiteY85" fmla="*/ 9619 h 10000"/>
              <a:gd name="connsiteX86" fmla="*/ 7500 w 10000"/>
              <a:gd name="connsiteY86" fmla="*/ 9648 h 10000"/>
              <a:gd name="connsiteX87" fmla="*/ 7500 w 10000"/>
              <a:gd name="connsiteY87" fmla="*/ 9765 h 10000"/>
              <a:gd name="connsiteX88" fmla="*/ 7647 w 10000"/>
              <a:gd name="connsiteY88" fmla="*/ 9795 h 10000"/>
              <a:gd name="connsiteX89" fmla="*/ 7647 w 10000"/>
              <a:gd name="connsiteY89" fmla="*/ 9883 h 10000"/>
              <a:gd name="connsiteX90" fmla="*/ 7794 w 10000"/>
              <a:gd name="connsiteY90" fmla="*/ 9912 h 10000"/>
              <a:gd name="connsiteX91" fmla="*/ 7794 w 10000"/>
              <a:gd name="connsiteY91" fmla="*/ 9941 h 10000"/>
              <a:gd name="connsiteX92" fmla="*/ 8088 w 10000"/>
              <a:gd name="connsiteY92" fmla="*/ 10000 h 10000"/>
              <a:gd name="connsiteX93" fmla="*/ 7941 w 10000"/>
              <a:gd name="connsiteY93" fmla="*/ 10000 h 10000"/>
              <a:gd name="connsiteX94" fmla="*/ 8088 w 10000"/>
              <a:gd name="connsiteY94" fmla="*/ 10000 h 10000"/>
              <a:gd name="connsiteX95" fmla="*/ 8235 w 10000"/>
              <a:gd name="connsiteY95" fmla="*/ 10000 h 10000"/>
              <a:gd name="connsiteX96" fmla="*/ 8529 w 10000"/>
              <a:gd name="connsiteY96" fmla="*/ 9941 h 10000"/>
              <a:gd name="connsiteX97" fmla="*/ 8529 w 10000"/>
              <a:gd name="connsiteY97" fmla="*/ 9853 h 10000"/>
              <a:gd name="connsiteX98" fmla="*/ 8676 w 10000"/>
              <a:gd name="connsiteY98" fmla="*/ 9824 h 10000"/>
              <a:gd name="connsiteX99" fmla="*/ 8676 w 10000"/>
              <a:gd name="connsiteY99" fmla="*/ 9736 h 10000"/>
              <a:gd name="connsiteX100" fmla="*/ 8824 w 10000"/>
              <a:gd name="connsiteY100" fmla="*/ 9707 h 10000"/>
              <a:gd name="connsiteX101" fmla="*/ 8824 w 10000"/>
              <a:gd name="connsiteY101" fmla="*/ 9589 h 10000"/>
              <a:gd name="connsiteX102" fmla="*/ 8971 w 10000"/>
              <a:gd name="connsiteY102" fmla="*/ 9560 h 10000"/>
              <a:gd name="connsiteX103" fmla="*/ 8971 w 10000"/>
              <a:gd name="connsiteY103" fmla="*/ 9384 h 10000"/>
              <a:gd name="connsiteX104" fmla="*/ 9118 w 10000"/>
              <a:gd name="connsiteY104" fmla="*/ 9355 h 10000"/>
              <a:gd name="connsiteX105" fmla="*/ 9118 w 10000"/>
              <a:gd name="connsiteY105" fmla="*/ 9179 h 10000"/>
              <a:gd name="connsiteX106" fmla="*/ 9265 w 10000"/>
              <a:gd name="connsiteY106" fmla="*/ 9150 h 10000"/>
              <a:gd name="connsiteX107" fmla="*/ 9265 w 10000"/>
              <a:gd name="connsiteY107" fmla="*/ 8944 h 10000"/>
              <a:gd name="connsiteX108" fmla="*/ 9412 w 10000"/>
              <a:gd name="connsiteY108" fmla="*/ 8915 h 10000"/>
              <a:gd name="connsiteX109" fmla="*/ 9412 w 10000"/>
              <a:gd name="connsiteY109" fmla="*/ 8651 h 10000"/>
              <a:gd name="connsiteX110" fmla="*/ 9559 w 10000"/>
              <a:gd name="connsiteY110" fmla="*/ 8622 h 10000"/>
              <a:gd name="connsiteX111" fmla="*/ 9559 w 10000"/>
              <a:gd name="connsiteY111" fmla="*/ 8358 h 10000"/>
              <a:gd name="connsiteX112" fmla="*/ 9706 w 10000"/>
              <a:gd name="connsiteY112" fmla="*/ 8328 h 10000"/>
              <a:gd name="connsiteX113" fmla="*/ 9706 w 10000"/>
              <a:gd name="connsiteY113" fmla="*/ 8035 h 10000"/>
              <a:gd name="connsiteX114" fmla="*/ 9853 w 10000"/>
              <a:gd name="connsiteY114" fmla="*/ 8006 h 10000"/>
              <a:gd name="connsiteX115" fmla="*/ 9853 w 10000"/>
              <a:gd name="connsiteY115" fmla="*/ 7713 h 10000"/>
              <a:gd name="connsiteX116" fmla="*/ 10000 w 10000"/>
              <a:gd name="connsiteY116"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706 w 10000"/>
              <a:gd name="connsiteY48" fmla="*/ 3402 h 10000"/>
              <a:gd name="connsiteX49" fmla="*/ 4853 w 10000"/>
              <a:gd name="connsiteY49" fmla="*/ 3431 h 10000"/>
              <a:gd name="connsiteX50" fmla="*/ 4853 w 10000"/>
              <a:gd name="connsiteY50" fmla="*/ 3812 h 10000"/>
              <a:gd name="connsiteX51" fmla="*/ 5000 w 10000"/>
              <a:gd name="connsiteY51" fmla="*/ 3842 h 10000"/>
              <a:gd name="connsiteX52" fmla="*/ 5000 w 10000"/>
              <a:gd name="connsiteY52" fmla="*/ 4223 h 10000"/>
              <a:gd name="connsiteX53" fmla="*/ 5147 w 10000"/>
              <a:gd name="connsiteY53" fmla="*/ 4252 h 10000"/>
              <a:gd name="connsiteX54" fmla="*/ 5147 w 10000"/>
              <a:gd name="connsiteY54" fmla="*/ 4633 h 10000"/>
              <a:gd name="connsiteX55" fmla="*/ 5294 w 10000"/>
              <a:gd name="connsiteY55" fmla="*/ 4663 h 10000"/>
              <a:gd name="connsiteX56" fmla="*/ 5294 w 10000"/>
              <a:gd name="connsiteY56" fmla="*/ 5044 h 10000"/>
              <a:gd name="connsiteX57" fmla="*/ 5441 w 10000"/>
              <a:gd name="connsiteY57" fmla="*/ 5073 h 10000"/>
              <a:gd name="connsiteX58" fmla="*/ 5441 w 10000"/>
              <a:gd name="connsiteY58" fmla="*/ 5455 h 10000"/>
              <a:gd name="connsiteX59" fmla="*/ 5588 w 10000"/>
              <a:gd name="connsiteY59" fmla="*/ 5484 h 10000"/>
              <a:gd name="connsiteX60" fmla="*/ 5588 w 10000"/>
              <a:gd name="connsiteY60" fmla="*/ 5865 h 10000"/>
              <a:gd name="connsiteX61" fmla="*/ 5735 w 10000"/>
              <a:gd name="connsiteY61" fmla="*/ 5894 h 10000"/>
              <a:gd name="connsiteX62" fmla="*/ 5735 w 10000"/>
              <a:gd name="connsiteY62" fmla="*/ 6276 h 10000"/>
              <a:gd name="connsiteX63" fmla="*/ 5882 w 10000"/>
              <a:gd name="connsiteY63" fmla="*/ 6305 h 10000"/>
              <a:gd name="connsiteX64" fmla="*/ 5882 w 10000"/>
              <a:gd name="connsiteY64" fmla="*/ 6657 h 10000"/>
              <a:gd name="connsiteX65" fmla="*/ 6029 w 10000"/>
              <a:gd name="connsiteY65" fmla="*/ 6686 h 10000"/>
              <a:gd name="connsiteX66" fmla="*/ 6029 w 10000"/>
              <a:gd name="connsiteY66" fmla="*/ 7038 h 10000"/>
              <a:gd name="connsiteX67" fmla="*/ 6176 w 10000"/>
              <a:gd name="connsiteY67" fmla="*/ 7067 h 10000"/>
              <a:gd name="connsiteX68" fmla="*/ 6176 w 10000"/>
              <a:gd name="connsiteY68" fmla="*/ 7419 h 10000"/>
              <a:gd name="connsiteX69" fmla="*/ 6324 w 10000"/>
              <a:gd name="connsiteY69" fmla="*/ 7449 h 10000"/>
              <a:gd name="connsiteX70" fmla="*/ 6324 w 10000"/>
              <a:gd name="connsiteY70" fmla="*/ 7771 h 10000"/>
              <a:gd name="connsiteX71" fmla="*/ 6471 w 10000"/>
              <a:gd name="connsiteY71" fmla="*/ 7801 h 10000"/>
              <a:gd name="connsiteX72" fmla="*/ 6471 w 10000"/>
              <a:gd name="connsiteY72" fmla="*/ 8123 h 10000"/>
              <a:gd name="connsiteX73" fmla="*/ 6618 w 10000"/>
              <a:gd name="connsiteY73" fmla="*/ 8152 h 10000"/>
              <a:gd name="connsiteX74" fmla="*/ 6618 w 10000"/>
              <a:gd name="connsiteY74" fmla="*/ 8446 h 10000"/>
              <a:gd name="connsiteX75" fmla="*/ 6765 w 10000"/>
              <a:gd name="connsiteY75" fmla="*/ 8475 h 10000"/>
              <a:gd name="connsiteX76" fmla="*/ 6765 w 10000"/>
              <a:gd name="connsiteY76" fmla="*/ 8710 h 10000"/>
              <a:gd name="connsiteX77" fmla="*/ 6912 w 10000"/>
              <a:gd name="connsiteY77" fmla="*/ 8739 h 10000"/>
              <a:gd name="connsiteX78" fmla="*/ 6912 w 10000"/>
              <a:gd name="connsiteY78" fmla="*/ 8974 h 10000"/>
              <a:gd name="connsiteX79" fmla="*/ 7059 w 10000"/>
              <a:gd name="connsiteY79" fmla="*/ 9003 h 10000"/>
              <a:gd name="connsiteX80" fmla="*/ 7059 w 10000"/>
              <a:gd name="connsiteY80" fmla="*/ 9238 h 10000"/>
              <a:gd name="connsiteX81" fmla="*/ 7206 w 10000"/>
              <a:gd name="connsiteY81" fmla="*/ 9267 h 10000"/>
              <a:gd name="connsiteX82" fmla="*/ 7206 w 10000"/>
              <a:gd name="connsiteY82" fmla="*/ 9443 h 10000"/>
              <a:gd name="connsiteX83" fmla="*/ 7353 w 10000"/>
              <a:gd name="connsiteY83" fmla="*/ 9472 h 10000"/>
              <a:gd name="connsiteX84" fmla="*/ 7353 w 10000"/>
              <a:gd name="connsiteY84" fmla="*/ 9619 h 10000"/>
              <a:gd name="connsiteX85" fmla="*/ 7500 w 10000"/>
              <a:gd name="connsiteY85" fmla="*/ 9648 h 10000"/>
              <a:gd name="connsiteX86" fmla="*/ 7500 w 10000"/>
              <a:gd name="connsiteY86" fmla="*/ 9765 h 10000"/>
              <a:gd name="connsiteX87" fmla="*/ 7647 w 10000"/>
              <a:gd name="connsiteY87" fmla="*/ 9795 h 10000"/>
              <a:gd name="connsiteX88" fmla="*/ 7647 w 10000"/>
              <a:gd name="connsiteY88" fmla="*/ 9883 h 10000"/>
              <a:gd name="connsiteX89" fmla="*/ 7794 w 10000"/>
              <a:gd name="connsiteY89" fmla="*/ 9912 h 10000"/>
              <a:gd name="connsiteX90" fmla="*/ 7794 w 10000"/>
              <a:gd name="connsiteY90" fmla="*/ 9941 h 10000"/>
              <a:gd name="connsiteX91" fmla="*/ 8088 w 10000"/>
              <a:gd name="connsiteY91" fmla="*/ 10000 h 10000"/>
              <a:gd name="connsiteX92" fmla="*/ 7941 w 10000"/>
              <a:gd name="connsiteY92" fmla="*/ 10000 h 10000"/>
              <a:gd name="connsiteX93" fmla="*/ 8088 w 10000"/>
              <a:gd name="connsiteY93" fmla="*/ 10000 h 10000"/>
              <a:gd name="connsiteX94" fmla="*/ 8235 w 10000"/>
              <a:gd name="connsiteY94" fmla="*/ 10000 h 10000"/>
              <a:gd name="connsiteX95" fmla="*/ 8529 w 10000"/>
              <a:gd name="connsiteY95" fmla="*/ 9941 h 10000"/>
              <a:gd name="connsiteX96" fmla="*/ 8529 w 10000"/>
              <a:gd name="connsiteY96" fmla="*/ 9853 h 10000"/>
              <a:gd name="connsiteX97" fmla="*/ 8676 w 10000"/>
              <a:gd name="connsiteY97" fmla="*/ 9824 h 10000"/>
              <a:gd name="connsiteX98" fmla="*/ 8676 w 10000"/>
              <a:gd name="connsiteY98" fmla="*/ 9736 h 10000"/>
              <a:gd name="connsiteX99" fmla="*/ 8824 w 10000"/>
              <a:gd name="connsiteY99" fmla="*/ 9707 h 10000"/>
              <a:gd name="connsiteX100" fmla="*/ 8824 w 10000"/>
              <a:gd name="connsiteY100" fmla="*/ 9589 h 10000"/>
              <a:gd name="connsiteX101" fmla="*/ 8971 w 10000"/>
              <a:gd name="connsiteY101" fmla="*/ 9560 h 10000"/>
              <a:gd name="connsiteX102" fmla="*/ 8971 w 10000"/>
              <a:gd name="connsiteY102" fmla="*/ 9384 h 10000"/>
              <a:gd name="connsiteX103" fmla="*/ 9118 w 10000"/>
              <a:gd name="connsiteY103" fmla="*/ 9355 h 10000"/>
              <a:gd name="connsiteX104" fmla="*/ 9118 w 10000"/>
              <a:gd name="connsiteY104" fmla="*/ 9179 h 10000"/>
              <a:gd name="connsiteX105" fmla="*/ 9265 w 10000"/>
              <a:gd name="connsiteY105" fmla="*/ 9150 h 10000"/>
              <a:gd name="connsiteX106" fmla="*/ 9265 w 10000"/>
              <a:gd name="connsiteY106" fmla="*/ 8944 h 10000"/>
              <a:gd name="connsiteX107" fmla="*/ 9412 w 10000"/>
              <a:gd name="connsiteY107" fmla="*/ 8915 h 10000"/>
              <a:gd name="connsiteX108" fmla="*/ 9412 w 10000"/>
              <a:gd name="connsiteY108" fmla="*/ 8651 h 10000"/>
              <a:gd name="connsiteX109" fmla="*/ 9559 w 10000"/>
              <a:gd name="connsiteY109" fmla="*/ 8622 h 10000"/>
              <a:gd name="connsiteX110" fmla="*/ 9559 w 10000"/>
              <a:gd name="connsiteY110" fmla="*/ 8358 h 10000"/>
              <a:gd name="connsiteX111" fmla="*/ 9706 w 10000"/>
              <a:gd name="connsiteY111" fmla="*/ 8328 h 10000"/>
              <a:gd name="connsiteX112" fmla="*/ 9706 w 10000"/>
              <a:gd name="connsiteY112" fmla="*/ 8035 h 10000"/>
              <a:gd name="connsiteX113" fmla="*/ 9853 w 10000"/>
              <a:gd name="connsiteY113" fmla="*/ 8006 h 10000"/>
              <a:gd name="connsiteX114" fmla="*/ 9853 w 10000"/>
              <a:gd name="connsiteY114" fmla="*/ 7713 h 10000"/>
              <a:gd name="connsiteX115" fmla="*/ 10000 w 10000"/>
              <a:gd name="connsiteY115"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4853 w 10000"/>
              <a:gd name="connsiteY49" fmla="*/ 3812 h 10000"/>
              <a:gd name="connsiteX50" fmla="*/ 5000 w 10000"/>
              <a:gd name="connsiteY50" fmla="*/ 3842 h 10000"/>
              <a:gd name="connsiteX51" fmla="*/ 5000 w 10000"/>
              <a:gd name="connsiteY51" fmla="*/ 4223 h 10000"/>
              <a:gd name="connsiteX52" fmla="*/ 5147 w 10000"/>
              <a:gd name="connsiteY52" fmla="*/ 4252 h 10000"/>
              <a:gd name="connsiteX53" fmla="*/ 5147 w 10000"/>
              <a:gd name="connsiteY53" fmla="*/ 4633 h 10000"/>
              <a:gd name="connsiteX54" fmla="*/ 5294 w 10000"/>
              <a:gd name="connsiteY54" fmla="*/ 4663 h 10000"/>
              <a:gd name="connsiteX55" fmla="*/ 5294 w 10000"/>
              <a:gd name="connsiteY55" fmla="*/ 5044 h 10000"/>
              <a:gd name="connsiteX56" fmla="*/ 5441 w 10000"/>
              <a:gd name="connsiteY56" fmla="*/ 5073 h 10000"/>
              <a:gd name="connsiteX57" fmla="*/ 5441 w 10000"/>
              <a:gd name="connsiteY57" fmla="*/ 5455 h 10000"/>
              <a:gd name="connsiteX58" fmla="*/ 5588 w 10000"/>
              <a:gd name="connsiteY58" fmla="*/ 5484 h 10000"/>
              <a:gd name="connsiteX59" fmla="*/ 5588 w 10000"/>
              <a:gd name="connsiteY59" fmla="*/ 5865 h 10000"/>
              <a:gd name="connsiteX60" fmla="*/ 5735 w 10000"/>
              <a:gd name="connsiteY60" fmla="*/ 5894 h 10000"/>
              <a:gd name="connsiteX61" fmla="*/ 5735 w 10000"/>
              <a:gd name="connsiteY61" fmla="*/ 6276 h 10000"/>
              <a:gd name="connsiteX62" fmla="*/ 5882 w 10000"/>
              <a:gd name="connsiteY62" fmla="*/ 6305 h 10000"/>
              <a:gd name="connsiteX63" fmla="*/ 5882 w 10000"/>
              <a:gd name="connsiteY63" fmla="*/ 6657 h 10000"/>
              <a:gd name="connsiteX64" fmla="*/ 6029 w 10000"/>
              <a:gd name="connsiteY64" fmla="*/ 6686 h 10000"/>
              <a:gd name="connsiteX65" fmla="*/ 6029 w 10000"/>
              <a:gd name="connsiteY65" fmla="*/ 7038 h 10000"/>
              <a:gd name="connsiteX66" fmla="*/ 6176 w 10000"/>
              <a:gd name="connsiteY66" fmla="*/ 7067 h 10000"/>
              <a:gd name="connsiteX67" fmla="*/ 6176 w 10000"/>
              <a:gd name="connsiteY67" fmla="*/ 7419 h 10000"/>
              <a:gd name="connsiteX68" fmla="*/ 6324 w 10000"/>
              <a:gd name="connsiteY68" fmla="*/ 7449 h 10000"/>
              <a:gd name="connsiteX69" fmla="*/ 6324 w 10000"/>
              <a:gd name="connsiteY69" fmla="*/ 7771 h 10000"/>
              <a:gd name="connsiteX70" fmla="*/ 6471 w 10000"/>
              <a:gd name="connsiteY70" fmla="*/ 7801 h 10000"/>
              <a:gd name="connsiteX71" fmla="*/ 6471 w 10000"/>
              <a:gd name="connsiteY71" fmla="*/ 8123 h 10000"/>
              <a:gd name="connsiteX72" fmla="*/ 6618 w 10000"/>
              <a:gd name="connsiteY72" fmla="*/ 8152 h 10000"/>
              <a:gd name="connsiteX73" fmla="*/ 6618 w 10000"/>
              <a:gd name="connsiteY73" fmla="*/ 8446 h 10000"/>
              <a:gd name="connsiteX74" fmla="*/ 6765 w 10000"/>
              <a:gd name="connsiteY74" fmla="*/ 8475 h 10000"/>
              <a:gd name="connsiteX75" fmla="*/ 6765 w 10000"/>
              <a:gd name="connsiteY75" fmla="*/ 8710 h 10000"/>
              <a:gd name="connsiteX76" fmla="*/ 6912 w 10000"/>
              <a:gd name="connsiteY76" fmla="*/ 8739 h 10000"/>
              <a:gd name="connsiteX77" fmla="*/ 6912 w 10000"/>
              <a:gd name="connsiteY77" fmla="*/ 8974 h 10000"/>
              <a:gd name="connsiteX78" fmla="*/ 7059 w 10000"/>
              <a:gd name="connsiteY78" fmla="*/ 9003 h 10000"/>
              <a:gd name="connsiteX79" fmla="*/ 7059 w 10000"/>
              <a:gd name="connsiteY79" fmla="*/ 9238 h 10000"/>
              <a:gd name="connsiteX80" fmla="*/ 7206 w 10000"/>
              <a:gd name="connsiteY80" fmla="*/ 9267 h 10000"/>
              <a:gd name="connsiteX81" fmla="*/ 7206 w 10000"/>
              <a:gd name="connsiteY81" fmla="*/ 9443 h 10000"/>
              <a:gd name="connsiteX82" fmla="*/ 7353 w 10000"/>
              <a:gd name="connsiteY82" fmla="*/ 9472 h 10000"/>
              <a:gd name="connsiteX83" fmla="*/ 7353 w 10000"/>
              <a:gd name="connsiteY83" fmla="*/ 9619 h 10000"/>
              <a:gd name="connsiteX84" fmla="*/ 7500 w 10000"/>
              <a:gd name="connsiteY84" fmla="*/ 9648 h 10000"/>
              <a:gd name="connsiteX85" fmla="*/ 7500 w 10000"/>
              <a:gd name="connsiteY85" fmla="*/ 9765 h 10000"/>
              <a:gd name="connsiteX86" fmla="*/ 7647 w 10000"/>
              <a:gd name="connsiteY86" fmla="*/ 9795 h 10000"/>
              <a:gd name="connsiteX87" fmla="*/ 7647 w 10000"/>
              <a:gd name="connsiteY87" fmla="*/ 9883 h 10000"/>
              <a:gd name="connsiteX88" fmla="*/ 7794 w 10000"/>
              <a:gd name="connsiteY88" fmla="*/ 9912 h 10000"/>
              <a:gd name="connsiteX89" fmla="*/ 7794 w 10000"/>
              <a:gd name="connsiteY89" fmla="*/ 9941 h 10000"/>
              <a:gd name="connsiteX90" fmla="*/ 8088 w 10000"/>
              <a:gd name="connsiteY90" fmla="*/ 10000 h 10000"/>
              <a:gd name="connsiteX91" fmla="*/ 7941 w 10000"/>
              <a:gd name="connsiteY91" fmla="*/ 10000 h 10000"/>
              <a:gd name="connsiteX92" fmla="*/ 8088 w 10000"/>
              <a:gd name="connsiteY92" fmla="*/ 10000 h 10000"/>
              <a:gd name="connsiteX93" fmla="*/ 8235 w 10000"/>
              <a:gd name="connsiteY93" fmla="*/ 10000 h 10000"/>
              <a:gd name="connsiteX94" fmla="*/ 8529 w 10000"/>
              <a:gd name="connsiteY94" fmla="*/ 9941 h 10000"/>
              <a:gd name="connsiteX95" fmla="*/ 8529 w 10000"/>
              <a:gd name="connsiteY95" fmla="*/ 9853 h 10000"/>
              <a:gd name="connsiteX96" fmla="*/ 8676 w 10000"/>
              <a:gd name="connsiteY96" fmla="*/ 9824 h 10000"/>
              <a:gd name="connsiteX97" fmla="*/ 8676 w 10000"/>
              <a:gd name="connsiteY97" fmla="*/ 9736 h 10000"/>
              <a:gd name="connsiteX98" fmla="*/ 8824 w 10000"/>
              <a:gd name="connsiteY98" fmla="*/ 9707 h 10000"/>
              <a:gd name="connsiteX99" fmla="*/ 8824 w 10000"/>
              <a:gd name="connsiteY99" fmla="*/ 9589 h 10000"/>
              <a:gd name="connsiteX100" fmla="*/ 8971 w 10000"/>
              <a:gd name="connsiteY100" fmla="*/ 9560 h 10000"/>
              <a:gd name="connsiteX101" fmla="*/ 8971 w 10000"/>
              <a:gd name="connsiteY101" fmla="*/ 9384 h 10000"/>
              <a:gd name="connsiteX102" fmla="*/ 9118 w 10000"/>
              <a:gd name="connsiteY102" fmla="*/ 9355 h 10000"/>
              <a:gd name="connsiteX103" fmla="*/ 9118 w 10000"/>
              <a:gd name="connsiteY103" fmla="*/ 9179 h 10000"/>
              <a:gd name="connsiteX104" fmla="*/ 9265 w 10000"/>
              <a:gd name="connsiteY104" fmla="*/ 9150 h 10000"/>
              <a:gd name="connsiteX105" fmla="*/ 9265 w 10000"/>
              <a:gd name="connsiteY105" fmla="*/ 8944 h 10000"/>
              <a:gd name="connsiteX106" fmla="*/ 9412 w 10000"/>
              <a:gd name="connsiteY106" fmla="*/ 8915 h 10000"/>
              <a:gd name="connsiteX107" fmla="*/ 9412 w 10000"/>
              <a:gd name="connsiteY107" fmla="*/ 8651 h 10000"/>
              <a:gd name="connsiteX108" fmla="*/ 9559 w 10000"/>
              <a:gd name="connsiteY108" fmla="*/ 8622 h 10000"/>
              <a:gd name="connsiteX109" fmla="*/ 9559 w 10000"/>
              <a:gd name="connsiteY109" fmla="*/ 8358 h 10000"/>
              <a:gd name="connsiteX110" fmla="*/ 9706 w 10000"/>
              <a:gd name="connsiteY110" fmla="*/ 8328 h 10000"/>
              <a:gd name="connsiteX111" fmla="*/ 9706 w 10000"/>
              <a:gd name="connsiteY111" fmla="*/ 8035 h 10000"/>
              <a:gd name="connsiteX112" fmla="*/ 9853 w 10000"/>
              <a:gd name="connsiteY112" fmla="*/ 8006 h 10000"/>
              <a:gd name="connsiteX113" fmla="*/ 9853 w 10000"/>
              <a:gd name="connsiteY113" fmla="*/ 7713 h 10000"/>
              <a:gd name="connsiteX114" fmla="*/ 10000 w 10000"/>
              <a:gd name="connsiteY114"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000 w 10000"/>
              <a:gd name="connsiteY50" fmla="*/ 4223 h 10000"/>
              <a:gd name="connsiteX51" fmla="*/ 5147 w 10000"/>
              <a:gd name="connsiteY51" fmla="*/ 4252 h 10000"/>
              <a:gd name="connsiteX52" fmla="*/ 5147 w 10000"/>
              <a:gd name="connsiteY52" fmla="*/ 4633 h 10000"/>
              <a:gd name="connsiteX53" fmla="*/ 5294 w 10000"/>
              <a:gd name="connsiteY53" fmla="*/ 4663 h 10000"/>
              <a:gd name="connsiteX54" fmla="*/ 5294 w 10000"/>
              <a:gd name="connsiteY54" fmla="*/ 5044 h 10000"/>
              <a:gd name="connsiteX55" fmla="*/ 5441 w 10000"/>
              <a:gd name="connsiteY55" fmla="*/ 5073 h 10000"/>
              <a:gd name="connsiteX56" fmla="*/ 5441 w 10000"/>
              <a:gd name="connsiteY56" fmla="*/ 5455 h 10000"/>
              <a:gd name="connsiteX57" fmla="*/ 5588 w 10000"/>
              <a:gd name="connsiteY57" fmla="*/ 5484 h 10000"/>
              <a:gd name="connsiteX58" fmla="*/ 5588 w 10000"/>
              <a:gd name="connsiteY58" fmla="*/ 5865 h 10000"/>
              <a:gd name="connsiteX59" fmla="*/ 5735 w 10000"/>
              <a:gd name="connsiteY59" fmla="*/ 5894 h 10000"/>
              <a:gd name="connsiteX60" fmla="*/ 5735 w 10000"/>
              <a:gd name="connsiteY60" fmla="*/ 6276 h 10000"/>
              <a:gd name="connsiteX61" fmla="*/ 5882 w 10000"/>
              <a:gd name="connsiteY61" fmla="*/ 6305 h 10000"/>
              <a:gd name="connsiteX62" fmla="*/ 5882 w 10000"/>
              <a:gd name="connsiteY62" fmla="*/ 6657 h 10000"/>
              <a:gd name="connsiteX63" fmla="*/ 6029 w 10000"/>
              <a:gd name="connsiteY63" fmla="*/ 6686 h 10000"/>
              <a:gd name="connsiteX64" fmla="*/ 6029 w 10000"/>
              <a:gd name="connsiteY64" fmla="*/ 7038 h 10000"/>
              <a:gd name="connsiteX65" fmla="*/ 6176 w 10000"/>
              <a:gd name="connsiteY65" fmla="*/ 7067 h 10000"/>
              <a:gd name="connsiteX66" fmla="*/ 6176 w 10000"/>
              <a:gd name="connsiteY66" fmla="*/ 7419 h 10000"/>
              <a:gd name="connsiteX67" fmla="*/ 6324 w 10000"/>
              <a:gd name="connsiteY67" fmla="*/ 7449 h 10000"/>
              <a:gd name="connsiteX68" fmla="*/ 6324 w 10000"/>
              <a:gd name="connsiteY68" fmla="*/ 7771 h 10000"/>
              <a:gd name="connsiteX69" fmla="*/ 6471 w 10000"/>
              <a:gd name="connsiteY69" fmla="*/ 7801 h 10000"/>
              <a:gd name="connsiteX70" fmla="*/ 6471 w 10000"/>
              <a:gd name="connsiteY70" fmla="*/ 8123 h 10000"/>
              <a:gd name="connsiteX71" fmla="*/ 6618 w 10000"/>
              <a:gd name="connsiteY71" fmla="*/ 8152 h 10000"/>
              <a:gd name="connsiteX72" fmla="*/ 6618 w 10000"/>
              <a:gd name="connsiteY72" fmla="*/ 8446 h 10000"/>
              <a:gd name="connsiteX73" fmla="*/ 6765 w 10000"/>
              <a:gd name="connsiteY73" fmla="*/ 8475 h 10000"/>
              <a:gd name="connsiteX74" fmla="*/ 6765 w 10000"/>
              <a:gd name="connsiteY74" fmla="*/ 8710 h 10000"/>
              <a:gd name="connsiteX75" fmla="*/ 6912 w 10000"/>
              <a:gd name="connsiteY75" fmla="*/ 8739 h 10000"/>
              <a:gd name="connsiteX76" fmla="*/ 6912 w 10000"/>
              <a:gd name="connsiteY76" fmla="*/ 8974 h 10000"/>
              <a:gd name="connsiteX77" fmla="*/ 7059 w 10000"/>
              <a:gd name="connsiteY77" fmla="*/ 9003 h 10000"/>
              <a:gd name="connsiteX78" fmla="*/ 7059 w 10000"/>
              <a:gd name="connsiteY78" fmla="*/ 9238 h 10000"/>
              <a:gd name="connsiteX79" fmla="*/ 7206 w 10000"/>
              <a:gd name="connsiteY79" fmla="*/ 9267 h 10000"/>
              <a:gd name="connsiteX80" fmla="*/ 7206 w 10000"/>
              <a:gd name="connsiteY80" fmla="*/ 9443 h 10000"/>
              <a:gd name="connsiteX81" fmla="*/ 7353 w 10000"/>
              <a:gd name="connsiteY81" fmla="*/ 9472 h 10000"/>
              <a:gd name="connsiteX82" fmla="*/ 7353 w 10000"/>
              <a:gd name="connsiteY82" fmla="*/ 9619 h 10000"/>
              <a:gd name="connsiteX83" fmla="*/ 7500 w 10000"/>
              <a:gd name="connsiteY83" fmla="*/ 9648 h 10000"/>
              <a:gd name="connsiteX84" fmla="*/ 7500 w 10000"/>
              <a:gd name="connsiteY84" fmla="*/ 9765 h 10000"/>
              <a:gd name="connsiteX85" fmla="*/ 7647 w 10000"/>
              <a:gd name="connsiteY85" fmla="*/ 9795 h 10000"/>
              <a:gd name="connsiteX86" fmla="*/ 7647 w 10000"/>
              <a:gd name="connsiteY86" fmla="*/ 9883 h 10000"/>
              <a:gd name="connsiteX87" fmla="*/ 7794 w 10000"/>
              <a:gd name="connsiteY87" fmla="*/ 9912 h 10000"/>
              <a:gd name="connsiteX88" fmla="*/ 7794 w 10000"/>
              <a:gd name="connsiteY88" fmla="*/ 9941 h 10000"/>
              <a:gd name="connsiteX89" fmla="*/ 8088 w 10000"/>
              <a:gd name="connsiteY89" fmla="*/ 10000 h 10000"/>
              <a:gd name="connsiteX90" fmla="*/ 7941 w 10000"/>
              <a:gd name="connsiteY90" fmla="*/ 10000 h 10000"/>
              <a:gd name="connsiteX91" fmla="*/ 8088 w 10000"/>
              <a:gd name="connsiteY91" fmla="*/ 10000 h 10000"/>
              <a:gd name="connsiteX92" fmla="*/ 8235 w 10000"/>
              <a:gd name="connsiteY92" fmla="*/ 10000 h 10000"/>
              <a:gd name="connsiteX93" fmla="*/ 8529 w 10000"/>
              <a:gd name="connsiteY93" fmla="*/ 9941 h 10000"/>
              <a:gd name="connsiteX94" fmla="*/ 8529 w 10000"/>
              <a:gd name="connsiteY94" fmla="*/ 9853 h 10000"/>
              <a:gd name="connsiteX95" fmla="*/ 8676 w 10000"/>
              <a:gd name="connsiteY95" fmla="*/ 9824 h 10000"/>
              <a:gd name="connsiteX96" fmla="*/ 8676 w 10000"/>
              <a:gd name="connsiteY96" fmla="*/ 9736 h 10000"/>
              <a:gd name="connsiteX97" fmla="*/ 8824 w 10000"/>
              <a:gd name="connsiteY97" fmla="*/ 9707 h 10000"/>
              <a:gd name="connsiteX98" fmla="*/ 8824 w 10000"/>
              <a:gd name="connsiteY98" fmla="*/ 9589 h 10000"/>
              <a:gd name="connsiteX99" fmla="*/ 8971 w 10000"/>
              <a:gd name="connsiteY99" fmla="*/ 9560 h 10000"/>
              <a:gd name="connsiteX100" fmla="*/ 8971 w 10000"/>
              <a:gd name="connsiteY100" fmla="*/ 9384 h 10000"/>
              <a:gd name="connsiteX101" fmla="*/ 9118 w 10000"/>
              <a:gd name="connsiteY101" fmla="*/ 9355 h 10000"/>
              <a:gd name="connsiteX102" fmla="*/ 9118 w 10000"/>
              <a:gd name="connsiteY102" fmla="*/ 9179 h 10000"/>
              <a:gd name="connsiteX103" fmla="*/ 9265 w 10000"/>
              <a:gd name="connsiteY103" fmla="*/ 9150 h 10000"/>
              <a:gd name="connsiteX104" fmla="*/ 9265 w 10000"/>
              <a:gd name="connsiteY104" fmla="*/ 8944 h 10000"/>
              <a:gd name="connsiteX105" fmla="*/ 9412 w 10000"/>
              <a:gd name="connsiteY105" fmla="*/ 8915 h 10000"/>
              <a:gd name="connsiteX106" fmla="*/ 9412 w 10000"/>
              <a:gd name="connsiteY106" fmla="*/ 8651 h 10000"/>
              <a:gd name="connsiteX107" fmla="*/ 9559 w 10000"/>
              <a:gd name="connsiteY107" fmla="*/ 8622 h 10000"/>
              <a:gd name="connsiteX108" fmla="*/ 9559 w 10000"/>
              <a:gd name="connsiteY108" fmla="*/ 8358 h 10000"/>
              <a:gd name="connsiteX109" fmla="*/ 9706 w 10000"/>
              <a:gd name="connsiteY109" fmla="*/ 8328 h 10000"/>
              <a:gd name="connsiteX110" fmla="*/ 9706 w 10000"/>
              <a:gd name="connsiteY110" fmla="*/ 8035 h 10000"/>
              <a:gd name="connsiteX111" fmla="*/ 9853 w 10000"/>
              <a:gd name="connsiteY111" fmla="*/ 8006 h 10000"/>
              <a:gd name="connsiteX112" fmla="*/ 9853 w 10000"/>
              <a:gd name="connsiteY112" fmla="*/ 7713 h 10000"/>
              <a:gd name="connsiteX113" fmla="*/ 10000 w 10000"/>
              <a:gd name="connsiteY113"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147 w 10000"/>
              <a:gd name="connsiteY51" fmla="*/ 4633 h 10000"/>
              <a:gd name="connsiteX52" fmla="*/ 5294 w 10000"/>
              <a:gd name="connsiteY52" fmla="*/ 4663 h 10000"/>
              <a:gd name="connsiteX53" fmla="*/ 5294 w 10000"/>
              <a:gd name="connsiteY53" fmla="*/ 5044 h 10000"/>
              <a:gd name="connsiteX54" fmla="*/ 5441 w 10000"/>
              <a:gd name="connsiteY54" fmla="*/ 5073 h 10000"/>
              <a:gd name="connsiteX55" fmla="*/ 5441 w 10000"/>
              <a:gd name="connsiteY55" fmla="*/ 5455 h 10000"/>
              <a:gd name="connsiteX56" fmla="*/ 5588 w 10000"/>
              <a:gd name="connsiteY56" fmla="*/ 5484 h 10000"/>
              <a:gd name="connsiteX57" fmla="*/ 5588 w 10000"/>
              <a:gd name="connsiteY57" fmla="*/ 5865 h 10000"/>
              <a:gd name="connsiteX58" fmla="*/ 5735 w 10000"/>
              <a:gd name="connsiteY58" fmla="*/ 5894 h 10000"/>
              <a:gd name="connsiteX59" fmla="*/ 5735 w 10000"/>
              <a:gd name="connsiteY59" fmla="*/ 6276 h 10000"/>
              <a:gd name="connsiteX60" fmla="*/ 5882 w 10000"/>
              <a:gd name="connsiteY60" fmla="*/ 6305 h 10000"/>
              <a:gd name="connsiteX61" fmla="*/ 5882 w 10000"/>
              <a:gd name="connsiteY61" fmla="*/ 6657 h 10000"/>
              <a:gd name="connsiteX62" fmla="*/ 6029 w 10000"/>
              <a:gd name="connsiteY62" fmla="*/ 6686 h 10000"/>
              <a:gd name="connsiteX63" fmla="*/ 6029 w 10000"/>
              <a:gd name="connsiteY63" fmla="*/ 7038 h 10000"/>
              <a:gd name="connsiteX64" fmla="*/ 6176 w 10000"/>
              <a:gd name="connsiteY64" fmla="*/ 7067 h 10000"/>
              <a:gd name="connsiteX65" fmla="*/ 6176 w 10000"/>
              <a:gd name="connsiteY65" fmla="*/ 7419 h 10000"/>
              <a:gd name="connsiteX66" fmla="*/ 6324 w 10000"/>
              <a:gd name="connsiteY66" fmla="*/ 7449 h 10000"/>
              <a:gd name="connsiteX67" fmla="*/ 6324 w 10000"/>
              <a:gd name="connsiteY67" fmla="*/ 7771 h 10000"/>
              <a:gd name="connsiteX68" fmla="*/ 6471 w 10000"/>
              <a:gd name="connsiteY68" fmla="*/ 7801 h 10000"/>
              <a:gd name="connsiteX69" fmla="*/ 6471 w 10000"/>
              <a:gd name="connsiteY69" fmla="*/ 8123 h 10000"/>
              <a:gd name="connsiteX70" fmla="*/ 6618 w 10000"/>
              <a:gd name="connsiteY70" fmla="*/ 8152 h 10000"/>
              <a:gd name="connsiteX71" fmla="*/ 6618 w 10000"/>
              <a:gd name="connsiteY71" fmla="*/ 8446 h 10000"/>
              <a:gd name="connsiteX72" fmla="*/ 6765 w 10000"/>
              <a:gd name="connsiteY72" fmla="*/ 8475 h 10000"/>
              <a:gd name="connsiteX73" fmla="*/ 6765 w 10000"/>
              <a:gd name="connsiteY73" fmla="*/ 8710 h 10000"/>
              <a:gd name="connsiteX74" fmla="*/ 6912 w 10000"/>
              <a:gd name="connsiteY74" fmla="*/ 8739 h 10000"/>
              <a:gd name="connsiteX75" fmla="*/ 6912 w 10000"/>
              <a:gd name="connsiteY75" fmla="*/ 8974 h 10000"/>
              <a:gd name="connsiteX76" fmla="*/ 7059 w 10000"/>
              <a:gd name="connsiteY76" fmla="*/ 9003 h 10000"/>
              <a:gd name="connsiteX77" fmla="*/ 7059 w 10000"/>
              <a:gd name="connsiteY77" fmla="*/ 9238 h 10000"/>
              <a:gd name="connsiteX78" fmla="*/ 7206 w 10000"/>
              <a:gd name="connsiteY78" fmla="*/ 9267 h 10000"/>
              <a:gd name="connsiteX79" fmla="*/ 7206 w 10000"/>
              <a:gd name="connsiteY79" fmla="*/ 9443 h 10000"/>
              <a:gd name="connsiteX80" fmla="*/ 7353 w 10000"/>
              <a:gd name="connsiteY80" fmla="*/ 9472 h 10000"/>
              <a:gd name="connsiteX81" fmla="*/ 7353 w 10000"/>
              <a:gd name="connsiteY81" fmla="*/ 9619 h 10000"/>
              <a:gd name="connsiteX82" fmla="*/ 7500 w 10000"/>
              <a:gd name="connsiteY82" fmla="*/ 9648 h 10000"/>
              <a:gd name="connsiteX83" fmla="*/ 7500 w 10000"/>
              <a:gd name="connsiteY83" fmla="*/ 9765 h 10000"/>
              <a:gd name="connsiteX84" fmla="*/ 7647 w 10000"/>
              <a:gd name="connsiteY84" fmla="*/ 9795 h 10000"/>
              <a:gd name="connsiteX85" fmla="*/ 7647 w 10000"/>
              <a:gd name="connsiteY85" fmla="*/ 9883 h 10000"/>
              <a:gd name="connsiteX86" fmla="*/ 7794 w 10000"/>
              <a:gd name="connsiteY86" fmla="*/ 9912 h 10000"/>
              <a:gd name="connsiteX87" fmla="*/ 7794 w 10000"/>
              <a:gd name="connsiteY87" fmla="*/ 9941 h 10000"/>
              <a:gd name="connsiteX88" fmla="*/ 8088 w 10000"/>
              <a:gd name="connsiteY88" fmla="*/ 10000 h 10000"/>
              <a:gd name="connsiteX89" fmla="*/ 7941 w 10000"/>
              <a:gd name="connsiteY89" fmla="*/ 10000 h 10000"/>
              <a:gd name="connsiteX90" fmla="*/ 8088 w 10000"/>
              <a:gd name="connsiteY90" fmla="*/ 10000 h 10000"/>
              <a:gd name="connsiteX91" fmla="*/ 8235 w 10000"/>
              <a:gd name="connsiteY91" fmla="*/ 10000 h 10000"/>
              <a:gd name="connsiteX92" fmla="*/ 8529 w 10000"/>
              <a:gd name="connsiteY92" fmla="*/ 9941 h 10000"/>
              <a:gd name="connsiteX93" fmla="*/ 8529 w 10000"/>
              <a:gd name="connsiteY93" fmla="*/ 9853 h 10000"/>
              <a:gd name="connsiteX94" fmla="*/ 8676 w 10000"/>
              <a:gd name="connsiteY94" fmla="*/ 9824 h 10000"/>
              <a:gd name="connsiteX95" fmla="*/ 8676 w 10000"/>
              <a:gd name="connsiteY95" fmla="*/ 9736 h 10000"/>
              <a:gd name="connsiteX96" fmla="*/ 8824 w 10000"/>
              <a:gd name="connsiteY96" fmla="*/ 9707 h 10000"/>
              <a:gd name="connsiteX97" fmla="*/ 8824 w 10000"/>
              <a:gd name="connsiteY97" fmla="*/ 9589 h 10000"/>
              <a:gd name="connsiteX98" fmla="*/ 8971 w 10000"/>
              <a:gd name="connsiteY98" fmla="*/ 9560 h 10000"/>
              <a:gd name="connsiteX99" fmla="*/ 8971 w 10000"/>
              <a:gd name="connsiteY99" fmla="*/ 9384 h 10000"/>
              <a:gd name="connsiteX100" fmla="*/ 9118 w 10000"/>
              <a:gd name="connsiteY100" fmla="*/ 9355 h 10000"/>
              <a:gd name="connsiteX101" fmla="*/ 9118 w 10000"/>
              <a:gd name="connsiteY101" fmla="*/ 9179 h 10000"/>
              <a:gd name="connsiteX102" fmla="*/ 9265 w 10000"/>
              <a:gd name="connsiteY102" fmla="*/ 9150 h 10000"/>
              <a:gd name="connsiteX103" fmla="*/ 9265 w 10000"/>
              <a:gd name="connsiteY103" fmla="*/ 8944 h 10000"/>
              <a:gd name="connsiteX104" fmla="*/ 9412 w 10000"/>
              <a:gd name="connsiteY104" fmla="*/ 8915 h 10000"/>
              <a:gd name="connsiteX105" fmla="*/ 9412 w 10000"/>
              <a:gd name="connsiteY105" fmla="*/ 8651 h 10000"/>
              <a:gd name="connsiteX106" fmla="*/ 9559 w 10000"/>
              <a:gd name="connsiteY106" fmla="*/ 8622 h 10000"/>
              <a:gd name="connsiteX107" fmla="*/ 9559 w 10000"/>
              <a:gd name="connsiteY107" fmla="*/ 8358 h 10000"/>
              <a:gd name="connsiteX108" fmla="*/ 9706 w 10000"/>
              <a:gd name="connsiteY108" fmla="*/ 8328 h 10000"/>
              <a:gd name="connsiteX109" fmla="*/ 9706 w 10000"/>
              <a:gd name="connsiteY109" fmla="*/ 8035 h 10000"/>
              <a:gd name="connsiteX110" fmla="*/ 9853 w 10000"/>
              <a:gd name="connsiteY110" fmla="*/ 8006 h 10000"/>
              <a:gd name="connsiteX111" fmla="*/ 9853 w 10000"/>
              <a:gd name="connsiteY111" fmla="*/ 7713 h 10000"/>
              <a:gd name="connsiteX112" fmla="*/ 10000 w 10000"/>
              <a:gd name="connsiteY112"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294 w 10000"/>
              <a:gd name="connsiteY52" fmla="*/ 5044 h 10000"/>
              <a:gd name="connsiteX53" fmla="*/ 5441 w 10000"/>
              <a:gd name="connsiteY53" fmla="*/ 5073 h 10000"/>
              <a:gd name="connsiteX54" fmla="*/ 5441 w 10000"/>
              <a:gd name="connsiteY54" fmla="*/ 5455 h 10000"/>
              <a:gd name="connsiteX55" fmla="*/ 5588 w 10000"/>
              <a:gd name="connsiteY55" fmla="*/ 5484 h 10000"/>
              <a:gd name="connsiteX56" fmla="*/ 5588 w 10000"/>
              <a:gd name="connsiteY56" fmla="*/ 5865 h 10000"/>
              <a:gd name="connsiteX57" fmla="*/ 5735 w 10000"/>
              <a:gd name="connsiteY57" fmla="*/ 5894 h 10000"/>
              <a:gd name="connsiteX58" fmla="*/ 5735 w 10000"/>
              <a:gd name="connsiteY58" fmla="*/ 6276 h 10000"/>
              <a:gd name="connsiteX59" fmla="*/ 5882 w 10000"/>
              <a:gd name="connsiteY59" fmla="*/ 6305 h 10000"/>
              <a:gd name="connsiteX60" fmla="*/ 5882 w 10000"/>
              <a:gd name="connsiteY60" fmla="*/ 6657 h 10000"/>
              <a:gd name="connsiteX61" fmla="*/ 6029 w 10000"/>
              <a:gd name="connsiteY61" fmla="*/ 6686 h 10000"/>
              <a:gd name="connsiteX62" fmla="*/ 6029 w 10000"/>
              <a:gd name="connsiteY62" fmla="*/ 7038 h 10000"/>
              <a:gd name="connsiteX63" fmla="*/ 6176 w 10000"/>
              <a:gd name="connsiteY63" fmla="*/ 7067 h 10000"/>
              <a:gd name="connsiteX64" fmla="*/ 6176 w 10000"/>
              <a:gd name="connsiteY64" fmla="*/ 7419 h 10000"/>
              <a:gd name="connsiteX65" fmla="*/ 6324 w 10000"/>
              <a:gd name="connsiteY65" fmla="*/ 7449 h 10000"/>
              <a:gd name="connsiteX66" fmla="*/ 6324 w 10000"/>
              <a:gd name="connsiteY66" fmla="*/ 7771 h 10000"/>
              <a:gd name="connsiteX67" fmla="*/ 6471 w 10000"/>
              <a:gd name="connsiteY67" fmla="*/ 7801 h 10000"/>
              <a:gd name="connsiteX68" fmla="*/ 6471 w 10000"/>
              <a:gd name="connsiteY68" fmla="*/ 8123 h 10000"/>
              <a:gd name="connsiteX69" fmla="*/ 6618 w 10000"/>
              <a:gd name="connsiteY69" fmla="*/ 8152 h 10000"/>
              <a:gd name="connsiteX70" fmla="*/ 6618 w 10000"/>
              <a:gd name="connsiteY70" fmla="*/ 8446 h 10000"/>
              <a:gd name="connsiteX71" fmla="*/ 6765 w 10000"/>
              <a:gd name="connsiteY71" fmla="*/ 8475 h 10000"/>
              <a:gd name="connsiteX72" fmla="*/ 6765 w 10000"/>
              <a:gd name="connsiteY72" fmla="*/ 8710 h 10000"/>
              <a:gd name="connsiteX73" fmla="*/ 6912 w 10000"/>
              <a:gd name="connsiteY73" fmla="*/ 8739 h 10000"/>
              <a:gd name="connsiteX74" fmla="*/ 6912 w 10000"/>
              <a:gd name="connsiteY74" fmla="*/ 8974 h 10000"/>
              <a:gd name="connsiteX75" fmla="*/ 7059 w 10000"/>
              <a:gd name="connsiteY75" fmla="*/ 9003 h 10000"/>
              <a:gd name="connsiteX76" fmla="*/ 7059 w 10000"/>
              <a:gd name="connsiteY76" fmla="*/ 9238 h 10000"/>
              <a:gd name="connsiteX77" fmla="*/ 7206 w 10000"/>
              <a:gd name="connsiteY77" fmla="*/ 9267 h 10000"/>
              <a:gd name="connsiteX78" fmla="*/ 7206 w 10000"/>
              <a:gd name="connsiteY78" fmla="*/ 9443 h 10000"/>
              <a:gd name="connsiteX79" fmla="*/ 7353 w 10000"/>
              <a:gd name="connsiteY79" fmla="*/ 9472 h 10000"/>
              <a:gd name="connsiteX80" fmla="*/ 7353 w 10000"/>
              <a:gd name="connsiteY80" fmla="*/ 9619 h 10000"/>
              <a:gd name="connsiteX81" fmla="*/ 7500 w 10000"/>
              <a:gd name="connsiteY81" fmla="*/ 9648 h 10000"/>
              <a:gd name="connsiteX82" fmla="*/ 7500 w 10000"/>
              <a:gd name="connsiteY82" fmla="*/ 9765 h 10000"/>
              <a:gd name="connsiteX83" fmla="*/ 7647 w 10000"/>
              <a:gd name="connsiteY83" fmla="*/ 9795 h 10000"/>
              <a:gd name="connsiteX84" fmla="*/ 7647 w 10000"/>
              <a:gd name="connsiteY84" fmla="*/ 9883 h 10000"/>
              <a:gd name="connsiteX85" fmla="*/ 7794 w 10000"/>
              <a:gd name="connsiteY85" fmla="*/ 9912 h 10000"/>
              <a:gd name="connsiteX86" fmla="*/ 7794 w 10000"/>
              <a:gd name="connsiteY86" fmla="*/ 9941 h 10000"/>
              <a:gd name="connsiteX87" fmla="*/ 8088 w 10000"/>
              <a:gd name="connsiteY87" fmla="*/ 10000 h 10000"/>
              <a:gd name="connsiteX88" fmla="*/ 7941 w 10000"/>
              <a:gd name="connsiteY88" fmla="*/ 10000 h 10000"/>
              <a:gd name="connsiteX89" fmla="*/ 8088 w 10000"/>
              <a:gd name="connsiteY89" fmla="*/ 10000 h 10000"/>
              <a:gd name="connsiteX90" fmla="*/ 8235 w 10000"/>
              <a:gd name="connsiteY90" fmla="*/ 10000 h 10000"/>
              <a:gd name="connsiteX91" fmla="*/ 8529 w 10000"/>
              <a:gd name="connsiteY91" fmla="*/ 9941 h 10000"/>
              <a:gd name="connsiteX92" fmla="*/ 8529 w 10000"/>
              <a:gd name="connsiteY92" fmla="*/ 9853 h 10000"/>
              <a:gd name="connsiteX93" fmla="*/ 8676 w 10000"/>
              <a:gd name="connsiteY93" fmla="*/ 9824 h 10000"/>
              <a:gd name="connsiteX94" fmla="*/ 8676 w 10000"/>
              <a:gd name="connsiteY94" fmla="*/ 9736 h 10000"/>
              <a:gd name="connsiteX95" fmla="*/ 8824 w 10000"/>
              <a:gd name="connsiteY95" fmla="*/ 9707 h 10000"/>
              <a:gd name="connsiteX96" fmla="*/ 8824 w 10000"/>
              <a:gd name="connsiteY96" fmla="*/ 9589 h 10000"/>
              <a:gd name="connsiteX97" fmla="*/ 8971 w 10000"/>
              <a:gd name="connsiteY97" fmla="*/ 9560 h 10000"/>
              <a:gd name="connsiteX98" fmla="*/ 8971 w 10000"/>
              <a:gd name="connsiteY98" fmla="*/ 9384 h 10000"/>
              <a:gd name="connsiteX99" fmla="*/ 9118 w 10000"/>
              <a:gd name="connsiteY99" fmla="*/ 9355 h 10000"/>
              <a:gd name="connsiteX100" fmla="*/ 9118 w 10000"/>
              <a:gd name="connsiteY100" fmla="*/ 9179 h 10000"/>
              <a:gd name="connsiteX101" fmla="*/ 9265 w 10000"/>
              <a:gd name="connsiteY101" fmla="*/ 9150 h 10000"/>
              <a:gd name="connsiteX102" fmla="*/ 9265 w 10000"/>
              <a:gd name="connsiteY102" fmla="*/ 8944 h 10000"/>
              <a:gd name="connsiteX103" fmla="*/ 9412 w 10000"/>
              <a:gd name="connsiteY103" fmla="*/ 8915 h 10000"/>
              <a:gd name="connsiteX104" fmla="*/ 9412 w 10000"/>
              <a:gd name="connsiteY104" fmla="*/ 8651 h 10000"/>
              <a:gd name="connsiteX105" fmla="*/ 9559 w 10000"/>
              <a:gd name="connsiteY105" fmla="*/ 8622 h 10000"/>
              <a:gd name="connsiteX106" fmla="*/ 9559 w 10000"/>
              <a:gd name="connsiteY106" fmla="*/ 8358 h 10000"/>
              <a:gd name="connsiteX107" fmla="*/ 9706 w 10000"/>
              <a:gd name="connsiteY107" fmla="*/ 8328 h 10000"/>
              <a:gd name="connsiteX108" fmla="*/ 9706 w 10000"/>
              <a:gd name="connsiteY108" fmla="*/ 8035 h 10000"/>
              <a:gd name="connsiteX109" fmla="*/ 9853 w 10000"/>
              <a:gd name="connsiteY109" fmla="*/ 8006 h 10000"/>
              <a:gd name="connsiteX110" fmla="*/ 9853 w 10000"/>
              <a:gd name="connsiteY110" fmla="*/ 7713 h 10000"/>
              <a:gd name="connsiteX111" fmla="*/ 10000 w 10000"/>
              <a:gd name="connsiteY111"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441 w 10000"/>
              <a:gd name="connsiteY53" fmla="*/ 5455 h 10000"/>
              <a:gd name="connsiteX54" fmla="*/ 5588 w 10000"/>
              <a:gd name="connsiteY54" fmla="*/ 5484 h 10000"/>
              <a:gd name="connsiteX55" fmla="*/ 5588 w 10000"/>
              <a:gd name="connsiteY55" fmla="*/ 5865 h 10000"/>
              <a:gd name="connsiteX56" fmla="*/ 5735 w 10000"/>
              <a:gd name="connsiteY56" fmla="*/ 5894 h 10000"/>
              <a:gd name="connsiteX57" fmla="*/ 5735 w 10000"/>
              <a:gd name="connsiteY57" fmla="*/ 6276 h 10000"/>
              <a:gd name="connsiteX58" fmla="*/ 5882 w 10000"/>
              <a:gd name="connsiteY58" fmla="*/ 6305 h 10000"/>
              <a:gd name="connsiteX59" fmla="*/ 5882 w 10000"/>
              <a:gd name="connsiteY59" fmla="*/ 6657 h 10000"/>
              <a:gd name="connsiteX60" fmla="*/ 6029 w 10000"/>
              <a:gd name="connsiteY60" fmla="*/ 6686 h 10000"/>
              <a:gd name="connsiteX61" fmla="*/ 6029 w 10000"/>
              <a:gd name="connsiteY61" fmla="*/ 7038 h 10000"/>
              <a:gd name="connsiteX62" fmla="*/ 6176 w 10000"/>
              <a:gd name="connsiteY62" fmla="*/ 7067 h 10000"/>
              <a:gd name="connsiteX63" fmla="*/ 6176 w 10000"/>
              <a:gd name="connsiteY63" fmla="*/ 7419 h 10000"/>
              <a:gd name="connsiteX64" fmla="*/ 6324 w 10000"/>
              <a:gd name="connsiteY64" fmla="*/ 7449 h 10000"/>
              <a:gd name="connsiteX65" fmla="*/ 6324 w 10000"/>
              <a:gd name="connsiteY65" fmla="*/ 7771 h 10000"/>
              <a:gd name="connsiteX66" fmla="*/ 6471 w 10000"/>
              <a:gd name="connsiteY66" fmla="*/ 7801 h 10000"/>
              <a:gd name="connsiteX67" fmla="*/ 6471 w 10000"/>
              <a:gd name="connsiteY67" fmla="*/ 8123 h 10000"/>
              <a:gd name="connsiteX68" fmla="*/ 6618 w 10000"/>
              <a:gd name="connsiteY68" fmla="*/ 8152 h 10000"/>
              <a:gd name="connsiteX69" fmla="*/ 6618 w 10000"/>
              <a:gd name="connsiteY69" fmla="*/ 8446 h 10000"/>
              <a:gd name="connsiteX70" fmla="*/ 6765 w 10000"/>
              <a:gd name="connsiteY70" fmla="*/ 8475 h 10000"/>
              <a:gd name="connsiteX71" fmla="*/ 6765 w 10000"/>
              <a:gd name="connsiteY71" fmla="*/ 8710 h 10000"/>
              <a:gd name="connsiteX72" fmla="*/ 6912 w 10000"/>
              <a:gd name="connsiteY72" fmla="*/ 8739 h 10000"/>
              <a:gd name="connsiteX73" fmla="*/ 6912 w 10000"/>
              <a:gd name="connsiteY73" fmla="*/ 8974 h 10000"/>
              <a:gd name="connsiteX74" fmla="*/ 7059 w 10000"/>
              <a:gd name="connsiteY74" fmla="*/ 9003 h 10000"/>
              <a:gd name="connsiteX75" fmla="*/ 7059 w 10000"/>
              <a:gd name="connsiteY75" fmla="*/ 9238 h 10000"/>
              <a:gd name="connsiteX76" fmla="*/ 7206 w 10000"/>
              <a:gd name="connsiteY76" fmla="*/ 9267 h 10000"/>
              <a:gd name="connsiteX77" fmla="*/ 7206 w 10000"/>
              <a:gd name="connsiteY77" fmla="*/ 9443 h 10000"/>
              <a:gd name="connsiteX78" fmla="*/ 7353 w 10000"/>
              <a:gd name="connsiteY78" fmla="*/ 9472 h 10000"/>
              <a:gd name="connsiteX79" fmla="*/ 7353 w 10000"/>
              <a:gd name="connsiteY79" fmla="*/ 9619 h 10000"/>
              <a:gd name="connsiteX80" fmla="*/ 7500 w 10000"/>
              <a:gd name="connsiteY80" fmla="*/ 9648 h 10000"/>
              <a:gd name="connsiteX81" fmla="*/ 7500 w 10000"/>
              <a:gd name="connsiteY81" fmla="*/ 9765 h 10000"/>
              <a:gd name="connsiteX82" fmla="*/ 7647 w 10000"/>
              <a:gd name="connsiteY82" fmla="*/ 9795 h 10000"/>
              <a:gd name="connsiteX83" fmla="*/ 7647 w 10000"/>
              <a:gd name="connsiteY83" fmla="*/ 9883 h 10000"/>
              <a:gd name="connsiteX84" fmla="*/ 7794 w 10000"/>
              <a:gd name="connsiteY84" fmla="*/ 9912 h 10000"/>
              <a:gd name="connsiteX85" fmla="*/ 7794 w 10000"/>
              <a:gd name="connsiteY85" fmla="*/ 9941 h 10000"/>
              <a:gd name="connsiteX86" fmla="*/ 8088 w 10000"/>
              <a:gd name="connsiteY86" fmla="*/ 10000 h 10000"/>
              <a:gd name="connsiteX87" fmla="*/ 7941 w 10000"/>
              <a:gd name="connsiteY87" fmla="*/ 10000 h 10000"/>
              <a:gd name="connsiteX88" fmla="*/ 8088 w 10000"/>
              <a:gd name="connsiteY88" fmla="*/ 10000 h 10000"/>
              <a:gd name="connsiteX89" fmla="*/ 8235 w 10000"/>
              <a:gd name="connsiteY89" fmla="*/ 10000 h 10000"/>
              <a:gd name="connsiteX90" fmla="*/ 8529 w 10000"/>
              <a:gd name="connsiteY90" fmla="*/ 9941 h 10000"/>
              <a:gd name="connsiteX91" fmla="*/ 8529 w 10000"/>
              <a:gd name="connsiteY91" fmla="*/ 9853 h 10000"/>
              <a:gd name="connsiteX92" fmla="*/ 8676 w 10000"/>
              <a:gd name="connsiteY92" fmla="*/ 9824 h 10000"/>
              <a:gd name="connsiteX93" fmla="*/ 8676 w 10000"/>
              <a:gd name="connsiteY93" fmla="*/ 9736 h 10000"/>
              <a:gd name="connsiteX94" fmla="*/ 8824 w 10000"/>
              <a:gd name="connsiteY94" fmla="*/ 9707 h 10000"/>
              <a:gd name="connsiteX95" fmla="*/ 8824 w 10000"/>
              <a:gd name="connsiteY95" fmla="*/ 9589 h 10000"/>
              <a:gd name="connsiteX96" fmla="*/ 8971 w 10000"/>
              <a:gd name="connsiteY96" fmla="*/ 9560 h 10000"/>
              <a:gd name="connsiteX97" fmla="*/ 8971 w 10000"/>
              <a:gd name="connsiteY97" fmla="*/ 9384 h 10000"/>
              <a:gd name="connsiteX98" fmla="*/ 9118 w 10000"/>
              <a:gd name="connsiteY98" fmla="*/ 9355 h 10000"/>
              <a:gd name="connsiteX99" fmla="*/ 9118 w 10000"/>
              <a:gd name="connsiteY99" fmla="*/ 9179 h 10000"/>
              <a:gd name="connsiteX100" fmla="*/ 9265 w 10000"/>
              <a:gd name="connsiteY100" fmla="*/ 9150 h 10000"/>
              <a:gd name="connsiteX101" fmla="*/ 9265 w 10000"/>
              <a:gd name="connsiteY101" fmla="*/ 8944 h 10000"/>
              <a:gd name="connsiteX102" fmla="*/ 9412 w 10000"/>
              <a:gd name="connsiteY102" fmla="*/ 8915 h 10000"/>
              <a:gd name="connsiteX103" fmla="*/ 9412 w 10000"/>
              <a:gd name="connsiteY103" fmla="*/ 8651 h 10000"/>
              <a:gd name="connsiteX104" fmla="*/ 9559 w 10000"/>
              <a:gd name="connsiteY104" fmla="*/ 8622 h 10000"/>
              <a:gd name="connsiteX105" fmla="*/ 9559 w 10000"/>
              <a:gd name="connsiteY105" fmla="*/ 8358 h 10000"/>
              <a:gd name="connsiteX106" fmla="*/ 9706 w 10000"/>
              <a:gd name="connsiteY106" fmla="*/ 8328 h 10000"/>
              <a:gd name="connsiteX107" fmla="*/ 9706 w 10000"/>
              <a:gd name="connsiteY107" fmla="*/ 8035 h 10000"/>
              <a:gd name="connsiteX108" fmla="*/ 9853 w 10000"/>
              <a:gd name="connsiteY108" fmla="*/ 8006 h 10000"/>
              <a:gd name="connsiteX109" fmla="*/ 9853 w 10000"/>
              <a:gd name="connsiteY109" fmla="*/ 7713 h 10000"/>
              <a:gd name="connsiteX110" fmla="*/ 10000 w 10000"/>
              <a:gd name="connsiteY110"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588 w 10000"/>
              <a:gd name="connsiteY54" fmla="*/ 5865 h 10000"/>
              <a:gd name="connsiteX55" fmla="*/ 5735 w 10000"/>
              <a:gd name="connsiteY55" fmla="*/ 5894 h 10000"/>
              <a:gd name="connsiteX56" fmla="*/ 5735 w 10000"/>
              <a:gd name="connsiteY56" fmla="*/ 6276 h 10000"/>
              <a:gd name="connsiteX57" fmla="*/ 5882 w 10000"/>
              <a:gd name="connsiteY57" fmla="*/ 6305 h 10000"/>
              <a:gd name="connsiteX58" fmla="*/ 5882 w 10000"/>
              <a:gd name="connsiteY58" fmla="*/ 6657 h 10000"/>
              <a:gd name="connsiteX59" fmla="*/ 6029 w 10000"/>
              <a:gd name="connsiteY59" fmla="*/ 6686 h 10000"/>
              <a:gd name="connsiteX60" fmla="*/ 6029 w 10000"/>
              <a:gd name="connsiteY60" fmla="*/ 7038 h 10000"/>
              <a:gd name="connsiteX61" fmla="*/ 6176 w 10000"/>
              <a:gd name="connsiteY61" fmla="*/ 7067 h 10000"/>
              <a:gd name="connsiteX62" fmla="*/ 6176 w 10000"/>
              <a:gd name="connsiteY62" fmla="*/ 7419 h 10000"/>
              <a:gd name="connsiteX63" fmla="*/ 6324 w 10000"/>
              <a:gd name="connsiteY63" fmla="*/ 7449 h 10000"/>
              <a:gd name="connsiteX64" fmla="*/ 6324 w 10000"/>
              <a:gd name="connsiteY64" fmla="*/ 7771 h 10000"/>
              <a:gd name="connsiteX65" fmla="*/ 6471 w 10000"/>
              <a:gd name="connsiteY65" fmla="*/ 7801 h 10000"/>
              <a:gd name="connsiteX66" fmla="*/ 6471 w 10000"/>
              <a:gd name="connsiteY66" fmla="*/ 8123 h 10000"/>
              <a:gd name="connsiteX67" fmla="*/ 6618 w 10000"/>
              <a:gd name="connsiteY67" fmla="*/ 8152 h 10000"/>
              <a:gd name="connsiteX68" fmla="*/ 6618 w 10000"/>
              <a:gd name="connsiteY68" fmla="*/ 8446 h 10000"/>
              <a:gd name="connsiteX69" fmla="*/ 6765 w 10000"/>
              <a:gd name="connsiteY69" fmla="*/ 8475 h 10000"/>
              <a:gd name="connsiteX70" fmla="*/ 6765 w 10000"/>
              <a:gd name="connsiteY70" fmla="*/ 8710 h 10000"/>
              <a:gd name="connsiteX71" fmla="*/ 6912 w 10000"/>
              <a:gd name="connsiteY71" fmla="*/ 8739 h 10000"/>
              <a:gd name="connsiteX72" fmla="*/ 6912 w 10000"/>
              <a:gd name="connsiteY72" fmla="*/ 8974 h 10000"/>
              <a:gd name="connsiteX73" fmla="*/ 7059 w 10000"/>
              <a:gd name="connsiteY73" fmla="*/ 9003 h 10000"/>
              <a:gd name="connsiteX74" fmla="*/ 7059 w 10000"/>
              <a:gd name="connsiteY74" fmla="*/ 9238 h 10000"/>
              <a:gd name="connsiteX75" fmla="*/ 7206 w 10000"/>
              <a:gd name="connsiteY75" fmla="*/ 9267 h 10000"/>
              <a:gd name="connsiteX76" fmla="*/ 7206 w 10000"/>
              <a:gd name="connsiteY76" fmla="*/ 9443 h 10000"/>
              <a:gd name="connsiteX77" fmla="*/ 7353 w 10000"/>
              <a:gd name="connsiteY77" fmla="*/ 9472 h 10000"/>
              <a:gd name="connsiteX78" fmla="*/ 7353 w 10000"/>
              <a:gd name="connsiteY78" fmla="*/ 9619 h 10000"/>
              <a:gd name="connsiteX79" fmla="*/ 7500 w 10000"/>
              <a:gd name="connsiteY79" fmla="*/ 9648 h 10000"/>
              <a:gd name="connsiteX80" fmla="*/ 7500 w 10000"/>
              <a:gd name="connsiteY80" fmla="*/ 9765 h 10000"/>
              <a:gd name="connsiteX81" fmla="*/ 7647 w 10000"/>
              <a:gd name="connsiteY81" fmla="*/ 9795 h 10000"/>
              <a:gd name="connsiteX82" fmla="*/ 7647 w 10000"/>
              <a:gd name="connsiteY82" fmla="*/ 9883 h 10000"/>
              <a:gd name="connsiteX83" fmla="*/ 7794 w 10000"/>
              <a:gd name="connsiteY83" fmla="*/ 9912 h 10000"/>
              <a:gd name="connsiteX84" fmla="*/ 7794 w 10000"/>
              <a:gd name="connsiteY84" fmla="*/ 9941 h 10000"/>
              <a:gd name="connsiteX85" fmla="*/ 8088 w 10000"/>
              <a:gd name="connsiteY85" fmla="*/ 10000 h 10000"/>
              <a:gd name="connsiteX86" fmla="*/ 7941 w 10000"/>
              <a:gd name="connsiteY86" fmla="*/ 10000 h 10000"/>
              <a:gd name="connsiteX87" fmla="*/ 8088 w 10000"/>
              <a:gd name="connsiteY87" fmla="*/ 10000 h 10000"/>
              <a:gd name="connsiteX88" fmla="*/ 8235 w 10000"/>
              <a:gd name="connsiteY88" fmla="*/ 10000 h 10000"/>
              <a:gd name="connsiteX89" fmla="*/ 8529 w 10000"/>
              <a:gd name="connsiteY89" fmla="*/ 9941 h 10000"/>
              <a:gd name="connsiteX90" fmla="*/ 8529 w 10000"/>
              <a:gd name="connsiteY90" fmla="*/ 9853 h 10000"/>
              <a:gd name="connsiteX91" fmla="*/ 8676 w 10000"/>
              <a:gd name="connsiteY91" fmla="*/ 9824 h 10000"/>
              <a:gd name="connsiteX92" fmla="*/ 8676 w 10000"/>
              <a:gd name="connsiteY92" fmla="*/ 9736 h 10000"/>
              <a:gd name="connsiteX93" fmla="*/ 8824 w 10000"/>
              <a:gd name="connsiteY93" fmla="*/ 9707 h 10000"/>
              <a:gd name="connsiteX94" fmla="*/ 8824 w 10000"/>
              <a:gd name="connsiteY94" fmla="*/ 9589 h 10000"/>
              <a:gd name="connsiteX95" fmla="*/ 8971 w 10000"/>
              <a:gd name="connsiteY95" fmla="*/ 9560 h 10000"/>
              <a:gd name="connsiteX96" fmla="*/ 8971 w 10000"/>
              <a:gd name="connsiteY96" fmla="*/ 9384 h 10000"/>
              <a:gd name="connsiteX97" fmla="*/ 9118 w 10000"/>
              <a:gd name="connsiteY97" fmla="*/ 9355 h 10000"/>
              <a:gd name="connsiteX98" fmla="*/ 9118 w 10000"/>
              <a:gd name="connsiteY98" fmla="*/ 9179 h 10000"/>
              <a:gd name="connsiteX99" fmla="*/ 9265 w 10000"/>
              <a:gd name="connsiteY99" fmla="*/ 9150 h 10000"/>
              <a:gd name="connsiteX100" fmla="*/ 9265 w 10000"/>
              <a:gd name="connsiteY100" fmla="*/ 8944 h 10000"/>
              <a:gd name="connsiteX101" fmla="*/ 9412 w 10000"/>
              <a:gd name="connsiteY101" fmla="*/ 8915 h 10000"/>
              <a:gd name="connsiteX102" fmla="*/ 9412 w 10000"/>
              <a:gd name="connsiteY102" fmla="*/ 8651 h 10000"/>
              <a:gd name="connsiteX103" fmla="*/ 9559 w 10000"/>
              <a:gd name="connsiteY103" fmla="*/ 8622 h 10000"/>
              <a:gd name="connsiteX104" fmla="*/ 9559 w 10000"/>
              <a:gd name="connsiteY104" fmla="*/ 8358 h 10000"/>
              <a:gd name="connsiteX105" fmla="*/ 9706 w 10000"/>
              <a:gd name="connsiteY105" fmla="*/ 8328 h 10000"/>
              <a:gd name="connsiteX106" fmla="*/ 9706 w 10000"/>
              <a:gd name="connsiteY106" fmla="*/ 8035 h 10000"/>
              <a:gd name="connsiteX107" fmla="*/ 9853 w 10000"/>
              <a:gd name="connsiteY107" fmla="*/ 8006 h 10000"/>
              <a:gd name="connsiteX108" fmla="*/ 9853 w 10000"/>
              <a:gd name="connsiteY108" fmla="*/ 7713 h 10000"/>
              <a:gd name="connsiteX109" fmla="*/ 10000 w 10000"/>
              <a:gd name="connsiteY109"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735 w 10000"/>
              <a:gd name="connsiteY55" fmla="*/ 6276 h 10000"/>
              <a:gd name="connsiteX56" fmla="*/ 5882 w 10000"/>
              <a:gd name="connsiteY56" fmla="*/ 6305 h 10000"/>
              <a:gd name="connsiteX57" fmla="*/ 5882 w 10000"/>
              <a:gd name="connsiteY57" fmla="*/ 6657 h 10000"/>
              <a:gd name="connsiteX58" fmla="*/ 6029 w 10000"/>
              <a:gd name="connsiteY58" fmla="*/ 6686 h 10000"/>
              <a:gd name="connsiteX59" fmla="*/ 6029 w 10000"/>
              <a:gd name="connsiteY59" fmla="*/ 7038 h 10000"/>
              <a:gd name="connsiteX60" fmla="*/ 6176 w 10000"/>
              <a:gd name="connsiteY60" fmla="*/ 7067 h 10000"/>
              <a:gd name="connsiteX61" fmla="*/ 6176 w 10000"/>
              <a:gd name="connsiteY61" fmla="*/ 7419 h 10000"/>
              <a:gd name="connsiteX62" fmla="*/ 6324 w 10000"/>
              <a:gd name="connsiteY62" fmla="*/ 7449 h 10000"/>
              <a:gd name="connsiteX63" fmla="*/ 6324 w 10000"/>
              <a:gd name="connsiteY63" fmla="*/ 7771 h 10000"/>
              <a:gd name="connsiteX64" fmla="*/ 6471 w 10000"/>
              <a:gd name="connsiteY64" fmla="*/ 7801 h 10000"/>
              <a:gd name="connsiteX65" fmla="*/ 6471 w 10000"/>
              <a:gd name="connsiteY65" fmla="*/ 8123 h 10000"/>
              <a:gd name="connsiteX66" fmla="*/ 6618 w 10000"/>
              <a:gd name="connsiteY66" fmla="*/ 8152 h 10000"/>
              <a:gd name="connsiteX67" fmla="*/ 6618 w 10000"/>
              <a:gd name="connsiteY67" fmla="*/ 8446 h 10000"/>
              <a:gd name="connsiteX68" fmla="*/ 6765 w 10000"/>
              <a:gd name="connsiteY68" fmla="*/ 8475 h 10000"/>
              <a:gd name="connsiteX69" fmla="*/ 6765 w 10000"/>
              <a:gd name="connsiteY69" fmla="*/ 8710 h 10000"/>
              <a:gd name="connsiteX70" fmla="*/ 6912 w 10000"/>
              <a:gd name="connsiteY70" fmla="*/ 8739 h 10000"/>
              <a:gd name="connsiteX71" fmla="*/ 6912 w 10000"/>
              <a:gd name="connsiteY71" fmla="*/ 8974 h 10000"/>
              <a:gd name="connsiteX72" fmla="*/ 7059 w 10000"/>
              <a:gd name="connsiteY72" fmla="*/ 9003 h 10000"/>
              <a:gd name="connsiteX73" fmla="*/ 7059 w 10000"/>
              <a:gd name="connsiteY73" fmla="*/ 9238 h 10000"/>
              <a:gd name="connsiteX74" fmla="*/ 7206 w 10000"/>
              <a:gd name="connsiteY74" fmla="*/ 9267 h 10000"/>
              <a:gd name="connsiteX75" fmla="*/ 7206 w 10000"/>
              <a:gd name="connsiteY75" fmla="*/ 9443 h 10000"/>
              <a:gd name="connsiteX76" fmla="*/ 7353 w 10000"/>
              <a:gd name="connsiteY76" fmla="*/ 9472 h 10000"/>
              <a:gd name="connsiteX77" fmla="*/ 7353 w 10000"/>
              <a:gd name="connsiteY77" fmla="*/ 9619 h 10000"/>
              <a:gd name="connsiteX78" fmla="*/ 7500 w 10000"/>
              <a:gd name="connsiteY78" fmla="*/ 9648 h 10000"/>
              <a:gd name="connsiteX79" fmla="*/ 7500 w 10000"/>
              <a:gd name="connsiteY79" fmla="*/ 9765 h 10000"/>
              <a:gd name="connsiteX80" fmla="*/ 7647 w 10000"/>
              <a:gd name="connsiteY80" fmla="*/ 9795 h 10000"/>
              <a:gd name="connsiteX81" fmla="*/ 7647 w 10000"/>
              <a:gd name="connsiteY81" fmla="*/ 9883 h 10000"/>
              <a:gd name="connsiteX82" fmla="*/ 7794 w 10000"/>
              <a:gd name="connsiteY82" fmla="*/ 9912 h 10000"/>
              <a:gd name="connsiteX83" fmla="*/ 7794 w 10000"/>
              <a:gd name="connsiteY83" fmla="*/ 9941 h 10000"/>
              <a:gd name="connsiteX84" fmla="*/ 8088 w 10000"/>
              <a:gd name="connsiteY84" fmla="*/ 10000 h 10000"/>
              <a:gd name="connsiteX85" fmla="*/ 7941 w 10000"/>
              <a:gd name="connsiteY85" fmla="*/ 10000 h 10000"/>
              <a:gd name="connsiteX86" fmla="*/ 8088 w 10000"/>
              <a:gd name="connsiteY86" fmla="*/ 10000 h 10000"/>
              <a:gd name="connsiteX87" fmla="*/ 8235 w 10000"/>
              <a:gd name="connsiteY87" fmla="*/ 10000 h 10000"/>
              <a:gd name="connsiteX88" fmla="*/ 8529 w 10000"/>
              <a:gd name="connsiteY88" fmla="*/ 9941 h 10000"/>
              <a:gd name="connsiteX89" fmla="*/ 8529 w 10000"/>
              <a:gd name="connsiteY89" fmla="*/ 9853 h 10000"/>
              <a:gd name="connsiteX90" fmla="*/ 8676 w 10000"/>
              <a:gd name="connsiteY90" fmla="*/ 9824 h 10000"/>
              <a:gd name="connsiteX91" fmla="*/ 8676 w 10000"/>
              <a:gd name="connsiteY91" fmla="*/ 9736 h 10000"/>
              <a:gd name="connsiteX92" fmla="*/ 8824 w 10000"/>
              <a:gd name="connsiteY92" fmla="*/ 9707 h 10000"/>
              <a:gd name="connsiteX93" fmla="*/ 8824 w 10000"/>
              <a:gd name="connsiteY93" fmla="*/ 9589 h 10000"/>
              <a:gd name="connsiteX94" fmla="*/ 8971 w 10000"/>
              <a:gd name="connsiteY94" fmla="*/ 9560 h 10000"/>
              <a:gd name="connsiteX95" fmla="*/ 8971 w 10000"/>
              <a:gd name="connsiteY95" fmla="*/ 9384 h 10000"/>
              <a:gd name="connsiteX96" fmla="*/ 9118 w 10000"/>
              <a:gd name="connsiteY96" fmla="*/ 9355 h 10000"/>
              <a:gd name="connsiteX97" fmla="*/ 9118 w 10000"/>
              <a:gd name="connsiteY97" fmla="*/ 9179 h 10000"/>
              <a:gd name="connsiteX98" fmla="*/ 9265 w 10000"/>
              <a:gd name="connsiteY98" fmla="*/ 9150 h 10000"/>
              <a:gd name="connsiteX99" fmla="*/ 9265 w 10000"/>
              <a:gd name="connsiteY99" fmla="*/ 8944 h 10000"/>
              <a:gd name="connsiteX100" fmla="*/ 9412 w 10000"/>
              <a:gd name="connsiteY100" fmla="*/ 8915 h 10000"/>
              <a:gd name="connsiteX101" fmla="*/ 9412 w 10000"/>
              <a:gd name="connsiteY101" fmla="*/ 8651 h 10000"/>
              <a:gd name="connsiteX102" fmla="*/ 9559 w 10000"/>
              <a:gd name="connsiteY102" fmla="*/ 8622 h 10000"/>
              <a:gd name="connsiteX103" fmla="*/ 9559 w 10000"/>
              <a:gd name="connsiteY103" fmla="*/ 8358 h 10000"/>
              <a:gd name="connsiteX104" fmla="*/ 9706 w 10000"/>
              <a:gd name="connsiteY104" fmla="*/ 8328 h 10000"/>
              <a:gd name="connsiteX105" fmla="*/ 9706 w 10000"/>
              <a:gd name="connsiteY105" fmla="*/ 8035 h 10000"/>
              <a:gd name="connsiteX106" fmla="*/ 9853 w 10000"/>
              <a:gd name="connsiteY106" fmla="*/ 8006 h 10000"/>
              <a:gd name="connsiteX107" fmla="*/ 9853 w 10000"/>
              <a:gd name="connsiteY107" fmla="*/ 7713 h 10000"/>
              <a:gd name="connsiteX108" fmla="*/ 10000 w 10000"/>
              <a:gd name="connsiteY108"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5882 w 10000"/>
              <a:gd name="connsiteY56" fmla="*/ 6657 h 10000"/>
              <a:gd name="connsiteX57" fmla="*/ 6029 w 10000"/>
              <a:gd name="connsiteY57" fmla="*/ 6686 h 10000"/>
              <a:gd name="connsiteX58" fmla="*/ 6029 w 10000"/>
              <a:gd name="connsiteY58" fmla="*/ 7038 h 10000"/>
              <a:gd name="connsiteX59" fmla="*/ 6176 w 10000"/>
              <a:gd name="connsiteY59" fmla="*/ 7067 h 10000"/>
              <a:gd name="connsiteX60" fmla="*/ 6176 w 10000"/>
              <a:gd name="connsiteY60" fmla="*/ 7419 h 10000"/>
              <a:gd name="connsiteX61" fmla="*/ 6324 w 10000"/>
              <a:gd name="connsiteY61" fmla="*/ 7449 h 10000"/>
              <a:gd name="connsiteX62" fmla="*/ 6324 w 10000"/>
              <a:gd name="connsiteY62" fmla="*/ 7771 h 10000"/>
              <a:gd name="connsiteX63" fmla="*/ 6471 w 10000"/>
              <a:gd name="connsiteY63" fmla="*/ 7801 h 10000"/>
              <a:gd name="connsiteX64" fmla="*/ 6471 w 10000"/>
              <a:gd name="connsiteY64" fmla="*/ 8123 h 10000"/>
              <a:gd name="connsiteX65" fmla="*/ 6618 w 10000"/>
              <a:gd name="connsiteY65" fmla="*/ 8152 h 10000"/>
              <a:gd name="connsiteX66" fmla="*/ 6618 w 10000"/>
              <a:gd name="connsiteY66" fmla="*/ 8446 h 10000"/>
              <a:gd name="connsiteX67" fmla="*/ 6765 w 10000"/>
              <a:gd name="connsiteY67" fmla="*/ 8475 h 10000"/>
              <a:gd name="connsiteX68" fmla="*/ 6765 w 10000"/>
              <a:gd name="connsiteY68" fmla="*/ 8710 h 10000"/>
              <a:gd name="connsiteX69" fmla="*/ 6912 w 10000"/>
              <a:gd name="connsiteY69" fmla="*/ 8739 h 10000"/>
              <a:gd name="connsiteX70" fmla="*/ 6912 w 10000"/>
              <a:gd name="connsiteY70" fmla="*/ 8974 h 10000"/>
              <a:gd name="connsiteX71" fmla="*/ 7059 w 10000"/>
              <a:gd name="connsiteY71" fmla="*/ 9003 h 10000"/>
              <a:gd name="connsiteX72" fmla="*/ 7059 w 10000"/>
              <a:gd name="connsiteY72" fmla="*/ 9238 h 10000"/>
              <a:gd name="connsiteX73" fmla="*/ 7206 w 10000"/>
              <a:gd name="connsiteY73" fmla="*/ 9267 h 10000"/>
              <a:gd name="connsiteX74" fmla="*/ 7206 w 10000"/>
              <a:gd name="connsiteY74" fmla="*/ 9443 h 10000"/>
              <a:gd name="connsiteX75" fmla="*/ 7353 w 10000"/>
              <a:gd name="connsiteY75" fmla="*/ 9472 h 10000"/>
              <a:gd name="connsiteX76" fmla="*/ 7353 w 10000"/>
              <a:gd name="connsiteY76" fmla="*/ 9619 h 10000"/>
              <a:gd name="connsiteX77" fmla="*/ 7500 w 10000"/>
              <a:gd name="connsiteY77" fmla="*/ 9648 h 10000"/>
              <a:gd name="connsiteX78" fmla="*/ 7500 w 10000"/>
              <a:gd name="connsiteY78" fmla="*/ 9765 h 10000"/>
              <a:gd name="connsiteX79" fmla="*/ 7647 w 10000"/>
              <a:gd name="connsiteY79" fmla="*/ 9795 h 10000"/>
              <a:gd name="connsiteX80" fmla="*/ 7647 w 10000"/>
              <a:gd name="connsiteY80" fmla="*/ 9883 h 10000"/>
              <a:gd name="connsiteX81" fmla="*/ 7794 w 10000"/>
              <a:gd name="connsiteY81" fmla="*/ 9912 h 10000"/>
              <a:gd name="connsiteX82" fmla="*/ 7794 w 10000"/>
              <a:gd name="connsiteY82" fmla="*/ 9941 h 10000"/>
              <a:gd name="connsiteX83" fmla="*/ 8088 w 10000"/>
              <a:gd name="connsiteY83" fmla="*/ 10000 h 10000"/>
              <a:gd name="connsiteX84" fmla="*/ 7941 w 10000"/>
              <a:gd name="connsiteY84" fmla="*/ 10000 h 10000"/>
              <a:gd name="connsiteX85" fmla="*/ 8088 w 10000"/>
              <a:gd name="connsiteY85" fmla="*/ 10000 h 10000"/>
              <a:gd name="connsiteX86" fmla="*/ 8235 w 10000"/>
              <a:gd name="connsiteY86" fmla="*/ 10000 h 10000"/>
              <a:gd name="connsiteX87" fmla="*/ 8529 w 10000"/>
              <a:gd name="connsiteY87" fmla="*/ 9941 h 10000"/>
              <a:gd name="connsiteX88" fmla="*/ 8529 w 10000"/>
              <a:gd name="connsiteY88" fmla="*/ 9853 h 10000"/>
              <a:gd name="connsiteX89" fmla="*/ 8676 w 10000"/>
              <a:gd name="connsiteY89" fmla="*/ 9824 h 10000"/>
              <a:gd name="connsiteX90" fmla="*/ 8676 w 10000"/>
              <a:gd name="connsiteY90" fmla="*/ 9736 h 10000"/>
              <a:gd name="connsiteX91" fmla="*/ 8824 w 10000"/>
              <a:gd name="connsiteY91" fmla="*/ 9707 h 10000"/>
              <a:gd name="connsiteX92" fmla="*/ 8824 w 10000"/>
              <a:gd name="connsiteY92" fmla="*/ 9589 h 10000"/>
              <a:gd name="connsiteX93" fmla="*/ 8971 w 10000"/>
              <a:gd name="connsiteY93" fmla="*/ 9560 h 10000"/>
              <a:gd name="connsiteX94" fmla="*/ 8971 w 10000"/>
              <a:gd name="connsiteY94" fmla="*/ 9384 h 10000"/>
              <a:gd name="connsiteX95" fmla="*/ 9118 w 10000"/>
              <a:gd name="connsiteY95" fmla="*/ 9355 h 10000"/>
              <a:gd name="connsiteX96" fmla="*/ 9118 w 10000"/>
              <a:gd name="connsiteY96" fmla="*/ 9179 h 10000"/>
              <a:gd name="connsiteX97" fmla="*/ 9265 w 10000"/>
              <a:gd name="connsiteY97" fmla="*/ 9150 h 10000"/>
              <a:gd name="connsiteX98" fmla="*/ 9265 w 10000"/>
              <a:gd name="connsiteY98" fmla="*/ 8944 h 10000"/>
              <a:gd name="connsiteX99" fmla="*/ 9412 w 10000"/>
              <a:gd name="connsiteY99" fmla="*/ 8915 h 10000"/>
              <a:gd name="connsiteX100" fmla="*/ 9412 w 10000"/>
              <a:gd name="connsiteY100" fmla="*/ 8651 h 10000"/>
              <a:gd name="connsiteX101" fmla="*/ 9559 w 10000"/>
              <a:gd name="connsiteY101" fmla="*/ 8622 h 10000"/>
              <a:gd name="connsiteX102" fmla="*/ 9559 w 10000"/>
              <a:gd name="connsiteY102" fmla="*/ 8358 h 10000"/>
              <a:gd name="connsiteX103" fmla="*/ 9706 w 10000"/>
              <a:gd name="connsiteY103" fmla="*/ 8328 h 10000"/>
              <a:gd name="connsiteX104" fmla="*/ 9706 w 10000"/>
              <a:gd name="connsiteY104" fmla="*/ 8035 h 10000"/>
              <a:gd name="connsiteX105" fmla="*/ 9853 w 10000"/>
              <a:gd name="connsiteY105" fmla="*/ 8006 h 10000"/>
              <a:gd name="connsiteX106" fmla="*/ 9853 w 10000"/>
              <a:gd name="connsiteY106" fmla="*/ 7713 h 10000"/>
              <a:gd name="connsiteX107" fmla="*/ 10000 w 10000"/>
              <a:gd name="connsiteY107"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029 w 10000"/>
              <a:gd name="connsiteY57" fmla="*/ 7038 h 10000"/>
              <a:gd name="connsiteX58" fmla="*/ 6176 w 10000"/>
              <a:gd name="connsiteY58" fmla="*/ 7067 h 10000"/>
              <a:gd name="connsiteX59" fmla="*/ 6176 w 10000"/>
              <a:gd name="connsiteY59" fmla="*/ 7419 h 10000"/>
              <a:gd name="connsiteX60" fmla="*/ 6324 w 10000"/>
              <a:gd name="connsiteY60" fmla="*/ 7449 h 10000"/>
              <a:gd name="connsiteX61" fmla="*/ 6324 w 10000"/>
              <a:gd name="connsiteY61" fmla="*/ 7771 h 10000"/>
              <a:gd name="connsiteX62" fmla="*/ 6471 w 10000"/>
              <a:gd name="connsiteY62" fmla="*/ 7801 h 10000"/>
              <a:gd name="connsiteX63" fmla="*/ 6471 w 10000"/>
              <a:gd name="connsiteY63" fmla="*/ 8123 h 10000"/>
              <a:gd name="connsiteX64" fmla="*/ 6618 w 10000"/>
              <a:gd name="connsiteY64" fmla="*/ 8152 h 10000"/>
              <a:gd name="connsiteX65" fmla="*/ 6618 w 10000"/>
              <a:gd name="connsiteY65" fmla="*/ 8446 h 10000"/>
              <a:gd name="connsiteX66" fmla="*/ 6765 w 10000"/>
              <a:gd name="connsiteY66" fmla="*/ 8475 h 10000"/>
              <a:gd name="connsiteX67" fmla="*/ 6765 w 10000"/>
              <a:gd name="connsiteY67" fmla="*/ 8710 h 10000"/>
              <a:gd name="connsiteX68" fmla="*/ 6912 w 10000"/>
              <a:gd name="connsiteY68" fmla="*/ 8739 h 10000"/>
              <a:gd name="connsiteX69" fmla="*/ 6912 w 10000"/>
              <a:gd name="connsiteY69" fmla="*/ 8974 h 10000"/>
              <a:gd name="connsiteX70" fmla="*/ 7059 w 10000"/>
              <a:gd name="connsiteY70" fmla="*/ 9003 h 10000"/>
              <a:gd name="connsiteX71" fmla="*/ 7059 w 10000"/>
              <a:gd name="connsiteY71" fmla="*/ 9238 h 10000"/>
              <a:gd name="connsiteX72" fmla="*/ 7206 w 10000"/>
              <a:gd name="connsiteY72" fmla="*/ 9267 h 10000"/>
              <a:gd name="connsiteX73" fmla="*/ 7206 w 10000"/>
              <a:gd name="connsiteY73" fmla="*/ 9443 h 10000"/>
              <a:gd name="connsiteX74" fmla="*/ 7353 w 10000"/>
              <a:gd name="connsiteY74" fmla="*/ 9472 h 10000"/>
              <a:gd name="connsiteX75" fmla="*/ 7353 w 10000"/>
              <a:gd name="connsiteY75" fmla="*/ 9619 h 10000"/>
              <a:gd name="connsiteX76" fmla="*/ 7500 w 10000"/>
              <a:gd name="connsiteY76" fmla="*/ 9648 h 10000"/>
              <a:gd name="connsiteX77" fmla="*/ 7500 w 10000"/>
              <a:gd name="connsiteY77" fmla="*/ 9765 h 10000"/>
              <a:gd name="connsiteX78" fmla="*/ 7647 w 10000"/>
              <a:gd name="connsiteY78" fmla="*/ 9795 h 10000"/>
              <a:gd name="connsiteX79" fmla="*/ 7647 w 10000"/>
              <a:gd name="connsiteY79" fmla="*/ 9883 h 10000"/>
              <a:gd name="connsiteX80" fmla="*/ 7794 w 10000"/>
              <a:gd name="connsiteY80" fmla="*/ 9912 h 10000"/>
              <a:gd name="connsiteX81" fmla="*/ 7794 w 10000"/>
              <a:gd name="connsiteY81" fmla="*/ 9941 h 10000"/>
              <a:gd name="connsiteX82" fmla="*/ 8088 w 10000"/>
              <a:gd name="connsiteY82" fmla="*/ 10000 h 10000"/>
              <a:gd name="connsiteX83" fmla="*/ 7941 w 10000"/>
              <a:gd name="connsiteY83" fmla="*/ 10000 h 10000"/>
              <a:gd name="connsiteX84" fmla="*/ 8088 w 10000"/>
              <a:gd name="connsiteY84" fmla="*/ 10000 h 10000"/>
              <a:gd name="connsiteX85" fmla="*/ 8235 w 10000"/>
              <a:gd name="connsiteY85" fmla="*/ 10000 h 10000"/>
              <a:gd name="connsiteX86" fmla="*/ 8529 w 10000"/>
              <a:gd name="connsiteY86" fmla="*/ 9941 h 10000"/>
              <a:gd name="connsiteX87" fmla="*/ 8529 w 10000"/>
              <a:gd name="connsiteY87" fmla="*/ 9853 h 10000"/>
              <a:gd name="connsiteX88" fmla="*/ 8676 w 10000"/>
              <a:gd name="connsiteY88" fmla="*/ 9824 h 10000"/>
              <a:gd name="connsiteX89" fmla="*/ 8676 w 10000"/>
              <a:gd name="connsiteY89" fmla="*/ 9736 h 10000"/>
              <a:gd name="connsiteX90" fmla="*/ 8824 w 10000"/>
              <a:gd name="connsiteY90" fmla="*/ 9707 h 10000"/>
              <a:gd name="connsiteX91" fmla="*/ 8824 w 10000"/>
              <a:gd name="connsiteY91" fmla="*/ 9589 h 10000"/>
              <a:gd name="connsiteX92" fmla="*/ 8971 w 10000"/>
              <a:gd name="connsiteY92" fmla="*/ 9560 h 10000"/>
              <a:gd name="connsiteX93" fmla="*/ 8971 w 10000"/>
              <a:gd name="connsiteY93" fmla="*/ 9384 h 10000"/>
              <a:gd name="connsiteX94" fmla="*/ 9118 w 10000"/>
              <a:gd name="connsiteY94" fmla="*/ 9355 h 10000"/>
              <a:gd name="connsiteX95" fmla="*/ 9118 w 10000"/>
              <a:gd name="connsiteY95" fmla="*/ 9179 h 10000"/>
              <a:gd name="connsiteX96" fmla="*/ 9265 w 10000"/>
              <a:gd name="connsiteY96" fmla="*/ 9150 h 10000"/>
              <a:gd name="connsiteX97" fmla="*/ 9265 w 10000"/>
              <a:gd name="connsiteY97" fmla="*/ 8944 h 10000"/>
              <a:gd name="connsiteX98" fmla="*/ 9412 w 10000"/>
              <a:gd name="connsiteY98" fmla="*/ 8915 h 10000"/>
              <a:gd name="connsiteX99" fmla="*/ 9412 w 10000"/>
              <a:gd name="connsiteY99" fmla="*/ 8651 h 10000"/>
              <a:gd name="connsiteX100" fmla="*/ 9559 w 10000"/>
              <a:gd name="connsiteY100" fmla="*/ 8622 h 10000"/>
              <a:gd name="connsiteX101" fmla="*/ 9559 w 10000"/>
              <a:gd name="connsiteY101" fmla="*/ 8358 h 10000"/>
              <a:gd name="connsiteX102" fmla="*/ 9706 w 10000"/>
              <a:gd name="connsiteY102" fmla="*/ 8328 h 10000"/>
              <a:gd name="connsiteX103" fmla="*/ 9706 w 10000"/>
              <a:gd name="connsiteY103" fmla="*/ 8035 h 10000"/>
              <a:gd name="connsiteX104" fmla="*/ 9853 w 10000"/>
              <a:gd name="connsiteY104" fmla="*/ 8006 h 10000"/>
              <a:gd name="connsiteX105" fmla="*/ 9853 w 10000"/>
              <a:gd name="connsiteY105" fmla="*/ 7713 h 10000"/>
              <a:gd name="connsiteX106" fmla="*/ 10000 w 10000"/>
              <a:gd name="connsiteY106"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176 w 10000"/>
              <a:gd name="connsiteY58" fmla="*/ 7419 h 10000"/>
              <a:gd name="connsiteX59" fmla="*/ 6324 w 10000"/>
              <a:gd name="connsiteY59" fmla="*/ 7449 h 10000"/>
              <a:gd name="connsiteX60" fmla="*/ 6324 w 10000"/>
              <a:gd name="connsiteY60" fmla="*/ 7771 h 10000"/>
              <a:gd name="connsiteX61" fmla="*/ 6471 w 10000"/>
              <a:gd name="connsiteY61" fmla="*/ 7801 h 10000"/>
              <a:gd name="connsiteX62" fmla="*/ 6471 w 10000"/>
              <a:gd name="connsiteY62" fmla="*/ 8123 h 10000"/>
              <a:gd name="connsiteX63" fmla="*/ 6618 w 10000"/>
              <a:gd name="connsiteY63" fmla="*/ 8152 h 10000"/>
              <a:gd name="connsiteX64" fmla="*/ 6618 w 10000"/>
              <a:gd name="connsiteY64" fmla="*/ 8446 h 10000"/>
              <a:gd name="connsiteX65" fmla="*/ 6765 w 10000"/>
              <a:gd name="connsiteY65" fmla="*/ 8475 h 10000"/>
              <a:gd name="connsiteX66" fmla="*/ 6765 w 10000"/>
              <a:gd name="connsiteY66" fmla="*/ 8710 h 10000"/>
              <a:gd name="connsiteX67" fmla="*/ 6912 w 10000"/>
              <a:gd name="connsiteY67" fmla="*/ 8739 h 10000"/>
              <a:gd name="connsiteX68" fmla="*/ 6912 w 10000"/>
              <a:gd name="connsiteY68" fmla="*/ 8974 h 10000"/>
              <a:gd name="connsiteX69" fmla="*/ 7059 w 10000"/>
              <a:gd name="connsiteY69" fmla="*/ 9003 h 10000"/>
              <a:gd name="connsiteX70" fmla="*/ 7059 w 10000"/>
              <a:gd name="connsiteY70" fmla="*/ 9238 h 10000"/>
              <a:gd name="connsiteX71" fmla="*/ 7206 w 10000"/>
              <a:gd name="connsiteY71" fmla="*/ 9267 h 10000"/>
              <a:gd name="connsiteX72" fmla="*/ 7206 w 10000"/>
              <a:gd name="connsiteY72" fmla="*/ 9443 h 10000"/>
              <a:gd name="connsiteX73" fmla="*/ 7353 w 10000"/>
              <a:gd name="connsiteY73" fmla="*/ 9472 h 10000"/>
              <a:gd name="connsiteX74" fmla="*/ 7353 w 10000"/>
              <a:gd name="connsiteY74" fmla="*/ 9619 h 10000"/>
              <a:gd name="connsiteX75" fmla="*/ 7500 w 10000"/>
              <a:gd name="connsiteY75" fmla="*/ 9648 h 10000"/>
              <a:gd name="connsiteX76" fmla="*/ 7500 w 10000"/>
              <a:gd name="connsiteY76" fmla="*/ 9765 h 10000"/>
              <a:gd name="connsiteX77" fmla="*/ 7647 w 10000"/>
              <a:gd name="connsiteY77" fmla="*/ 9795 h 10000"/>
              <a:gd name="connsiteX78" fmla="*/ 7647 w 10000"/>
              <a:gd name="connsiteY78" fmla="*/ 9883 h 10000"/>
              <a:gd name="connsiteX79" fmla="*/ 7794 w 10000"/>
              <a:gd name="connsiteY79" fmla="*/ 9912 h 10000"/>
              <a:gd name="connsiteX80" fmla="*/ 7794 w 10000"/>
              <a:gd name="connsiteY80" fmla="*/ 9941 h 10000"/>
              <a:gd name="connsiteX81" fmla="*/ 8088 w 10000"/>
              <a:gd name="connsiteY81" fmla="*/ 10000 h 10000"/>
              <a:gd name="connsiteX82" fmla="*/ 7941 w 10000"/>
              <a:gd name="connsiteY82" fmla="*/ 10000 h 10000"/>
              <a:gd name="connsiteX83" fmla="*/ 8088 w 10000"/>
              <a:gd name="connsiteY83" fmla="*/ 10000 h 10000"/>
              <a:gd name="connsiteX84" fmla="*/ 8235 w 10000"/>
              <a:gd name="connsiteY84" fmla="*/ 10000 h 10000"/>
              <a:gd name="connsiteX85" fmla="*/ 8529 w 10000"/>
              <a:gd name="connsiteY85" fmla="*/ 9941 h 10000"/>
              <a:gd name="connsiteX86" fmla="*/ 8529 w 10000"/>
              <a:gd name="connsiteY86" fmla="*/ 9853 h 10000"/>
              <a:gd name="connsiteX87" fmla="*/ 8676 w 10000"/>
              <a:gd name="connsiteY87" fmla="*/ 9824 h 10000"/>
              <a:gd name="connsiteX88" fmla="*/ 8676 w 10000"/>
              <a:gd name="connsiteY88" fmla="*/ 9736 h 10000"/>
              <a:gd name="connsiteX89" fmla="*/ 8824 w 10000"/>
              <a:gd name="connsiteY89" fmla="*/ 9707 h 10000"/>
              <a:gd name="connsiteX90" fmla="*/ 8824 w 10000"/>
              <a:gd name="connsiteY90" fmla="*/ 9589 h 10000"/>
              <a:gd name="connsiteX91" fmla="*/ 8971 w 10000"/>
              <a:gd name="connsiteY91" fmla="*/ 9560 h 10000"/>
              <a:gd name="connsiteX92" fmla="*/ 8971 w 10000"/>
              <a:gd name="connsiteY92" fmla="*/ 9384 h 10000"/>
              <a:gd name="connsiteX93" fmla="*/ 9118 w 10000"/>
              <a:gd name="connsiteY93" fmla="*/ 9355 h 10000"/>
              <a:gd name="connsiteX94" fmla="*/ 9118 w 10000"/>
              <a:gd name="connsiteY94" fmla="*/ 9179 h 10000"/>
              <a:gd name="connsiteX95" fmla="*/ 9265 w 10000"/>
              <a:gd name="connsiteY95" fmla="*/ 9150 h 10000"/>
              <a:gd name="connsiteX96" fmla="*/ 9265 w 10000"/>
              <a:gd name="connsiteY96" fmla="*/ 8944 h 10000"/>
              <a:gd name="connsiteX97" fmla="*/ 9412 w 10000"/>
              <a:gd name="connsiteY97" fmla="*/ 8915 h 10000"/>
              <a:gd name="connsiteX98" fmla="*/ 9412 w 10000"/>
              <a:gd name="connsiteY98" fmla="*/ 8651 h 10000"/>
              <a:gd name="connsiteX99" fmla="*/ 9559 w 10000"/>
              <a:gd name="connsiteY99" fmla="*/ 8622 h 10000"/>
              <a:gd name="connsiteX100" fmla="*/ 9559 w 10000"/>
              <a:gd name="connsiteY100" fmla="*/ 8358 h 10000"/>
              <a:gd name="connsiteX101" fmla="*/ 9706 w 10000"/>
              <a:gd name="connsiteY101" fmla="*/ 8328 h 10000"/>
              <a:gd name="connsiteX102" fmla="*/ 9706 w 10000"/>
              <a:gd name="connsiteY102" fmla="*/ 8035 h 10000"/>
              <a:gd name="connsiteX103" fmla="*/ 9853 w 10000"/>
              <a:gd name="connsiteY103" fmla="*/ 8006 h 10000"/>
              <a:gd name="connsiteX104" fmla="*/ 9853 w 10000"/>
              <a:gd name="connsiteY104" fmla="*/ 7713 h 10000"/>
              <a:gd name="connsiteX105" fmla="*/ 10000 w 10000"/>
              <a:gd name="connsiteY105"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324 w 10000"/>
              <a:gd name="connsiteY59" fmla="*/ 7771 h 10000"/>
              <a:gd name="connsiteX60" fmla="*/ 6471 w 10000"/>
              <a:gd name="connsiteY60" fmla="*/ 7801 h 10000"/>
              <a:gd name="connsiteX61" fmla="*/ 6471 w 10000"/>
              <a:gd name="connsiteY61" fmla="*/ 8123 h 10000"/>
              <a:gd name="connsiteX62" fmla="*/ 6618 w 10000"/>
              <a:gd name="connsiteY62" fmla="*/ 8152 h 10000"/>
              <a:gd name="connsiteX63" fmla="*/ 6618 w 10000"/>
              <a:gd name="connsiteY63" fmla="*/ 8446 h 10000"/>
              <a:gd name="connsiteX64" fmla="*/ 6765 w 10000"/>
              <a:gd name="connsiteY64" fmla="*/ 8475 h 10000"/>
              <a:gd name="connsiteX65" fmla="*/ 6765 w 10000"/>
              <a:gd name="connsiteY65" fmla="*/ 8710 h 10000"/>
              <a:gd name="connsiteX66" fmla="*/ 6912 w 10000"/>
              <a:gd name="connsiteY66" fmla="*/ 8739 h 10000"/>
              <a:gd name="connsiteX67" fmla="*/ 6912 w 10000"/>
              <a:gd name="connsiteY67" fmla="*/ 8974 h 10000"/>
              <a:gd name="connsiteX68" fmla="*/ 7059 w 10000"/>
              <a:gd name="connsiteY68" fmla="*/ 9003 h 10000"/>
              <a:gd name="connsiteX69" fmla="*/ 7059 w 10000"/>
              <a:gd name="connsiteY69" fmla="*/ 9238 h 10000"/>
              <a:gd name="connsiteX70" fmla="*/ 7206 w 10000"/>
              <a:gd name="connsiteY70" fmla="*/ 9267 h 10000"/>
              <a:gd name="connsiteX71" fmla="*/ 7206 w 10000"/>
              <a:gd name="connsiteY71" fmla="*/ 9443 h 10000"/>
              <a:gd name="connsiteX72" fmla="*/ 7353 w 10000"/>
              <a:gd name="connsiteY72" fmla="*/ 9472 h 10000"/>
              <a:gd name="connsiteX73" fmla="*/ 7353 w 10000"/>
              <a:gd name="connsiteY73" fmla="*/ 9619 h 10000"/>
              <a:gd name="connsiteX74" fmla="*/ 7500 w 10000"/>
              <a:gd name="connsiteY74" fmla="*/ 9648 h 10000"/>
              <a:gd name="connsiteX75" fmla="*/ 7500 w 10000"/>
              <a:gd name="connsiteY75" fmla="*/ 9765 h 10000"/>
              <a:gd name="connsiteX76" fmla="*/ 7647 w 10000"/>
              <a:gd name="connsiteY76" fmla="*/ 9795 h 10000"/>
              <a:gd name="connsiteX77" fmla="*/ 7647 w 10000"/>
              <a:gd name="connsiteY77" fmla="*/ 9883 h 10000"/>
              <a:gd name="connsiteX78" fmla="*/ 7794 w 10000"/>
              <a:gd name="connsiteY78" fmla="*/ 9912 h 10000"/>
              <a:gd name="connsiteX79" fmla="*/ 7794 w 10000"/>
              <a:gd name="connsiteY79" fmla="*/ 9941 h 10000"/>
              <a:gd name="connsiteX80" fmla="*/ 8088 w 10000"/>
              <a:gd name="connsiteY80" fmla="*/ 10000 h 10000"/>
              <a:gd name="connsiteX81" fmla="*/ 7941 w 10000"/>
              <a:gd name="connsiteY81" fmla="*/ 10000 h 10000"/>
              <a:gd name="connsiteX82" fmla="*/ 8088 w 10000"/>
              <a:gd name="connsiteY82" fmla="*/ 10000 h 10000"/>
              <a:gd name="connsiteX83" fmla="*/ 8235 w 10000"/>
              <a:gd name="connsiteY83" fmla="*/ 10000 h 10000"/>
              <a:gd name="connsiteX84" fmla="*/ 8529 w 10000"/>
              <a:gd name="connsiteY84" fmla="*/ 9941 h 10000"/>
              <a:gd name="connsiteX85" fmla="*/ 8529 w 10000"/>
              <a:gd name="connsiteY85" fmla="*/ 9853 h 10000"/>
              <a:gd name="connsiteX86" fmla="*/ 8676 w 10000"/>
              <a:gd name="connsiteY86" fmla="*/ 9824 h 10000"/>
              <a:gd name="connsiteX87" fmla="*/ 8676 w 10000"/>
              <a:gd name="connsiteY87" fmla="*/ 9736 h 10000"/>
              <a:gd name="connsiteX88" fmla="*/ 8824 w 10000"/>
              <a:gd name="connsiteY88" fmla="*/ 9707 h 10000"/>
              <a:gd name="connsiteX89" fmla="*/ 8824 w 10000"/>
              <a:gd name="connsiteY89" fmla="*/ 9589 h 10000"/>
              <a:gd name="connsiteX90" fmla="*/ 8971 w 10000"/>
              <a:gd name="connsiteY90" fmla="*/ 9560 h 10000"/>
              <a:gd name="connsiteX91" fmla="*/ 8971 w 10000"/>
              <a:gd name="connsiteY91" fmla="*/ 9384 h 10000"/>
              <a:gd name="connsiteX92" fmla="*/ 9118 w 10000"/>
              <a:gd name="connsiteY92" fmla="*/ 9355 h 10000"/>
              <a:gd name="connsiteX93" fmla="*/ 9118 w 10000"/>
              <a:gd name="connsiteY93" fmla="*/ 9179 h 10000"/>
              <a:gd name="connsiteX94" fmla="*/ 9265 w 10000"/>
              <a:gd name="connsiteY94" fmla="*/ 9150 h 10000"/>
              <a:gd name="connsiteX95" fmla="*/ 9265 w 10000"/>
              <a:gd name="connsiteY95" fmla="*/ 8944 h 10000"/>
              <a:gd name="connsiteX96" fmla="*/ 9412 w 10000"/>
              <a:gd name="connsiteY96" fmla="*/ 8915 h 10000"/>
              <a:gd name="connsiteX97" fmla="*/ 9412 w 10000"/>
              <a:gd name="connsiteY97" fmla="*/ 8651 h 10000"/>
              <a:gd name="connsiteX98" fmla="*/ 9559 w 10000"/>
              <a:gd name="connsiteY98" fmla="*/ 8622 h 10000"/>
              <a:gd name="connsiteX99" fmla="*/ 9559 w 10000"/>
              <a:gd name="connsiteY99" fmla="*/ 8358 h 10000"/>
              <a:gd name="connsiteX100" fmla="*/ 9706 w 10000"/>
              <a:gd name="connsiteY100" fmla="*/ 8328 h 10000"/>
              <a:gd name="connsiteX101" fmla="*/ 9706 w 10000"/>
              <a:gd name="connsiteY101" fmla="*/ 8035 h 10000"/>
              <a:gd name="connsiteX102" fmla="*/ 9853 w 10000"/>
              <a:gd name="connsiteY102" fmla="*/ 8006 h 10000"/>
              <a:gd name="connsiteX103" fmla="*/ 9853 w 10000"/>
              <a:gd name="connsiteY103" fmla="*/ 7713 h 10000"/>
              <a:gd name="connsiteX104" fmla="*/ 10000 w 10000"/>
              <a:gd name="connsiteY104"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471 w 10000"/>
              <a:gd name="connsiteY60" fmla="*/ 8123 h 10000"/>
              <a:gd name="connsiteX61" fmla="*/ 6618 w 10000"/>
              <a:gd name="connsiteY61" fmla="*/ 8152 h 10000"/>
              <a:gd name="connsiteX62" fmla="*/ 6618 w 10000"/>
              <a:gd name="connsiteY62" fmla="*/ 8446 h 10000"/>
              <a:gd name="connsiteX63" fmla="*/ 6765 w 10000"/>
              <a:gd name="connsiteY63" fmla="*/ 8475 h 10000"/>
              <a:gd name="connsiteX64" fmla="*/ 6765 w 10000"/>
              <a:gd name="connsiteY64" fmla="*/ 8710 h 10000"/>
              <a:gd name="connsiteX65" fmla="*/ 6912 w 10000"/>
              <a:gd name="connsiteY65" fmla="*/ 8739 h 10000"/>
              <a:gd name="connsiteX66" fmla="*/ 6912 w 10000"/>
              <a:gd name="connsiteY66" fmla="*/ 8974 h 10000"/>
              <a:gd name="connsiteX67" fmla="*/ 7059 w 10000"/>
              <a:gd name="connsiteY67" fmla="*/ 9003 h 10000"/>
              <a:gd name="connsiteX68" fmla="*/ 7059 w 10000"/>
              <a:gd name="connsiteY68" fmla="*/ 9238 h 10000"/>
              <a:gd name="connsiteX69" fmla="*/ 7206 w 10000"/>
              <a:gd name="connsiteY69" fmla="*/ 9267 h 10000"/>
              <a:gd name="connsiteX70" fmla="*/ 7206 w 10000"/>
              <a:gd name="connsiteY70" fmla="*/ 9443 h 10000"/>
              <a:gd name="connsiteX71" fmla="*/ 7353 w 10000"/>
              <a:gd name="connsiteY71" fmla="*/ 9472 h 10000"/>
              <a:gd name="connsiteX72" fmla="*/ 7353 w 10000"/>
              <a:gd name="connsiteY72" fmla="*/ 9619 h 10000"/>
              <a:gd name="connsiteX73" fmla="*/ 7500 w 10000"/>
              <a:gd name="connsiteY73" fmla="*/ 9648 h 10000"/>
              <a:gd name="connsiteX74" fmla="*/ 7500 w 10000"/>
              <a:gd name="connsiteY74" fmla="*/ 9765 h 10000"/>
              <a:gd name="connsiteX75" fmla="*/ 7647 w 10000"/>
              <a:gd name="connsiteY75" fmla="*/ 9795 h 10000"/>
              <a:gd name="connsiteX76" fmla="*/ 7647 w 10000"/>
              <a:gd name="connsiteY76" fmla="*/ 9883 h 10000"/>
              <a:gd name="connsiteX77" fmla="*/ 7794 w 10000"/>
              <a:gd name="connsiteY77" fmla="*/ 9912 h 10000"/>
              <a:gd name="connsiteX78" fmla="*/ 7794 w 10000"/>
              <a:gd name="connsiteY78" fmla="*/ 9941 h 10000"/>
              <a:gd name="connsiteX79" fmla="*/ 8088 w 10000"/>
              <a:gd name="connsiteY79" fmla="*/ 10000 h 10000"/>
              <a:gd name="connsiteX80" fmla="*/ 7941 w 10000"/>
              <a:gd name="connsiteY80" fmla="*/ 10000 h 10000"/>
              <a:gd name="connsiteX81" fmla="*/ 8088 w 10000"/>
              <a:gd name="connsiteY81" fmla="*/ 10000 h 10000"/>
              <a:gd name="connsiteX82" fmla="*/ 8235 w 10000"/>
              <a:gd name="connsiteY82" fmla="*/ 10000 h 10000"/>
              <a:gd name="connsiteX83" fmla="*/ 8529 w 10000"/>
              <a:gd name="connsiteY83" fmla="*/ 9941 h 10000"/>
              <a:gd name="connsiteX84" fmla="*/ 8529 w 10000"/>
              <a:gd name="connsiteY84" fmla="*/ 9853 h 10000"/>
              <a:gd name="connsiteX85" fmla="*/ 8676 w 10000"/>
              <a:gd name="connsiteY85" fmla="*/ 9824 h 10000"/>
              <a:gd name="connsiteX86" fmla="*/ 8676 w 10000"/>
              <a:gd name="connsiteY86" fmla="*/ 9736 h 10000"/>
              <a:gd name="connsiteX87" fmla="*/ 8824 w 10000"/>
              <a:gd name="connsiteY87" fmla="*/ 9707 h 10000"/>
              <a:gd name="connsiteX88" fmla="*/ 8824 w 10000"/>
              <a:gd name="connsiteY88" fmla="*/ 9589 h 10000"/>
              <a:gd name="connsiteX89" fmla="*/ 8971 w 10000"/>
              <a:gd name="connsiteY89" fmla="*/ 9560 h 10000"/>
              <a:gd name="connsiteX90" fmla="*/ 8971 w 10000"/>
              <a:gd name="connsiteY90" fmla="*/ 9384 h 10000"/>
              <a:gd name="connsiteX91" fmla="*/ 9118 w 10000"/>
              <a:gd name="connsiteY91" fmla="*/ 9355 h 10000"/>
              <a:gd name="connsiteX92" fmla="*/ 9118 w 10000"/>
              <a:gd name="connsiteY92" fmla="*/ 9179 h 10000"/>
              <a:gd name="connsiteX93" fmla="*/ 9265 w 10000"/>
              <a:gd name="connsiteY93" fmla="*/ 9150 h 10000"/>
              <a:gd name="connsiteX94" fmla="*/ 9265 w 10000"/>
              <a:gd name="connsiteY94" fmla="*/ 8944 h 10000"/>
              <a:gd name="connsiteX95" fmla="*/ 9412 w 10000"/>
              <a:gd name="connsiteY95" fmla="*/ 8915 h 10000"/>
              <a:gd name="connsiteX96" fmla="*/ 9412 w 10000"/>
              <a:gd name="connsiteY96" fmla="*/ 8651 h 10000"/>
              <a:gd name="connsiteX97" fmla="*/ 9559 w 10000"/>
              <a:gd name="connsiteY97" fmla="*/ 8622 h 10000"/>
              <a:gd name="connsiteX98" fmla="*/ 9559 w 10000"/>
              <a:gd name="connsiteY98" fmla="*/ 8358 h 10000"/>
              <a:gd name="connsiteX99" fmla="*/ 9706 w 10000"/>
              <a:gd name="connsiteY99" fmla="*/ 8328 h 10000"/>
              <a:gd name="connsiteX100" fmla="*/ 9706 w 10000"/>
              <a:gd name="connsiteY100" fmla="*/ 8035 h 10000"/>
              <a:gd name="connsiteX101" fmla="*/ 9853 w 10000"/>
              <a:gd name="connsiteY101" fmla="*/ 8006 h 10000"/>
              <a:gd name="connsiteX102" fmla="*/ 9853 w 10000"/>
              <a:gd name="connsiteY102" fmla="*/ 7713 h 10000"/>
              <a:gd name="connsiteX103" fmla="*/ 10000 w 10000"/>
              <a:gd name="connsiteY103"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618 w 10000"/>
              <a:gd name="connsiteY61" fmla="*/ 8446 h 10000"/>
              <a:gd name="connsiteX62" fmla="*/ 6765 w 10000"/>
              <a:gd name="connsiteY62" fmla="*/ 8475 h 10000"/>
              <a:gd name="connsiteX63" fmla="*/ 6765 w 10000"/>
              <a:gd name="connsiteY63" fmla="*/ 8710 h 10000"/>
              <a:gd name="connsiteX64" fmla="*/ 6912 w 10000"/>
              <a:gd name="connsiteY64" fmla="*/ 8739 h 10000"/>
              <a:gd name="connsiteX65" fmla="*/ 6912 w 10000"/>
              <a:gd name="connsiteY65" fmla="*/ 8974 h 10000"/>
              <a:gd name="connsiteX66" fmla="*/ 7059 w 10000"/>
              <a:gd name="connsiteY66" fmla="*/ 9003 h 10000"/>
              <a:gd name="connsiteX67" fmla="*/ 7059 w 10000"/>
              <a:gd name="connsiteY67" fmla="*/ 9238 h 10000"/>
              <a:gd name="connsiteX68" fmla="*/ 7206 w 10000"/>
              <a:gd name="connsiteY68" fmla="*/ 9267 h 10000"/>
              <a:gd name="connsiteX69" fmla="*/ 7206 w 10000"/>
              <a:gd name="connsiteY69" fmla="*/ 9443 h 10000"/>
              <a:gd name="connsiteX70" fmla="*/ 7353 w 10000"/>
              <a:gd name="connsiteY70" fmla="*/ 9472 h 10000"/>
              <a:gd name="connsiteX71" fmla="*/ 7353 w 10000"/>
              <a:gd name="connsiteY71" fmla="*/ 9619 h 10000"/>
              <a:gd name="connsiteX72" fmla="*/ 7500 w 10000"/>
              <a:gd name="connsiteY72" fmla="*/ 9648 h 10000"/>
              <a:gd name="connsiteX73" fmla="*/ 7500 w 10000"/>
              <a:gd name="connsiteY73" fmla="*/ 9765 h 10000"/>
              <a:gd name="connsiteX74" fmla="*/ 7647 w 10000"/>
              <a:gd name="connsiteY74" fmla="*/ 9795 h 10000"/>
              <a:gd name="connsiteX75" fmla="*/ 7647 w 10000"/>
              <a:gd name="connsiteY75" fmla="*/ 9883 h 10000"/>
              <a:gd name="connsiteX76" fmla="*/ 7794 w 10000"/>
              <a:gd name="connsiteY76" fmla="*/ 9912 h 10000"/>
              <a:gd name="connsiteX77" fmla="*/ 7794 w 10000"/>
              <a:gd name="connsiteY77" fmla="*/ 9941 h 10000"/>
              <a:gd name="connsiteX78" fmla="*/ 8088 w 10000"/>
              <a:gd name="connsiteY78" fmla="*/ 10000 h 10000"/>
              <a:gd name="connsiteX79" fmla="*/ 7941 w 10000"/>
              <a:gd name="connsiteY79" fmla="*/ 10000 h 10000"/>
              <a:gd name="connsiteX80" fmla="*/ 8088 w 10000"/>
              <a:gd name="connsiteY80" fmla="*/ 10000 h 10000"/>
              <a:gd name="connsiteX81" fmla="*/ 8235 w 10000"/>
              <a:gd name="connsiteY81" fmla="*/ 10000 h 10000"/>
              <a:gd name="connsiteX82" fmla="*/ 8529 w 10000"/>
              <a:gd name="connsiteY82" fmla="*/ 9941 h 10000"/>
              <a:gd name="connsiteX83" fmla="*/ 8529 w 10000"/>
              <a:gd name="connsiteY83" fmla="*/ 9853 h 10000"/>
              <a:gd name="connsiteX84" fmla="*/ 8676 w 10000"/>
              <a:gd name="connsiteY84" fmla="*/ 9824 h 10000"/>
              <a:gd name="connsiteX85" fmla="*/ 8676 w 10000"/>
              <a:gd name="connsiteY85" fmla="*/ 9736 h 10000"/>
              <a:gd name="connsiteX86" fmla="*/ 8824 w 10000"/>
              <a:gd name="connsiteY86" fmla="*/ 9707 h 10000"/>
              <a:gd name="connsiteX87" fmla="*/ 8824 w 10000"/>
              <a:gd name="connsiteY87" fmla="*/ 9589 h 10000"/>
              <a:gd name="connsiteX88" fmla="*/ 8971 w 10000"/>
              <a:gd name="connsiteY88" fmla="*/ 9560 h 10000"/>
              <a:gd name="connsiteX89" fmla="*/ 8971 w 10000"/>
              <a:gd name="connsiteY89" fmla="*/ 9384 h 10000"/>
              <a:gd name="connsiteX90" fmla="*/ 9118 w 10000"/>
              <a:gd name="connsiteY90" fmla="*/ 9355 h 10000"/>
              <a:gd name="connsiteX91" fmla="*/ 9118 w 10000"/>
              <a:gd name="connsiteY91" fmla="*/ 9179 h 10000"/>
              <a:gd name="connsiteX92" fmla="*/ 9265 w 10000"/>
              <a:gd name="connsiteY92" fmla="*/ 9150 h 10000"/>
              <a:gd name="connsiteX93" fmla="*/ 9265 w 10000"/>
              <a:gd name="connsiteY93" fmla="*/ 8944 h 10000"/>
              <a:gd name="connsiteX94" fmla="*/ 9412 w 10000"/>
              <a:gd name="connsiteY94" fmla="*/ 8915 h 10000"/>
              <a:gd name="connsiteX95" fmla="*/ 9412 w 10000"/>
              <a:gd name="connsiteY95" fmla="*/ 8651 h 10000"/>
              <a:gd name="connsiteX96" fmla="*/ 9559 w 10000"/>
              <a:gd name="connsiteY96" fmla="*/ 8622 h 10000"/>
              <a:gd name="connsiteX97" fmla="*/ 9559 w 10000"/>
              <a:gd name="connsiteY97" fmla="*/ 8358 h 10000"/>
              <a:gd name="connsiteX98" fmla="*/ 9706 w 10000"/>
              <a:gd name="connsiteY98" fmla="*/ 8328 h 10000"/>
              <a:gd name="connsiteX99" fmla="*/ 9706 w 10000"/>
              <a:gd name="connsiteY99" fmla="*/ 8035 h 10000"/>
              <a:gd name="connsiteX100" fmla="*/ 9853 w 10000"/>
              <a:gd name="connsiteY100" fmla="*/ 8006 h 10000"/>
              <a:gd name="connsiteX101" fmla="*/ 9853 w 10000"/>
              <a:gd name="connsiteY101" fmla="*/ 7713 h 10000"/>
              <a:gd name="connsiteX102" fmla="*/ 10000 w 10000"/>
              <a:gd name="connsiteY102"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765 w 10000"/>
              <a:gd name="connsiteY62" fmla="*/ 8710 h 10000"/>
              <a:gd name="connsiteX63" fmla="*/ 6912 w 10000"/>
              <a:gd name="connsiteY63" fmla="*/ 8739 h 10000"/>
              <a:gd name="connsiteX64" fmla="*/ 6912 w 10000"/>
              <a:gd name="connsiteY64" fmla="*/ 8974 h 10000"/>
              <a:gd name="connsiteX65" fmla="*/ 7059 w 10000"/>
              <a:gd name="connsiteY65" fmla="*/ 9003 h 10000"/>
              <a:gd name="connsiteX66" fmla="*/ 7059 w 10000"/>
              <a:gd name="connsiteY66" fmla="*/ 9238 h 10000"/>
              <a:gd name="connsiteX67" fmla="*/ 7206 w 10000"/>
              <a:gd name="connsiteY67" fmla="*/ 9267 h 10000"/>
              <a:gd name="connsiteX68" fmla="*/ 7206 w 10000"/>
              <a:gd name="connsiteY68" fmla="*/ 9443 h 10000"/>
              <a:gd name="connsiteX69" fmla="*/ 7353 w 10000"/>
              <a:gd name="connsiteY69" fmla="*/ 9472 h 10000"/>
              <a:gd name="connsiteX70" fmla="*/ 7353 w 10000"/>
              <a:gd name="connsiteY70" fmla="*/ 9619 h 10000"/>
              <a:gd name="connsiteX71" fmla="*/ 7500 w 10000"/>
              <a:gd name="connsiteY71" fmla="*/ 9648 h 10000"/>
              <a:gd name="connsiteX72" fmla="*/ 7500 w 10000"/>
              <a:gd name="connsiteY72" fmla="*/ 9765 h 10000"/>
              <a:gd name="connsiteX73" fmla="*/ 7647 w 10000"/>
              <a:gd name="connsiteY73" fmla="*/ 9795 h 10000"/>
              <a:gd name="connsiteX74" fmla="*/ 7647 w 10000"/>
              <a:gd name="connsiteY74" fmla="*/ 9883 h 10000"/>
              <a:gd name="connsiteX75" fmla="*/ 7794 w 10000"/>
              <a:gd name="connsiteY75" fmla="*/ 9912 h 10000"/>
              <a:gd name="connsiteX76" fmla="*/ 7794 w 10000"/>
              <a:gd name="connsiteY76" fmla="*/ 9941 h 10000"/>
              <a:gd name="connsiteX77" fmla="*/ 8088 w 10000"/>
              <a:gd name="connsiteY77" fmla="*/ 10000 h 10000"/>
              <a:gd name="connsiteX78" fmla="*/ 7941 w 10000"/>
              <a:gd name="connsiteY78" fmla="*/ 10000 h 10000"/>
              <a:gd name="connsiteX79" fmla="*/ 8088 w 10000"/>
              <a:gd name="connsiteY79" fmla="*/ 10000 h 10000"/>
              <a:gd name="connsiteX80" fmla="*/ 8235 w 10000"/>
              <a:gd name="connsiteY80" fmla="*/ 10000 h 10000"/>
              <a:gd name="connsiteX81" fmla="*/ 8529 w 10000"/>
              <a:gd name="connsiteY81" fmla="*/ 9941 h 10000"/>
              <a:gd name="connsiteX82" fmla="*/ 8529 w 10000"/>
              <a:gd name="connsiteY82" fmla="*/ 9853 h 10000"/>
              <a:gd name="connsiteX83" fmla="*/ 8676 w 10000"/>
              <a:gd name="connsiteY83" fmla="*/ 9824 h 10000"/>
              <a:gd name="connsiteX84" fmla="*/ 8676 w 10000"/>
              <a:gd name="connsiteY84" fmla="*/ 9736 h 10000"/>
              <a:gd name="connsiteX85" fmla="*/ 8824 w 10000"/>
              <a:gd name="connsiteY85" fmla="*/ 9707 h 10000"/>
              <a:gd name="connsiteX86" fmla="*/ 8824 w 10000"/>
              <a:gd name="connsiteY86" fmla="*/ 9589 h 10000"/>
              <a:gd name="connsiteX87" fmla="*/ 8971 w 10000"/>
              <a:gd name="connsiteY87" fmla="*/ 9560 h 10000"/>
              <a:gd name="connsiteX88" fmla="*/ 8971 w 10000"/>
              <a:gd name="connsiteY88" fmla="*/ 9384 h 10000"/>
              <a:gd name="connsiteX89" fmla="*/ 9118 w 10000"/>
              <a:gd name="connsiteY89" fmla="*/ 9355 h 10000"/>
              <a:gd name="connsiteX90" fmla="*/ 9118 w 10000"/>
              <a:gd name="connsiteY90" fmla="*/ 9179 h 10000"/>
              <a:gd name="connsiteX91" fmla="*/ 9265 w 10000"/>
              <a:gd name="connsiteY91" fmla="*/ 9150 h 10000"/>
              <a:gd name="connsiteX92" fmla="*/ 9265 w 10000"/>
              <a:gd name="connsiteY92" fmla="*/ 8944 h 10000"/>
              <a:gd name="connsiteX93" fmla="*/ 9412 w 10000"/>
              <a:gd name="connsiteY93" fmla="*/ 8915 h 10000"/>
              <a:gd name="connsiteX94" fmla="*/ 9412 w 10000"/>
              <a:gd name="connsiteY94" fmla="*/ 8651 h 10000"/>
              <a:gd name="connsiteX95" fmla="*/ 9559 w 10000"/>
              <a:gd name="connsiteY95" fmla="*/ 8622 h 10000"/>
              <a:gd name="connsiteX96" fmla="*/ 9559 w 10000"/>
              <a:gd name="connsiteY96" fmla="*/ 8358 h 10000"/>
              <a:gd name="connsiteX97" fmla="*/ 9706 w 10000"/>
              <a:gd name="connsiteY97" fmla="*/ 8328 h 10000"/>
              <a:gd name="connsiteX98" fmla="*/ 9706 w 10000"/>
              <a:gd name="connsiteY98" fmla="*/ 8035 h 10000"/>
              <a:gd name="connsiteX99" fmla="*/ 9853 w 10000"/>
              <a:gd name="connsiteY99" fmla="*/ 8006 h 10000"/>
              <a:gd name="connsiteX100" fmla="*/ 9853 w 10000"/>
              <a:gd name="connsiteY100" fmla="*/ 7713 h 10000"/>
              <a:gd name="connsiteX101" fmla="*/ 10000 w 10000"/>
              <a:gd name="connsiteY101"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6912 w 10000"/>
              <a:gd name="connsiteY63" fmla="*/ 8974 h 10000"/>
              <a:gd name="connsiteX64" fmla="*/ 7059 w 10000"/>
              <a:gd name="connsiteY64" fmla="*/ 9003 h 10000"/>
              <a:gd name="connsiteX65" fmla="*/ 7059 w 10000"/>
              <a:gd name="connsiteY65" fmla="*/ 9238 h 10000"/>
              <a:gd name="connsiteX66" fmla="*/ 7206 w 10000"/>
              <a:gd name="connsiteY66" fmla="*/ 9267 h 10000"/>
              <a:gd name="connsiteX67" fmla="*/ 7206 w 10000"/>
              <a:gd name="connsiteY67" fmla="*/ 9443 h 10000"/>
              <a:gd name="connsiteX68" fmla="*/ 7353 w 10000"/>
              <a:gd name="connsiteY68" fmla="*/ 9472 h 10000"/>
              <a:gd name="connsiteX69" fmla="*/ 7353 w 10000"/>
              <a:gd name="connsiteY69" fmla="*/ 9619 h 10000"/>
              <a:gd name="connsiteX70" fmla="*/ 7500 w 10000"/>
              <a:gd name="connsiteY70" fmla="*/ 9648 h 10000"/>
              <a:gd name="connsiteX71" fmla="*/ 7500 w 10000"/>
              <a:gd name="connsiteY71" fmla="*/ 9765 h 10000"/>
              <a:gd name="connsiteX72" fmla="*/ 7647 w 10000"/>
              <a:gd name="connsiteY72" fmla="*/ 9795 h 10000"/>
              <a:gd name="connsiteX73" fmla="*/ 7647 w 10000"/>
              <a:gd name="connsiteY73" fmla="*/ 9883 h 10000"/>
              <a:gd name="connsiteX74" fmla="*/ 7794 w 10000"/>
              <a:gd name="connsiteY74" fmla="*/ 9912 h 10000"/>
              <a:gd name="connsiteX75" fmla="*/ 7794 w 10000"/>
              <a:gd name="connsiteY75" fmla="*/ 9941 h 10000"/>
              <a:gd name="connsiteX76" fmla="*/ 8088 w 10000"/>
              <a:gd name="connsiteY76" fmla="*/ 10000 h 10000"/>
              <a:gd name="connsiteX77" fmla="*/ 7941 w 10000"/>
              <a:gd name="connsiteY77" fmla="*/ 10000 h 10000"/>
              <a:gd name="connsiteX78" fmla="*/ 8088 w 10000"/>
              <a:gd name="connsiteY78" fmla="*/ 10000 h 10000"/>
              <a:gd name="connsiteX79" fmla="*/ 8235 w 10000"/>
              <a:gd name="connsiteY79" fmla="*/ 10000 h 10000"/>
              <a:gd name="connsiteX80" fmla="*/ 8529 w 10000"/>
              <a:gd name="connsiteY80" fmla="*/ 9941 h 10000"/>
              <a:gd name="connsiteX81" fmla="*/ 8529 w 10000"/>
              <a:gd name="connsiteY81" fmla="*/ 9853 h 10000"/>
              <a:gd name="connsiteX82" fmla="*/ 8676 w 10000"/>
              <a:gd name="connsiteY82" fmla="*/ 9824 h 10000"/>
              <a:gd name="connsiteX83" fmla="*/ 8676 w 10000"/>
              <a:gd name="connsiteY83" fmla="*/ 9736 h 10000"/>
              <a:gd name="connsiteX84" fmla="*/ 8824 w 10000"/>
              <a:gd name="connsiteY84" fmla="*/ 9707 h 10000"/>
              <a:gd name="connsiteX85" fmla="*/ 8824 w 10000"/>
              <a:gd name="connsiteY85" fmla="*/ 9589 h 10000"/>
              <a:gd name="connsiteX86" fmla="*/ 8971 w 10000"/>
              <a:gd name="connsiteY86" fmla="*/ 9560 h 10000"/>
              <a:gd name="connsiteX87" fmla="*/ 8971 w 10000"/>
              <a:gd name="connsiteY87" fmla="*/ 9384 h 10000"/>
              <a:gd name="connsiteX88" fmla="*/ 9118 w 10000"/>
              <a:gd name="connsiteY88" fmla="*/ 9355 h 10000"/>
              <a:gd name="connsiteX89" fmla="*/ 9118 w 10000"/>
              <a:gd name="connsiteY89" fmla="*/ 9179 h 10000"/>
              <a:gd name="connsiteX90" fmla="*/ 9265 w 10000"/>
              <a:gd name="connsiteY90" fmla="*/ 9150 h 10000"/>
              <a:gd name="connsiteX91" fmla="*/ 9265 w 10000"/>
              <a:gd name="connsiteY91" fmla="*/ 8944 h 10000"/>
              <a:gd name="connsiteX92" fmla="*/ 9412 w 10000"/>
              <a:gd name="connsiteY92" fmla="*/ 8915 h 10000"/>
              <a:gd name="connsiteX93" fmla="*/ 9412 w 10000"/>
              <a:gd name="connsiteY93" fmla="*/ 8651 h 10000"/>
              <a:gd name="connsiteX94" fmla="*/ 9559 w 10000"/>
              <a:gd name="connsiteY94" fmla="*/ 8622 h 10000"/>
              <a:gd name="connsiteX95" fmla="*/ 9559 w 10000"/>
              <a:gd name="connsiteY95" fmla="*/ 8358 h 10000"/>
              <a:gd name="connsiteX96" fmla="*/ 9706 w 10000"/>
              <a:gd name="connsiteY96" fmla="*/ 8328 h 10000"/>
              <a:gd name="connsiteX97" fmla="*/ 9706 w 10000"/>
              <a:gd name="connsiteY97" fmla="*/ 8035 h 10000"/>
              <a:gd name="connsiteX98" fmla="*/ 9853 w 10000"/>
              <a:gd name="connsiteY98" fmla="*/ 8006 h 10000"/>
              <a:gd name="connsiteX99" fmla="*/ 9853 w 10000"/>
              <a:gd name="connsiteY99" fmla="*/ 7713 h 10000"/>
              <a:gd name="connsiteX100" fmla="*/ 10000 w 10000"/>
              <a:gd name="connsiteY100"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059 w 10000"/>
              <a:gd name="connsiteY64" fmla="*/ 9238 h 10000"/>
              <a:gd name="connsiteX65" fmla="*/ 7206 w 10000"/>
              <a:gd name="connsiteY65" fmla="*/ 9267 h 10000"/>
              <a:gd name="connsiteX66" fmla="*/ 7206 w 10000"/>
              <a:gd name="connsiteY66" fmla="*/ 9443 h 10000"/>
              <a:gd name="connsiteX67" fmla="*/ 7353 w 10000"/>
              <a:gd name="connsiteY67" fmla="*/ 9472 h 10000"/>
              <a:gd name="connsiteX68" fmla="*/ 7353 w 10000"/>
              <a:gd name="connsiteY68" fmla="*/ 9619 h 10000"/>
              <a:gd name="connsiteX69" fmla="*/ 7500 w 10000"/>
              <a:gd name="connsiteY69" fmla="*/ 9648 h 10000"/>
              <a:gd name="connsiteX70" fmla="*/ 7500 w 10000"/>
              <a:gd name="connsiteY70" fmla="*/ 9765 h 10000"/>
              <a:gd name="connsiteX71" fmla="*/ 7647 w 10000"/>
              <a:gd name="connsiteY71" fmla="*/ 9795 h 10000"/>
              <a:gd name="connsiteX72" fmla="*/ 7647 w 10000"/>
              <a:gd name="connsiteY72" fmla="*/ 9883 h 10000"/>
              <a:gd name="connsiteX73" fmla="*/ 7794 w 10000"/>
              <a:gd name="connsiteY73" fmla="*/ 9912 h 10000"/>
              <a:gd name="connsiteX74" fmla="*/ 7794 w 10000"/>
              <a:gd name="connsiteY74" fmla="*/ 9941 h 10000"/>
              <a:gd name="connsiteX75" fmla="*/ 8088 w 10000"/>
              <a:gd name="connsiteY75" fmla="*/ 10000 h 10000"/>
              <a:gd name="connsiteX76" fmla="*/ 7941 w 10000"/>
              <a:gd name="connsiteY76" fmla="*/ 10000 h 10000"/>
              <a:gd name="connsiteX77" fmla="*/ 8088 w 10000"/>
              <a:gd name="connsiteY77" fmla="*/ 10000 h 10000"/>
              <a:gd name="connsiteX78" fmla="*/ 8235 w 10000"/>
              <a:gd name="connsiteY78" fmla="*/ 10000 h 10000"/>
              <a:gd name="connsiteX79" fmla="*/ 8529 w 10000"/>
              <a:gd name="connsiteY79" fmla="*/ 9941 h 10000"/>
              <a:gd name="connsiteX80" fmla="*/ 8529 w 10000"/>
              <a:gd name="connsiteY80" fmla="*/ 9853 h 10000"/>
              <a:gd name="connsiteX81" fmla="*/ 8676 w 10000"/>
              <a:gd name="connsiteY81" fmla="*/ 9824 h 10000"/>
              <a:gd name="connsiteX82" fmla="*/ 8676 w 10000"/>
              <a:gd name="connsiteY82" fmla="*/ 9736 h 10000"/>
              <a:gd name="connsiteX83" fmla="*/ 8824 w 10000"/>
              <a:gd name="connsiteY83" fmla="*/ 9707 h 10000"/>
              <a:gd name="connsiteX84" fmla="*/ 8824 w 10000"/>
              <a:gd name="connsiteY84" fmla="*/ 9589 h 10000"/>
              <a:gd name="connsiteX85" fmla="*/ 8971 w 10000"/>
              <a:gd name="connsiteY85" fmla="*/ 9560 h 10000"/>
              <a:gd name="connsiteX86" fmla="*/ 8971 w 10000"/>
              <a:gd name="connsiteY86" fmla="*/ 9384 h 10000"/>
              <a:gd name="connsiteX87" fmla="*/ 9118 w 10000"/>
              <a:gd name="connsiteY87" fmla="*/ 9355 h 10000"/>
              <a:gd name="connsiteX88" fmla="*/ 9118 w 10000"/>
              <a:gd name="connsiteY88" fmla="*/ 9179 h 10000"/>
              <a:gd name="connsiteX89" fmla="*/ 9265 w 10000"/>
              <a:gd name="connsiteY89" fmla="*/ 9150 h 10000"/>
              <a:gd name="connsiteX90" fmla="*/ 9265 w 10000"/>
              <a:gd name="connsiteY90" fmla="*/ 8944 h 10000"/>
              <a:gd name="connsiteX91" fmla="*/ 9412 w 10000"/>
              <a:gd name="connsiteY91" fmla="*/ 8915 h 10000"/>
              <a:gd name="connsiteX92" fmla="*/ 9412 w 10000"/>
              <a:gd name="connsiteY92" fmla="*/ 8651 h 10000"/>
              <a:gd name="connsiteX93" fmla="*/ 9559 w 10000"/>
              <a:gd name="connsiteY93" fmla="*/ 8622 h 10000"/>
              <a:gd name="connsiteX94" fmla="*/ 9559 w 10000"/>
              <a:gd name="connsiteY94" fmla="*/ 8358 h 10000"/>
              <a:gd name="connsiteX95" fmla="*/ 9706 w 10000"/>
              <a:gd name="connsiteY95" fmla="*/ 8328 h 10000"/>
              <a:gd name="connsiteX96" fmla="*/ 9706 w 10000"/>
              <a:gd name="connsiteY96" fmla="*/ 8035 h 10000"/>
              <a:gd name="connsiteX97" fmla="*/ 9853 w 10000"/>
              <a:gd name="connsiteY97" fmla="*/ 8006 h 10000"/>
              <a:gd name="connsiteX98" fmla="*/ 9853 w 10000"/>
              <a:gd name="connsiteY98" fmla="*/ 7713 h 10000"/>
              <a:gd name="connsiteX99" fmla="*/ 10000 w 10000"/>
              <a:gd name="connsiteY99"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206 w 10000"/>
              <a:gd name="connsiteY65" fmla="*/ 9443 h 10000"/>
              <a:gd name="connsiteX66" fmla="*/ 7353 w 10000"/>
              <a:gd name="connsiteY66" fmla="*/ 9472 h 10000"/>
              <a:gd name="connsiteX67" fmla="*/ 7353 w 10000"/>
              <a:gd name="connsiteY67" fmla="*/ 9619 h 10000"/>
              <a:gd name="connsiteX68" fmla="*/ 7500 w 10000"/>
              <a:gd name="connsiteY68" fmla="*/ 9648 h 10000"/>
              <a:gd name="connsiteX69" fmla="*/ 7500 w 10000"/>
              <a:gd name="connsiteY69" fmla="*/ 9765 h 10000"/>
              <a:gd name="connsiteX70" fmla="*/ 7647 w 10000"/>
              <a:gd name="connsiteY70" fmla="*/ 9795 h 10000"/>
              <a:gd name="connsiteX71" fmla="*/ 7647 w 10000"/>
              <a:gd name="connsiteY71" fmla="*/ 9883 h 10000"/>
              <a:gd name="connsiteX72" fmla="*/ 7794 w 10000"/>
              <a:gd name="connsiteY72" fmla="*/ 9912 h 10000"/>
              <a:gd name="connsiteX73" fmla="*/ 7794 w 10000"/>
              <a:gd name="connsiteY73" fmla="*/ 9941 h 10000"/>
              <a:gd name="connsiteX74" fmla="*/ 8088 w 10000"/>
              <a:gd name="connsiteY74" fmla="*/ 10000 h 10000"/>
              <a:gd name="connsiteX75" fmla="*/ 7941 w 10000"/>
              <a:gd name="connsiteY75" fmla="*/ 10000 h 10000"/>
              <a:gd name="connsiteX76" fmla="*/ 8088 w 10000"/>
              <a:gd name="connsiteY76" fmla="*/ 10000 h 10000"/>
              <a:gd name="connsiteX77" fmla="*/ 8235 w 10000"/>
              <a:gd name="connsiteY77" fmla="*/ 10000 h 10000"/>
              <a:gd name="connsiteX78" fmla="*/ 8529 w 10000"/>
              <a:gd name="connsiteY78" fmla="*/ 9941 h 10000"/>
              <a:gd name="connsiteX79" fmla="*/ 8529 w 10000"/>
              <a:gd name="connsiteY79" fmla="*/ 9853 h 10000"/>
              <a:gd name="connsiteX80" fmla="*/ 8676 w 10000"/>
              <a:gd name="connsiteY80" fmla="*/ 9824 h 10000"/>
              <a:gd name="connsiteX81" fmla="*/ 8676 w 10000"/>
              <a:gd name="connsiteY81" fmla="*/ 9736 h 10000"/>
              <a:gd name="connsiteX82" fmla="*/ 8824 w 10000"/>
              <a:gd name="connsiteY82" fmla="*/ 9707 h 10000"/>
              <a:gd name="connsiteX83" fmla="*/ 8824 w 10000"/>
              <a:gd name="connsiteY83" fmla="*/ 9589 h 10000"/>
              <a:gd name="connsiteX84" fmla="*/ 8971 w 10000"/>
              <a:gd name="connsiteY84" fmla="*/ 9560 h 10000"/>
              <a:gd name="connsiteX85" fmla="*/ 8971 w 10000"/>
              <a:gd name="connsiteY85" fmla="*/ 9384 h 10000"/>
              <a:gd name="connsiteX86" fmla="*/ 9118 w 10000"/>
              <a:gd name="connsiteY86" fmla="*/ 9355 h 10000"/>
              <a:gd name="connsiteX87" fmla="*/ 9118 w 10000"/>
              <a:gd name="connsiteY87" fmla="*/ 9179 h 10000"/>
              <a:gd name="connsiteX88" fmla="*/ 9265 w 10000"/>
              <a:gd name="connsiteY88" fmla="*/ 9150 h 10000"/>
              <a:gd name="connsiteX89" fmla="*/ 9265 w 10000"/>
              <a:gd name="connsiteY89" fmla="*/ 8944 h 10000"/>
              <a:gd name="connsiteX90" fmla="*/ 9412 w 10000"/>
              <a:gd name="connsiteY90" fmla="*/ 8915 h 10000"/>
              <a:gd name="connsiteX91" fmla="*/ 9412 w 10000"/>
              <a:gd name="connsiteY91" fmla="*/ 8651 h 10000"/>
              <a:gd name="connsiteX92" fmla="*/ 9559 w 10000"/>
              <a:gd name="connsiteY92" fmla="*/ 8622 h 10000"/>
              <a:gd name="connsiteX93" fmla="*/ 9559 w 10000"/>
              <a:gd name="connsiteY93" fmla="*/ 8358 h 10000"/>
              <a:gd name="connsiteX94" fmla="*/ 9706 w 10000"/>
              <a:gd name="connsiteY94" fmla="*/ 8328 h 10000"/>
              <a:gd name="connsiteX95" fmla="*/ 9706 w 10000"/>
              <a:gd name="connsiteY95" fmla="*/ 8035 h 10000"/>
              <a:gd name="connsiteX96" fmla="*/ 9853 w 10000"/>
              <a:gd name="connsiteY96" fmla="*/ 8006 h 10000"/>
              <a:gd name="connsiteX97" fmla="*/ 9853 w 10000"/>
              <a:gd name="connsiteY97" fmla="*/ 7713 h 10000"/>
              <a:gd name="connsiteX98" fmla="*/ 10000 w 10000"/>
              <a:gd name="connsiteY98"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353 w 10000"/>
              <a:gd name="connsiteY66" fmla="*/ 9619 h 10000"/>
              <a:gd name="connsiteX67" fmla="*/ 7500 w 10000"/>
              <a:gd name="connsiteY67" fmla="*/ 9648 h 10000"/>
              <a:gd name="connsiteX68" fmla="*/ 7500 w 10000"/>
              <a:gd name="connsiteY68" fmla="*/ 9765 h 10000"/>
              <a:gd name="connsiteX69" fmla="*/ 7647 w 10000"/>
              <a:gd name="connsiteY69" fmla="*/ 9795 h 10000"/>
              <a:gd name="connsiteX70" fmla="*/ 7647 w 10000"/>
              <a:gd name="connsiteY70" fmla="*/ 9883 h 10000"/>
              <a:gd name="connsiteX71" fmla="*/ 7794 w 10000"/>
              <a:gd name="connsiteY71" fmla="*/ 9912 h 10000"/>
              <a:gd name="connsiteX72" fmla="*/ 7794 w 10000"/>
              <a:gd name="connsiteY72" fmla="*/ 9941 h 10000"/>
              <a:gd name="connsiteX73" fmla="*/ 8088 w 10000"/>
              <a:gd name="connsiteY73" fmla="*/ 10000 h 10000"/>
              <a:gd name="connsiteX74" fmla="*/ 7941 w 10000"/>
              <a:gd name="connsiteY74" fmla="*/ 10000 h 10000"/>
              <a:gd name="connsiteX75" fmla="*/ 8088 w 10000"/>
              <a:gd name="connsiteY75" fmla="*/ 10000 h 10000"/>
              <a:gd name="connsiteX76" fmla="*/ 8235 w 10000"/>
              <a:gd name="connsiteY76" fmla="*/ 10000 h 10000"/>
              <a:gd name="connsiteX77" fmla="*/ 8529 w 10000"/>
              <a:gd name="connsiteY77" fmla="*/ 9941 h 10000"/>
              <a:gd name="connsiteX78" fmla="*/ 8529 w 10000"/>
              <a:gd name="connsiteY78" fmla="*/ 9853 h 10000"/>
              <a:gd name="connsiteX79" fmla="*/ 8676 w 10000"/>
              <a:gd name="connsiteY79" fmla="*/ 9824 h 10000"/>
              <a:gd name="connsiteX80" fmla="*/ 8676 w 10000"/>
              <a:gd name="connsiteY80" fmla="*/ 9736 h 10000"/>
              <a:gd name="connsiteX81" fmla="*/ 8824 w 10000"/>
              <a:gd name="connsiteY81" fmla="*/ 9707 h 10000"/>
              <a:gd name="connsiteX82" fmla="*/ 8824 w 10000"/>
              <a:gd name="connsiteY82" fmla="*/ 9589 h 10000"/>
              <a:gd name="connsiteX83" fmla="*/ 8971 w 10000"/>
              <a:gd name="connsiteY83" fmla="*/ 9560 h 10000"/>
              <a:gd name="connsiteX84" fmla="*/ 8971 w 10000"/>
              <a:gd name="connsiteY84" fmla="*/ 9384 h 10000"/>
              <a:gd name="connsiteX85" fmla="*/ 9118 w 10000"/>
              <a:gd name="connsiteY85" fmla="*/ 9355 h 10000"/>
              <a:gd name="connsiteX86" fmla="*/ 9118 w 10000"/>
              <a:gd name="connsiteY86" fmla="*/ 9179 h 10000"/>
              <a:gd name="connsiteX87" fmla="*/ 9265 w 10000"/>
              <a:gd name="connsiteY87" fmla="*/ 9150 h 10000"/>
              <a:gd name="connsiteX88" fmla="*/ 9265 w 10000"/>
              <a:gd name="connsiteY88" fmla="*/ 8944 h 10000"/>
              <a:gd name="connsiteX89" fmla="*/ 9412 w 10000"/>
              <a:gd name="connsiteY89" fmla="*/ 8915 h 10000"/>
              <a:gd name="connsiteX90" fmla="*/ 9412 w 10000"/>
              <a:gd name="connsiteY90" fmla="*/ 8651 h 10000"/>
              <a:gd name="connsiteX91" fmla="*/ 9559 w 10000"/>
              <a:gd name="connsiteY91" fmla="*/ 8622 h 10000"/>
              <a:gd name="connsiteX92" fmla="*/ 9559 w 10000"/>
              <a:gd name="connsiteY92" fmla="*/ 8358 h 10000"/>
              <a:gd name="connsiteX93" fmla="*/ 9706 w 10000"/>
              <a:gd name="connsiteY93" fmla="*/ 8328 h 10000"/>
              <a:gd name="connsiteX94" fmla="*/ 9706 w 10000"/>
              <a:gd name="connsiteY94" fmla="*/ 8035 h 10000"/>
              <a:gd name="connsiteX95" fmla="*/ 9853 w 10000"/>
              <a:gd name="connsiteY95" fmla="*/ 8006 h 10000"/>
              <a:gd name="connsiteX96" fmla="*/ 9853 w 10000"/>
              <a:gd name="connsiteY96" fmla="*/ 7713 h 10000"/>
              <a:gd name="connsiteX97" fmla="*/ 10000 w 10000"/>
              <a:gd name="connsiteY97"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500 w 10000"/>
              <a:gd name="connsiteY67" fmla="*/ 9765 h 10000"/>
              <a:gd name="connsiteX68" fmla="*/ 7647 w 10000"/>
              <a:gd name="connsiteY68" fmla="*/ 9795 h 10000"/>
              <a:gd name="connsiteX69" fmla="*/ 7647 w 10000"/>
              <a:gd name="connsiteY69" fmla="*/ 9883 h 10000"/>
              <a:gd name="connsiteX70" fmla="*/ 7794 w 10000"/>
              <a:gd name="connsiteY70" fmla="*/ 9912 h 10000"/>
              <a:gd name="connsiteX71" fmla="*/ 7794 w 10000"/>
              <a:gd name="connsiteY71" fmla="*/ 9941 h 10000"/>
              <a:gd name="connsiteX72" fmla="*/ 8088 w 10000"/>
              <a:gd name="connsiteY72" fmla="*/ 10000 h 10000"/>
              <a:gd name="connsiteX73" fmla="*/ 7941 w 10000"/>
              <a:gd name="connsiteY73" fmla="*/ 10000 h 10000"/>
              <a:gd name="connsiteX74" fmla="*/ 8088 w 10000"/>
              <a:gd name="connsiteY74" fmla="*/ 10000 h 10000"/>
              <a:gd name="connsiteX75" fmla="*/ 8235 w 10000"/>
              <a:gd name="connsiteY75" fmla="*/ 10000 h 10000"/>
              <a:gd name="connsiteX76" fmla="*/ 8529 w 10000"/>
              <a:gd name="connsiteY76" fmla="*/ 9941 h 10000"/>
              <a:gd name="connsiteX77" fmla="*/ 8529 w 10000"/>
              <a:gd name="connsiteY77" fmla="*/ 9853 h 10000"/>
              <a:gd name="connsiteX78" fmla="*/ 8676 w 10000"/>
              <a:gd name="connsiteY78" fmla="*/ 9824 h 10000"/>
              <a:gd name="connsiteX79" fmla="*/ 8676 w 10000"/>
              <a:gd name="connsiteY79" fmla="*/ 9736 h 10000"/>
              <a:gd name="connsiteX80" fmla="*/ 8824 w 10000"/>
              <a:gd name="connsiteY80" fmla="*/ 9707 h 10000"/>
              <a:gd name="connsiteX81" fmla="*/ 8824 w 10000"/>
              <a:gd name="connsiteY81" fmla="*/ 9589 h 10000"/>
              <a:gd name="connsiteX82" fmla="*/ 8971 w 10000"/>
              <a:gd name="connsiteY82" fmla="*/ 9560 h 10000"/>
              <a:gd name="connsiteX83" fmla="*/ 8971 w 10000"/>
              <a:gd name="connsiteY83" fmla="*/ 9384 h 10000"/>
              <a:gd name="connsiteX84" fmla="*/ 9118 w 10000"/>
              <a:gd name="connsiteY84" fmla="*/ 9355 h 10000"/>
              <a:gd name="connsiteX85" fmla="*/ 9118 w 10000"/>
              <a:gd name="connsiteY85" fmla="*/ 9179 h 10000"/>
              <a:gd name="connsiteX86" fmla="*/ 9265 w 10000"/>
              <a:gd name="connsiteY86" fmla="*/ 9150 h 10000"/>
              <a:gd name="connsiteX87" fmla="*/ 9265 w 10000"/>
              <a:gd name="connsiteY87" fmla="*/ 8944 h 10000"/>
              <a:gd name="connsiteX88" fmla="*/ 9412 w 10000"/>
              <a:gd name="connsiteY88" fmla="*/ 8915 h 10000"/>
              <a:gd name="connsiteX89" fmla="*/ 9412 w 10000"/>
              <a:gd name="connsiteY89" fmla="*/ 8651 h 10000"/>
              <a:gd name="connsiteX90" fmla="*/ 9559 w 10000"/>
              <a:gd name="connsiteY90" fmla="*/ 8622 h 10000"/>
              <a:gd name="connsiteX91" fmla="*/ 9559 w 10000"/>
              <a:gd name="connsiteY91" fmla="*/ 8358 h 10000"/>
              <a:gd name="connsiteX92" fmla="*/ 9706 w 10000"/>
              <a:gd name="connsiteY92" fmla="*/ 8328 h 10000"/>
              <a:gd name="connsiteX93" fmla="*/ 9706 w 10000"/>
              <a:gd name="connsiteY93" fmla="*/ 8035 h 10000"/>
              <a:gd name="connsiteX94" fmla="*/ 9853 w 10000"/>
              <a:gd name="connsiteY94" fmla="*/ 8006 h 10000"/>
              <a:gd name="connsiteX95" fmla="*/ 9853 w 10000"/>
              <a:gd name="connsiteY95" fmla="*/ 7713 h 10000"/>
              <a:gd name="connsiteX96" fmla="*/ 10000 w 10000"/>
              <a:gd name="connsiteY96"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647 w 10000"/>
              <a:gd name="connsiteY68" fmla="*/ 9883 h 10000"/>
              <a:gd name="connsiteX69" fmla="*/ 7794 w 10000"/>
              <a:gd name="connsiteY69" fmla="*/ 9912 h 10000"/>
              <a:gd name="connsiteX70" fmla="*/ 7794 w 10000"/>
              <a:gd name="connsiteY70" fmla="*/ 9941 h 10000"/>
              <a:gd name="connsiteX71" fmla="*/ 8088 w 10000"/>
              <a:gd name="connsiteY71" fmla="*/ 10000 h 10000"/>
              <a:gd name="connsiteX72" fmla="*/ 7941 w 10000"/>
              <a:gd name="connsiteY72" fmla="*/ 10000 h 10000"/>
              <a:gd name="connsiteX73" fmla="*/ 8088 w 10000"/>
              <a:gd name="connsiteY73" fmla="*/ 10000 h 10000"/>
              <a:gd name="connsiteX74" fmla="*/ 8235 w 10000"/>
              <a:gd name="connsiteY74" fmla="*/ 10000 h 10000"/>
              <a:gd name="connsiteX75" fmla="*/ 8529 w 10000"/>
              <a:gd name="connsiteY75" fmla="*/ 9941 h 10000"/>
              <a:gd name="connsiteX76" fmla="*/ 8529 w 10000"/>
              <a:gd name="connsiteY76" fmla="*/ 9853 h 10000"/>
              <a:gd name="connsiteX77" fmla="*/ 8676 w 10000"/>
              <a:gd name="connsiteY77" fmla="*/ 9824 h 10000"/>
              <a:gd name="connsiteX78" fmla="*/ 8676 w 10000"/>
              <a:gd name="connsiteY78" fmla="*/ 9736 h 10000"/>
              <a:gd name="connsiteX79" fmla="*/ 8824 w 10000"/>
              <a:gd name="connsiteY79" fmla="*/ 9707 h 10000"/>
              <a:gd name="connsiteX80" fmla="*/ 8824 w 10000"/>
              <a:gd name="connsiteY80" fmla="*/ 9589 h 10000"/>
              <a:gd name="connsiteX81" fmla="*/ 8971 w 10000"/>
              <a:gd name="connsiteY81" fmla="*/ 9560 h 10000"/>
              <a:gd name="connsiteX82" fmla="*/ 8971 w 10000"/>
              <a:gd name="connsiteY82" fmla="*/ 9384 h 10000"/>
              <a:gd name="connsiteX83" fmla="*/ 9118 w 10000"/>
              <a:gd name="connsiteY83" fmla="*/ 9355 h 10000"/>
              <a:gd name="connsiteX84" fmla="*/ 9118 w 10000"/>
              <a:gd name="connsiteY84" fmla="*/ 9179 h 10000"/>
              <a:gd name="connsiteX85" fmla="*/ 9265 w 10000"/>
              <a:gd name="connsiteY85" fmla="*/ 9150 h 10000"/>
              <a:gd name="connsiteX86" fmla="*/ 9265 w 10000"/>
              <a:gd name="connsiteY86" fmla="*/ 8944 h 10000"/>
              <a:gd name="connsiteX87" fmla="*/ 9412 w 10000"/>
              <a:gd name="connsiteY87" fmla="*/ 8915 h 10000"/>
              <a:gd name="connsiteX88" fmla="*/ 9412 w 10000"/>
              <a:gd name="connsiteY88" fmla="*/ 8651 h 10000"/>
              <a:gd name="connsiteX89" fmla="*/ 9559 w 10000"/>
              <a:gd name="connsiteY89" fmla="*/ 8622 h 10000"/>
              <a:gd name="connsiteX90" fmla="*/ 9559 w 10000"/>
              <a:gd name="connsiteY90" fmla="*/ 8358 h 10000"/>
              <a:gd name="connsiteX91" fmla="*/ 9706 w 10000"/>
              <a:gd name="connsiteY91" fmla="*/ 8328 h 10000"/>
              <a:gd name="connsiteX92" fmla="*/ 9706 w 10000"/>
              <a:gd name="connsiteY92" fmla="*/ 8035 h 10000"/>
              <a:gd name="connsiteX93" fmla="*/ 9853 w 10000"/>
              <a:gd name="connsiteY93" fmla="*/ 8006 h 10000"/>
              <a:gd name="connsiteX94" fmla="*/ 9853 w 10000"/>
              <a:gd name="connsiteY94" fmla="*/ 7713 h 10000"/>
              <a:gd name="connsiteX95" fmla="*/ 10000 w 10000"/>
              <a:gd name="connsiteY95"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794 w 10000"/>
              <a:gd name="connsiteY68" fmla="*/ 9912 h 10000"/>
              <a:gd name="connsiteX69" fmla="*/ 7794 w 10000"/>
              <a:gd name="connsiteY69" fmla="*/ 9941 h 10000"/>
              <a:gd name="connsiteX70" fmla="*/ 8088 w 10000"/>
              <a:gd name="connsiteY70" fmla="*/ 10000 h 10000"/>
              <a:gd name="connsiteX71" fmla="*/ 7941 w 10000"/>
              <a:gd name="connsiteY71" fmla="*/ 10000 h 10000"/>
              <a:gd name="connsiteX72" fmla="*/ 8088 w 10000"/>
              <a:gd name="connsiteY72" fmla="*/ 10000 h 10000"/>
              <a:gd name="connsiteX73" fmla="*/ 8235 w 10000"/>
              <a:gd name="connsiteY73" fmla="*/ 10000 h 10000"/>
              <a:gd name="connsiteX74" fmla="*/ 8529 w 10000"/>
              <a:gd name="connsiteY74" fmla="*/ 9941 h 10000"/>
              <a:gd name="connsiteX75" fmla="*/ 8529 w 10000"/>
              <a:gd name="connsiteY75" fmla="*/ 9853 h 10000"/>
              <a:gd name="connsiteX76" fmla="*/ 8676 w 10000"/>
              <a:gd name="connsiteY76" fmla="*/ 9824 h 10000"/>
              <a:gd name="connsiteX77" fmla="*/ 8676 w 10000"/>
              <a:gd name="connsiteY77" fmla="*/ 9736 h 10000"/>
              <a:gd name="connsiteX78" fmla="*/ 8824 w 10000"/>
              <a:gd name="connsiteY78" fmla="*/ 9707 h 10000"/>
              <a:gd name="connsiteX79" fmla="*/ 8824 w 10000"/>
              <a:gd name="connsiteY79" fmla="*/ 9589 h 10000"/>
              <a:gd name="connsiteX80" fmla="*/ 8971 w 10000"/>
              <a:gd name="connsiteY80" fmla="*/ 9560 h 10000"/>
              <a:gd name="connsiteX81" fmla="*/ 8971 w 10000"/>
              <a:gd name="connsiteY81" fmla="*/ 9384 h 10000"/>
              <a:gd name="connsiteX82" fmla="*/ 9118 w 10000"/>
              <a:gd name="connsiteY82" fmla="*/ 9355 h 10000"/>
              <a:gd name="connsiteX83" fmla="*/ 9118 w 10000"/>
              <a:gd name="connsiteY83" fmla="*/ 9179 h 10000"/>
              <a:gd name="connsiteX84" fmla="*/ 9265 w 10000"/>
              <a:gd name="connsiteY84" fmla="*/ 9150 h 10000"/>
              <a:gd name="connsiteX85" fmla="*/ 9265 w 10000"/>
              <a:gd name="connsiteY85" fmla="*/ 8944 h 10000"/>
              <a:gd name="connsiteX86" fmla="*/ 9412 w 10000"/>
              <a:gd name="connsiteY86" fmla="*/ 8915 h 10000"/>
              <a:gd name="connsiteX87" fmla="*/ 9412 w 10000"/>
              <a:gd name="connsiteY87" fmla="*/ 8651 h 10000"/>
              <a:gd name="connsiteX88" fmla="*/ 9559 w 10000"/>
              <a:gd name="connsiteY88" fmla="*/ 8622 h 10000"/>
              <a:gd name="connsiteX89" fmla="*/ 9559 w 10000"/>
              <a:gd name="connsiteY89" fmla="*/ 8358 h 10000"/>
              <a:gd name="connsiteX90" fmla="*/ 9706 w 10000"/>
              <a:gd name="connsiteY90" fmla="*/ 8328 h 10000"/>
              <a:gd name="connsiteX91" fmla="*/ 9706 w 10000"/>
              <a:gd name="connsiteY91" fmla="*/ 8035 h 10000"/>
              <a:gd name="connsiteX92" fmla="*/ 9853 w 10000"/>
              <a:gd name="connsiteY92" fmla="*/ 8006 h 10000"/>
              <a:gd name="connsiteX93" fmla="*/ 9853 w 10000"/>
              <a:gd name="connsiteY93" fmla="*/ 7713 h 10000"/>
              <a:gd name="connsiteX94" fmla="*/ 10000 w 10000"/>
              <a:gd name="connsiteY94"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794 w 10000"/>
              <a:gd name="connsiteY68" fmla="*/ 9912 h 10000"/>
              <a:gd name="connsiteX69" fmla="*/ 8088 w 10000"/>
              <a:gd name="connsiteY69" fmla="*/ 10000 h 10000"/>
              <a:gd name="connsiteX70" fmla="*/ 7941 w 10000"/>
              <a:gd name="connsiteY70" fmla="*/ 10000 h 10000"/>
              <a:gd name="connsiteX71" fmla="*/ 8088 w 10000"/>
              <a:gd name="connsiteY71" fmla="*/ 10000 h 10000"/>
              <a:gd name="connsiteX72" fmla="*/ 8235 w 10000"/>
              <a:gd name="connsiteY72" fmla="*/ 10000 h 10000"/>
              <a:gd name="connsiteX73" fmla="*/ 8529 w 10000"/>
              <a:gd name="connsiteY73" fmla="*/ 9941 h 10000"/>
              <a:gd name="connsiteX74" fmla="*/ 8529 w 10000"/>
              <a:gd name="connsiteY74" fmla="*/ 9853 h 10000"/>
              <a:gd name="connsiteX75" fmla="*/ 8676 w 10000"/>
              <a:gd name="connsiteY75" fmla="*/ 9824 h 10000"/>
              <a:gd name="connsiteX76" fmla="*/ 8676 w 10000"/>
              <a:gd name="connsiteY76" fmla="*/ 9736 h 10000"/>
              <a:gd name="connsiteX77" fmla="*/ 8824 w 10000"/>
              <a:gd name="connsiteY77" fmla="*/ 9707 h 10000"/>
              <a:gd name="connsiteX78" fmla="*/ 8824 w 10000"/>
              <a:gd name="connsiteY78" fmla="*/ 9589 h 10000"/>
              <a:gd name="connsiteX79" fmla="*/ 8971 w 10000"/>
              <a:gd name="connsiteY79" fmla="*/ 9560 h 10000"/>
              <a:gd name="connsiteX80" fmla="*/ 8971 w 10000"/>
              <a:gd name="connsiteY80" fmla="*/ 9384 h 10000"/>
              <a:gd name="connsiteX81" fmla="*/ 9118 w 10000"/>
              <a:gd name="connsiteY81" fmla="*/ 9355 h 10000"/>
              <a:gd name="connsiteX82" fmla="*/ 9118 w 10000"/>
              <a:gd name="connsiteY82" fmla="*/ 9179 h 10000"/>
              <a:gd name="connsiteX83" fmla="*/ 9265 w 10000"/>
              <a:gd name="connsiteY83" fmla="*/ 9150 h 10000"/>
              <a:gd name="connsiteX84" fmla="*/ 9265 w 10000"/>
              <a:gd name="connsiteY84" fmla="*/ 8944 h 10000"/>
              <a:gd name="connsiteX85" fmla="*/ 9412 w 10000"/>
              <a:gd name="connsiteY85" fmla="*/ 8915 h 10000"/>
              <a:gd name="connsiteX86" fmla="*/ 9412 w 10000"/>
              <a:gd name="connsiteY86" fmla="*/ 8651 h 10000"/>
              <a:gd name="connsiteX87" fmla="*/ 9559 w 10000"/>
              <a:gd name="connsiteY87" fmla="*/ 8622 h 10000"/>
              <a:gd name="connsiteX88" fmla="*/ 9559 w 10000"/>
              <a:gd name="connsiteY88" fmla="*/ 8358 h 10000"/>
              <a:gd name="connsiteX89" fmla="*/ 9706 w 10000"/>
              <a:gd name="connsiteY89" fmla="*/ 8328 h 10000"/>
              <a:gd name="connsiteX90" fmla="*/ 9706 w 10000"/>
              <a:gd name="connsiteY90" fmla="*/ 8035 h 10000"/>
              <a:gd name="connsiteX91" fmla="*/ 9853 w 10000"/>
              <a:gd name="connsiteY91" fmla="*/ 8006 h 10000"/>
              <a:gd name="connsiteX92" fmla="*/ 9853 w 10000"/>
              <a:gd name="connsiteY92" fmla="*/ 7713 h 10000"/>
              <a:gd name="connsiteX93" fmla="*/ 10000 w 10000"/>
              <a:gd name="connsiteY93"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794 w 10000"/>
              <a:gd name="connsiteY68" fmla="*/ 9912 h 10000"/>
              <a:gd name="connsiteX69" fmla="*/ 8088 w 10000"/>
              <a:gd name="connsiteY69" fmla="*/ 10000 h 10000"/>
              <a:gd name="connsiteX70" fmla="*/ 8088 w 10000"/>
              <a:gd name="connsiteY70" fmla="*/ 10000 h 10000"/>
              <a:gd name="connsiteX71" fmla="*/ 8235 w 10000"/>
              <a:gd name="connsiteY71" fmla="*/ 10000 h 10000"/>
              <a:gd name="connsiteX72" fmla="*/ 8529 w 10000"/>
              <a:gd name="connsiteY72" fmla="*/ 9941 h 10000"/>
              <a:gd name="connsiteX73" fmla="*/ 8529 w 10000"/>
              <a:gd name="connsiteY73" fmla="*/ 9853 h 10000"/>
              <a:gd name="connsiteX74" fmla="*/ 8676 w 10000"/>
              <a:gd name="connsiteY74" fmla="*/ 9824 h 10000"/>
              <a:gd name="connsiteX75" fmla="*/ 8676 w 10000"/>
              <a:gd name="connsiteY75" fmla="*/ 9736 h 10000"/>
              <a:gd name="connsiteX76" fmla="*/ 8824 w 10000"/>
              <a:gd name="connsiteY76" fmla="*/ 9707 h 10000"/>
              <a:gd name="connsiteX77" fmla="*/ 8824 w 10000"/>
              <a:gd name="connsiteY77" fmla="*/ 9589 h 10000"/>
              <a:gd name="connsiteX78" fmla="*/ 8971 w 10000"/>
              <a:gd name="connsiteY78" fmla="*/ 9560 h 10000"/>
              <a:gd name="connsiteX79" fmla="*/ 8971 w 10000"/>
              <a:gd name="connsiteY79" fmla="*/ 9384 h 10000"/>
              <a:gd name="connsiteX80" fmla="*/ 9118 w 10000"/>
              <a:gd name="connsiteY80" fmla="*/ 9355 h 10000"/>
              <a:gd name="connsiteX81" fmla="*/ 9118 w 10000"/>
              <a:gd name="connsiteY81" fmla="*/ 9179 h 10000"/>
              <a:gd name="connsiteX82" fmla="*/ 9265 w 10000"/>
              <a:gd name="connsiteY82" fmla="*/ 9150 h 10000"/>
              <a:gd name="connsiteX83" fmla="*/ 9265 w 10000"/>
              <a:gd name="connsiteY83" fmla="*/ 8944 h 10000"/>
              <a:gd name="connsiteX84" fmla="*/ 9412 w 10000"/>
              <a:gd name="connsiteY84" fmla="*/ 8915 h 10000"/>
              <a:gd name="connsiteX85" fmla="*/ 9412 w 10000"/>
              <a:gd name="connsiteY85" fmla="*/ 8651 h 10000"/>
              <a:gd name="connsiteX86" fmla="*/ 9559 w 10000"/>
              <a:gd name="connsiteY86" fmla="*/ 8622 h 10000"/>
              <a:gd name="connsiteX87" fmla="*/ 9559 w 10000"/>
              <a:gd name="connsiteY87" fmla="*/ 8358 h 10000"/>
              <a:gd name="connsiteX88" fmla="*/ 9706 w 10000"/>
              <a:gd name="connsiteY88" fmla="*/ 8328 h 10000"/>
              <a:gd name="connsiteX89" fmla="*/ 9706 w 10000"/>
              <a:gd name="connsiteY89" fmla="*/ 8035 h 10000"/>
              <a:gd name="connsiteX90" fmla="*/ 9853 w 10000"/>
              <a:gd name="connsiteY90" fmla="*/ 8006 h 10000"/>
              <a:gd name="connsiteX91" fmla="*/ 9853 w 10000"/>
              <a:gd name="connsiteY91" fmla="*/ 7713 h 10000"/>
              <a:gd name="connsiteX92" fmla="*/ 10000 w 10000"/>
              <a:gd name="connsiteY92"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794 w 10000"/>
              <a:gd name="connsiteY68" fmla="*/ 9912 h 10000"/>
              <a:gd name="connsiteX69" fmla="*/ 8088 w 10000"/>
              <a:gd name="connsiteY69" fmla="*/ 10000 h 10000"/>
              <a:gd name="connsiteX70" fmla="*/ 8088 w 10000"/>
              <a:gd name="connsiteY70" fmla="*/ 10000 h 10000"/>
              <a:gd name="connsiteX71" fmla="*/ 8235 w 10000"/>
              <a:gd name="connsiteY71" fmla="*/ 10000 h 10000"/>
              <a:gd name="connsiteX72" fmla="*/ 8529 w 10000"/>
              <a:gd name="connsiteY72" fmla="*/ 9941 h 10000"/>
              <a:gd name="connsiteX73" fmla="*/ 8676 w 10000"/>
              <a:gd name="connsiteY73" fmla="*/ 9824 h 10000"/>
              <a:gd name="connsiteX74" fmla="*/ 8676 w 10000"/>
              <a:gd name="connsiteY74" fmla="*/ 9736 h 10000"/>
              <a:gd name="connsiteX75" fmla="*/ 8824 w 10000"/>
              <a:gd name="connsiteY75" fmla="*/ 9707 h 10000"/>
              <a:gd name="connsiteX76" fmla="*/ 8824 w 10000"/>
              <a:gd name="connsiteY76" fmla="*/ 9589 h 10000"/>
              <a:gd name="connsiteX77" fmla="*/ 8971 w 10000"/>
              <a:gd name="connsiteY77" fmla="*/ 9560 h 10000"/>
              <a:gd name="connsiteX78" fmla="*/ 8971 w 10000"/>
              <a:gd name="connsiteY78" fmla="*/ 9384 h 10000"/>
              <a:gd name="connsiteX79" fmla="*/ 9118 w 10000"/>
              <a:gd name="connsiteY79" fmla="*/ 9355 h 10000"/>
              <a:gd name="connsiteX80" fmla="*/ 9118 w 10000"/>
              <a:gd name="connsiteY80" fmla="*/ 9179 h 10000"/>
              <a:gd name="connsiteX81" fmla="*/ 9265 w 10000"/>
              <a:gd name="connsiteY81" fmla="*/ 9150 h 10000"/>
              <a:gd name="connsiteX82" fmla="*/ 9265 w 10000"/>
              <a:gd name="connsiteY82" fmla="*/ 8944 h 10000"/>
              <a:gd name="connsiteX83" fmla="*/ 9412 w 10000"/>
              <a:gd name="connsiteY83" fmla="*/ 8915 h 10000"/>
              <a:gd name="connsiteX84" fmla="*/ 9412 w 10000"/>
              <a:gd name="connsiteY84" fmla="*/ 8651 h 10000"/>
              <a:gd name="connsiteX85" fmla="*/ 9559 w 10000"/>
              <a:gd name="connsiteY85" fmla="*/ 8622 h 10000"/>
              <a:gd name="connsiteX86" fmla="*/ 9559 w 10000"/>
              <a:gd name="connsiteY86" fmla="*/ 8358 h 10000"/>
              <a:gd name="connsiteX87" fmla="*/ 9706 w 10000"/>
              <a:gd name="connsiteY87" fmla="*/ 8328 h 10000"/>
              <a:gd name="connsiteX88" fmla="*/ 9706 w 10000"/>
              <a:gd name="connsiteY88" fmla="*/ 8035 h 10000"/>
              <a:gd name="connsiteX89" fmla="*/ 9853 w 10000"/>
              <a:gd name="connsiteY89" fmla="*/ 8006 h 10000"/>
              <a:gd name="connsiteX90" fmla="*/ 9853 w 10000"/>
              <a:gd name="connsiteY90" fmla="*/ 7713 h 10000"/>
              <a:gd name="connsiteX91" fmla="*/ 10000 w 10000"/>
              <a:gd name="connsiteY91"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794 w 10000"/>
              <a:gd name="connsiteY68" fmla="*/ 9912 h 10000"/>
              <a:gd name="connsiteX69" fmla="*/ 8088 w 10000"/>
              <a:gd name="connsiteY69" fmla="*/ 10000 h 10000"/>
              <a:gd name="connsiteX70" fmla="*/ 8088 w 10000"/>
              <a:gd name="connsiteY70" fmla="*/ 10000 h 10000"/>
              <a:gd name="connsiteX71" fmla="*/ 8235 w 10000"/>
              <a:gd name="connsiteY71" fmla="*/ 10000 h 10000"/>
              <a:gd name="connsiteX72" fmla="*/ 8529 w 10000"/>
              <a:gd name="connsiteY72" fmla="*/ 9941 h 10000"/>
              <a:gd name="connsiteX73" fmla="*/ 8676 w 10000"/>
              <a:gd name="connsiteY73" fmla="*/ 9824 h 10000"/>
              <a:gd name="connsiteX74" fmla="*/ 8824 w 10000"/>
              <a:gd name="connsiteY74" fmla="*/ 9707 h 10000"/>
              <a:gd name="connsiteX75" fmla="*/ 8824 w 10000"/>
              <a:gd name="connsiteY75" fmla="*/ 9589 h 10000"/>
              <a:gd name="connsiteX76" fmla="*/ 8971 w 10000"/>
              <a:gd name="connsiteY76" fmla="*/ 9560 h 10000"/>
              <a:gd name="connsiteX77" fmla="*/ 8971 w 10000"/>
              <a:gd name="connsiteY77" fmla="*/ 9384 h 10000"/>
              <a:gd name="connsiteX78" fmla="*/ 9118 w 10000"/>
              <a:gd name="connsiteY78" fmla="*/ 9355 h 10000"/>
              <a:gd name="connsiteX79" fmla="*/ 9118 w 10000"/>
              <a:gd name="connsiteY79" fmla="*/ 9179 h 10000"/>
              <a:gd name="connsiteX80" fmla="*/ 9265 w 10000"/>
              <a:gd name="connsiteY80" fmla="*/ 9150 h 10000"/>
              <a:gd name="connsiteX81" fmla="*/ 9265 w 10000"/>
              <a:gd name="connsiteY81" fmla="*/ 8944 h 10000"/>
              <a:gd name="connsiteX82" fmla="*/ 9412 w 10000"/>
              <a:gd name="connsiteY82" fmla="*/ 8915 h 10000"/>
              <a:gd name="connsiteX83" fmla="*/ 9412 w 10000"/>
              <a:gd name="connsiteY83" fmla="*/ 8651 h 10000"/>
              <a:gd name="connsiteX84" fmla="*/ 9559 w 10000"/>
              <a:gd name="connsiteY84" fmla="*/ 8622 h 10000"/>
              <a:gd name="connsiteX85" fmla="*/ 9559 w 10000"/>
              <a:gd name="connsiteY85" fmla="*/ 8358 h 10000"/>
              <a:gd name="connsiteX86" fmla="*/ 9706 w 10000"/>
              <a:gd name="connsiteY86" fmla="*/ 8328 h 10000"/>
              <a:gd name="connsiteX87" fmla="*/ 9706 w 10000"/>
              <a:gd name="connsiteY87" fmla="*/ 8035 h 10000"/>
              <a:gd name="connsiteX88" fmla="*/ 9853 w 10000"/>
              <a:gd name="connsiteY88" fmla="*/ 8006 h 10000"/>
              <a:gd name="connsiteX89" fmla="*/ 9853 w 10000"/>
              <a:gd name="connsiteY89" fmla="*/ 7713 h 10000"/>
              <a:gd name="connsiteX90" fmla="*/ 10000 w 10000"/>
              <a:gd name="connsiteY90"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794 w 10000"/>
              <a:gd name="connsiteY68" fmla="*/ 9912 h 10000"/>
              <a:gd name="connsiteX69" fmla="*/ 8088 w 10000"/>
              <a:gd name="connsiteY69" fmla="*/ 10000 h 10000"/>
              <a:gd name="connsiteX70" fmla="*/ 8088 w 10000"/>
              <a:gd name="connsiteY70" fmla="*/ 10000 h 10000"/>
              <a:gd name="connsiteX71" fmla="*/ 8235 w 10000"/>
              <a:gd name="connsiteY71" fmla="*/ 10000 h 10000"/>
              <a:gd name="connsiteX72" fmla="*/ 8529 w 10000"/>
              <a:gd name="connsiteY72" fmla="*/ 9941 h 10000"/>
              <a:gd name="connsiteX73" fmla="*/ 8676 w 10000"/>
              <a:gd name="connsiteY73" fmla="*/ 9824 h 10000"/>
              <a:gd name="connsiteX74" fmla="*/ 8824 w 10000"/>
              <a:gd name="connsiteY74" fmla="*/ 9707 h 10000"/>
              <a:gd name="connsiteX75" fmla="*/ 8971 w 10000"/>
              <a:gd name="connsiteY75" fmla="*/ 9560 h 10000"/>
              <a:gd name="connsiteX76" fmla="*/ 8971 w 10000"/>
              <a:gd name="connsiteY76" fmla="*/ 9384 h 10000"/>
              <a:gd name="connsiteX77" fmla="*/ 9118 w 10000"/>
              <a:gd name="connsiteY77" fmla="*/ 9355 h 10000"/>
              <a:gd name="connsiteX78" fmla="*/ 9118 w 10000"/>
              <a:gd name="connsiteY78" fmla="*/ 9179 h 10000"/>
              <a:gd name="connsiteX79" fmla="*/ 9265 w 10000"/>
              <a:gd name="connsiteY79" fmla="*/ 9150 h 10000"/>
              <a:gd name="connsiteX80" fmla="*/ 9265 w 10000"/>
              <a:gd name="connsiteY80" fmla="*/ 8944 h 10000"/>
              <a:gd name="connsiteX81" fmla="*/ 9412 w 10000"/>
              <a:gd name="connsiteY81" fmla="*/ 8915 h 10000"/>
              <a:gd name="connsiteX82" fmla="*/ 9412 w 10000"/>
              <a:gd name="connsiteY82" fmla="*/ 8651 h 10000"/>
              <a:gd name="connsiteX83" fmla="*/ 9559 w 10000"/>
              <a:gd name="connsiteY83" fmla="*/ 8622 h 10000"/>
              <a:gd name="connsiteX84" fmla="*/ 9559 w 10000"/>
              <a:gd name="connsiteY84" fmla="*/ 8358 h 10000"/>
              <a:gd name="connsiteX85" fmla="*/ 9706 w 10000"/>
              <a:gd name="connsiteY85" fmla="*/ 8328 h 10000"/>
              <a:gd name="connsiteX86" fmla="*/ 9706 w 10000"/>
              <a:gd name="connsiteY86" fmla="*/ 8035 h 10000"/>
              <a:gd name="connsiteX87" fmla="*/ 9853 w 10000"/>
              <a:gd name="connsiteY87" fmla="*/ 8006 h 10000"/>
              <a:gd name="connsiteX88" fmla="*/ 9853 w 10000"/>
              <a:gd name="connsiteY88" fmla="*/ 7713 h 10000"/>
              <a:gd name="connsiteX89" fmla="*/ 10000 w 10000"/>
              <a:gd name="connsiteY89"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794 w 10000"/>
              <a:gd name="connsiteY68" fmla="*/ 9912 h 10000"/>
              <a:gd name="connsiteX69" fmla="*/ 8088 w 10000"/>
              <a:gd name="connsiteY69" fmla="*/ 10000 h 10000"/>
              <a:gd name="connsiteX70" fmla="*/ 8088 w 10000"/>
              <a:gd name="connsiteY70" fmla="*/ 10000 h 10000"/>
              <a:gd name="connsiteX71" fmla="*/ 8235 w 10000"/>
              <a:gd name="connsiteY71" fmla="*/ 10000 h 10000"/>
              <a:gd name="connsiteX72" fmla="*/ 8529 w 10000"/>
              <a:gd name="connsiteY72" fmla="*/ 9941 h 10000"/>
              <a:gd name="connsiteX73" fmla="*/ 8676 w 10000"/>
              <a:gd name="connsiteY73" fmla="*/ 9824 h 10000"/>
              <a:gd name="connsiteX74" fmla="*/ 8824 w 10000"/>
              <a:gd name="connsiteY74" fmla="*/ 9707 h 10000"/>
              <a:gd name="connsiteX75" fmla="*/ 8971 w 10000"/>
              <a:gd name="connsiteY75" fmla="*/ 9560 h 10000"/>
              <a:gd name="connsiteX76" fmla="*/ 9118 w 10000"/>
              <a:gd name="connsiteY76" fmla="*/ 9355 h 10000"/>
              <a:gd name="connsiteX77" fmla="*/ 9118 w 10000"/>
              <a:gd name="connsiteY77" fmla="*/ 9179 h 10000"/>
              <a:gd name="connsiteX78" fmla="*/ 9265 w 10000"/>
              <a:gd name="connsiteY78" fmla="*/ 9150 h 10000"/>
              <a:gd name="connsiteX79" fmla="*/ 9265 w 10000"/>
              <a:gd name="connsiteY79" fmla="*/ 8944 h 10000"/>
              <a:gd name="connsiteX80" fmla="*/ 9412 w 10000"/>
              <a:gd name="connsiteY80" fmla="*/ 8915 h 10000"/>
              <a:gd name="connsiteX81" fmla="*/ 9412 w 10000"/>
              <a:gd name="connsiteY81" fmla="*/ 8651 h 10000"/>
              <a:gd name="connsiteX82" fmla="*/ 9559 w 10000"/>
              <a:gd name="connsiteY82" fmla="*/ 8622 h 10000"/>
              <a:gd name="connsiteX83" fmla="*/ 9559 w 10000"/>
              <a:gd name="connsiteY83" fmla="*/ 8358 h 10000"/>
              <a:gd name="connsiteX84" fmla="*/ 9706 w 10000"/>
              <a:gd name="connsiteY84" fmla="*/ 8328 h 10000"/>
              <a:gd name="connsiteX85" fmla="*/ 9706 w 10000"/>
              <a:gd name="connsiteY85" fmla="*/ 8035 h 10000"/>
              <a:gd name="connsiteX86" fmla="*/ 9853 w 10000"/>
              <a:gd name="connsiteY86" fmla="*/ 8006 h 10000"/>
              <a:gd name="connsiteX87" fmla="*/ 9853 w 10000"/>
              <a:gd name="connsiteY87" fmla="*/ 7713 h 10000"/>
              <a:gd name="connsiteX88" fmla="*/ 10000 w 10000"/>
              <a:gd name="connsiteY88"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794 w 10000"/>
              <a:gd name="connsiteY68" fmla="*/ 9912 h 10000"/>
              <a:gd name="connsiteX69" fmla="*/ 8088 w 10000"/>
              <a:gd name="connsiteY69" fmla="*/ 10000 h 10000"/>
              <a:gd name="connsiteX70" fmla="*/ 8088 w 10000"/>
              <a:gd name="connsiteY70" fmla="*/ 10000 h 10000"/>
              <a:gd name="connsiteX71" fmla="*/ 8235 w 10000"/>
              <a:gd name="connsiteY71" fmla="*/ 10000 h 10000"/>
              <a:gd name="connsiteX72" fmla="*/ 8529 w 10000"/>
              <a:gd name="connsiteY72" fmla="*/ 9941 h 10000"/>
              <a:gd name="connsiteX73" fmla="*/ 8676 w 10000"/>
              <a:gd name="connsiteY73" fmla="*/ 9824 h 10000"/>
              <a:gd name="connsiteX74" fmla="*/ 8824 w 10000"/>
              <a:gd name="connsiteY74" fmla="*/ 9707 h 10000"/>
              <a:gd name="connsiteX75" fmla="*/ 8971 w 10000"/>
              <a:gd name="connsiteY75" fmla="*/ 9560 h 10000"/>
              <a:gd name="connsiteX76" fmla="*/ 9118 w 10000"/>
              <a:gd name="connsiteY76" fmla="*/ 9355 h 10000"/>
              <a:gd name="connsiteX77" fmla="*/ 9265 w 10000"/>
              <a:gd name="connsiteY77" fmla="*/ 9150 h 10000"/>
              <a:gd name="connsiteX78" fmla="*/ 9265 w 10000"/>
              <a:gd name="connsiteY78" fmla="*/ 8944 h 10000"/>
              <a:gd name="connsiteX79" fmla="*/ 9412 w 10000"/>
              <a:gd name="connsiteY79" fmla="*/ 8915 h 10000"/>
              <a:gd name="connsiteX80" fmla="*/ 9412 w 10000"/>
              <a:gd name="connsiteY80" fmla="*/ 8651 h 10000"/>
              <a:gd name="connsiteX81" fmla="*/ 9559 w 10000"/>
              <a:gd name="connsiteY81" fmla="*/ 8622 h 10000"/>
              <a:gd name="connsiteX82" fmla="*/ 9559 w 10000"/>
              <a:gd name="connsiteY82" fmla="*/ 8358 h 10000"/>
              <a:gd name="connsiteX83" fmla="*/ 9706 w 10000"/>
              <a:gd name="connsiteY83" fmla="*/ 8328 h 10000"/>
              <a:gd name="connsiteX84" fmla="*/ 9706 w 10000"/>
              <a:gd name="connsiteY84" fmla="*/ 8035 h 10000"/>
              <a:gd name="connsiteX85" fmla="*/ 9853 w 10000"/>
              <a:gd name="connsiteY85" fmla="*/ 8006 h 10000"/>
              <a:gd name="connsiteX86" fmla="*/ 9853 w 10000"/>
              <a:gd name="connsiteY86" fmla="*/ 7713 h 10000"/>
              <a:gd name="connsiteX87" fmla="*/ 10000 w 10000"/>
              <a:gd name="connsiteY87"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794 w 10000"/>
              <a:gd name="connsiteY68" fmla="*/ 9912 h 10000"/>
              <a:gd name="connsiteX69" fmla="*/ 8088 w 10000"/>
              <a:gd name="connsiteY69" fmla="*/ 10000 h 10000"/>
              <a:gd name="connsiteX70" fmla="*/ 8088 w 10000"/>
              <a:gd name="connsiteY70" fmla="*/ 10000 h 10000"/>
              <a:gd name="connsiteX71" fmla="*/ 8235 w 10000"/>
              <a:gd name="connsiteY71" fmla="*/ 10000 h 10000"/>
              <a:gd name="connsiteX72" fmla="*/ 8529 w 10000"/>
              <a:gd name="connsiteY72" fmla="*/ 9941 h 10000"/>
              <a:gd name="connsiteX73" fmla="*/ 8676 w 10000"/>
              <a:gd name="connsiteY73" fmla="*/ 9824 h 10000"/>
              <a:gd name="connsiteX74" fmla="*/ 8824 w 10000"/>
              <a:gd name="connsiteY74" fmla="*/ 9707 h 10000"/>
              <a:gd name="connsiteX75" fmla="*/ 8971 w 10000"/>
              <a:gd name="connsiteY75" fmla="*/ 9560 h 10000"/>
              <a:gd name="connsiteX76" fmla="*/ 9118 w 10000"/>
              <a:gd name="connsiteY76" fmla="*/ 9355 h 10000"/>
              <a:gd name="connsiteX77" fmla="*/ 9265 w 10000"/>
              <a:gd name="connsiteY77" fmla="*/ 9150 h 10000"/>
              <a:gd name="connsiteX78" fmla="*/ 9412 w 10000"/>
              <a:gd name="connsiteY78" fmla="*/ 8915 h 10000"/>
              <a:gd name="connsiteX79" fmla="*/ 9412 w 10000"/>
              <a:gd name="connsiteY79" fmla="*/ 8651 h 10000"/>
              <a:gd name="connsiteX80" fmla="*/ 9559 w 10000"/>
              <a:gd name="connsiteY80" fmla="*/ 8622 h 10000"/>
              <a:gd name="connsiteX81" fmla="*/ 9559 w 10000"/>
              <a:gd name="connsiteY81" fmla="*/ 8358 h 10000"/>
              <a:gd name="connsiteX82" fmla="*/ 9706 w 10000"/>
              <a:gd name="connsiteY82" fmla="*/ 8328 h 10000"/>
              <a:gd name="connsiteX83" fmla="*/ 9706 w 10000"/>
              <a:gd name="connsiteY83" fmla="*/ 8035 h 10000"/>
              <a:gd name="connsiteX84" fmla="*/ 9853 w 10000"/>
              <a:gd name="connsiteY84" fmla="*/ 8006 h 10000"/>
              <a:gd name="connsiteX85" fmla="*/ 9853 w 10000"/>
              <a:gd name="connsiteY85" fmla="*/ 7713 h 10000"/>
              <a:gd name="connsiteX86" fmla="*/ 10000 w 10000"/>
              <a:gd name="connsiteY86"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794 w 10000"/>
              <a:gd name="connsiteY68" fmla="*/ 9912 h 10000"/>
              <a:gd name="connsiteX69" fmla="*/ 8088 w 10000"/>
              <a:gd name="connsiteY69" fmla="*/ 10000 h 10000"/>
              <a:gd name="connsiteX70" fmla="*/ 8088 w 10000"/>
              <a:gd name="connsiteY70" fmla="*/ 10000 h 10000"/>
              <a:gd name="connsiteX71" fmla="*/ 8235 w 10000"/>
              <a:gd name="connsiteY71" fmla="*/ 10000 h 10000"/>
              <a:gd name="connsiteX72" fmla="*/ 8529 w 10000"/>
              <a:gd name="connsiteY72" fmla="*/ 9941 h 10000"/>
              <a:gd name="connsiteX73" fmla="*/ 8676 w 10000"/>
              <a:gd name="connsiteY73" fmla="*/ 9824 h 10000"/>
              <a:gd name="connsiteX74" fmla="*/ 8824 w 10000"/>
              <a:gd name="connsiteY74" fmla="*/ 9707 h 10000"/>
              <a:gd name="connsiteX75" fmla="*/ 8971 w 10000"/>
              <a:gd name="connsiteY75" fmla="*/ 9560 h 10000"/>
              <a:gd name="connsiteX76" fmla="*/ 9118 w 10000"/>
              <a:gd name="connsiteY76" fmla="*/ 9355 h 10000"/>
              <a:gd name="connsiteX77" fmla="*/ 9265 w 10000"/>
              <a:gd name="connsiteY77" fmla="*/ 9150 h 10000"/>
              <a:gd name="connsiteX78" fmla="*/ 9412 w 10000"/>
              <a:gd name="connsiteY78" fmla="*/ 8915 h 10000"/>
              <a:gd name="connsiteX79" fmla="*/ 9559 w 10000"/>
              <a:gd name="connsiteY79" fmla="*/ 8622 h 10000"/>
              <a:gd name="connsiteX80" fmla="*/ 9559 w 10000"/>
              <a:gd name="connsiteY80" fmla="*/ 8358 h 10000"/>
              <a:gd name="connsiteX81" fmla="*/ 9706 w 10000"/>
              <a:gd name="connsiteY81" fmla="*/ 8328 h 10000"/>
              <a:gd name="connsiteX82" fmla="*/ 9706 w 10000"/>
              <a:gd name="connsiteY82" fmla="*/ 8035 h 10000"/>
              <a:gd name="connsiteX83" fmla="*/ 9853 w 10000"/>
              <a:gd name="connsiteY83" fmla="*/ 8006 h 10000"/>
              <a:gd name="connsiteX84" fmla="*/ 9853 w 10000"/>
              <a:gd name="connsiteY84" fmla="*/ 7713 h 10000"/>
              <a:gd name="connsiteX85" fmla="*/ 10000 w 10000"/>
              <a:gd name="connsiteY85"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794 w 10000"/>
              <a:gd name="connsiteY68" fmla="*/ 9912 h 10000"/>
              <a:gd name="connsiteX69" fmla="*/ 8088 w 10000"/>
              <a:gd name="connsiteY69" fmla="*/ 10000 h 10000"/>
              <a:gd name="connsiteX70" fmla="*/ 8088 w 10000"/>
              <a:gd name="connsiteY70" fmla="*/ 10000 h 10000"/>
              <a:gd name="connsiteX71" fmla="*/ 8235 w 10000"/>
              <a:gd name="connsiteY71" fmla="*/ 10000 h 10000"/>
              <a:gd name="connsiteX72" fmla="*/ 8529 w 10000"/>
              <a:gd name="connsiteY72" fmla="*/ 9941 h 10000"/>
              <a:gd name="connsiteX73" fmla="*/ 8676 w 10000"/>
              <a:gd name="connsiteY73" fmla="*/ 9824 h 10000"/>
              <a:gd name="connsiteX74" fmla="*/ 8824 w 10000"/>
              <a:gd name="connsiteY74" fmla="*/ 9707 h 10000"/>
              <a:gd name="connsiteX75" fmla="*/ 8971 w 10000"/>
              <a:gd name="connsiteY75" fmla="*/ 9560 h 10000"/>
              <a:gd name="connsiteX76" fmla="*/ 9118 w 10000"/>
              <a:gd name="connsiteY76" fmla="*/ 9355 h 10000"/>
              <a:gd name="connsiteX77" fmla="*/ 9265 w 10000"/>
              <a:gd name="connsiteY77" fmla="*/ 9150 h 10000"/>
              <a:gd name="connsiteX78" fmla="*/ 9412 w 10000"/>
              <a:gd name="connsiteY78" fmla="*/ 8915 h 10000"/>
              <a:gd name="connsiteX79" fmla="*/ 9559 w 10000"/>
              <a:gd name="connsiteY79" fmla="*/ 8622 h 10000"/>
              <a:gd name="connsiteX80" fmla="*/ 9706 w 10000"/>
              <a:gd name="connsiteY80" fmla="*/ 8328 h 10000"/>
              <a:gd name="connsiteX81" fmla="*/ 9706 w 10000"/>
              <a:gd name="connsiteY81" fmla="*/ 8035 h 10000"/>
              <a:gd name="connsiteX82" fmla="*/ 9853 w 10000"/>
              <a:gd name="connsiteY82" fmla="*/ 8006 h 10000"/>
              <a:gd name="connsiteX83" fmla="*/ 9853 w 10000"/>
              <a:gd name="connsiteY83" fmla="*/ 7713 h 10000"/>
              <a:gd name="connsiteX84" fmla="*/ 10000 w 10000"/>
              <a:gd name="connsiteY84"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794 w 10000"/>
              <a:gd name="connsiteY68" fmla="*/ 9912 h 10000"/>
              <a:gd name="connsiteX69" fmla="*/ 8088 w 10000"/>
              <a:gd name="connsiteY69" fmla="*/ 10000 h 10000"/>
              <a:gd name="connsiteX70" fmla="*/ 8088 w 10000"/>
              <a:gd name="connsiteY70" fmla="*/ 10000 h 10000"/>
              <a:gd name="connsiteX71" fmla="*/ 8235 w 10000"/>
              <a:gd name="connsiteY71" fmla="*/ 10000 h 10000"/>
              <a:gd name="connsiteX72" fmla="*/ 8529 w 10000"/>
              <a:gd name="connsiteY72" fmla="*/ 9941 h 10000"/>
              <a:gd name="connsiteX73" fmla="*/ 8676 w 10000"/>
              <a:gd name="connsiteY73" fmla="*/ 9824 h 10000"/>
              <a:gd name="connsiteX74" fmla="*/ 8824 w 10000"/>
              <a:gd name="connsiteY74" fmla="*/ 9707 h 10000"/>
              <a:gd name="connsiteX75" fmla="*/ 8971 w 10000"/>
              <a:gd name="connsiteY75" fmla="*/ 9560 h 10000"/>
              <a:gd name="connsiteX76" fmla="*/ 9118 w 10000"/>
              <a:gd name="connsiteY76" fmla="*/ 9355 h 10000"/>
              <a:gd name="connsiteX77" fmla="*/ 9265 w 10000"/>
              <a:gd name="connsiteY77" fmla="*/ 9150 h 10000"/>
              <a:gd name="connsiteX78" fmla="*/ 9412 w 10000"/>
              <a:gd name="connsiteY78" fmla="*/ 8915 h 10000"/>
              <a:gd name="connsiteX79" fmla="*/ 9559 w 10000"/>
              <a:gd name="connsiteY79" fmla="*/ 8622 h 10000"/>
              <a:gd name="connsiteX80" fmla="*/ 9706 w 10000"/>
              <a:gd name="connsiteY80" fmla="*/ 8328 h 10000"/>
              <a:gd name="connsiteX81" fmla="*/ 9853 w 10000"/>
              <a:gd name="connsiteY81" fmla="*/ 8006 h 10000"/>
              <a:gd name="connsiteX82" fmla="*/ 9853 w 10000"/>
              <a:gd name="connsiteY82" fmla="*/ 7713 h 10000"/>
              <a:gd name="connsiteX83" fmla="*/ 10000 w 10000"/>
              <a:gd name="connsiteY83"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353 w 10000"/>
              <a:gd name="connsiteY32" fmla="*/ 0 h 10000"/>
              <a:gd name="connsiteX33" fmla="*/ 2500 w 10000"/>
              <a:gd name="connsiteY33" fmla="*/ 0 h 10000"/>
              <a:gd name="connsiteX34" fmla="*/ 2647 w 10000"/>
              <a:gd name="connsiteY34" fmla="*/ 0 h 10000"/>
              <a:gd name="connsiteX35" fmla="*/ 2941 w 10000"/>
              <a:gd name="connsiteY35" fmla="*/ 59 h 10000"/>
              <a:gd name="connsiteX36" fmla="*/ 3088 w 10000"/>
              <a:gd name="connsiteY36" fmla="*/ 176 h 10000"/>
              <a:gd name="connsiteX37" fmla="*/ 3235 w 10000"/>
              <a:gd name="connsiteY37" fmla="*/ 293 h 10000"/>
              <a:gd name="connsiteX38" fmla="*/ 3382 w 10000"/>
              <a:gd name="connsiteY38" fmla="*/ 440 h 10000"/>
              <a:gd name="connsiteX39" fmla="*/ 3529 w 10000"/>
              <a:gd name="connsiteY39" fmla="*/ 645 h 10000"/>
              <a:gd name="connsiteX40" fmla="*/ 3676 w 10000"/>
              <a:gd name="connsiteY40" fmla="*/ 850 h 10000"/>
              <a:gd name="connsiteX41" fmla="*/ 3824 w 10000"/>
              <a:gd name="connsiteY41" fmla="*/ 1085 h 10000"/>
              <a:gd name="connsiteX42" fmla="*/ 3971 w 10000"/>
              <a:gd name="connsiteY42" fmla="*/ 1378 h 10000"/>
              <a:gd name="connsiteX43" fmla="*/ 4118 w 10000"/>
              <a:gd name="connsiteY43" fmla="*/ 1672 h 10000"/>
              <a:gd name="connsiteX44" fmla="*/ 4265 w 10000"/>
              <a:gd name="connsiteY44" fmla="*/ 1965 h 10000"/>
              <a:gd name="connsiteX45" fmla="*/ 4412 w 10000"/>
              <a:gd name="connsiteY45" fmla="*/ 2317 h 10000"/>
              <a:gd name="connsiteX46" fmla="*/ 4559 w 10000"/>
              <a:gd name="connsiteY46" fmla="*/ 2669 h 10000"/>
              <a:gd name="connsiteX47" fmla="*/ 4706 w 10000"/>
              <a:gd name="connsiteY47" fmla="*/ 3050 h 10000"/>
              <a:gd name="connsiteX48" fmla="*/ 4853 w 10000"/>
              <a:gd name="connsiteY48" fmla="*/ 3431 h 10000"/>
              <a:gd name="connsiteX49" fmla="*/ 5000 w 10000"/>
              <a:gd name="connsiteY49" fmla="*/ 3842 h 10000"/>
              <a:gd name="connsiteX50" fmla="*/ 5147 w 10000"/>
              <a:gd name="connsiteY50" fmla="*/ 4252 h 10000"/>
              <a:gd name="connsiteX51" fmla="*/ 5294 w 10000"/>
              <a:gd name="connsiteY51" fmla="*/ 4663 h 10000"/>
              <a:gd name="connsiteX52" fmla="*/ 5441 w 10000"/>
              <a:gd name="connsiteY52" fmla="*/ 5073 h 10000"/>
              <a:gd name="connsiteX53" fmla="*/ 5588 w 10000"/>
              <a:gd name="connsiteY53" fmla="*/ 5484 h 10000"/>
              <a:gd name="connsiteX54" fmla="*/ 5735 w 10000"/>
              <a:gd name="connsiteY54" fmla="*/ 5894 h 10000"/>
              <a:gd name="connsiteX55" fmla="*/ 5882 w 10000"/>
              <a:gd name="connsiteY55" fmla="*/ 6305 h 10000"/>
              <a:gd name="connsiteX56" fmla="*/ 6029 w 10000"/>
              <a:gd name="connsiteY56" fmla="*/ 6686 h 10000"/>
              <a:gd name="connsiteX57" fmla="*/ 6176 w 10000"/>
              <a:gd name="connsiteY57" fmla="*/ 7067 h 10000"/>
              <a:gd name="connsiteX58" fmla="*/ 6324 w 10000"/>
              <a:gd name="connsiteY58" fmla="*/ 7449 h 10000"/>
              <a:gd name="connsiteX59" fmla="*/ 6471 w 10000"/>
              <a:gd name="connsiteY59" fmla="*/ 7801 h 10000"/>
              <a:gd name="connsiteX60" fmla="*/ 6618 w 10000"/>
              <a:gd name="connsiteY60" fmla="*/ 8152 h 10000"/>
              <a:gd name="connsiteX61" fmla="*/ 6765 w 10000"/>
              <a:gd name="connsiteY61" fmla="*/ 8475 h 10000"/>
              <a:gd name="connsiteX62" fmla="*/ 6912 w 10000"/>
              <a:gd name="connsiteY62" fmla="*/ 8739 h 10000"/>
              <a:gd name="connsiteX63" fmla="*/ 7059 w 10000"/>
              <a:gd name="connsiteY63" fmla="*/ 9003 h 10000"/>
              <a:gd name="connsiteX64" fmla="*/ 7206 w 10000"/>
              <a:gd name="connsiteY64" fmla="*/ 9267 h 10000"/>
              <a:gd name="connsiteX65" fmla="*/ 7353 w 10000"/>
              <a:gd name="connsiteY65" fmla="*/ 9472 h 10000"/>
              <a:gd name="connsiteX66" fmla="*/ 7500 w 10000"/>
              <a:gd name="connsiteY66" fmla="*/ 9648 h 10000"/>
              <a:gd name="connsiteX67" fmla="*/ 7647 w 10000"/>
              <a:gd name="connsiteY67" fmla="*/ 9795 h 10000"/>
              <a:gd name="connsiteX68" fmla="*/ 7794 w 10000"/>
              <a:gd name="connsiteY68" fmla="*/ 9912 h 10000"/>
              <a:gd name="connsiteX69" fmla="*/ 8088 w 10000"/>
              <a:gd name="connsiteY69" fmla="*/ 10000 h 10000"/>
              <a:gd name="connsiteX70" fmla="*/ 8088 w 10000"/>
              <a:gd name="connsiteY70" fmla="*/ 10000 h 10000"/>
              <a:gd name="connsiteX71" fmla="*/ 8235 w 10000"/>
              <a:gd name="connsiteY71" fmla="*/ 10000 h 10000"/>
              <a:gd name="connsiteX72" fmla="*/ 8529 w 10000"/>
              <a:gd name="connsiteY72" fmla="*/ 9941 h 10000"/>
              <a:gd name="connsiteX73" fmla="*/ 8676 w 10000"/>
              <a:gd name="connsiteY73" fmla="*/ 9824 h 10000"/>
              <a:gd name="connsiteX74" fmla="*/ 8824 w 10000"/>
              <a:gd name="connsiteY74" fmla="*/ 9707 h 10000"/>
              <a:gd name="connsiteX75" fmla="*/ 8971 w 10000"/>
              <a:gd name="connsiteY75" fmla="*/ 9560 h 10000"/>
              <a:gd name="connsiteX76" fmla="*/ 9118 w 10000"/>
              <a:gd name="connsiteY76" fmla="*/ 9355 h 10000"/>
              <a:gd name="connsiteX77" fmla="*/ 9265 w 10000"/>
              <a:gd name="connsiteY77" fmla="*/ 9150 h 10000"/>
              <a:gd name="connsiteX78" fmla="*/ 9412 w 10000"/>
              <a:gd name="connsiteY78" fmla="*/ 8915 h 10000"/>
              <a:gd name="connsiteX79" fmla="*/ 9559 w 10000"/>
              <a:gd name="connsiteY79" fmla="*/ 8622 h 10000"/>
              <a:gd name="connsiteX80" fmla="*/ 9706 w 10000"/>
              <a:gd name="connsiteY80" fmla="*/ 8328 h 10000"/>
              <a:gd name="connsiteX81" fmla="*/ 9853 w 10000"/>
              <a:gd name="connsiteY81" fmla="*/ 8006 h 10000"/>
              <a:gd name="connsiteX82" fmla="*/ 10000 w 10000"/>
              <a:gd name="connsiteY82"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59 h 10000"/>
              <a:gd name="connsiteX30" fmla="*/ 2500 w 10000"/>
              <a:gd name="connsiteY30" fmla="*/ 0 h 10000"/>
              <a:gd name="connsiteX31" fmla="*/ 2353 w 10000"/>
              <a:gd name="connsiteY31" fmla="*/ 0 h 10000"/>
              <a:gd name="connsiteX32" fmla="*/ 2500 w 10000"/>
              <a:gd name="connsiteY32" fmla="*/ 0 h 10000"/>
              <a:gd name="connsiteX33" fmla="*/ 2647 w 10000"/>
              <a:gd name="connsiteY33" fmla="*/ 0 h 10000"/>
              <a:gd name="connsiteX34" fmla="*/ 2941 w 10000"/>
              <a:gd name="connsiteY34" fmla="*/ 59 h 10000"/>
              <a:gd name="connsiteX35" fmla="*/ 3088 w 10000"/>
              <a:gd name="connsiteY35" fmla="*/ 176 h 10000"/>
              <a:gd name="connsiteX36" fmla="*/ 3235 w 10000"/>
              <a:gd name="connsiteY36" fmla="*/ 293 h 10000"/>
              <a:gd name="connsiteX37" fmla="*/ 3382 w 10000"/>
              <a:gd name="connsiteY37" fmla="*/ 440 h 10000"/>
              <a:gd name="connsiteX38" fmla="*/ 3529 w 10000"/>
              <a:gd name="connsiteY38" fmla="*/ 645 h 10000"/>
              <a:gd name="connsiteX39" fmla="*/ 3676 w 10000"/>
              <a:gd name="connsiteY39" fmla="*/ 850 h 10000"/>
              <a:gd name="connsiteX40" fmla="*/ 3824 w 10000"/>
              <a:gd name="connsiteY40" fmla="*/ 1085 h 10000"/>
              <a:gd name="connsiteX41" fmla="*/ 3971 w 10000"/>
              <a:gd name="connsiteY41" fmla="*/ 1378 h 10000"/>
              <a:gd name="connsiteX42" fmla="*/ 4118 w 10000"/>
              <a:gd name="connsiteY42" fmla="*/ 1672 h 10000"/>
              <a:gd name="connsiteX43" fmla="*/ 4265 w 10000"/>
              <a:gd name="connsiteY43" fmla="*/ 1965 h 10000"/>
              <a:gd name="connsiteX44" fmla="*/ 4412 w 10000"/>
              <a:gd name="connsiteY44" fmla="*/ 2317 h 10000"/>
              <a:gd name="connsiteX45" fmla="*/ 4559 w 10000"/>
              <a:gd name="connsiteY45" fmla="*/ 2669 h 10000"/>
              <a:gd name="connsiteX46" fmla="*/ 4706 w 10000"/>
              <a:gd name="connsiteY46" fmla="*/ 3050 h 10000"/>
              <a:gd name="connsiteX47" fmla="*/ 4853 w 10000"/>
              <a:gd name="connsiteY47" fmla="*/ 3431 h 10000"/>
              <a:gd name="connsiteX48" fmla="*/ 5000 w 10000"/>
              <a:gd name="connsiteY48" fmla="*/ 3842 h 10000"/>
              <a:gd name="connsiteX49" fmla="*/ 5147 w 10000"/>
              <a:gd name="connsiteY49" fmla="*/ 4252 h 10000"/>
              <a:gd name="connsiteX50" fmla="*/ 5294 w 10000"/>
              <a:gd name="connsiteY50" fmla="*/ 4663 h 10000"/>
              <a:gd name="connsiteX51" fmla="*/ 5441 w 10000"/>
              <a:gd name="connsiteY51" fmla="*/ 5073 h 10000"/>
              <a:gd name="connsiteX52" fmla="*/ 5588 w 10000"/>
              <a:gd name="connsiteY52" fmla="*/ 5484 h 10000"/>
              <a:gd name="connsiteX53" fmla="*/ 5735 w 10000"/>
              <a:gd name="connsiteY53" fmla="*/ 5894 h 10000"/>
              <a:gd name="connsiteX54" fmla="*/ 5882 w 10000"/>
              <a:gd name="connsiteY54" fmla="*/ 6305 h 10000"/>
              <a:gd name="connsiteX55" fmla="*/ 6029 w 10000"/>
              <a:gd name="connsiteY55" fmla="*/ 6686 h 10000"/>
              <a:gd name="connsiteX56" fmla="*/ 6176 w 10000"/>
              <a:gd name="connsiteY56" fmla="*/ 7067 h 10000"/>
              <a:gd name="connsiteX57" fmla="*/ 6324 w 10000"/>
              <a:gd name="connsiteY57" fmla="*/ 7449 h 10000"/>
              <a:gd name="connsiteX58" fmla="*/ 6471 w 10000"/>
              <a:gd name="connsiteY58" fmla="*/ 7801 h 10000"/>
              <a:gd name="connsiteX59" fmla="*/ 6618 w 10000"/>
              <a:gd name="connsiteY59" fmla="*/ 8152 h 10000"/>
              <a:gd name="connsiteX60" fmla="*/ 6765 w 10000"/>
              <a:gd name="connsiteY60" fmla="*/ 8475 h 10000"/>
              <a:gd name="connsiteX61" fmla="*/ 6912 w 10000"/>
              <a:gd name="connsiteY61" fmla="*/ 8739 h 10000"/>
              <a:gd name="connsiteX62" fmla="*/ 7059 w 10000"/>
              <a:gd name="connsiteY62" fmla="*/ 9003 h 10000"/>
              <a:gd name="connsiteX63" fmla="*/ 7206 w 10000"/>
              <a:gd name="connsiteY63" fmla="*/ 9267 h 10000"/>
              <a:gd name="connsiteX64" fmla="*/ 7353 w 10000"/>
              <a:gd name="connsiteY64" fmla="*/ 9472 h 10000"/>
              <a:gd name="connsiteX65" fmla="*/ 7500 w 10000"/>
              <a:gd name="connsiteY65" fmla="*/ 9648 h 10000"/>
              <a:gd name="connsiteX66" fmla="*/ 7647 w 10000"/>
              <a:gd name="connsiteY66" fmla="*/ 9795 h 10000"/>
              <a:gd name="connsiteX67" fmla="*/ 7794 w 10000"/>
              <a:gd name="connsiteY67" fmla="*/ 9912 h 10000"/>
              <a:gd name="connsiteX68" fmla="*/ 8088 w 10000"/>
              <a:gd name="connsiteY68" fmla="*/ 10000 h 10000"/>
              <a:gd name="connsiteX69" fmla="*/ 8088 w 10000"/>
              <a:gd name="connsiteY69" fmla="*/ 10000 h 10000"/>
              <a:gd name="connsiteX70" fmla="*/ 8235 w 10000"/>
              <a:gd name="connsiteY70" fmla="*/ 10000 h 10000"/>
              <a:gd name="connsiteX71" fmla="*/ 8529 w 10000"/>
              <a:gd name="connsiteY71" fmla="*/ 9941 h 10000"/>
              <a:gd name="connsiteX72" fmla="*/ 8676 w 10000"/>
              <a:gd name="connsiteY72" fmla="*/ 9824 h 10000"/>
              <a:gd name="connsiteX73" fmla="*/ 8824 w 10000"/>
              <a:gd name="connsiteY73" fmla="*/ 9707 h 10000"/>
              <a:gd name="connsiteX74" fmla="*/ 8971 w 10000"/>
              <a:gd name="connsiteY74" fmla="*/ 9560 h 10000"/>
              <a:gd name="connsiteX75" fmla="*/ 9118 w 10000"/>
              <a:gd name="connsiteY75" fmla="*/ 9355 h 10000"/>
              <a:gd name="connsiteX76" fmla="*/ 9265 w 10000"/>
              <a:gd name="connsiteY76" fmla="*/ 9150 h 10000"/>
              <a:gd name="connsiteX77" fmla="*/ 9412 w 10000"/>
              <a:gd name="connsiteY77" fmla="*/ 8915 h 10000"/>
              <a:gd name="connsiteX78" fmla="*/ 9559 w 10000"/>
              <a:gd name="connsiteY78" fmla="*/ 8622 h 10000"/>
              <a:gd name="connsiteX79" fmla="*/ 9706 w 10000"/>
              <a:gd name="connsiteY79" fmla="*/ 8328 h 10000"/>
              <a:gd name="connsiteX80" fmla="*/ 9853 w 10000"/>
              <a:gd name="connsiteY80" fmla="*/ 8006 h 10000"/>
              <a:gd name="connsiteX81" fmla="*/ 10000 w 10000"/>
              <a:gd name="connsiteY81"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147 h 10000"/>
              <a:gd name="connsiteX28" fmla="*/ 2206 w 10000"/>
              <a:gd name="connsiteY28" fmla="*/ 59 h 10000"/>
              <a:gd name="connsiteX29" fmla="*/ 2500 w 10000"/>
              <a:gd name="connsiteY29" fmla="*/ 0 h 10000"/>
              <a:gd name="connsiteX30" fmla="*/ 2353 w 10000"/>
              <a:gd name="connsiteY30" fmla="*/ 0 h 10000"/>
              <a:gd name="connsiteX31" fmla="*/ 2500 w 10000"/>
              <a:gd name="connsiteY31" fmla="*/ 0 h 10000"/>
              <a:gd name="connsiteX32" fmla="*/ 2647 w 10000"/>
              <a:gd name="connsiteY32" fmla="*/ 0 h 10000"/>
              <a:gd name="connsiteX33" fmla="*/ 2941 w 10000"/>
              <a:gd name="connsiteY33" fmla="*/ 59 h 10000"/>
              <a:gd name="connsiteX34" fmla="*/ 3088 w 10000"/>
              <a:gd name="connsiteY34" fmla="*/ 176 h 10000"/>
              <a:gd name="connsiteX35" fmla="*/ 3235 w 10000"/>
              <a:gd name="connsiteY35" fmla="*/ 293 h 10000"/>
              <a:gd name="connsiteX36" fmla="*/ 3382 w 10000"/>
              <a:gd name="connsiteY36" fmla="*/ 440 h 10000"/>
              <a:gd name="connsiteX37" fmla="*/ 3529 w 10000"/>
              <a:gd name="connsiteY37" fmla="*/ 645 h 10000"/>
              <a:gd name="connsiteX38" fmla="*/ 3676 w 10000"/>
              <a:gd name="connsiteY38" fmla="*/ 850 h 10000"/>
              <a:gd name="connsiteX39" fmla="*/ 3824 w 10000"/>
              <a:gd name="connsiteY39" fmla="*/ 1085 h 10000"/>
              <a:gd name="connsiteX40" fmla="*/ 3971 w 10000"/>
              <a:gd name="connsiteY40" fmla="*/ 1378 h 10000"/>
              <a:gd name="connsiteX41" fmla="*/ 4118 w 10000"/>
              <a:gd name="connsiteY41" fmla="*/ 1672 h 10000"/>
              <a:gd name="connsiteX42" fmla="*/ 4265 w 10000"/>
              <a:gd name="connsiteY42" fmla="*/ 1965 h 10000"/>
              <a:gd name="connsiteX43" fmla="*/ 4412 w 10000"/>
              <a:gd name="connsiteY43" fmla="*/ 2317 h 10000"/>
              <a:gd name="connsiteX44" fmla="*/ 4559 w 10000"/>
              <a:gd name="connsiteY44" fmla="*/ 2669 h 10000"/>
              <a:gd name="connsiteX45" fmla="*/ 4706 w 10000"/>
              <a:gd name="connsiteY45" fmla="*/ 3050 h 10000"/>
              <a:gd name="connsiteX46" fmla="*/ 4853 w 10000"/>
              <a:gd name="connsiteY46" fmla="*/ 3431 h 10000"/>
              <a:gd name="connsiteX47" fmla="*/ 5000 w 10000"/>
              <a:gd name="connsiteY47" fmla="*/ 3842 h 10000"/>
              <a:gd name="connsiteX48" fmla="*/ 5147 w 10000"/>
              <a:gd name="connsiteY48" fmla="*/ 4252 h 10000"/>
              <a:gd name="connsiteX49" fmla="*/ 5294 w 10000"/>
              <a:gd name="connsiteY49" fmla="*/ 4663 h 10000"/>
              <a:gd name="connsiteX50" fmla="*/ 5441 w 10000"/>
              <a:gd name="connsiteY50" fmla="*/ 5073 h 10000"/>
              <a:gd name="connsiteX51" fmla="*/ 5588 w 10000"/>
              <a:gd name="connsiteY51" fmla="*/ 5484 h 10000"/>
              <a:gd name="connsiteX52" fmla="*/ 5735 w 10000"/>
              <a:gd name="connsiteY52" fmla="*/ 5894 h 10000"/>
              <a:gd name="connsiteX53" fmla="*/ 5882 w 10000"/>
              <a:gd name="connsiteY53" fmla="*/ 6305 h 10000"/>
              <a:gd name="connsiteX54" fmla="*/ 6029 w 10000"/>
              <a:gd name="connsiteY54" fmla="*/ 6686 h 10000"/>
              <a:gd name="connsiteX55" fmla="*/ 6176 w 10000"/>
              <a:gd name="connsiteY55" fmla="*/ 7067 h 10000"/>
              <a:gd name="connsiteX56" fmla="*/ 6324 w 10000"/>
              <a:gd name="connsiteY56" fmla="*/ 7449 h 10000"/>
              <a:gd name="connsiteX57" fmla="*/ 6471 w 10000"/>
              <a:gd name="connsiteY57" fmla="*/ 7801 h 10000"/>
              <a:gd name="connsiteX58" fmla="*/ 6618 w 10000"/>
              <a:gd name="connsiteY58" fmla="*/ 8152 h 10000"/>
              <a:gd name="connsiteX59" fmla="*/ 6765 w 10000"/>
              <a:gd name="connsiteY59" fmla="*/ 8475 h 10000"/>
              <a:gd name="connsiteX60" fmla="*/ 6912 w 10000"/>
              <a:gd name="connsiteY60" fmla="*/ 8739 h 10000"/>
              <a:gd name="connsiteX61" fmla="*/ 7059 w 10000"/>
              <a:gd name="connsiteY61" fmla="*/ 9003 h 10000"/>
              <a:gd name="connsiteX62" fmla="*/ 7206 w 10000"/>
              <a:gd name="connsiteY62" fmla="*/ 9267 h 10000"/>
              <a:gd name="connsiteX63" fmla="*/ 7353 w 10000"/>
              <a:gd name="connsiteY63" fmla="*/ 9472 h 10000"/>
              <a:gd name="connsiteX64" fmla="*/ 7500 w 10000"/>
              <a:gd name="connsiteY64" fmla="*/ 9648 h 10000"/>
              <a:gd name="connsiteX65" fmla="*/ 7647 w 10000"/>
              <a:gd name="connsiteY65" fmla="*/ 9795 h 10000"/>
              <a:gd name="connsiteX66" fmla="*/ 7794 w 10000"/>
              <a:gd name="connsiteY66" fmla="*/ 9912 h 10000"/>
              <a:gd name="connsiteX67" fmla="*/ 8088 w 10000"/>
              <a:gd name="connsiteY67" fmla="*/ 10000 h 10000"/>
              <a:gd name="connsiteX68" fmla="*/ 8088 w 10000"/>
              <a:gd name="connsiteY68" fmla="*/ 10000 h 10000"/>
              <a:gd name="connsiteX69" fmla="*/ 8235 w 10000"/>
              <a:gd name="connsiteY69" fmla="*/ 10000 h 10000"/>
              <a:gd name="connsiteX70" fmla="*/ 8529 w 10000"/>
              <a:gd name="connsiteY70" fmla="*/ 9941 h 10000"/>
              <a:gd name="connsiteX71" fmla="*/ 8676 w 10000"/>
              <a:gd name="connsiteY71" fmla="*/ 9824 h 10000"/>
              <a:gd name="connsiteX72" fmla="*/ 8824 w 10000"/>
              <a:gd name="connsiteY72" fmla="*/ 9707 h 10000"/>
              <a:gd name="connsiteX73" fmla="*/ 8971 w 10000"/>
              <a:gd name="connsiteY73" fmla="*/ 9560 h 10000"/>
              <a:gd name="connsiteX74" fmla="*/ 9118 w 10000"/>
              <a:gd name="connsiteY74" fmla="*/ 9355 h 10000"/>
              <a:gd name="connsiteX75" fmla="*/ 9265 w 10000"/>
              <a:gd name="connsiteY75" fmla="*/ 9150 h 10000"/>
              <a:gd name="connsiteX76" fmla="*/ 9412 w 10000"/>
              <a:gd name="connsiteY76" fmla="*/ 8915 h 10000"/>
              <a:gd name="connsiteX77" fmla="*/ 9559 w 10000"/>
              <a:gd name="connsiteY77" fmla="*/ 8622 h 10000"/>
              <a:gd name="connsiteX78" fmla="*/ 9706 w 10000"/>
              <a:gd name="connsiteY78" fmla="*/ 8328 h 10000"/>
              <a:gd name="connsiteX79" fmla="*/ 9853 w 10000"/>
              <a:gd name="connsiteY79" fmla="*/ 8006 h 10000"/>
              <a:gd name="connsiteX80" fmla="*/ 10000 w 10000"/>
              <a:gd name="connsiteY80"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235 h 10000"/>
              <a:gd name="connsiteX26" fmla="*/ 2059 w 10000"/>
              <a:gd name="connsiteY26" fmla="*/ 147 h 10000"/>
              <a:gd name="connsiteX27" fmla="*/ 2206 w 10000"/>
              <a:gd name="connsiteY27" fmla="*/ 59 h 10000"/>
              <a:gd name="connsiteX28" fmla="*/ 2500 w 10000"/>
              <a:gd name="connsiteY28" fmla="*/ 0 h 10000"/>
              <a:gd name="connsiteX29" fmla="*/ 2353 w 10000"/>
              <a:gd name="connsiteY29" fmla="*/ 0 h 10000"/>
              <a:gd name="connsiteX30" fmla="*/ 2500 w 10000"/>
              <a:gd name="connsiteY30" fmla="*/ 0 h 10000"/>
              <a:gd name="connsiteX31" fmla="*/ 2647 w 10000"/>
              <a:gd name="connsiteY31" fmla="*/ 0 h 10000"/>
              <a:gd name="connsiteX32" fmla="*/ 2941 w 10000"/>
              <a:gd name="connsiteY32" fmla="*/ 59 h 10000"/>
              <a:gd name="connsiteX33" fmla="*/ 3088 w 10000"/>
              <a:gd name="connsiteY33" fmla="*/ 176 h 10000"/>
              <a:gd name="connsiteX34" fmla="*/ 3235 w 10000"/>
              <a:gd name="connsiteY34" fmla="*/ 293 h 10000"/>
              <a:gd name="connsiteX35" fmla="*/ 3382 w 10000"/>
              <a:gd name="connsiteY35" fmla="*/ 440 h 10000"/>
              <a:gd name="connsiteX36" fmla="*/ 3529 w 10000"/>
              <a:gd name="connsiteY36" fmla="*/ 645 h 10000"/>
              <a:gd name="connsiteX37" fmla="*/ 3676 w 10000"/>
              <a:gd name="connsiteY37" fmla="*/ 850 h 10000"/>
              <a:gd name="connsiteX38" fmla="*/ 3824 w 10000"/>
              <a:gd name="connsiteY38" fmla="*/ 1085 h 10000"/>
              <a:gd name="connsiteX39" fmla="*/ 3971 w 10000"/>
              <a:gd name="connsiteY39" fmla="*/ 1378 h 10000"/>
              <a:gd name="connsiteX40" fmla="*/ 4118 w 10000"/>
              <a:gd name="connsiteY40" fmla="*/ 1672 h 10000"/>
              <a:gd name="connsiteX41" fmla="*/ 4265 w 10000"/>
              <a:gd name="connsiteY41" fmla="*/ 1965 h 10000"/>
              <a:gd name="connsiteX42" fmla="*/ 4412 w 10000"/>
              <a:gd name="connsiteY42" fmla="*/ 2317 h 10000"/>
              <a:gd name="connsiteX43" fmla="*/ 4559 w 10000"/>
              <a:gd name="connsiteY43" fmla="*/ 2669 h 10000"/>
              <a:gd name="connsiteX44" fmla="*/ 4706 w 10000"/>
              <a:gd name="connsiteY44" fmla="*/ 3050 h 10000"/>
              <a:gd name="connsiteX45" fmla="*/ 4853 w 10000"/>
              <a:gd name="connsiteY45" fmla="*/ 3431 h 10000"/>
              <a:gd name="connsiteX46" fmla="*/ 5000 w 10000"/>
              <a:gd name="connsiteY46" fmla="*/ 3842 h 10000"/>
              <a:gd name="connsiteX47" fmla="*/ 5147 w 10000"/>
              <a:gd name="connsiteY47" fmla="*/ 4252 h 10000"/>
              <a:gd name="connsiteX48" fmla="*/ 5294 w 10000"/>
              <a:gd name="connsiteY48" fmla="*/ 4663 h 10000"/>
              <a:gd name="connsiteX49" fmla="*/ 5441 w 10000"/>
              <a:gd name="connsiteY49" fmla="*/ 5073 h 10000"/>
              <a:gd name="connsiteX50" fmla="*/ 5588 w 10000"/>
              <a:gd name="connsiteY50" fmla="*/ 5484 h 10000"/>
              <a:gd name="connsiteX51" fmla="*/ 5735 w 10000"/>
              <a:gd name="connsiteY51" fmla="*/ 5894 h 10000"/>
              <a:gd name="connsiteX52" fmla="*/ 5882 w 10000"/>
              <a:gd name="connsiteY52" fmla="*/ 6305 h 10000"/>
              <a:gd name="connsiteX53" fmla="*/ 6029 w 10000"/>
              <a:gd name="connsiteY53" fmla="*/ 6686 h 10000"/>
              <a:gd name="connsiteX54" fmla="*/ 6176 w 10000"/>
              <a:gd name="connsiteY54" fmla="*/ 7067 h 10000"/>
              <a:gd name="connsiteX55" fmla="*/ 6324 w 10000"/>
              <a:gd name="connsiteY55" fmla="*/ 7449 h 10000"/>
              <a:gd name="connsiteX56" fmla="*/ 6471 w 10000"/>
              <a:gd name="connsiteY56" fmla="*/ 7801 h 10000"/>
              <a:gd name="connsiteX57" fmla="*/ 6618 w 10000"/>
              <a:gd name="connsiteY57" fmla="*/ 8152 h 10000"/>
              <a:gd name="connsiteX58" fmla="*/ 6765 w 10000"/>
              <a:gd name="connsiteY58" fmla="*/ 8475 h 10000"/>
              <a:gd name="connsiteX59" fmla="*/ 6912 w 10000"/>
              <a:gd name="connsiteY59" fmla="*/ 8739 h 10000"/>
              <a:gd name="connsiteX60" fmla="*/ 7059 w 10000"/>
              <a:gd name="connsiteY60" fmla="*/ 9003 h 10000"/>
              <a:gd name="connsiteX61" fmla="*/ 7206 w 10000"/>
              <a:gd name="connsiteY61" fmla="*/ 9267 h 10000"/>
              <a:gd name="connsiteX62" fmla="*/ 7353 w 10000"/>
              <a:gd name="connsiteY62" fmla="*/ 9472 h 10000"/>
              <a:gd name="connsiteX63" fmla="*/ 7500 w 10000"/>
              <a:gd name="connsiteY63" fmla="*/ 9648 h 10000"/>
              <a:gd name="connsiteX64" fmla="*/ 7647 w 10000"/>
              <a:gd name="connsiteY64" fmla="*/ 9795 h 10000"/>
              <a:gd name="connsiteX65" fmla="*/ 7794 w 10000"/>
              <a:gd name="connsiteY65" fmla="*/ 9912 h 10000"/>
              <a:gd name="connsiteX66" fmla="*/ 8088 w 10000"/>
              <a:gd name="connsiteY66" fmla="*/ 10000 h 10000"/>
              <a:gd name="connsiteX67" fmla="*/ 8088 w 10000"/>
              <a:gd name="connsiteY67" fmla="*/ 10000 h 10000"/>
              <a:gd name="connsiteX68" fmla="*/ 8235 w 10000"/>
              <a:gd name="connsiteY68" fmla="*/ 10000 h 10000"/>
              <a:gd name="connsiteX69" fmla="*/ 8529 w 10000"/>
              <a:gd name="connsiteY69" fmla="*/ 9941 h 10000"/>
              <a:gd name="connsiteX70" fmla="*/ 8676 w 10000"/>
              <a:gd name="connsiteY70" fmla="*/ 9824 h 10000"/>
              <a:gd name="connsiteX71" fmla="*/ 8824 w 10000"/>
              <a:gd name="connsiteY71" fmla="*/ 9707 h 10000"/>
              <a:gd name="connsiteX72" fmla="*/ 8971 w 10000"/>
              <a:gd name="connsiteY72" fmla="*/ 9560 h 10000"/>
              <a:gd name="connsiteX73" fmla="*/ 9118 w 10000"/>
              <a:gd name="connsiteY73" fmla="*/ 9355 h 10000"/>
              <a:gd name="connsiteX74" fmla="*/ 9265 w 10000"/>
              <a:gd name="connsiteY74" fmla="*/ 9150 h 10000"/>
              <a:gd name="connsiteX75" fmla="*/ 9412 w 10000"/>
              <a:gd name="connsiteY75" fmla="*/ 8915 h 10000"/>
              <a:gd name="connsiteX76" fmla="*/ 9559 w 10000"/>
              <a:gd name="connsiteY76" fmla="*/ 8622 h 10000"/>
              <a:gd name="connsiteX77" fmla="*/ 9706 w 10000"/>
              <a:gd name="connsiteY77" fmla="*/ 8328 h 10000"/>
              <a:gd name="connsiteX78" fmla="*/ 9853 w 10000"/>
              <a:gd name="connsiteY78" fmla="*/ 8006 h 10000"/>
              <a:gd name="connsiteX79" fmla="*/ 10000 w 10000"/>
              <a:gd name="connsiteY79"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411 h 10000"/>
              <a:gd name="connsiteX24" fmla="*/ 1912 w 10000"/>
              <a:gd name="connsiteY24" fmla="*/ 235 h 10000"/>
              <a:gd name="connsiteX25" fmla="*/ 2059 w 10000"/>
              <a:gd name="connsiteY25" fmla="*/ 147 h 10000"/>
              <a:gd name="connsiteX26" fmla="*/ 2206 w 10000"/>
              <a:gd name="connsiteY26" fmla="*/ 59 h 10000"/>
              <a:gd name="connsiteX27" fmla="*/ 2500 w 10000"/>
              <a:gd name="connsiteY27" fmla="*/ 0 h 10000"/>
              <a:gd name="connsiteX28" fmla="*/ 2353 w 10000"/>
              <a:gd name="connsiteY28" fmla="*/ 0 h 10000"/>
              <a:gd name="connsiteX29" fmla="*/ 2500 w 10000"/>
              <a:gd name="connsiteY29" fmla="*/ 0 h 10000"/>
              <a:gd name="connsiteX30" fmla="*/ 2647 w 10000"/>
              <a:gd name="connsiteY30" fmla="*/ 0 h 10000"/>
              <a:gd name="connsiteX31" fmla="*/ 2941 w 10000"/>
              <a:gd name="connsiteY31" fmla="*/ 59 h 10000"/>
              <a:gd name="connsiteX32" fmla="*/ 3088 w 10000"/>
              <a:gd name="connsiteY32" fmla="*/ 176 h 10000"/>
              <a:gd name="connsiteX33" fmla="*/ 3235 w 10000"/>
              <a:gd name="connsiteY33" fmla="*/ 293 h 10000"/>
              <a:gd name="connsiteX34" fmla="*/ 3382 w 10000"/>
              <a:gd name="connsiteY34" fmla="*/ 440 h 10000"/>
              <a:gd name="connsiteX35" fmla="*/ 3529 w 10000"/>
              <a:gd name="connsiteY35" fmla="*/ 645 h 10000"/>
              <a:gd name="connsiteX36" fmla="*/ 3676 w 10000"/>
              <a:gd name="connsiteY36" fmla="*/ 850 h 10000"/>
              <a:gd name="connsiteX37" fmla="*/ 3824 w 10000"/>
              <a:gd name="connsiteY37" fmla="*/ 1085 h 10000"/>
              <a:gd name="connsiteX38" fmla="*/ 3971 w 10000"/>
              <a:gd name="connsiteY38" fmla="*/ 1378 h 10000"/>
              <a:gd name="connsiteX39" fmla="*/ 4118 w 10000"/>
              <a:gd name="connsiteY39" fmla="*/ 1672 h 10000"/>
              <a:gd name="connsiteX40" fmla="*/ 4265 w 10000"/>
              <a:gd name="connsiteY40" fmla="*/ 1965 h 10000"/>
              <a:gd name="connsiteX41" fmla="*/ 4412 w 10000"/>
              <a:gd name="connsiteY41" fmla="*/ 2317 h 10000"/>
              <a:gd name="connsiteX42" fmla="*/ 4559 w 10000"/>
              <a:gd name="connsiteY42" fmla="*/ 2669 h 10000"/>
              <a:gd name="connsiteX43" fmla="*/ 4706 w 10000"/>
              <a:gd name="connsiteY43" fmla="*/ 3050 h 10000"/>
              <a:gd name="connsiteX44" fmla="*/ 4853 w 10000"/>
              <a:gd name="connsiteY44" fmla="*/ 3431 h 10000"/>
              <a:gd name="connsiteX45" fmla="*/ 5000 w 10000"/>
              <a:gd name="connsiteY45" fmla="*/ 3842 h 10000"/>
              <a:gd name="connsiteX46" fmla="*/ 5147 w 10000"/>
              <a:gd name="connsiteY46" fmla="*/ 4252 h 10000"/>
              <a:gd name="connsiteX47" fmla="*/ 5294 w 10000"/>
              <a:gd name="connsiteY47" fmla="*/ 4663 h 10000"/>
              <a:gd name="connsiteX48" fmla="*/ 5441 w 10000"/>
              <a:gd name="connsiteY48" fmla="*/ 5073 h 10000"/>
              <a:gd name="connsiteX49" fmla="*/ 5588 w 10000"/>
              <a:gd name="connsiteY49" fmla="*/ 5484 h 10000"/>
              <a:gd name="connsiteX50" fmla="*/ 5735 w 10000"/>
              <a:gd name="connsiteY50" fmla="*/ 5894 h 10000"/>
              <a:gd name="connsiteX51" fmla="*/ 5882 w 10000"/>
              <a:gd name="connsiteY51" fmla="*/ 6305 h 10000"/>
              <a:gd name="connsiteX52" fmla="*/ 6029 w 10000"/>
              <a:gd name="connsiteY52" fmla="*/ 6686 h 10000"/>
              <a:gd name="connsiteX53" fmla="*/ 6176 w 10000"/>
              <a:gd name="connsiteY53" fmla="*/ 7067 h 10000"/>
              <a:gd name="connsiteX54" fmla="*/ 6324 w 10000"/>
              <a:gd name="connsiteY54" fmla="*/ 7449 h 10000"/>
              <a:gd name="connsiteX55" fmla="*/ 6471 w 10000"/>
              <a:gd name="connsiteY55" fmla="*/ 7801 h 10000"/>
              <a:gd name="connsiteX56" fmla="*/ 6618 w 10000"/>
              <a:gd name="connsiteY56" fmla="*/ 8152 h 10000"/>
              <a:gd name="connsiteX57" fmla="*/ 6765 w 10000"/>
              <a:gd name="connsiteY57" fmla="*/ 8475 h 10000"/>
              <a:gd name="connsiteX58" fmla="*/ 6912 w 10000"/>
              <a:gd name="connsiteY58" fmla="*/ 8739 h 10000"/>
              <a:gd name="connsiteX59" fmla="*/ 7059 w 10000"/>
              <a:gd name="connsiteY59" fmla="*/ 9003 h 10000"/>
              <a:gd name="connsiteX60" fmla="*/ 7206 w 10000"/>
              <a:gd name="connsiteY60" fmla="*/ 9267 h 10000"/>
              <a:gd name="connsiteX61" fmla="*/ 7353 w 10000"/>
              <a:gd name="connsiteY61" fmla="*/ 9472 h 10000"/>
              <a:gd name="connsiteX62" fmla="*/ 7500 w 10000"/>
              <a:gd name="connsiteY62" fmla="*/ 9648 h 10000"/>
              <a:gd name="connsiteX63" fmla="*/ 7647 w 10000"/>
              <a:gd name="connsiteY63" fmla="*/ 9795 h 10000"/>
              <a:gd name="connsiteX64" fmla="*/ 7794 w 10000"/>
              <a:gd name="connsiteY64" fmla="*/ 9912 h 10000"/>
              <a:gd name="connsiteX65" fmla="*/ 8088 w 10000"/>
              <a:gd name="connsiteY65" fmla="*/ 10000 h 10000"/>
              <a:gd name="connsiteX66" fmla="*/ 8088 w 10000"/>
              <a:gd name="connsiteY66" fmla="*/ 10000 h 10000"/>
              <a:gd name="connsiteX67" fmla="*/ 8235 w 10000"/>
              <a:gd name="connsiteY67" fmla="*/ 10000 h 10000"/>
              <a:gd name="connsiteX68" fmla="*/ 8529 w 10000"/>
              <a:gd name="connsiteY68" fmla="*/ 9941 h 10000"/>
              <a:gd name="connsiteX69" fmla="*/ 8676 w 10000"/>
              <a:gd name="connsiteY69" fmla="*/ 9824 h 10000"/>
              <a:gd name="connsiteX70" fmla="*/ 8824 w 10000"/>
              <a:gd name="connsiteY70" fmla="*/ 9707 h 10000"/>
              <a:gd name="connsiteX71" fmla="*/ 8971 w 10000"/>
              <a:gd name="connsiteY71" fmla="*/ 9560 h 10000"/>
              <a:gd name="connsiteX72" fmla="*/ 9118 w 10000"/>
              <a:gd name="connsiteY72" fmla="*/ 9355 h 10000"/>
              <a:gd name="connsiteX73" fmla="*/ 9265 w 10000"/>
              <a:gd name="connsiteY73" fmla="*/ 9150 h 10000"/>
              <a:gd name="connsiteX74" fmla="*/ 9412 w 10000"/>
              <a:gd name="connsiteY74" fmla="*/ 8915 h 10000"/>
              <a:gd name="connsiteX75" fmla="*/ 9559 w 10000"/>
              <a:gd name="connsiteY75" fmla="*/ 8622 h 10000"/>
              <a:gd name="connsiteX76" fmla="*/ 9706 w 10000"/>
              <a:gd name="connsiteY76" fmla="*/ 8328 h 10000"/>
              <a:gd name="connsiteX77" fmla="*/ 9853 w 10000"/>
              <a:gd name="connsiteY77" fmla="*/ 8006 h 10000"/>
              <a:gd name="connsiteX78" fmla="*/ 10000 w 10000"/>
              <a:gd name="connsiteY78"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587 h 10000"/>
              <a:gd name="connsiteX22" fmla="*/ 1765 w 10000"/>
              <a:gd name="connsiteY22" fmla="*/ 411 h 10000"/>
              <a:gd name="connsiteX23" fmla="*/ 1912 w 10000"/>
              <a:gd name="connsiteY23" fmla="*/ 235 h 10000"/>
              <a:gd name="connsiteX24" fmla="*/ 2059 w 10000"/>
              <a:gd name="connsiteY24" fmla="*/ 147 h 10000"/>
              <a:gd name="connsiteX25" fmla="*/ 2206 w 10000"/>
              <a:gd name="connsiteY25" fmla="*/ 59 h 10000"/>
              <a:gd name="connsiteX26" fmla="*/ 2500 w 10000"/>
              <a:gd name="connsiteY26" fmla="*/ 0 h 10000"/>
              <a:gd name="connsiteX27" fmla="*/ 2353 w 10000"/>
              <a:gd name="connsiteY27" fmla="*/ 0 h 10000"/>
              <a:gd name="connsiteX28" fmla="*/ 2500 w 10000"/>
              <a:gd name="connsiteY28" fmla="*/ 0 h 10000"/>
              <a:gd name="connsiteX29" fmla="*/ 2647 w 10000"/>
              <a:gd name="connsiteY29" fmla="*/ 0 h 10000"/>
              <a:gd name="connsiteX30" fmla="*/ 2941 w 10000"/>
              <a:gd name="connsiteY30" fmla="*/ 59 h 10000"/>
              <a:gd name="connsiteX31" fmla="*/ 3088 w 10000"/>
              <a:gd name="connsiteY31" fmla="*/ 176 h 10000"/>
              <a:gd name="connsiteX32" fmla="*/ 3235 w 10000"/>
              <a:gd name="connsiteY32" fmla="*/ 293 h 10000"/>
              <a:gd name="connsiteX33" fmla="*/ 3382 w 10000"/>
              <a:gd name="connsiteY33" fmla="*/ 440 h 10000"/>
              <a:gd name="connsiteX34" fmla="*/ 3529 w 10000"/>
              <a:gd name="connsiteY34" fmla="*/ 645 h 10000"/>
              <a:gd name="connsiteX35" fmla="*/ 3676 w 10000"/>
              <a:gd name="connsiteY35" fmla="*/ 850 h 10000"/>
              <a:gd name="connsiteX36" fmla="*/ 3824 w 10000"/>
              <a:gd name="connsiteY36" fmla="*/ 1085 h 10000"/>
              <a:gd name="connsiteX37" fmla="*/ 3971 w 10000"/>
              <a:gd name="connsiteY37" fmla="*/ 1378 h 10000"/>
              <a:gd name="connsiteX38" fmla="*/ 4118 w 10000"/>
              <a:gd name="connsiteY38" fmla="*/ 1672 h 10000"/>
              <a:gd name="connsiteX39" fmla="*/ 4265 w 10000"/>
              <a:gd name="connsiteY39" fmla="*/ 1965 h 10000"/>
              <a:gd name="connsiteX40" fmla="*/ 4412 w 10000"/>
              <a:gd name="connsiteY40" fmla="*/ 2317 h 10000"/>
              <a:gd name="connsiteX41" fmla="*/ 4559 w 10000"/>
              <a:gd name="connsiteY41" fmla="*/ 2669 h 10000"/>
              <a:gd name="connsiteX42" fmla="*/ 4706 w 10000"/>
              <a:gd name="connsiteY42" fmla="*/ 3050 h 10000"/>
              <a:gd name="connsiteX43" fmla="*/ 4853 w 10000"/>
              <a:gd name="connsiteY43" fmla="*/ 3431 h 10000"/>
              <a:gd name="connsiteX44" fmla="*/ 5000 w 10000"/>
              <a:gd name="connsiteY44" fmla="*/ 3842 h 10000"/>
              <a:gd name="connsiteX45" fmla="*/ 5147 w 10000"/>
              <a:gd name="connsiteY45" fmla="*/ 4252 h 10000"/>
              <a:gd name="connsiteX46" fmla="*/ 5294 w 10000"/>
              <a:gd name="connsiteY46" fmla="*/ 4663 h 10000"/>
              <a:gd name="connsiteX47" fmla="*/ 5441 w 10000"/>
              <a:gd name="connsiteY47" fmla="*/ 5073 h 10000"/>
              <a:gd name="connsiteX48" fmla="*/ 5588 w 10000"/>
              <a:gd name="connsiteY48" fmla="*/ 5484 h 10000"/>
              <a:gd name="connsiteX49" fmla="*/ 5735 w 10000"/>
              <a:gd name="connsiteY49" fmla="*/ 5894 h 10000"/>
              <a:gd name="connsiteX50" fmla="*/ 5882 w 10000"/>
              <a:gd name="connsiteY50" fmla="*/ 6305 h 10000"/>
              <a:gd name="connsiteX51" fmla="*/ 6029 w 10000"/>
              <a:gd name="connsiteY51" fmla="*/ 6686 h 10000"/>
              <a:gd name="connsiteX52" fmla="*/ 6176 w 10000"/>
              <a:gd name="connsiteY52" fmla="*/ 7067 h 10000"/>
              <a:gd name="connsiteX53" fmla="*/ 6324 w 10000"/>
              <a:gd name="connsiteY53" fmla="*/ 7449 h 10000"/>
              <a:gd name="connsiteX54" fmla="*/ 6471 w 10000"/>
              <a:gd name="connsiteY54" fmla="*/ 7801 h 10000"/>
              <a:gd name="connsiteX55" fmla="*/ 6618 w 10000"/>
              <a:gd name="connsiteY55" fmla="*/ 8152 h 10000"/>
              <a:gd name="connsiteX56" fmla="*/ 6765 w 10000"/>
              <a:gd name="connsiteY56" fmla="*/ 8475 h 10000"/>
              <a:gd name="connsiteX57" fmla="*/ 6912 w 10000"/>
              <a:gd name="connsiteY57" fmla="*/ 8739 h 10000"/>
              <a:gd name="connsiteX58" fmla="*/ 7059 w 10000"/>
              <a:gd name="connsiteY58" fmla="*/ 9003 h 10000"/>
              <a:gd name="connsiteX59" fmla="*/ 7206 w 10000"/>
              <a:gd name="connsiteY59" fmla="*/ 9267 h 10000"/>
              <a:gd name="connsiteX60" fmla="*/ 7353 w 10000"/>
              <a:gd name="connsiteY60" fmla="*/ 9472 h 10000"/>
              <a:gd name="connsiteX61" fmla="*/ 7500 w 10000"/>
              <a:gd name="connsiteY61" fmla="*/ 9648 h 10000"/>
              <a:gd name="connsiteX62" fmla="*/ 7647 w 10000"/>
              <a:gd name="connsiteY62" fmla="*/ 9795 h 10000"/>
              <a:gd name="connsiteX63" fmla="*/ 7794 w 10000"/>
              <a:gd name="connsiteY63" fmla="*/ 9912 h 10000"/>
              <a:gd name="connsiteX64" fmla="*/ 8088 w 10000"/>
              <a:gd name="connsiteY64" fmla="*/ 10000 h 10000"/>
              <a:gd name="connsiteX65" fmla="*/ 8088 w 10000"/>
              <a:gd name="connsiteY65" fmla="*/ 10000 h 10000"/>
              <a:gd name="connsiteX66" fmla="*/ 8235 w 10000"/>
              <a:gd name="connsiteY66" fmla="*/ 10000 h 10000"/>
              <a:gd name="connsiteX67" fmla="*/ 8529 w 10000"/>
              <a:gd name="connsiteY67" fmla="*/ 9941 h 10000"/>
              <a:gd name="connsiteX68" fmla="*/ 8676 w 10000"/>
              <a:gd name="connsiteY68" fmla="*/ 9824 h 10000"/>
              <a:gd name="connsiteX69" fmla="*/ 8824 w 10000"/>
              <a:gd name="connsiteY69" fmla="*/ 9707 h 10000"/>
              <a:gd name="connsiteX70" fmla="*/ 8971 w 10000"/>
              <a:gd name="connsiteY70" fmla="*/ 9560 h 10000"/>
              <a:gd name="connsiteX71" fmla="*/ 9118 w 10000"/>
              <a:gd name="connsiteY71" fmla="*/ 9355 h 10000"/>
              <a:gd name="connsiteX72" fmla="*/ 9265 w 10000"/>
              <a:gd name="connsiteY72" fmla="*/ 9150 h 10000"/>
              <a:gd name="connsiteX73" fmla="*/ 9412 w 10000"/>
              <a:gd name="connsiteY73" fmla="*/ 8915 h 10000"/>
              <a:gd name="connsiteX74" fmla="*/ 9559 w 10000"/>
              <a:gd name="connsiteY74" fmla="*/ 8622 h 10000"/>
              <a:gd name="connsiteX75" fmla="*/ 9706 w 10000"/>
              <a:gd name="connsiteY75" fmla="*/ 8328 h 10000"/>
              <a:gd name="connsiteX76" fmla="*/ 9853 w 10000"/>
              <a:gd name="connsiteY76" fmla="*/ 8006 h 10000"/>
              <a:gd name="connsiteX77" fmla="*/ 10000 w 10000"/>
              <a:gd name="connsiteY77"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792 h 10000"/>
              <a:gd name="connsiteX20" fmla="*/ 1618 w 10000"/>
              <a:gd name="connsiteY20" fmla="*/ 587 h 10000"/>
              <a:gd name="connsiteX21" fmla="*/ 1765 w 10000"/>
              <a:gd name="connsiteY21" fmla="*/ 411 h 10000"/>
              <a:gd name="connsiteX22" fmla="*/ 1912 w 10000"/>
              <a:gd name="connsiteY22" fmla="*/ 235 h 10000"/>
              <a:gd name="connsiteX23" fmla="*/ 2059 w 10000"/>
              <a:gd name="connsiteY23" fmla="*/ 147 h 10000"/>
              <a:gd name="connsiteX24" fmla="*/ 2206 w 10000"/>
              <a:gd name="connsiteY24" fmla="*/ 59 h 10000"/>
              <a:gd name="connsiteX25" fmla="*/ 2500 w 10000"/>
              <a:gd name="connsiteY25" fmla="*/ 0 h 10000"/>
              <a:gd name="connsiteX26" fmla="*/ 2353 w 10000"/>
              <a:gd name="connsiteY26" fmla="*/ 0 h 10000"/>
              <a:gd name="connsiteX27" fmla="*/ 2500 w 10000"/>
              <a:gd name="connsiteY27" fmla="*/ 0 h 10000"/>
              <a:gd name="connsiteX28" fmla="*/ 2647 w 10000"/>
              <a:gd name="connsiteY28" fmla="*/ 0 h 10000"/>
              <a:gd name="connsiteX29" fmla="*/ 2941 w 10000"/>
              <a:gd name="connsiteY29" fmla="*/ 59 h 10000"/>
              <a:gd name="connsiteX30" fmla="*/ 3088 w 10000"/>
              <a:gd name="connsiteY30" fmla="*/ 176 h 10000"/>
              <a:gd name="connsiteX31" fmla="*/ 3235 w 10000"/>
              <a:gd name="connsiteY31" fmla="*/ 293 h 10000"/>
              <a:gd name="connsiteX32" fmla="*/ 3382 w 10000"/>
              <a:gd name="connsiteY32" fmla="*/ 440 h 10000"/>
              <a:gd name="connsiteX33" fmla="*/ 3529 w 10000"/>
              <a:gd name="connsiteY33" fmla="*/ 645 h 10000"/>
              <a:gd name="connsiteX34" fmla="*/ 3676 w 10000"/>
              <a:gd name="connsiteY34" fmla="*/ 850 h 10000"/>
              <a:gd name="connsiteX35" fmla="*/ 3824 w 10000"/>
              <a:gd name="connsiteY35" fmla="*/ 1085 h 10000"/>
              <a:gd name="connsiteX36" fmla="*/ 3971 w 10000"/>
              <a:gd name="connsiteY36" fmla="*/ 1378 h 10000"/>
              <a:gd name="connsiteX37" fmla="*/ 4118 w 10000"/>
              <a:gd name="connsiteY37" fmla="*/ 1672 h 10000"/>
              <a:gd name="connsiteX38" fmla="*/ 4265 w 10000"/>
              <a:gd name="connsiteY38" fmla="*/ 1965 h 10000"/>
              <a:gd name="connsiteX39" fmla="*/ 4412 w 10000"/>
              <a:gd name="connsiteY39" fmla="*/ 2317 h 10000"/>
              <a:gd name="connsiteX40" fmla="*/ 4559 w 10000"/>
              <a:gd name="connsiteY40" fmla="*/ 2669 h 10000"/>
              <a:gd name="connsiteX41" fmla="*/ 4706 w 10000"/>
              <a:gd name="connsiteY41" fmla="*/ 3050 h 10000"/>
              <a:gd name="connsiteX42" fmla="*/ 4853 w 10000"/>
              <a:gd name="connsiteY42" fmla="*/ 3431 h 10000"/>
              <a:gd name="connsiteX43" fmla="*/ 5000 w 10000"/>
              <a:gd name="connsiteY43" fmla="*/ 3842 h 10000"/>
              <a:gd name="connsiteX44" fmla="*/ 5147 w 10000"/>
              <a:gd name="connsiteY44" fmla="*/ 4252 h 10000"/>
              <a:gd name="connsiteX45" fmla="*/ 5294 w 10000"/>
              <a:gd name="connsiteY45" fmla="*/ 4663 h 10000"/>
              <a:gd name="connsiteX46" fmla="*/ 5441 w 10000"/>
              <a:gd name="connsiteY46" fmla="*/ 5073 h 10000"/>
              <a:gd name="connsiteX47" fmla="*/ 5588 w 10000"/>
              <a:gd name="connsiteY47" fmla="*/ 5484 h 10000"/>
              <a:gd name="connsiteX48" fmla="*/ 5735 w 10000"/>
              <a:gd name="connsiteY48" fmla="*/ 5894 h 10000"/>
              <a:gd name="connsiteX49" fmla="*/ 5882 w 10000"/>
              <a:gd name="connsiteY49" fmla="*/ 6305 h 10000"/>
              <a:gd name="connsiteX50" fmla="*/ 6029 w 10000"/>
              <a:gd name="connsiteY50" fmla="*/ 6686 h 10000"/>
              <a:gd name="connsiteX51" fmla="*/ 6176 w 10000"/>
              <a:gd name="connsiteY51" fmla="*/ 7067 h 10000"/>
              <a:gd name="connsiteX52" fmla="*/ 6324 w 10000"/>
              <a:gd name="connsiteY52" fmla="*/ 7449 h 10000"/>
              <a:gd name="connsiteX53" fmla="*/ 6471 w 10000"/>
              <a:gd name="connsiteY53" fmla="*/ 7801 h 10000"/>
              <a:gd name="connsiteX54" fmla="*/ 6618 w 10000"/>
              <a:gd name="connsiteY54" fmla="*/ 8152 h 10000"/>
              <a:gd name="connsiteX55" fmla="*/ 6765 w 10000"/>
              <a:gd name="connsiteY55" fmla="*/ 8475 h 10000"/>
              <a:gd name="connsiteX56" fmla="*/ 6912 w 10000"/>
              <a:gd name="connsiteY56" fmla="*/ 8739 h 10000"/>
              <a:gd name="connsiteX57" fmla="*/ 7059 w 10000"/>
              <a:gd name="connsiteY57" fmla="*/ 9003 h 10000"/>
              <a:gd name="connsiteX58" fmla="*/ 7206 w 10000"/>
              <a:gd name="connsiteY58" fmla="*/ 9267 h 10000"/>
              <a:gd name="connsiteX59" fmla="*/ 7353 w 10000"/>
              <a:gd name="connsiteY59" fmla="*/ 9472 h 10000"/>
              <a:gd name="connsiteX60" fmla="*/ 7500 w 10000"/>
              <a:gd name="connsiteY60" fmla="*/ 9648 h 10000"/>
              <a:gd name="connsiteX61" fmla="*/ 7647 w 10000"/>
              <a:gd name="connsiteY61" fmla="*/ 9795 h 10000"/>
              <a:gd name="connsiteX62" fmla="*/ 7794 w 10000"/>
              <a:gd name="connsiteY62" fmla="*/ 9912 h 10000"/>
              <a:gd name="connsiteX63" fmla="*/ 8088 w 10000"/>
              <a:gd name="connsiteY63" fmla="*/ 10000 h 10000"/>
              <a:gd name="connsiteX64" fmla="*/ 8088 w 10000"/>
              <a:gd name="connsiteY64" fmla="*/ 10000 h 10000"/>
              <a:gd name="connsiteX65" fmla="*/ 8235 w 10000"/>
              <a:gd name="connsiteY65" fmla="*/ 10000 h 10000"/>
              <a:gd name="connsiteX66" fmla="*/ 8529 w 10000"/>
              <a:gd name="connsiteY66" fmla="*/ 9941 h 10000"/>
              <a:gd name="connsiteX67" fmla="*/ 8676 w 10000"/>
              <a:gd name="connsiteY67" fmla="*/ 9824 h 10000"/>
              <a:gd name="connsiteX68" fmla="*/ 8824 w 10000"/>
              <a:gd name="connsiteY68" fmla="*/ 9707 h 10000"/>
              <a:gd name="connsiteX69" fmla="*/ 8971 w 10000"/>
              <a:gd name="connsiteY69" fmla="*/ 9560 h 10000"/>
              <a:gd name="connsiteX70" fmla="*/ 9118 w 10000"/>
              <a:gd name="connsiteY70" fmla="*/ 9355 h 10000"/>
              <a:gd name="connsiteX71" fmla="*/ 9265 w 10000"/>
              <a:gd name="connsiteY71" fmla="*/ 9150 h 10000"/>
              <a:gd name="connsiteX72" fmla="*/ 9412 w 10000"/>
              <a:gd name="connsiteY72" fmla="*/ 8915 h 10000"/>
              <a:gd name="connsiteX73" fmla="*/ 9559 w 10000"/>
              <a:gd name="connsiteY73" fmla="*/ 8622 h 10000"/>
              <a:gd name="connsiteX74" fmla="*/ 9706 w 10000"/>
              <a:gd name="connsiteY74" fmla="*/ 8328 h 10000"/>
              <a:gd name="connsiteX75" fmla="*/ 9853 w 10000"/>
              <a:gd name="connsiteY75" fmla="*/ 8006 h 10000"/>
              <a:gd name="connsiteX76" fmla="*/ 10000 w 10000"/>
              <a:gd name="connsiteY76"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026 h 10000"/>
              <a:gd name="connsiteX18" fmla="*/ 1471 w 10000"/>
              <a:gd name="connsiteY18" fmla="*/ 792 h 10000"/>
              <a:gd name="connsiteX19" fmla="*/ 1618 w 10000"/>
              <a:gd name="connsiteY19" fmla="*/ 587 h 10000"/>
              <a:gd name="connsiteX20" fmla="*/ 1765 w 10000"/>
              <a:gd name="connsiteY20" fmla="*/ 411 h 10000"/>
              <a:gd name="connsiteX21" fmla="*/ 1912 w 10000"/>
              <a:gd name="connsiteY21" fmla="*/ 235 h 10000"/>
              <a:gd name="connsiteX22" fmla="*/ 2059 w 10000"/>
              <a:gd name="connsiteY22" fmla="*/ 147 h 10000"/>
              <a:gd name="connsiteX23" fmla="*/ 2206 w 10000"/>
              <a:gd name="connsiteY23" fmla="*/ 59 h 10000"/>
              <a:gd name="connsiteX24" fmla="*/ 2500 w 10000"/>
              <a:gd name="connsiteY24" fmla="*/ 0 h 10000"/>
              <a:gd name="connsiteX25" fmla="*/ 2353 w 10000"/>
              <a:gd name="connsiteY25" fmla="*/ 0 h 10000"/>
              <a:gd name="connsiteX26" fmla="*/ 2500 w 10000"/>
              <a:gd name="connsiteY26" fmla="*/ 0 h 10000"/>
              <a:gd name="connsiteX27" fmla="*/ 2647 w 10000"/>
              <a:gd name="connsiteY27" fmla="*/ 0 h 10000"/>
              <a:gd name="connsiteX28" fmla="*/ 2941 w 10000"/>
              <a:gd name="connsiteY28" fmla="*/ 59 h 10000"/>
              <a:gd name="connsiteX29" fmla="*/ 3088 w 10000"/>
              <a:gd name="connsiteY29" fmla="*/ 176 h 10000"/>
              <a:gd name="connsiteX30" fmla="*/ 3235 w 10000"/>
              <a:gd name="connsiteY30" fmla="*/ 293 h 10000"/>
              <a:gd name="connsiteX31" fmla="*/ 3382 w 10000"/>
              <a:gd name="connsiteY31" fmla="*/ 440 h 10000"/>
              <a:gd name="connsiteX32" fmla="*/ 3529 w 10000"/>
              <a:gd name="connsiteY32" fmla="*/ 645 h 10000"/>
              <a:gd name="connsiteX33" fmla="*/ 3676 w 10000"/>
              <a:gd name="connsiteY33" fmla="*/ 850 h 10000"/>
              <a:gd name="connsiteX34" fmla="*/ 3824 w 10000"/>
              <a:gd name="connsiteY34" fmla="*/ 1085 h 10000"/>
              <a:gd name="connsiteX35" fmla="*/ 3971 w 10000"/>
              <a:gd name="connsiteY35" fmla="*/ 1378 h 10000"/>
              <a:gd name="connsiteX36" fmla="*/ 4118 w 10000"/>
              <a:gd name="connsiteY36" fmla="*/ 1672 h 10000"/>
              <a:gd name="connsiteX37" fmla="*/ 4265 w 10000"/>
              <a:gd name="connsiteY37" fmla="*/ 1965 h 10000"/>
              <a:gd name="connsiteX38" fmla="*/ 4412 w 10000"/>
              <a:gd name="connsiteY38" fmla="*/ 2317 h 10000"/>
              <a:gd name="connsiteX39" fmla="*/ 4559 w 10000"/>
              <a:gd name="connsiteY39" fmla="*/ 2669 h 10000"/>
              <a:gd name="connsiteX40" fmla="*/ 4706 w 10000"/>
              <a:gd name="connsiteY40" fmla="*/ 3050 h 10000"/>
              <a:gd name="connsiteX41" fmla="*/ 4853 w 10000"/>
              <a:gd name="connsiteY41" fmla="*/ 3431 h 10000"/>
              <a:gd name="connsiteX42" fmla="*/ 5000 w 10000"/>
              <a:gd name="connsiteY42" fmla="*/ 3842 h 10000"/>
              <a:gd name="connsiteX43" fmla="*/ 5147 w 10000"/>
              <a:gd name="connsiteY43" fmla="*/ 4252 h 10000"/>
              <a:gd name="connsiteX44" fmla="*/ 5294 w 10000"/>
              <a:gd name="connsiteY44" fmla="*/ 4663 h 10000"/>
              <a:gd name="connsiteX45" fmla="*/ 5441 w 10000"/>
              <a:gd name="connsiteY45" fmla="*/ 5073 h 10000"/>
              <a:gd name="connsiteX46" fmla="*/ 5588 w 10000"/>
              <a:gd name="connsiteY46" fmla="*/ 5484 h 10000"/>
              <a:gd name="connsiteX47" fmla="*/ 5735 w 10000"/>
              <a:gd name="connsiteY47" fmla="*/ 5894 h 10000"/>
              <a:gd name="connsiteX48" fmla="*/ 5882 w 10000"/>
              <a:gd name="connsiteY48" fmla="*/ 6305 h 10000"/>
              <a:gd name="connsiteX49" fmla="*/ 6029 w 10000"/>
              <a:gd name="connsiteY49" fmla="*/ 6686 h 10000"/>
              <a:gd name="connsiteX50" fmla="*/ 6176 w 10000"/>
              <a:gd name="connsiteY50" fmla="*/ 7067 h 10000"/>
              <a:gd name="connsiteX51" fmla="*/ 6324 w 10000"/>
              <a:gd name="connsiteY51" fmla="*/ 7449 h 10000"/>
              <a:gd name="connsiteX52" fmla="*/ 6471 w 10000"/>
              <a:gd name="connsiteY52" fmla="*/ 7801 h 10000"/>
              <a:gd name="connsiteX53" fmla="*/ 6618 w 10000"/>
              <a:gd name="connsiteY53" fmla="*/ 8152 h 10000"/>
              <a:gd name="connsiteX54" fmla="*/ 6765 w 10000"/>
              <a:gd name="connsiteY54" fmla="*/ 8475 h 10000"/>
              <a:gd name="connsiteX55" fmla="*/ 6912 w 10000"/>
              <a:gd name="connsiteY55" fmla="*/ 8739 h 10000"/>
              <a:gd name="connsiteX56" fmla="*/ 7059 w 10000"/>
              <a:gd name="connsiteY56" fmla="*/ 9003 h 10000"/>
              <a:gd name="connsiteX57" fmla="*/ 7206 w 10000"/>
              <a:gd name="connsiteY57" fmla="*/ 9267 h 10000"/>
              <a:gd name="connsiteX58" fmla="*/ 7353 w 10000"/>
              <a:gd name="connsiteY58" fmla="*/ 9472 h 10000"/>
              <a:gd name="connsiteX59" fmla="*/ 7500 w 10000"/>
              <a:gd name="connsiteY59" fmla="*/ 9648 h 10000"/>
              <a:gd name="connsiteX60" fmla="*/ 7647 w 10000"/>
              <a:gd name="connsiteY60" fmla="*/ 9795 h 10000"/>
              <a:gd name="connsiteX61" fmla="*/ 7794 w 10000"/>
              <a:gd name="connsiteY61" fmla="*/ 9912 h 10000"/>
              <a:gd name="connsiteX62" fmla="*/ 8088 w 10000"/>
              <a:gd name="connsiteY62" fmla="*/ 10000 h 10000"/>
              <a:gd name="connsiteX63" fmla="*/ 8088 w 10000"/>
              <a:gd name="connsiteY63" fmla="*/ 10000 h 10000"/>
              <a:gd name="connsiteX64" fmla="*/ 8235 w 10000"/>
              <a:gd name="connsiteY64" fmla="*/ 10000 h 10000"/>
              <a:gd name="connsiteX65" fmla="*/ 8529 w 10000"/>
              <a:gd name="connsiteY65" fmla="*/ 9941 h 10000"/>
              <a:gd name="connsiteX66" fmla="*/ 8676 w 10000"/>
              <a:gd name="connsiteY66" fmla="*/ 9824 h 10000"/>
              <a:gd name="connsiteX67" fmla="*/ 8824 w 10000"/>
              <a:gd name="connsiteY67" fmla="*/ 9707 h 10000"/>
              <a:gd name="connsiteX68" fmla="*/ 8971 w 10000"/>
              <a:gd name="connsiteY68" fmla="*/ 9560 h 10000"/>
              <a:gd name="connsiteX69" fmla="*/ 9118 w 10000"/>
              <a:gd name="connsiteY69" fmla="*/ 9355 h 10000"/>
              <a:gd name="connsiteX70" fmla="*/ 9265 w 10000"/>
              <a:gd name="connsiteY70" fmla="*/ 9150 h 10000"/>
              <a:gd name="connsiteX71" fmla="*/ 9412 w 10000"/>
              <a:gd name="connsiteY71" fmla="*/ 8915 h 10000"/>
              <a:gd name="connsiteX72" fmla="*/ 9559 w 10000"/>
              <a:gd name="connsiteY72" fmla="*/ 8622 h 10000"/>
              <a:gd name="connsiteX73" fmla="*/ 9706 w 10000"/>
              <a:gd name="connsiteY73" fmla="*/ 8328 h 10000"/>
              <a:gd name="connsiteX74" fmla="*/ 9853 w 10000"/>
              <a:gd name="connsiteY74" fmla="*/ 8006 h 10000"/>
              <a:gd name="connsiteX75" fmla="*/ 10000 w 10000"/>
              <a:gd name="connsiteY75"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290 h 10000"/>
              <a:gd name="connsiteX16" fmla="*/ 1324 w 10000"/>
              <a:gd name="connsiteY16" fmla="*/ 1026 h 10000"/>
              <a:gd name="connsiteX17" fmla="*/ 1471 w 10000"/>
              <a:gd name="connsiteY17" fmla="*/ 792 h 10000"/>
              <a:gd name="connsiteX18" fmla="*/ 1618 w 10000"/>
              <a:gd name="connsiteY18" fmla="*/ 587 h 10000"/>
              <a:gd name="connsiteX19" fmla="*/ 1765 w 10000"/>
              <a:gd name="connsiteY19" fmla="*/ 411 h 10000"/>
              <a:gd name="connsiteX20" fmla="*/ 1912 w 10000"/>
              <a:gd name="connsiteY20" fmla="*/ 235 h 10000"/>
              <a:gd name="connsiteX21" fmla="*/ 2059 w 10000"/>
              <a:gd name="connsiteY21" fmla="*/ 147 h 10000"/>
              <a:gd name="connsiteX22" fmla="*/ 2206 w 10000"/>
              <a:gd name="connsiteY22" fmla="*/ 59 h 10000"/>
              <a:gd name="connsiteX23" fmla="*/ 2500 w 10000"/>
              <a:gd name="connsiteY23" fmla="*/ 0 h 10000"/>
              <a:gd name="connsiteX24" fmla="*/ 2353 w 10000"/>
              <a:gd name="connsiteY24" fmla="*/ 0 h 10000"/>
              <a:gd name="connsiteX25" fmla="*/ 2500 w 10000"/>
              <a:gd name="connsiteY25" fmla="*/ 0 h 10000"/>
              <a:gd name="connsiteX26" fmla="*/ 2647 w 10000"/>
              <a:gd name="connsiteY26" fmla="*/ 0 h 10000"/>
              <a:gd name="connsiteX27" fmla="*/ 2941 w 10000"/>
              <a:gd name="connsiteY27" fmla="*/ 59 h 10000"/>
              <a:gd name="connsiteX28" fmla="*/ 3088 w 10000"/>
              <a:gd name="connsiteY28" fmla="*/ 176 h 10000"/>
              <a:gd name="connsiteX29" fmla="*/ 3235 w 10000"/>
              <a:gd name="connsiteY29" fmla="*/ 293 h 10000"/>
              <a:gd name="connsiteX30" fmla="*/ 3382 w 10000"/>
              <a:gd name="connsiteY30" fmla="*/ 440 h 10000"/>
              <a:gd name="connsiteX31" fmla="*/ 3529 w 10000"/>
              <a:gd name="connsiteY31" fmla="*/ 645 h 10000"/>
              <a:gd name="connsiteX32" fmla="*/ 3676 w 10000"/>
              <a:gd name="connsiteY32" fmla="*/ 850 h 10000"/>
              <a:gd name="connsiteX33" fmla="*/ 3824 w 10000"/>
              <a:gd name="connsiteY33" fmla="*/ 1085 h 10000"/>
              <a:gd name="connsiteX34" fmla="*/ 3971 w 10000"/>
              <a:gd name="connsiteY34" fmla="*/ 1378 h 10000"/>
              <a:gd name="connsiteX35" fmla="*/ 4118 w 10000"/>
              <a:gd name="connsiteY35" fmla="*/ 1672 h 10000"/>
              <a:gd name="connsiteX36" fmla="*/ 4265 w 10000"/>
              <a:gd name="connsiteY36" fmla="*/ 1965 h 10000"/>
              <a:gd name="connsiteX37" fmla="*/ 4412 w 10000"/>
              <a:gd name="connsiteY37" fmla="*/ 2317 h 10000"/>
              <a:gd name="connsiteX38" fmla="*/ 4559 w 10000"/>
              <a:gd name="connsiteY38" fmla="*/ 2669 h 10000"/>
              <a:gd name="connsiteX39" fmla="*/ 4706 w 10000"/>
              <a:gd name="connsiteY39" fmla="*/ 3050 h 10000"/>
              <a:gd name="connsiteX40" fmla="*/ 4853 w 10000"/>
              <a:gd name="connsiteY40" fmla="*/ 3431 h 10000"/>
              <a:gd name="connsiteX41" fmla="*/ 5000 w 10000"/>
              <a:gd name="connsiteY41" fmla="*/ 3842 h 10000"/>
              <a:gd name="connsiteX42" fmla="*/ 5147 w 10000"/>
              <a:gd name="connsiteY42" fmla="*/ 4252 h 10000"/>
              <a:gd name="connsiteX43" fmla="*/ 5294 w 10000"/>
              <a:gd name="connsiteY43" fmla="*/ 4663 h 10000"/>
              <a:gd name="connsiteX44" fmla="*/ 5441 w 10000"/>
              <a:gd name="connsiteY44" fmla="*/ 5073 h 10000"/>
              <a:gd name="connsiteX45" fmla="*/ 5588 w 10000"/>
              <a:gd name="connsiteY45" fmla="*/ 5484 h 10000"/>
              <a:gd name="connsiteX46" fmla="*/ 5735 w 10000"/>
              <a:gd name="connsiteY46" fmla="*/ 5894 h 10000"/>
              <a:gd name="connsiteX47" fmla="*/ 5882 w 10000"/>
              <a:gd name="connsiteY47" fmla="*/ 6305 h 10000"/>
              <a:gd name="connsiteX48" fmla="*/ 6029 w 10000"/>
              <a:gd name="connsiteY48" fmla="*/ 6686 h 10000"/>
              <a:gd name="connsiteX49" fmla="*/ 6176 w 10000"/>
              <a:gd name="connsiteY49" fmla="*/ 7067 h 10000"/>
              <a:gd name="connsiteX50" fmla="*/ 6324 w 10000"/>
              <a:gd name="connsiteY50" fmla="*/ 7449 h 10000"/>
              <a:gd name="connsiteX51" fmla="*/ 6471 w 10000"/>
              <a:gd name="connsiteY51" fmla="*/ 7801 h 10000"/>
              <a:gd name="connsiteX52" fmla="*/ 6618 w 10000"/>
              <a:gd name="connsiteY52" fmla="*/ 8152 h 10000"/>
              <a:gd name="connsiteX53" fmla="*/ 6765 w 10000"/>
              <a:gd name="connsiteY53" fmla="*/ 8475 h 10000"/>
              <a:gd name="connsiteX54" fmla="*/ 6912 w 10000"/>
              <a:gd name="connsiteY54" fmla="*/ 8739 h 10000"/>
              <a:gd name="connsiteX55" fmla="*/ 7059 w 10000"/>
              <a:gd name="connsiteY55" fmla="*/ 9003 h 10000"/>
              <a:gd name="connsiteX56" fmla="*/ 7206 w 10000"/>
              <a:gd name="connsiteY56" fmla="*/ 9267 h 10000"/>
              <a:gd name="connsiteX57" fmla="*/ 7353 w 10000"/>
              <a:gd name="connsiteY57" fmla="*/ 9472 h 10000"/>
              <a:gd name="connsiteX58" fmla="*/ 7500 w 10000"/>
              <a:gd name="connsiteY58" fmla="*/ 9648 h 10000"/>
              <a:gd name="connsiteX59" fmla="*/ 7647 w 10000"/>
              <a:gd name="connsiteY59" fmla="*/ 9795 h 10000"/>
              <a:gd name="connsiteX60" fmla="*/ 7794 w 10000"/>
              <a:gd name="connsiteY60" fmla="*/ 9912 h 10000"/>
              <a:gd name="connsiteX61" fmla="*/ 8088 w 10000"/>
              <a:gd name="connsiteY61" fmla="*/ 10000 h 10000"/>
              <a:gd name="connsiteX62" fmla="*/ 8088 w 10000"/>
              <a:gd name="connsiteY62" fmla="*/ 10000 h 10000"/>
              <a:gd name="connsiteX63" fmla="*/ 8235 w 10000"/>
              <a:gd name="connsiteY63" fmla="*/ 10000 h 10000"/>
              <a:gd name="connsiteX64" fmla="*/ 8529 w 10000"/>
              <a:gd name="connsiteY64" fmla="*/ 9941 h 10000"/>
              <a:gd name="connsiteX65" fmla="*/ 8676 w 10000"/>
              <a:gd name="connsiteY65" fmla="*/ 9824 h 10000"/>
              <a:gd name="connsiteX66" fmla="*/ 8824 w 10000"/>
              <a:gd name="connsiteY66" fmla="*/ 9707 h 10000"/>
              <a:gd name="connsiteX67" fmla="*/ 8971 w 10000"/>
              <a:gd name="connsiteY67" fmla="*/ 9560 h 10000"/>
              <a:gd name="connsiteX68" fmla="*/ 9118 w 10000"/>
              <a:gd name="connsiteY68" fmla="*/ 9355 h 10000"/>
              <a:gd name="connsiteX69" fmla="*/ 9265 w 10000"/>
              <a:gd name="connsiteY69" fmla="*/ 9150 h 10000"/>
              <a:gd name="connsiteX70" fmla="*/ 9412 w 10000"/>
              <a:gd name="connsiteY70" fmla="*/ 8915 h 10000"/>
              <a:gd name="connsiteX71" fmla="*/ 9559 w 10000"/>
              <a:gd name="connsiteY71" fmla="*/ 8622 h 10000"/>
              <a:gd name="connsiteX72" fmla="*/ 9706 w 10000"/>
              <a:gd name="connsiteY72" fmla="*/ 8328 h 10000"/>
              <a:gd name="connsiteX73" fmla="*/ 9853 w 10000"/>
              <a:gd name="connsiteY73" fmla="*/ 8006 h 10000"/>
              <a:gd name="connsiteX74" fmla="*/ 10000 w 10000"/>
              <a:gd name="connsiteY74"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584 h 10000"/>
              <a:gd name="connsiteX14" fmla="*/ 1176 w 10000"/>
              <a:gd name="connsiteY14" fmla="*/ 1290 h 10000"/>
              <a:gd name="connsiteX15" fmla="*/ 1324 w 10000"/>
              <a:gd name="connsiteY15" fmla="*/ 1026 h 10000"/>
              <a:gd name="connsiteX16" fmla="*/ 1471 w 10000"/>
              <a:gd name="connsiteY16" fmla="*/ 792 h 10000"/>
              <a:gd name="connsiteX17" fmla="*/ 1618 w 10000"/>
              <a:gd name="connsiteY17" fmla="*/ 587 h 10000"/>
              <a:gd name="connsiteX18" fmla="*/ 1765 w 10000"/>
              <a:gd name="connsiteY18" fmla="*/ 411 h 10000"/>
              <a:gd name="connsiteX19" fmla="*/ 1912 w 10000"/>
              <a:gd name="connsiteY19" fmla="*/ 235 h 10000"/>
              <a:gd name="connsiteX20" fmla="*/ 2059 w 10000"/>
              <a:gd name="connsiteY20" fmla="*/ 147 h 10000"/>
              <a:gd name="connsiteX21" fmla="*/ 2206 w 10000"/>
              <a:gd name="connsiteY21" fmla="*/ 59 h 10000"/>
              <a:gd name="connsiteX22" fmla="*/ 2500 w 10000"/>
              <a:gd name="connsiteY22" fmla="*/ 0 h 10000"/>
              <a:gd name="connsiteX23" fmla="*/ 2353 w 10000"/>
              <a:gd name="connsiteY23" fmla="*/ 0 h 10000"/>
              <a:gd name="connsiteX24" fmla="*/ 2500 w 10000"/>
              <a:gd name="connsiteY24" fmla="*/ 0 h 10000"/>
              <a:gd name="connsiteX25" fmla="*/ 2647 w 10000"/>
              <a:gd name="connsiteY25" fmla="*/ 0 h 10000"/>
              <a:gd name="connsiteX26" fmla="*/ 2941 w 10000"/>
              <a:gd name="connsiteY26" fmla="*/ 59 h 10000"/>
              <a:gd name="connsiteX27" fmla="*/ 3088 w 10000"/>
              <a:gd name="connsiteY27" fmla="*/ 176 h 10000"/>
              <a:gd name="connsiteX28" fmla="*/ 3235 w 10000"/>
              <a:gd name="connsiteY28" fmla="*/ 293 h 10000"/>
              <a:gd name="connsiteX29" fmla="*/ 3382 w 10000"/>
              <a:gd name="connsiteY29" fmla="*/ 440 h 10000"/>
              <a:gd name="connsiteX30" fmla="*/ 3529 w 10000"/>
              <a:gd name="connsiteY30" fmla="*/ 645 h 10000"/>
              <a:gd name="connsiteX31" fmla="*/ 3676 w 10000"/>
              <a:gd name="connsiteY31" fmla="*/ 850 h 10000"/>
              <a:gd name="connsiteX32" fmla="*/ 3824 w 10000"/>
              <a:gd name="connsiteY32" fmla="*/ 1085 h 10000"/>
              <a:gd name="connsiteX33" fmla="*/ 3971 w 10000"/>
              <a:gd name="connsiteY33" fmla="*/ 1378 h 10000"/>
              <a:gd name="connsiteX34" fmla="*/ 4118 w 10000"/>
              <a:gd name="connsiteY34" fmla="*/ 1672 h 10000"/>
              <a:gd name="connsiteX35" fmla="*/ 4265 w 10000"/>
              <a:gd name="connsiteY35" fmla="*/ 1965 h 10000"/>
              <a:gd name="connsiteX36" fmla="*/ 4412 w 10000"/>
              <a:gd name="connsiteY36" fmla="*/ 2317 h 10000"/>
              <a:gd name="connsiteX37" fmla="*/ 4559 w 10000"/>
              <a:gd name="connsiteY37" fmla="*/ 2669 h 10000"/>
              <a:gd name="connsiteX38" fmla="*/ 4706 w 10000"/>
              <a:gd name="connsiteY38" fmla="*/ 3050 h 10000"/>
              <a:gd name="connsiteX39" fmla="*/ 4853 w 10000"/>
              <a:gd name="connsiteY39" fmla="*/ 3431 h 10000"/>
              <a:gd name="connsiteX40" fmla="*/ 5000 w 10000"/>
              <a:gd name="connsiteY40" fmla="*/ 3842 h 10000"/>
              <a:gd name="connsiteX41" fmla="*/ 5147 w 10000"/>
              <a:gd name="connsiteY41" fmla="*/ 4252 h 10000"/>
              <a:gd name="connsiteX42" fmla="*/ 5294 w 10000"/>
              <a:gd name="connsiteY42" fmla="*/ 4663 h 10000"/>
              <a:gd name="connsiteX43" fmla="*/ 5441 w 10000"/>
              <a:gd name="connsiteY43" fmla="*/ 5073 h 10000"/>
              <a:gd name="connsiteX44" fmla="*/ 5588 w 10000"/>
              <a:gd name="connsiteY44" fmla="*/ 5484 h 10000"/>
              <a:gd name="connsiteX45" fmla="*/ 5735 w 10000"/>
              <a:gd name="connsiteY45" fmla="*/ 5894 h 10000"/>
              <a:gd name="connsiteX46" fmla="*/ 5882 w 10000"/>
              <a:gd name="connsiteY46" fmla="*/ 6305 h 10000"/>
              <a:gd name="connsiteX47" fmla="*/ 6029 w 10000"/>
              <a:gd name="connsiteY47" fmla="*/ 6686 h 10000"/>
              <a:gd name="connsiteX48" fmla="*/ 6176 w 10000"/>
              <a:gd name="connsiteY48" fmla="*/ 7067 h 10000"/>
              <a:gd name="connsiteX49" fmla="*/ 6324 w 10000"/>
              <a:gd name="connsiteY49" fmla="*/ 7449 h 10000"/>
              <a:gd name="connsiteX50" fmla="*/ 6471 w 10000"/>
              <a:gd name="connsiteY50" fmla="*/ 7801 h 10000"/>
              <a:gd name="connsiteX51" fmla="*/ 6618 w 10000"/>
              <a:gd name="connsiteY51" fmla="*/ 8152 h 10000"/>
              <a:gd name="connsiteX52" fmla="*/ 6765 w 10000"/>
              <a:gd name="connsiteY52" fmla="*/ 8475 h 10000"/>
              <a:gd name="connsiteX53" fmla="*/ 6912 w 10000"/>
              <a:gd name="connsiteY53" fmla="*/ 8739 h 10000"/>
              <a:gd name="connsiteX54" fmla="*/ 7059 w 10000"/>
              <a:gd name="connsiteY54" fmla="*/ 9003 h 10000"/>
              <a:gd name="connsiteX55" fmla="*/ 7206 w 10000"/>
              <a:gd name="connsiteY55" fmla="*/ 9267 h 10000"/>
              <a:gd name="connsiteX56" fmla="*/ 7353 w 10000"/>
              <a:gd name="connsiteY56" fmla="*/ 9472 h 10000"/>
              <a:gd name="connsiteX57" fmla="*/ 7500 w 10000"/>
              <a:gd name="connsiteY57" fmla="*/ 9648 h 10000"/>
              <a:gd name="connsiteX58" fmla="*/ 7647 w 10000"/>
              <a:gd name="connsiteY58" fmla="*/ 9795 h 10000"/>
              <a:gd name="connsiteX59" fmla="*/ 7794 w 10000"/>
              <a:gd name="connsiteY59" fmla="*/ 9912 h 10000"/>
              <a:gd name="connsiteX60" fmla="*/ 8088 w 10000"/>
              <a:gd name="connsiteY60" fmla="*/ 10000 h 10000"/>
              <a:gd name="connsiteX61" fmla="*/ 8088 w 10000"/>
              <a:gd name="connsiteY61" fmla="*/ 10000 h 10000"/>
              <a:gd name="connsiteX62" fmla="*/ 8235 w 10000"/>
              <a:gd name="connsiteY62" fmla="*/ 10000 h 10000"/>
              <a:gd name="connsiteX63" fmla="*/ 8529 w 10000"/>
              <a:gd name="connsiteY63" fmla="*/ 9941 h 10000"/>
              <a:gd name="connsiteX64" fmla="*/ 8676 w 10000"/>
              <a:gd name="connsiteY64" fmla="*/ 9824 h 10000"/>
              <a:gd name="connsiteX65" fmla="*/ 8824 w 10000"/>
              <a:gd name="connsiteY65" fmla="*/ 9707 h 10000"/>
              <a:gd name="connsiteX66" fmla="*/ 8971 w 10000"/>
              <a:gd name="connsiteY66" fmla="*/ 9560 h 10000"/>
              <a:gd name="connsiteX67" fmla="*/ 9118 w 10000"/>
              <a:gd name="connsiteY67" fmla="*/ 9355 h 10000"/>
              <a:gd name="connsiteX68" fmla="*/ 9265 w 10000"/>
              <a:gd name="connsiteY68" fmla="*/ 9150 h 10000"/>
              <a:gd name="connsiteX69" fmla="*/ 9412 w 10000"/>
              <a:gd name="connsiteY69" fmla="*/ 8915 h 10000"/>
              <a:gd name="connsiteX70" fmla="*/ 9559 w 10000"/>
              <a:gd name="connsiteY70" fmla="*/ 8622 h 10000"/>
              <a:gd name="connsiteX71" fmla="*/ 9706 w 10000"/>
              <a:gd name="connsiteY71" fmla="*/ 8328 h 10000"/>
              <a:gd name="connsiteX72" fmla="*/ 9853 w 10000"/>
              <a:gd name="connsiteY72" fmla="*/ 8006 h 10000"/>
              <a:gd name="connsiteX73" fmla="*/ 10000 w 10000"/>
              <a:gd name="connsiteY73"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1906 h 10000"/>
              <a:gd name="connsiteX12" fmla="*/ 1029 w 10000"/>
              <a:gd name="connsiteY12" fmla="*/ 1584 h 10000"/>
              <a:gd name="connsiteX13" fmla="*/ 1176 w 10000"/>
              <a:gd name="connsiteY13" fmla="*/ 1290 h 10000"/>
              <a:gd name="connsiteX14" fmla="*/ 1324 w 10000"/>
              <a:gd name="connsiteY14" fmla="*/ 1026 h 10000"/>
              <a:gd name="connsiteX15" fmla="*/ 1471 w 10000"/>
              <a:gd name="connsiteY15" fmla="*/ 792 h 10000"/>
              <a:gd name="connsiteX16" fmla="*/ 1618 w 10000"/>
              <a:gd name="connsiteY16" fmla="*/ 587 h 10000"/>
              <a:gd name="connsiteX17" fmla="*/ 1765 w 10000"/>
              <a:gd name="connsiteY17" fmla="*/ 411 h 10000"/>
              <a:gd name="connsiteX18" fmla="*/ 1912 w 10000"/>
              <a:gd name="connsiteY18" fmla="*/ 235 h 10000"/>
              <a:gd name="connsiteX19" fmla="*/ 2059 w 10000"/>
              <a:gd name="connsiteY19" fmla="*/ 147 h 10000"/>
              <a:gd name="connsiteX20" fmla="*/ 2206 w 10000"/>
              <a:gd name="connsiteY20" fmla="*/ 59 h 10000"/>
              <a:gd name="connsiteX21" fmla="*/ 2500 w 10000"/>
              <a:gd name="connsiteY21" fmla="*/ 0 h 10000"/>
              <a:gd name="connsiteX22" fmla="*/ 2353 w 10000"/>
              <a:gd name="connsiteY22" fmla="*/ 0 h 10000"/>
              <a:gd name="connsiteX23" fmla="*/ 2500 w 10000"/>
              <a:gd name="connsiteY23" fmla="*/ 0 h 10000"/>
              <a:gd name="connsiteX24" fmla="*/ 2647 w 10000"/>
              <a:gd name="connsiteY24" fmla="*/ 0 h 10000"/>
              <a:gd name="connsiteX25" fmla="*/ 2941 w 10000"/>
              <a:gd name="connsiteY25" fmla="*/ 59 h 10000"/>
              <a:gd name="connsiteX26" fmla="*/ 3088 w 10000"/>
              <a:gd name="connsiteY26" fmla="*/ 176 h 10000"/>
              <a:gd name="connsiteX27" fmla="*/ 3235 w 10000"/>
              <a:gd name="connsiteY27" fmla="*/ 293 h 10000"/>
              <a:gd name="connsiteX28" fmla="*/ 3382 w 10000"/>
              <a:gd name="connsiteY28" fmla="*/ 440 h 10000"/>
              <a:gd name="connsiteX29" fmla="*/ 3529 w 10000"/>
              <a:gd name="connsiteY29" fmla="*/ 645 h 10000"/>
              <a:gd name="connsiteX30" fmla="*/ 3676 w 10000"/>
              <a:gd name="connsiteY30" fmla="*/ 850 h 10000"/>
              <a:gd name="connsiteX31" fmla="*/ 3824 w 10000"/>
              <a:gd name="connsiteY31" fmla="*/ 1085 h 10000"/>
              <a:gd name="connsiteX32" fmla="*/ 3971 w 10000"/>
              <a:gd name="connsiteY32" fmla="*/ 1378 h 10000"/>
              <a:gd name="connsiteX33" fmla="*/ 4118 w 10000"/>
              <a:gd name="connsiteY33" fmla="*/ 1672 h 10000"/>
              <a:gd name="connsiteX34" fmla="*/ 4265 w 10000"/>
              <a:gd name="connsiteY34" fmla="*/ 1965 h 10000"/>
              <a:gd name="connsiteX35" fmla="*/ 4412 w 10000"/>
              <a:gd name="connsiteY35" fmla="*/ 2317 h 10000"/>
              <a:gd name="connsiteX36" fmla="*/ 4559 w 10000"/>
              <a:gd name="connsiteY36" fmla="*/ 2669 h 10000"/>
              <a:gd name="connsiteX37" fmla="*/ 4706 w 10000"/>
              <a:gd name="connsiteY37" fmla="*/ 3050 h 10000"/>
              <a:gd name="connsiteX38" fmla="*/ 4853 w 10000"/>
              <a:gd name="connsiteY38" fmla="*/ 3431 h 10000"/>
              <a:gd name="connsiteX39" fmla="*/ 5000 w 10000"/>
              <a:gd name="connsiteY39" fmla="*/ 3842 h 10000"/>
              <a:gd name="connsiteX40" fmla="*/ 5147 w 10000"/>
              <a:gd name="connsiteY40" fmla="*/ 4252 h 10000"/>
              <a:gd name="connsiteX41" fmla="*/ 5294 w 10000"/>
              <a:gd name="connsiteY41" fmla="*/ 4663 h 10000"/>
              <a:gd name="connsiteX42" fmla="*/ 5441 w 10000"/>
              <a:gd name="connsiteY42" fmla="*/ 5073 h 10000"/>
              <a:gd name="connsiteX43" fmla="*/ 5588 w 10000"/>
              <a:gd name="connsiteY43" fmla="*/ 5484 h 10000"/>
              <a:gd name="connsiteX44" fmla="*/ 5735 w 10000"/>
              <a:gd name="connsiteY44" fmla="*/ 5894 h 10000"/>
              <a:gd name="connsiteX45" fmla="*/ 5882 w 10000"/>
              <a:gd name="connsiteY45" fmla="*/ 6305 h 10000"/>
              <a:gd name="connsiteX46" fmla="*/ 6029 w 10000"/>
              <a:gd name="connsiteY46" fmla="*/ 6686 h 10000"/>
              <a:gd name="connsiteX47" fmla="*/ 6176 w 10000"/>
              <a:gd name="connsiteY47" fmla="*/ 7067 h 10000"/>
              <a:gd name="connsiteX48" fmla="*/ 6324 w 10000"/>
              <a:gd name="connsiteY48" fmla="*/ 7449 h 10000"/>
              <a:gd name="connsiteX49" fmla="*/ 6471 w 10000"/>
              <a:gd name="connsiteY49" fmla="*/ 7801 h 10000"/>
              <a:gd name="connsiteX50" fmla="*/ 6618 w 10000"/>
              <a:gd name="connsiteY50" fmla="*/ 8152 h 10000"/>
              <a:gd name="connsiteX51" fmla="*/ 6765 w 10000"/>
              <a:gd name="connsiteY51" fmla="*/ 8475 h 10000"/>
              <a:gd name="connsiteX52" fmla="*/ 6912 w 10000"/>
              <a:gd name="connsiteY52" fmla="*/ 8739 h 10000"/>
              <a:gd name="connsiteX53" fmla="*/ 7059 w 10000"/>
              <a:gd name="connsiteY53" fmla="*/ 9003 h 10000"/>
              <a:gd name="connsiteX54" fmla="*/ 7206 w 10000"/>
              <a:gd name="connsiteY54" fmla="*/ 9267 h 10000"/>
              <a:gd name="connsiteX55" fmla="*/ 7353 w 10000"/>
              <a:gd name="connsiteY55" fmla="*/ 9472 h 10000"/>
              <a:gd name="connsiteX56" fmla="*/ 7500 w 10000"/>
              <a:gd name="connsiteY56" fmla="*/ 9648 h 10000"/>
              <a:gd name="connsiteX57" fmla="*/ 7647 w 10000"/>
              <a:gd name="connsiteY57" fmla="*/ 9795 h 10000"/>
              <a:gd name="connsiteX58" fmla="*/ 7794 w 10000"/>
              <a:gd name="connsiteY58" fmla="*/ 9912 h 10000"/>
              <a:gd name="connsiteX59" fmla="*/ 8088 w 10000"/>
              <a:gd name="connsiteY59" fmla="*/ 10000 h 10000"/>
              <a:gd name="connsiteX60" fmla="*/ 8088 w 10000"/>
              <a:gd name="connsiteY60" fmla="*/ 10000 h 10000"/>
              <a:gd name="connsiteX61" fmla="*/ 8235 w 10000"/>
              <a:gd name="connsiteY61" fmla="*/ 10000 h 10000"/>
              <a:gd name="connsiteX62" fmla="*/ 8529 w 10000"/>
              <a:gd name="connsiteY62" fmla="*/ 9941 h 10000"/>
              <a:gd name="connsiteX63" fmla="*/ 8676 w 10000"/>
              <a:gd name="connsiteY63" fmla="*/ 9824 h 10000"/>
              <a:gd name="connsiteX64" fmla="*/ 8824 w 10000"/>
              <a:gd name="connsiteY64" fmla="*/ 9707 h 10000"/>
              <a:gd name="connsiteX65" fmla="*/ 8971 w 10000"/>
              <a:gd name="connsiteY65" fmla="*/ 9560 h 10000"/>
              <a:gd name="connsiteX66" fmla="*/ 9118 w 10000"/>
              <a:gd name="connsiteY66" fmla="*/ 9355 h 10000"/>
              <a:gd name="connsiteX67" fmla="*/ 9265 w 10000"/>
              <a:gd name="connsiteY67" fmla="*/ 9150 h 10000"/>
              <a:gd name="connsiteX68" fmla="*/ 9412 w 10000"/>
              <a:gd name="connsiteY68" fmla="*/ 8915 h 10000"/>
              <a:gd name="connsiteX69" fmla="*/ 9559 w 10000"/>
              <a:gd name="connsiteY69" fmla="*/ 8622 h 10000"/>
              <a:gd name="connsiteX70" fmla="*/ 9706 w 10000"/>
              <a:gd name="connsiteY70" fmla="*/ 8328 h 10000"/>
              <a:gd name="connsiteX71" fmla="*/ 9853 w 10000"/>
              <a:gd name="connsiteY71" fmla="*/ 8006 h 10000"/>
              <a:gd name="connsiteX72" fmla="*/ 10000 w 10000"/>
              <a:gd name="connsiteY72"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229 h 10000"/>
              <a:gd name="connsiteX10" fmla="*/ 882 w 10000"/>
              <a:gd name="connsiteY10" fmla="*/ 1906 h 10000"/>
              <a:gd name="connsiteX11" fmla="*/ 1029 w 10000"/>
              <a:gd name="connsiteY11" fmla="*/ 1584 h 10000"/>
              <a:gd name="connsiteX12" fmla="*/ 1176 w 10000"/>
              <a:gd name="connsiteY12" fmla="*/ 1290 h 10000"/>
              <a:gd name="connsiteX13" fmla="*/ 1324 w 10000"/>
              <a:gd name="connsiteY13" fmla="*/ 1026 h 10000"/>
              <a:gd name="connsiteX14" fmla="*/ 1471 w 10000"/>
              <a:gd name="connsiteY14" fmla="*/ 792 h 10000"/>
              <a:gd name="connsiteX15" fmla="*/ 1618 w 10000"/>
              <a:gd name="connsiteY15" fmla="*/ 587 h 10000"/>
              <a:gd name="connsiteX16" fmla="*/ 1765 w 10000"/>
              <a:gd name="connsiteY16" fmla="*/ 411 h 10000"/>
              <a:gd name="connsiteX17" fmla="*/ 1912 w 10000"/>
              <a:gd name="connsiteY17" fmla="*/ 235 h 10000"/>
              <a:gd name="connsiteX18" fmla="*/ 2059 w 10000"/>
              <a:gd name="connsiteY18" fmla="*/ 147 h 10000"/>
              <a:gd name="connsiteX19" fmla="*/ 2206 w 10000"/>
              <a:gd name="connsiteY19" fmla="*/ 59 h 10000"/>
              <a:gd name="connsiteX20" fmla="*/ 2500 w 10000"/>
              <a:gd name="connsiteY20" fmla="*/ 0 h 10000"/>
              <a:gd name="connsiteX21" fmla="*/ 2353 w 10000"/>
              <a:gd name="connsiteY21" fmla="*/ 0 h 10000"/>
              <a:gd name="connsiteX22" fmla="*/ 2500 w 10000"/>
              <a:gd name="connsiteY22" fmla="*/ 0 h 10000"/>
              <a:gd name="connsiteX23" fmla="*/ 2647 w 10000"/>
              <a:gd name="connsiteY23" fmla="*/ 0 h 10000"/>
              <a:gd name="connsiteX24" fmla="*/ 2941 w 10000"/>
              <a:gd name="connsiteY24" fmla="*/ 59 h 10000"/>
              <a:gd name="connsiteX25" fmla="*/ 3088 w 10000"/>
              <a:gd name="connsiteY25" fmla="*/ 176 h 10000"/>
              <a:gd name="connsiteX26" fmla="*/ 3235 w 10000"/>
              <a:gd name="connsiteY26" fmla="*/ 293 h 10000"/>
              <a:gd name="connsiteX27" fmla="*/ 3382 w 10000"/>
              <a:gd name="connsiteY27" fmla="*/ 440 h 10000"/>
              <a:gd name="connsiteX28" fmla="*/ 3529 w 10000"/>
              <a:gd name="connsiteY28" fmla="*/ 645 h 10000"/>
              <a:gd name="connsiteX29" fmla="*/ 3676 w 10000"/>
              <a:gd name="connsiteY29" fmla="*/ 850 h 10000"/>
              <a:gd name="connsiteX30" fmla="*/ 3824 w 10000"/>
              <a:gd name="connsiteY30" fmla="*/ 1085 h 10000"/>
              <a:gd name="connsiteX31" fmla="*/ 3971 w 10000"/>
              <a:gd name="connsiteY31" fmla="*/ 1378 h 10000"/>
              <a:gd name="connsiteX32" fmla="*/ 4118 w 10000"/>
              <a:gd name="connsiteY32" fmla="*/ 1672 h 10000"/>
              <a:gd name="connsiteX33" fmla="*/ 4265 w 10000"/>
              <a:gd name="connsiteY33" fmla="*/ 1965 h 10000"/>
              <a:gd name="connsiteX34" fmla="*/ 4412 w 10000"/>
              <a:gd name="connsiteY34" fmla="*/ 2317 h 10000"/>
              <a:gd name="connsiteX35" fmla="*/ 4559 w 10000"/>
              <a:gd name="connsiteY35" fmla="*/ 2669 h 10000"/>
              <a:gd name="connsiteX36" fmla="*/ 4706 w 10000"/>
              <a:gd name="connsiteY36" fmla="*/ 3050 h 10000"/>
              <a:gd name="connsiteX37" fmla="*/ 4853 w 10000"/>
              <a:gd name="connsiteY37" fmla="*/ 3431 h 10000"/>
              <a:gd name="connsiteX38" fmla="*/ 5000 w 10000"/>
              <a:gd name="connsiteY38" fmla="*/ 3842 h 10000"/>
              <a:gd name="connsiteX39" fmla="*/ 5147 w 10000"/>
              <a:gd name="connsiteY39" fmla="*/ 4252 h 10000"/>
              <a:gd name="connsiteX40" fmla="*/ 5294 w 10000"/>
              <a:gd name="connsiteY40" fmla="*/ 4663 h 10000"/>
              <a:gd name="connsiteX41" fmla="*/ 5441 w 10000"/>
              <a:gd name="connsiteY41" fmla="*/ 5073 h 10000"/>
              <a:gd name="connsiteX42" fmla="*/ 5588 w 10000"/>
              <a:gd name="connsiteY42" fmla="*/ 5484 h 10000"/>
              <a:gd name="connsiteX43" fmla="*/ 5735 w 10000"/>
              <a:gd name="connsiteY43" fmla="*/ 5894 h 10000"/>
              <a:gd name="connsiteX44" fmla="*/ 5882 w 10000"/>
              <a:gd name="connsiteY44" fmla="*/ 6305 h 10000"/>
              <a:gd name="connsiteX45" fmla="*/ 6029 w 10000"/>
              <a:gd name="connsiteY45" fmla="*/ 6686 h 10000"/>
              <a:gd name="connsiteX46" fmla="*/ 6176 w 10000"/>
              <a:gd name="connsiteY46" fmla="*/ 7067 h 10000"/>
              <a:gd name="connsiteX47" fmla="*/ 6324 w 10000"/>
              <a:gd name="connsiteY47" fmla="*/ 7449 h 10000"/>
              <a:gd name="connsiteX48" fmla="*/ 6471 w 10000"/>
              <a:gd name="connsiteY48" fmla="*/ 7801 h 10000"/>
              <a:gd name="connsiteX49" fmla="*/ 6618 w 10000"/>
              <a:gd name="connsiteY49" fmla="*/ 8152 h 10000"/>
              <a:gd name="connsiteX50" fmla="*/ 6765 w 10000"/>
              <a:gd name="connsiteY50" fmla="*/ 8475 h 10000"/>
              <a:gd name="connsiteX51" fmla="*/ 6912 w 10000"/>
              <a:gd name="connsiteY51" fmla="*/ 8739 h 10000"/>
              <a:gd name="connsiteX52" fmla="*/ 7059 w 10000"/>
              <a:gd name="connsiteY52" fmla="*/ 9003 h 10000"/>
              <a:gd name="connsiteX53" fmla="*/ 7206 w 10000"/>
              <a:gd name="connsiteY53" fmla="*/ 9267 h 10000"/>
              <a:gd name="connsiteX54" fmla="*/ 7353 w 10000"/>
              <a:gd name="connsiteY54" fmla="*/ 9472 h 10000"/>
              <a:gd name="connsiteX55" fmla="*/ 7500 w 10000"/>
              <a:gd name="connsiteY55" fmla="*/ 9648 h 10000"/>
              <a:gd name="connsiteX56" fmla="*/ 7647 w 10000"/>
              <a:gd name="connsiteY56" fmla="*/ 9795 h 10000"/>
              <a:gd name="connsiteX57" fmla="*/ 7794 w 10000"/>
              <a:gd name="connsiteY57" fmla="*/ 9912 h 10000"/>
              <a:gd name="connsiteX58" fmla="*/ 8088 w 10000"/>
              <a:gd name="connsiteY58" fmla="*/ 10000 h 10000"/>
              <a:gd name="connsiteX59" fmla="*/ 8088 w 10000"/>
              <a:gd name="connsiteY59" fmla="*/ 10000 h 10000"/>
              <a:gd name="connsiteX60" fmla="*/ 8235 w 10000"/>
              <a:gd name="connsiteY60" fmla="*/ 10000 h 10000"/>
              <a:gd name="connsiteX61" fmla="*/ 8529 w 10000"/>
              <a:gd name="connsiteY61" fmla="*/ 9941 h 10000"/>
              <a:gd name="connsiteX62" fmla="*/ 8676 w 10000"/>
              <a:gd name="connsiteY62" fmla="*/ 9824 h 10000"/>
              <a:gd name="connsiteX63" fmla="*/ 8824 w 10000"/>
              <a:gd name="connsiteY63" fmla="*/ 9707 h 10000"/>
              <a:gd name="connsiteX64" fmla="*/ 8971 w 10000"/>
              <a:gd name="connsiteY64" fmla="*/ 9560 h 10000"/>
              <a:gd name="connsiteX65" fmla="*/ 9118 w 10000"/>
              <a:gd name="connsiteY65" fmla="*/ 9355 h 10000"/>
              <a:gd name="connsiteX66" fmla="*/ 9265 w 10000"/>
              <a:gd name="connsiteY66" fmla="*/ 9150 h 10000"/>
              <a:gd name="connsiteX67" fmla="*/ 9412 w 10000"/>
              <a:gd name="connsiteY67" fmla="*/ 8915 h 10000"/>
              <a:gd name="connsiteX68" fmla="*/ 9559 w 10000"/>
              <a:gd name="connsiteY68" fmla="*/ 8622 h 10000"/>
              <a:gd name="connsiteX69" fmla="*/ 9706 w 10000"/>
              <a:gd name="connsiteY69" fmla="*/ 8328 h 10000"/>
              <a:gd name="connsiteX70" fmla="*/ 9853 w 10000"/>
              <a:gd name="connsiteY70" fmla="*/ 8006 h 10000"/>
              <a:gd name="connsiteX71" fmla="*/ 10000 w 10000"/>
              <a:gd name="connsiteY71"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581 h 10000"/>
              <a:gd name="connsiteX8" fmla="*/ 735 w 10000"/>
              <a:gd name="connsiteY8" fmla="*/ 2229 h 10000"/>
              <a:gd name="connsiteX9" fmla="*/ 882 w 10000"/>
              <a:gd name="connsiteY9" fmla="*/ 1906 h 10000"/>
              <a:gd name="connsiteX10" fmla="*/ 1029 w 10000"/>
              <a:gd name="connsiteY10" fmla="*/ 1584 h 10000"/>
              <a:gd name="connsiteX11" fmla="*/ 1176 w 10000"/>
              <a:gd name="connsiteY11" fmla="*/ 1290 h 10000"/>
              <a:gd name="connsiteX12" fmla="*/ 1324 w 10000"/>
              <a:gd name="connsiteY12" fmla="*/ 1026 h 10000"/>
              <a:gd name="connsiteX13" fmla="*/ 1471 w 10000"/>
              <a:gd name="connsiteY13" fmla="*/ 792 h 10000"/>
              <a:gd name="connsiteX14" fmla="*/ 1618 w 10000"/>
              <a:gd name="connsiteY14" fmla="*/ 587 h 10000"/>
              <a:gd name="connsiteX15" fmla="*/ 1765 w 10000"/>
              <a:gd name="connsiteY15" fmla="*/ 411 h 10000"/>
              <a:gd name="connsiteX16" fmla="*/ 1912 w 10000"/>
              <a:gd name="connsiteY16" fmla="*/ 235 h 10000"/>
              <a:gd name="connsiteX17" fmla="*/ 2059 w 10000"/>
              <a:gd name="connsiteY17" fmla="*/ 147 h 10000"/>
              <a:gd name="connsiteX18" fmla="*/ 2206 w 10000"/>
              <a:gd name="connsiteY18" fmla="*/ 59 h 10000"/>
              <a:gd name="connsiteX19" fmla="*/ 2500 w 10000"/>
              <a:gd name="connsiteY19" fmla="*/ 0 h 10000"/>
              <a:gd name="connsiteX20" fmla="*/ 2353 w 10000"/>
              <a:gd name="connsiteY20" fmla="*/ 0 h 10000"/>
              <a:gd name="connsiteX21" fmla="*/ 2500 w 10000"/>
              <a:gd name="connsiteY21" fmla="*/ 0 h 10000"/>
              <a:gd name="connsiteX22" fmla="*/ 2647 w 10000"/>
              <a:gd name="connsiteY22" fmla="*/ 0 h 10000"/>
              <a:gd name="connsiteX23" fmla="*/ 2941 w 10000"/>
              <a:gd name="connsiteY23" fmla="*/ 59 h 10000"/>
              <a:gd name="connsiteX24" fmla="*/ 3088 w 10000"/>
              <a:gd name="connsiteY24" fmla="*/ 176 h 10000"/>
              <a:gd name="connsiteX25" fmla="*/ 3235 w 10000"/>
              <a:gd name="connsiteY25" fmla="*/ 293 h 10000"/>
              <a:gd name="connsiteX26" fmla="*/ 3382 w 10000"/>
              <a:gd name="connsiteY26" fmla="*/ 440 h 10000"/>
              <a:gd name="connsiteX27" fmla="*/ 3529 w 10000"/>
              <a:gd name="connsiteY27" fmla="*/ 645 h 10000"/>
              <a:gd name="connsiteX28" fmla="*/ 3676 w 10000"/>
              <a:gd name="connsiteY28" fmla="*/ 850 h 10000"/>
              <a:gd name="connsiteX29" fmla="*/ 3824 w 10000"/>
              <a:gd name="connsiteY29" fmla="*/ 1085 h 10000"/>
              <a:gd name="connsiteX30" fmla="*/ 3971 w 10000"/>
              <a:gd name="connsiteY30" fmla="*/ 1378 h 10000"/>
              <a:gd name="connsiteX31" fmla="*/ 4118 w 10000"/>
              <a:gd name="connsiteY31" fmla="*/ 1672 h 10000"/>
              <a:gd name="connsiteX32" fmla="*/ 4265 w 10000"/>
              <a:gd name="connsiteY32" fmla="*/ 1965 h 10000"/>
              <a:gd name="connsiteX33" fmla="*/ 4412 w 10000"/>
              <a:gd name="connsiteY33" fmla="*/ 2317 h 10000"/>
              <a:gd name="connsiteX34" fmla="*/ 4559 w 10000"/>
              <a:gd name="connsiteY34" fmla="*/ 2669 h 10000"/>
              <a:gd name="connsiteX35" fmla="*/ 4706 w 10000"/>
              <a:gd name="connsiteY35" fmla="*/ 3050 h 10000"/>
              <a:gd name="connsiteX36" fmla="*/ 4853 w 10000"/>
              <a:gd name="connsiteY36" fmla="*/ 3431 h 10000"/>
              <a:gd name="connsiteX37" fmla="*/ 5000 w 10000"/>
              <a:gd name="connsiteY37" fmla="*/ 3842 h 10000"/>
              <a:gd name="connsiteX38" fmla="*/ 5147 w 10000"/>
              <a:gd name="connsiteY38" fmla="*/ 4252 h 10000"/>
              <a:gd name="connsiteX39" fmla="*/ 5294 w 10000"/>
              <a:gd name="connsiteY39" fmla="*/ 4663 h 10000"/>
              <a:gd name="connsiteX40" fmla="*/ 5441 w 10000"/>
              <a:gd name="connsiteY40" fmla="*/ 5073 h 10000"/>
              <a:gd name="connsiteX41" fmla="*/ 5588 w 10000"/>
              <a:gd name="connsiteY41" fmla="*/ 5484 h 10000"/>
              <a:gd name="connsiteX42" fmla="*/ 5735 w 10000"/>
              <a:gd name="connsiteY42" fmla="*/ 5894 h 10000"/>
              <a:gd name="connsiteX43" fmla="*/ 5882 w 10000"/>
              <a:gd name="connsiteY43" fmla="*/ 6305 h 10000"/>
              <a:gd name="connsiteX44" fmla="*/ 6029 w 10000"/>
              <a:gd name="connsiteY44" fmla="*/ 6686 h 10000"/>
              <a:gd name="connsiteX45" fmla="*/ 6176 w 10000"/>
              <a:gd name="connsiteY45" fmla="*/ 7067 h 10000"/>
              <a:gd name="connsiteX46" fmla="*/ 6324 w 10000"/>
              <a:gd name="connsiteY46" fmla="*/ 7449 h 10000"/>
              <a:gd name="connsiteX47" fmla="*/ 6471 w 10000"/>
              <a:gd name="connsiteY47" fmla="*/ 7801 h 10000"/>
              <a:gd name="connsiteX48" fmla="*/ 6618 w 10000"/>
              <a:gd name="connsiteY48" fmla="*/ 8152 h 10000"/>
              <a:gd name="connsiteX49" fmla="*/ 6765 w 10000"/>
              <a:gd name="connsiteY49" fmla="*/ 8475 h 10000"/>
              <a:gd name="connsiteX50" fmla="*/ 6912 w 10000"/>
              <a:gd name="connsiteY50" fmla="*/ 8739 h 10000"/>
              <a:gd name="connsiteX51" fmla="*/ 7059 w 10000"/>
              <a:gd name="connsiteY51" fmla="*/ 9003 h 10000"/>
              <a:gd name="connsiteX52" fmla="*/ 7206 w 10000"/>
              <a:gd name="connsiteY52" fmla="*/ 9267 h 10000"/>
              <a:gd name="connsiteX53" fmla="*/ 7353 w 10000"/>
              <a:gd name="connsiteY53" fmla="*/ 9472 h 10000"/>
              <a:gd name="connsiteX54" fmla="*/ 7500 w 10000"/>
              <a:gd name="connsiteY54" fmla="*/ 9648 h 10000"/>
              <a:gd name="connsiteX55" fmla="*/ 7647 w 10000"/>
              <a:gd name="connsiteY55" fmla="*/ 9795 h 10000"/>
              <a:gd name="connsiteX56" fmla="*/ 7794 w 10000"/>
              <a:gd name="connsiteY56" fmla="*/ 9912 h 10000"/>
              <a:gd name="connsiteX57" fmla="*/ 8088 w 10000"/>
              <a:gd name="connsiteY57" fmla="*/ 10000 h 10000"/>
              <a:gd name="connsiteX58" fmla="*/ 8088 w 10000"/>
              <a:gd name="connsiteY58" fmla="*/ 10000 h 10000"/>
              <a:gd name="connsiteX59" fmla="*/ 8235 w 10000"/>
              <a:gd name="connsiteY59" fmla="*/ 10000 h 10000"/>
              <a:gd name="connsiteX60" fmla="*/ 8529 w 10000"/>
              <a:gd name="connsiteY60" fmla="*/ 9941 h 10000"/>
              <a:gd name="connsiteX61" fmla="*/ 8676 w 10000"/>
              <a:gd name="connsiteY61" fmla="*/ 9824 h 10000"/>
              <a:gd name="connsiteX62" fmla="*/ 8824 w 10000"/>
              <a:gd name="connsiteY62" fmla="*/ 9707 h 10000"/>
              <a:gd name="connsiteX63" fmla="*/ 8971 w 10000"/>
              <a:gd name="connsiteY63" fmla="*/ 9560 h 10000"/>
              <a:gd name="connsiteX64" fmla="*/ 9118 w 10000"/>
              <a:gd name="connsiteY64" fmla="*/ 9355 h 10000"/>
              <a:gd name="connsiteX65" fmla="*/ 9265 w 10000"/>
              <a:gd name="connsiteY65" fmla="*/ 9150 h 10000"/>
              <a:gd name="connsiteX66" fmla="*/ 9412 w 10000"/>
              <a:gd name="connsiteY66" fmla="*/ 8915 h 10000"/>
              <a:gd name="connsiteX67" fmla="*/ 9559 w 10000"/>
              <a:gd name="connsiteY67" fmla="*/ 8622 h 10000"/>
              <a:gd name="connsiteX68" fmla="*/ 9706 w 10000"/>
              <a:gd name="connsiteY68" fmla="*/ 8328 h 10000"/>
              <a:gd name="connsiteX69" fmla="*/ 9853 w 10000"/>
              <a:gd name="connsiteY69" fmla="*/ 8006 h 10000"/>
              <a:gd name="connsiteX70" fmla="*/ 10000 w 10000"/>
              <a:gd name="connsiteY70"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2962 h 10000"/>
              <a:gd name="connsiteX6" fmla="*/ 588 w 10000"/>
              <a:gd name="connsiteY6" fmla="*/ 2581 h 10000"/>
              <a:gd name="connsiteX7" fmla="*/ 735 w 10000"/>
              <a:gd name="connsiteY7" fmla="*/ 2229 h 10000"/>
              <a:gd name="connsiteX8" fmla="*/ 882 w 10000"/>
              <a:gd name="connsiteY8" fmla="*/ 1906 h 10000"/>
              <a:gd name="connsiteX9" fmla="*/ 1029 w 10000"/>
              <a:gd name="connsiteY9" fmla="*/ 1584 h 10000"/>
              <a:gd name="connsiteX10" fmla="*/ 1176 w 10000"/>
              <a:gd name="connsiteY10" fmla="*/ 1290 h 10000"/>
              <a:gd name="connsiteX11" fmla="*/ 1324 w 10000"/>
              <a:gd name="connsiteY11" fmla="*/ 1026 h 10000"/>
              <a:gd name="connsiteX12" fmla="*/ 1471 w 10000"/>
              <a:gd name="connsiteY12" fmla="*/ 792 h 10000"/>
              <a:gd name="connsiteX13" fmla="*/ 1618 w 10000"/>
              <a:gd name="connsiteY13" fmla="*/ 587 h 10000"/>
              <a:gd name="connsiteX14" fmla="*/ 1765 w 10000"/>
              <a:gd name="connsiteY14" fmla="*/ 411 h 10000"/>
              <a:gd name="connsiteX15" fmla="*/ 1912 w 10000"/>
              <a:gd name="connsiteY15" fmla="*/ 235 h 10000"/>
              <a:gd name="connsiteX16" fmla="*/ 2059 w 10000"/>
              <a:gd name="connsiteY16" fmla="*/ 147 h 10000"/>
              <a:gd name="connsiteX17" fmla="*/ 2206 w 10000"/>
              <a:gd name="connsiteY17" fmla="*/ 59 h 10000"/>
              <a:gd name="connsiteX18" fmla="*/ 2500 w 10000"/>
              <a:gd name="connsiteY18" fmla="*/ 0 h 10000"/>
              <a:gd name="connsiteX19" fmla="*/ 2353 w 10000"/>
              <a:gd name="connsiteY19" fmla="*/ 0 h 10000"/>
              <a:gd name="connsiteX20" fmla="*/ 2500 w 10000"/>
              <a:gd name="connsiteY20" fmla="*/ 0 h 10000"/>
              <a:gd name="connsiteX21" fmla="*/ 2647 w 10000"/>
              <a:gd name="connsiteY21" fmla="*/ 0 h 10000"/>
              <a:gd name="connsiteX22" fmla="*/ 2941 w 10000"/>
              <a:gd name="connsiteY22" fmla="*/ 59 h 10000"/>
              <a:gd name="connsiteX23" fmla="*/ 3088 w 10000"/>
              <a:gd name="connsiteY23" fmla="*/ 176 h 10000"/>
              <a:gd name="connsiteX24" fmla="*/ 3235 w 10000"/>
              <a:gd name="connsiteY24" fmla="*/ 293 h 10000"/>
              <a:gd name="connsiteX25" fmla="*/ 3382 w 10000"/>
              <a:gd name="connsiteY25" fmla="*/ 440 h 10000"/>
              <a:gd name="connsiteX26" fmla="*/ 3529 w 10000"/>
              <a:gd name="connsiteY26" fmla="*/ 645 h 10000"/>
              <a:gd name="connsiteX27" fmla="*/ 3676 w 10000"/>
              <a:gd name="connsiteY27" fmla="*/ 850 h 10000"/>
              <a:gd name="connsiteX28" fmla="*/ 3824 w 10000"/>
              <a:gd name="connsiteY28" fmla="*/ 1085 h 10000"/>
              <a:gd name="connsiteX29" fmla="*/ 3971 w 10000"/>
              <a:gd name="connsiteY29" fmla="*/ 1378 h 10000"/>
              <a:gd name="connsiteX30" fmla="*/ 4118 w 10000"/>
              <a:gd name="connsiteY30" fmla="*/ 1672 h 10000"/>
              <a:gd name="connsiteX31" fmla="*/ 4265 w 10000"/>
              <a:gd name="connsiteY31" fmla="*/ 1965 h 10000"/>
              <a:gd name="connsiteX32" fmla="*/ 4412 w 10000"/>
              <a:gd name="connsiteY32" fmla="*/ 2317 h 10000"/>
              <a:gd name="connsiteX33" fmla="*/ 4559 w 10000"/>
              <a:gd name="connsiteY33" fmla="*/ 2669 h 10000"/>
              <a:gd name="connsiteX34" fmla="*/ 4706 w 10000"/>
              <a:gd name="connsiteY34" fmla="*/ 3050 h 10000"/>
              <a:gd name="connsiteX35" fmla="*/ 4853 w 10000"/>
              <a:gd name="connsiteY35" fmla="*/ 3431 h 10000"/>
              <a:gd name="connsiteX36" fmla="*/ 5000 w 10000"/>
              <a:gd name="connsiteY36" fmla="*/ 3842 h 10000"/>
              <a:gd name="connsiteX37" fmla="*/ 5147 w 10000"/>
              <a:gd name="connsiteY37" fmla="*/ 4252 h 10000"/>
              <a:gd name="connsiteX38" fmla="*/ 5294 w 10000"/>
              <a:gd name="connsiteY38" fmla="*/ 4663 h 10000"/>
              <a:gd name="connsiteX39" fmla="*/ 5441 w 10000"/>
              <a:gd name="connsiteY39" fmla="*/ 5073 h 10000"/>
              <a:gd name="connsiteX40" fmla="*/ 5588 w 10000"/>
              <a:gd name="connsiteY40" fmla="*/ 5484 h 10000"/>
              <a:gd name="connsiteX41" fmla="*/ 5735 w 10000"/>
              <a:gd name="connsiteY41" fmla="*/ 5894 h 10000"/>
              <a:gd name="connsiteX42" fmla="*/ 5882 w 10000"/>
              <a:gd name="connsiteY42" fmla="*/ 6305 h 10000"/>
              <a:gd name="connsiteX43" fmla="*/ 6029 w 10000"/>
              <a:gd name="connsiteY43" fmla="*/ 6686 h 10000"/>
              <a:gd name="connsiteX44" fmla="*/ 6176 w 10000"/>
              <a:gd name="connsiteY44" fmla="*/ 7067 h 10000"/>
              <a:gd name="connsiteX45" fmla="*/ 6324 w 10000"/>
              <a:gd name="connsiteY45" fmla="*/ 7449 h 10000"/>
              <a:gd name="connsiteX46" fmla="*/ 6471 w 10000"/>
              <a:gd name="connsiteY46" fmla="*/ 7801 h 10000"/>
              <a:gd name="connsiteX47" fmla="*/ 6618 w 10000"/>
              <a:gd name="connsiteY47" fmla="*/ 8152 h 10000"/>
              <a:gd name="connsiteX48" fmla="*/ 6765 w 10000"/>
              <a:gd name="connsiteY48" fmla="*/ 8475 h 10000"/>
              <a:gd name="connsiteX49" fmla="*/ 6912 w 10000"/>
              <a:gd name="connsiteY49" fmla="*/ 8739 h 10000"/>
              <a:gd name="connsiteX50" fmla="*/ 7059 w 10000"/>
              <a:gd name="connsiteY50" fmla="*/ 9003 h 10000"/>
              <a:gd name="connsiteX51" fmla="*/ 7206 w 10000"/>
              <a:gd name="connsiteY51" fmla="*/ 9267 h 10000"/>
              <a:gd name="connsiteX52" fmla="*/ 7353 w 10000"/>
              <a:gd name="connsiteY52" fmla="*/ 9472 h 10000"/>
              <a:gd name="connsiteX53" fmla="*/ 7500 w 10000"/>
              <a:gd name="connsiteY53" fmla="*/ 9648 h 10000"/>
              <a:gd name="connsiteX54" fmla="*/ 7647 w 10000"/>
              <a:gd name="connsiteY54" fmla="*/ 9795 h 10000"/>
              <a:gd name="connsiteX55" fmla="*/ 7794 w 10000"/>
              <a:gd name="connsiteY55" fmla="*/ 9912 h 10000"/>
              <a:gd name="connsiteX56" fmla="*/ 8088 w 10000"/>
              <a:gd name="connsiteY56" fmla="*/ 10000 h 10000"/>
              <a:gd name="connsiteX57" fmla="*/ 8088 w 10000"/>
              <a:gd name="connsiteY57" fmla="*/ 10000 h 10000"/>
              <a:gd name="connsiteX58" fmla="*/ 8235 w 10000"/>
              <a:gd name="connsiteY58" fmla="*/ 10000 h 10000"/>
              <a:gd name="connsiteX59" fmla="*/ 8529 w 10000"/>
              <a:gd name="connsiteY59" fmla="*/ 9941 h 10000"/>
              <a:gd name="connsiteX60" fmla="*/ 8676 w 10000"/>
              <a:gd name="connsiteY60" fmla="*/ 9824 h 10000"/>
              <a:gd name="connsiteX61" fmla="*/ 8824 w 10000"/>
              <a:gd name="connsiteY61" fmla="*/ 9707 h 10000"/>
              <a:gd name="connsiteX62" fmla="*/ 8971 w 10000"/>
              <a:gd name="connsiteY62" fmla="*/ 9560 h 10000"/>
              <a:gd name="connsiteX63" fmla="*/ 9118 w 10000"/>
              <a:gd name="connsiteY63" fmla="*/ 9355 h 10000"/>
              <a:gd name="connsiteX64" fmla="*/ 9265 w 10000"/>
              <a:gd name="connsiteY64" fmla="*/ 9150 h 10000"/>
              <a:gd name="connsiteX65" fmla="*/ 9412 w 10000"/>
              <a:gd name="connsiteY65" fmla="*/ 8915 h 10000"/>
              <a:gd name="connsiteX66" fmla="*/ 9559 w 10000"/>
              <a:gd name="connsiteY66" fmla="*/ 8622 h 10000"/>
              <a:gd name="connsiteX67" fmla="*/ 9706 w 10000"/>
              <a:gd name="connsiteY67" fmla="*/ 8328 h 10000"/>
              <a:gd name="connsiteX68" fmla="*/ 9853 w 10000"/>
              <a:gd name="connsiteY68" fmla="*/ 8006 h 10000"/>
              <a:gd name="connsiteX69" fmla="*/ 10000 w 10000"/>
              <a:gd name="connsiteY69"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343 h 10000"/>
              <a:gd name="connsiteX4" fmla="*/ 441 w 10000"/>
              <a:gd name="connsiteY4" fmla="*/ 2962 h 10000"/>
              <a:gd name="connsiteX5" fmla="*/ 588 w 10000"/>
              <a:gd name="connsiteY5" fmla="*/ 2581 h 10000"/>
              <a:gd name="connsiteX6" fmla="*/ 735 w 10000"/>
              <a:gd name="connsiteY6" fmla="*/ 2229 h 10000"/>
              <a:gd name="connsiteX7" fmla="*/ 882 w 10000"/>
              <a:gd name="connsiteY7" fmla="*/ 1906 h 10000"/>
              <a:gd name="connsiteX8" fmla="*/ 1029 w 10000"/>
              <a:gd name="connsiteY8" fmla="*/ 1584 h 10000"/>
              <a:gd name="connsiteX9" fmla="*/ 1176 w 10000"/>
              <a:gd name="connsiteY9" fmla="*/ 1290 h 10000"/>
              <a:gd name="connsiteX10" fmla="*/ 1324 w 10000"/>
              <a:gd name="connsiteY10" fmla="*/ 1026 h 10000"/>
              <a:gd name="connsiteX11" fmla="*/ 1471 w 10000"/>
              <a:gd name="connsiteY11" fmla="*/ 792 h 10000"/>
              <a:gd name="connsiteX12" fmla="*/ 1618 w 10000"/>
              <a:gd name="connsiteY12" fmla="*/ 587 h 10000"/>
              <a:gd name="connsiteX13" fmla="*/ 1765 w 10000"/>
              <a:gd name="connsiteY13" fmla="*/ 411 h 10000"/>
              <a:gd name="connsiteX14" fmla="*/ 1912 w 10000"/>
              <a:gd name="connsiteY14" fmla="*/ 235 h 10000"/>
              <a:gd name="connsiteX15" fmla="*/ 2059 w 10000"/>
              <a:gd name="connsiteY15" fmla="*/ 147 h 10000"/>
              <a:gd name="connsiteX16" fmla="*/ 2206 w 10000"/>
              <a:gd name="connsiteY16" fmla="*/ 59 h 10000"/>
              <a:gd name="connsiteX17" fmla="*/ 2500 w 10000"/>
              <a:gd name="connsiteY17" fmla="*/ 0 h 10000"/>
              <a:gd name="connsiteX18" fmla="*/ 2353 w 10000"/>
              <a:gd name="connsiteY18" fmla="*/ 0 h 10000"/>
              <a:gd name="connsiteX19" fmla="*/ 2500 w 10000"/>
              <a:gd name="connsiteY19" fmla="*/ 0 h 10000"/>
              <a:gd name="connsiteX20" fmla="*/ 2647 w 10000"/>
              <a:gd name="connsiteY20" fmla="*/ 0 h 10000"/>
              <a:gd name="connsiteX21" fmla="*/ 2941 w 10000"/>
              <a:gd name="connsiteY21" fmla="*/ 59 h 10000"/>
              <a:gd name="connsiteX22" fmla="*/ 3088 w 10000"/>
              <a:gd name="connsiteY22" fmla="*/ 176 h 10000"/>
              <a:gd name="connsiteX23" fmla="*/ 3235 w 10000"/>
              <a:gd name="connsiteY23" fmla="*/ 293 h 10000"/>
              <a:gd name="connsiteX24" fmla="*/ 3382 w 10000"/>
              <a:gd name="connsiteY24" fmla="*/ 440 h 10000"/>
              <a:gd name="connsiteX25" fmla="*/ 3529 w 10000"/>
              <a:gd name="connsiteY25" fmla="*/ 645 h 10000"/>
              <a:gd name="connsiteX26" fmla="*/ 3676 w 10000"/>
              <a:gd name="connsiteY26" fmla="*/ 850 h 10000"/>
              <a:gd name="connsiteX27" fmla="*/ 3824 w 10000"/>
              <a:gd name="connsiteY27" fmla="*/ 1085 h 10000"/>
              <a:gd name="connsiteX28" fmla="*/ 3971 w 10000"/>
              <a:gd name="connsiteY28" fmla="*/ 1378 h 10000"/>
              <a:gd name="connsiteX29" fmla="*/ 4118 w 10000"/>
              <a:gd name="connsiteY29" fmla="*/ 1672 h 10000"/>
              <a:gd name="connsiteX30" fmla="*/ 4265 w 10000"/>
              <a:gd name="connsiteY30" fmla="*/ 1965 h 10000"/>
              <a:gd name="connsiteX31" fmla="*/ 4412 w 10000"/>
              <a:gd name="connsiteY31" fmla="*/ 2317 h 10000"/>
              <a:gd name="connsiteX32" fmla="*/ 4559 w 10000"/>
              <a:gd name="connsiteY32" fmla="*/ 2669 h 10000"/>
              <a:gd name="connsiteX33" fmla="*/ 4706 w 10000"/>
              <a:gd name="connsiteY33" fmla="*/ 3050 h 10000"/>
              <a:gd name="connsiteX34" fmla="*/ 4853 w 10000"/>
              <a:gd name="connsiteY34" fmla="*/ 3431 h 10000"/>
              <a:gd name="connsiteX35" fmla="*/ 5000 w 10000"/>
              <a:gd name="connsiteY35" fmla="*/ 3842 h 10000"/>
              <a:gd name="connsiteX36" fmla="*/ 5147 w 10000"/>
              <a:gd name="connsiteY36" fmla="*/ 4252 h 10000"/>
              <a:gd name="connsiteX37" fmla="*/ 5294 w 10000"/>
              <a:gd name="connsiteY37" fmla="*/ 4663 h 10000"/>
              <a:gd name="connsiteX38" fmla="*/ 5441 w 10000"/>
              <a:gd name="connsiteY38" fmla="*/ 5073 h 10000"/>
              <a:gd name="connsiteX39" fmla="*/ 5588 w 10000"/>
              <a:gd name="connsiteY39" fmla="*/ 5484 h 10000"/>
              <a:gd name="connsiteX40" fmla="*/ 5735 w 10000"/>
              <a:gd name="connsiteY40" fmla="*/ 5894 h 10000"/>
              <a:gd name="connsiteX41" fmla="*/ 5882 w 10000"/>
              <a:gd name="connsiteY41" fmla="*/ 6305 h 10000"/>
              <a:gd name="connsiteX42" fmla="*/ 6029 w 10000"/>
              <a:gd name="connsiteY42" fmla="*/ 6686 h 10000"/>
              <a:gd name="connsiteX43" fmla="*/ 6176 w 10000"/>
              <a:gd name="connsiteY43" fmla="*/ 7067 h 10000"/>
              <a:gd name="connsiteX44" fmla="*/ 6324 w 10000"/>
              <a:gd name="connsiteY44" fmla="*/ 7449 h 10000"/>
              <a:gd name="connsiteX45" fmla="*/ 6471 w 10000"/>
              <a:gd name="connsiteY45" fmla="*/ 7801 h 10000"/>
              <a:gd name="connsiteX46" fmla="*/ 6618 w 10000"/>
              <a:gd name="connsiteY46" fmla="*/ 8152 h 10000"/>
              <a:gd name="connsiteX47" fmla="*/ 6765 w 10000"/>
              <a:gd name="connsiteY47" fmla="*/ 8475 h 10000"/>
              <a:gd name="connsiteX48" fmla="*/ 6912 w 10000"/>
              <a:gd name="connsiteY48" fmla="*/ 8739 h 10000"/>
              <a:gd name="connsiteX49" fmla="*/ 7059 w 10000"/>
              <a:gd name="connsiteY49" fmla="*/ 9003 h 10000"/>
              <a:gd name="connsiteX50" fmla="*/ 7206 w 10000"/>
              <a:gd name="connsiteY50" fmla="*/ 9267 h 10000"/>
              <a:gd name="connsiteX51" fmla="*/ 7353 w 10000"/>
              <a:gd name="connsiteY51" fmla="*/ 9472 h 10000"/>
              <a:gd name="connsiteX52" fmla="*/ 7500 w 10000"/>
              <a:gd name="connsiteY52" fmla="*/ 9648 h 10000"/>
              <a:gd name="connsiteX53" fmla="*/ 7647 w 10000"/>
              <a:gd name="connsiteY53" fmla="*/ 9795 h 10000"/>
              <a:gd name="connsiteX54" fmla="*/ 7794 w 10000"/>
              <a:gd name="connsiteY54" fmla="*/ 9912 h 10000"/>
              <a:gd name="connsiteX55" fmla="*/ 8088 w 10000"/>
              <a:gd name="connsiteY55" fmla="*/ 10000 h 10000"/>
              <a:gd name="connsiteX56" fmla="*/ 8088 w 10000"/>
              <a:gd name="connsiteY56" fmla="*/ 10000 h 10000"/>
              <a:gd name="connsiteX57" fmla="*/ 8235 w 10000"/>
              <a:gd name="connsiteY57" fmla="*/ 10000 h 10000"/>
              <a:gd name="connsiteX58" fmla="*/ 8529 w 10000"/>
              <a:gd name="connsiteY58" fmla="*/ 9941 h 10000"/>
              <a:gd name="connsiteX59" fmla="*/ 8676 w 10000"/>
              <a:gd name="connsiteY59" fmla="*/ 9824 h 10000"/>
              <a:gd name="connsiteX60" fmla="*/ 8824 w 10000"/>
              <a:gd name="connsiteY60" fmla="*/ 9707 h 10000"/>
              <a:gd name="connsiteX61" fmla="*/ 8971 w 10000"/>
              <a:gd name="connsiteY61" fmla="*/ 9560 h 10000"/>
              <a:gd name="connsiteX62" fmla="*/ 9118 w 10000"/>
              <a:gd name="connsiteY62" fmla="*/ 9355 h 10000"/>
              <a:gd name="connsiteX63" fmla="*/ 9265 w 10000"/>
              <a:gd name="connsiteY63" fmla="*/ 9150 h 10000"/>
              <a:gd name="connsiteX64" fmla="*/ 9412 w 10000"/>
              <a:gd name="connsiteY64" fmla="*/ 8915 h 10000"/>
              <a:gd name="connsiteX65" fmla="*/ 9559 w 10000"/>
              <a:gd name="connsiteY65" fmla="*/ 8622 h 10000"/>
              <a:gd name="connsiteX66" fmla="*/ 9706 w 10000"/>
              <a:gd name="connsiteY66" fmla="*/ 8328 h 10000"/>
              <a:gd name="connsiteX67" fmla="*/ 9853 w 10000"/>
              <a:gd name="connsiteY67" fmla="*/ 8006 h 10000"/>
              <a:gd name="connsiteX68" fmla="*/ 10000 w 10000"/>
              <a:gd name="connsiteY68" fmla="*/ 7683 h 10000"/>
              <a:gd name="connsiteX0" fmla="*/ 0 w 10000"/>
              <a:gd name="connsiteY0" fmla="*/ 4135 h 10000"/>
              <a:gd name="connsiteX1" fmla="*/ 147 w 10000"/>
              <a:gd name="connsiteY1" fmla="*/ 3724 h 10000"/>
              <a:gd name="connsiteX2" fmla="*/ 294 w 10000"/>
              <a:gd name="connsiteY2" fmla="*/ 3343 h 10000"/>
              <a:gd name="connsiteX3" fmla="*/ 441 w 10000"/>
              <a:gd name="connsiteY3" fmla="*/ 2962 h 10000"/>
              <a:gd name="connsiteX4" fmla="*/ 588 w 10000"/>
              <a:gd name="connsiteY4" fmla="*/ 2581 h 10000"/>
              <a:gd name="connsiteX5" fmla="*/ 735 w 10000"/>
              <a:gd name="connsiteY5" fmla="*/ 2229 h 10000"/>
              <a:gd name="connsiteX6" fmla="*/ 882 w 10000"/>
              <a:gd name="connsiteY6" fmla="*/ 1906 h 10000"/>
              <a:gd name="connsiteX7" fmla="*/ 1029 w 10000"/>
              <a:gd name="connsiteY7" fmla="*/ 1584 h 10000"/>
              <a:gd name="connsiteX8" fmla="*/ 1176 w 10000"/>
              <a:gd name="connsiteY8" fmla="*/ 1290 h 10000"/>
              <a:gd name="connsiteX9" fmla="*/ 1324 w 10000"/>
              <a:gd name="connsiteY9" fmla="*/ 1026 h 10000"/>
              <a:gd name="connsiteX10" fmla="*/ 1471 w 10000"/>
              <a:gd name="connsiteY10" fmla="*/ 792 h 10000"/>
              <a:gd name="connsiteX11" fmla="*/ 1618 w 10000"/>
              <a:gd name="connsiteY11" fmla="*/ 587 h 10000"/>
              <a:gd name="connsiteX12" fmla="*/ 1765 w 10000"/>
              <a:gd name="connsiteY12" fmla="*/ 411 h 10000"/>
              <a:gd name="connsiteX13" fmla="*/ 1912 w 10000"/>
              <a:gd name="connsiteY13" fmla="*/ 235 h 10000"/>
              <a:gd name="connsiteX14" fmla="*/ 2059 w 10000"/>
              <a:gd name="connsiteY14" fmla="*/ 147 h 10000"/>
              <a:gd name="connsiteX15" fmla="*/ 2206 w 10000"/>
              <a:gd name="connsiteY15" fmla="*/ 59 h 10000"/>
              <a:gd name="connsiteX16" fmla="*/ 2500 w 10000"/>
              <a:gd name="connsiteY16" fmla="*/ 0 h 10000"/>
              <a:gd name="connsiteX17" fmla="*/ 2353 w 10000"/>
              <a:gd name="connsiteY17" fmla="*/ 0 h 10000"/>
              <a:gd name="connsiteX18" fmla="*/ 2500 w 10000"/>
              <a:gd name="connsiteY18" fmla="*/ 0 h 10000"/>
              <a:gd name="connsiteX19" fmla="*/ 2647 w 10000"/>
              <a:gd name="connsiteY19" fmla="*/ 0 h 10000"/>
              <a:gd name="connsiteX20" fmla="*/ 2941 w 10000"/>
              <a:gd name="connsiteY20" fmla="*/ 59 h 10000"/>
              <a:gd name="connsiteX21" fmla="*/ 3088 w 10000"/>
              <a:gd name="connsiteY21" fmla="*/ 176 h 10000"/>
              <a:gd name="connsiteX22" fmla="*/ 3235 w 10000"/>
              <a:gd name="connsiteY22" fmla="*/ 293 h 10000"/>
              <a:gd name="connsiteX23" fmla="*/ 3382 w 10000"/>
              <a:gd name="connsiteY23" fmla="*/ 440 h 10000"/>
              <a:gd name="connsiteX24" fmla="*/ 3529 w 10000"/>
              <a:gd name="connsiteY24" fmla="*/ 645 h 10000"/>
              <a:gd name="connsiteX25" fmla="*/ 3676 w 10000"/>
              <a:gd name="connsiteY25" fmla="*/ 850 h 10000"/>
              <a:gd name="connsiteX26" fmla="*/ 3824 w 10000"/>
              <a:gd name="connsiteY26" fmla="*/ 1085 h 10000"/>
              <a:gd name="connsiteX27" fmla="*/ 3971 w 10000"/>
              <a:gd name="connsiteY27" fmla="*/ 1378 h 10000"/>
              <a:gd name="connsiteX28" fmla="*/ 4118 w 10000"/>
              <a:gd name="connsiteY28" fmla="*/ 1672 h 10000"/>
              <a:gd name="connsiteX29" fmla="*/ 4265 w 10000"/>
              <a:gd name="connsiteY29" fmla="*/ 1965 h 10000"/>
              <a:gd name="connsiteX30" fmla="*/ 4412 w 10000"/>
              <a:gd name="connsiteY30" fmla="*/ 2317 h 10000"/>
              <a:gd name="connsiteX31" fmla="*/ 4559 w 10000"/>
              <a:gd name="connsiteY31" fmla="*/ 2669 h 10000"/>
              <a:gd name="connsiteX32" fmla="*/ 4706 w 10000"/>
              <a:gd name="connsiteY32" fmla="*/ 3050 h 10000"/>
              <a:gd name="connsiteX33" fmla="*/ 4853 w 10000"/>
              <a:gd name="connsiteY33" fmla="*/ 3431 h 10000"/>
              <a:gd name="connsiteX34" fmla="*/ 5000 w 10000"/>
              <a:gd name="connsiteY34" fmla="*/ 3842 h 10000"/>
              <a:gd name="connsiteX35" fmla="*/ 5147 w 10000"/>
              <a:gd name="connsiteY35" fmla="*/ 4252 h 10000"/>
              <a:gd name="connsiteX36" fmla="*/ 5294 w 10000"/>
              <a:gd name="connsiteY36" fmla="*/ 4663 h 10000"/>
              <a:gd name="connsiteX37" fmla="*/ 5441 w 10000"/>
              <a:gd name="connsiteY37" fmla="*/ 5073 h 10000"/>
              <a:gd name="connsiteX38" fmla="*/ 5588 w 10000"/>
              <a:gd name="connsiteY38" fmla="*/ 5484 h 10000"/>
              <a:gd name="connsiteX39" fmla="*/ 5735 w 10000"/>
              <a:gd name="connsiteY39" fmla="*/ 5894 h 10000"/>
              <a:gd name="connsiteX40" fmla="*/ 5882 w 10000"/>
              <a:gd name="connsiteY40" fmla="*/ 6305 h 10000"/>
              <a:gd name="connsiteX41" fmla="*/ 6029 w 10000"/>
              <a:gd name="connsiteY41" fmla="*/ 6686 h 10000"/>
              <a:gd name="connsiteX42" fmla="*/ 6176 w 10000"/>
              <a:gd name="connsiteY42" fmla="*/ 7067 h 10000"/>
              <a:gd name="connsiteX43" fmla="*/ 6324 w 10000"/>
              <a:gd name="connsiteY43" fmla="*/ 7449 h 10000"/>
              <a:gd name="connsiteX44" fmla="*/ 6471 w 10000"/>
              <a:gd name="connsiteY44" fmla="*/ 7801 h 10000"/>
              <a:gd name="connsiteX45" fmla="*/ 6618 w 10000"/>
              <a:gd name="connsiteY45" fmla="*/ 8152 h 10000"/>
              <a:gd name="connsiteX46" fmla="*/ 6765 w 10000"/>
              <a:gd name="connsiteY46" fmla="*/ 8475 h 10000"/>
              <a:gd name="connsiteX47" fmla="*/ 6912 w 10000"/>
              <a:gd name="connsiteY47" fmla="*/ 8739 h 10000"/>
              <a:gd name="connsiteX48" fmla="*/ 7059 w 10000"/>
              <a:gd name="connsiteY48" fmla="*/ 9003 h 10000"/>
              <a:gd name="connsiteX49" fmla="*/ 7206 w 10000"/>
              <a:gd name="connsiteY49" fmla="*/ 9267 h 10000"/>
              <a:gd name="connsiteX50" fmla="*/ 7353 w 10000"/>
              <a:gd name="connsiteY50" fmla="*/ 9472 h 10000"/>
              <a:gd name="connsiteX51" fmla="*/ 7500 w 10000"/>
              <a:gd name="connsiteY51" fmla="*/ 9648 h 10000"/>
              <a:gd name="connsiteX52" fmla="*/ 7647 w 10000"/>
              <a:gd name="connsiteY52" fmla="*/ 9795 h 10000"/>
              <a:gd name="connsiteX53" fmla="*/ 7794 w 10000"/>
              <a:gd name="connsiteY53" fmla="*/ 9912 h 10000"/>
              <a:gd name="connsiteX54" fmla="*/ 8088 w 10000"/>
              <a:gd name="connsiteY54" fmla="*/ 10000 h 10000"/>
              <a:gd name="connsiteX55" fmla="*/ 8088 w 10000"/>
              <a:gd name="connsiteY55" fmla="*/ 10000 h 10000"/>
              <a:gd name="connsiteX56" fmla="*/ 8235 w 10000"/>
              <a:gd name="connsiteY56" fmla="*/ 10000 h 10000"/>
              <a:gd name="connsiteX57" fmla="*/ 8529 w 10000"/>
              <a:gd name="connsiteY57" fmla="*/ 9941 h 10000"/>
              <a:gd name="connsiteX58" fmla="*/ 8676 w 10000"/>
              <a:gd name="connsiteY58" fmla="*/ 9824 h 10000"/>
              <a:gd name="connsiteX59" fmla="*/ 8824 w 10000"/>
              <a:gd name="connsiteY59" fmla="*/ 9707 h 10000"/>
              <a:gd name="connsiteX60" fmla="*/ 8971 w 10000"/>
              <a:gd name="connsiteY60" fmla="*/ 9560 h 10000"/>
              <a:gd name="connsiteX61" fmla="*/ 9118 w 10000"/>
              <a:gd name="connsiteY61" fmla="*/ 9355 h 10000"/>
              <a:gd name="connsiteX62" fmla="*/ 9265 w 10000"/>
              <a:gd name="connsiteY62" fmla="*/ 9150 h 10000"/>
              <a:gd name="connsiteX63" fmla="*/ 9412 w 10000"/>
              <a:gd name="connsiteY63" fmla="*/ 8915 h 10000"/>
              <a:gd name="connsiteX64" fmla="*/ 9559 w 10000"/>
              <a:gd name="connsiteY64" fmla="*/ 8622 h 10000"/>
              <a:gd name="connsiteX65" fmla="*/ 9706 w 10000"/>
              <a:gd name="connsiteY65" fmla="*/ 8328 h 10000"/>
              <a:gd name="connsiteX66" fmla="*/ 9853 w 10000"/>
              <a:gd name="connsiteY66" fmla="*/ 8006 h 10000"/>
              <a:gd name="connsiteX67" fmla="*/ 10000 w 10000"/>
              <a:gd name="connsiteY67" fmla="*/ 768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000" h="10000">
                <a:moveTo>
                  <a:pt x="0" y="4135"/>
                </a:moveTo>
                <a:lnTo>
                  <a:pt x="147" y="3724"/>
                </a:lnTo>
                <a:lnTo>
                  <a:pt x="294" y="3343"/>
                </a:lnTo>
                <a:lnTo>
                  <a:pt x="441" y="2962"/>
                </a:lnTo>
                <a:lnTo>
                  <a:pt x="588" y="2581"/>
                </a:lnTo>
                <a:lnTo>
                  <a:pt x="735" y="2229"/>
                </a:lnTo>
                <a:lnTo>
                  <a:pt x="882" y="1906"/>
                </a:lnTo>
                <a:lnTo>
                  <a:pt x="1029" y="1584"/>
                </a:lnTo>
                <a:lnTo>
                  <a:pt x="1176" y="1290"/>
                </a:lnTo>
                <a:cubicBezTo>
                  <a:pt x="1225" y="1202"/>
                  <a:pt x="1275" y="1114"/>
                  <a:pt x="1324" y="1026"/>
                </a:cubicBezTo>
                <a:lnTo>
                  <a:pt x="1471" y="792"/>
                </a:lnTo>
                <a:lnTo>
                  <a:pt x="1618" y="587"/>
                </a:lnTo>
                <a:lnTo>
                  <a:pt x="1765" y="411"/>
                </a:lnTo>
                <a:lnTo>
                  <a:pt x="1912" y="235"/>
                </a:lnTo>
                <a:lnTo>
                  <a:pt x="2059" y="147"/>
                </a:lnTo>
                <a:lnTo>
                  <a:pt x="2206" y="59"/>
                </a:lnTo>
                <a:lnTo>
                  <a:pt x="2500" y="0"/>
                </a:lnTo>
                <a:lnTo>
                  <a:pt x="2353" y="0"/>
                </a:lnTo>
                <a:lnTo>
                  <a:pt x="2500" y="0"/>
                </a:lnTo>
                <a:lnTo>
                  <a:pt x="2647" y="0"/>
                </a:lnTo>
                <a:lnTo>
                  <a:pt x="2941" y="59"/>
                </a:lnTo>
                <a:lnTo>
                  <a:pt x="3088" y="176"/>
                </a:lnTo>
                <a:lnTo>
                  <a:pt x="3235" y="293"/>
                </a:lnTo>
                <a:lnTo>
                  <a:pt x="3382" y="440"/>
                </a:lnTo>
                <a:lnTo>
                  <a:pt x="3529" y="645"/>
                </a:lnTo>
                <a:lnTo>
                  <a:pt x="3676" y="850"/>
                </a:lnTo>
                <a:lnTo>
                  <a:pt x="3824" y="1085"/>
                </a:lnTo>
                <a:lnTo>
                  <a:pt x="3971" y="1378"/>
                </a:lnTo>
                <a:lnTo>
                  <a:pt x="4118" y="1672"/>
                </a:lnTo>
                <a:lnTo>
                  <a:pt x="4265" y="1965"/>
                </a:lnTo>
                <a:lnTo>
                  <a:pt x="4412" y="2317"/>
                </a:lnTo>
                <a:lnTo>
                  <a:pt x="4559" y="2669"/>
                </a:lnTo>
                <a:lnTo>
                  <a:pt x="4706" y="3050"/>
                </a:lnTo>
                <a:lnTo>
                  <a:pt x="4853" y="3431"/>
                </a:lnTo>
                <a:lnTo>
                  <a:pt x="5000" y="3842"/>
                </a:lnTo>
                <a:lnTo>
                  <a:pt x="5147" y="4252"/>
                </a:lnTo>
                <a:lnTo>
                  <a:pt x="5294" y="4663"/>
                </a:lnTo>
                <a:lnTo>
                  <a:pt x="5441" y="5073"/>
                </a:lnTo>
                <a:lnTo>
                  <a:pt x="5588" y="5484"/>
                </a:lnTo>
                <a:lnTo>
                  <a:pt x="5735" y="5894"/>
                </a:lnTo>
                <a:lnTo>
                  <a:pt x="5882" y="6305"/>
                </a:lnTo>
                <a:lnTo>
                  <a:pt x="6029" y="6686"/>
                </a:lnTo>
                <a:lnTo>
                  <a:pt x="6176" y="7067"/>
                </a:lnTo>
                <a:cubicBezTo>
                  <a:pt x="6225" y="7194"/>
                  <a:pt x="6275" y="7322"/>
                  <a:pt x="6324" y="7449"/>
                </a:cubicBezTo>
                <a:lnTo>
                  <a:pt x="6471" y="7801"/>
                </a:lnTo>
                <a:lnTo>
                  <a:pt x="6618" y="8152"/>
                </a:lnTo>
                <a:lnTo>
                  <a:pt x="6765" y="8475"/>
                </a:lnTo>
                <a:lnTo>
                  <a:pt x="6912" y="8739"/>
                </a:lnTo>
                <a:lnTo>
                  <a:pt x="7059" y="9003"/>
                </a:lnTo>
                <a:lnTo>
                  <a:pt x="7206" y="9267"/>
                </a:lnTo>
                <a:lnTo>
                  <a:pt x="7353" y="9472"/>
                </a:lnTo>
                <a:lnTo>
                  <a:pt x="7500" y="9648"/>
                </a:lnTo>
                <a:lnTo>
                  <a:pt x="7647" y="9795"/>
                </a:lnTo>
                <a:lnTo>
                  <a:pt x="7794" y="9912"/>
                </a:lnTo>
                <a:lnTo>
                  <a:pt x="8088" y="10000"/>
                </a:lnTo>
                <a:lnTo>
                  <a:pt x="8088" y="10000"/>
                </a:lnTo>
                <a:lnTo>
                  <a:pt x="8235" y="10000"/>
                </a:lnTo>
                <a:lnTo>
                  <a:pt x="8529" y="9941"/>
                </a:lnTo>
                <a:lnTo>
                  <a:pt x="8676" y="9824"/>
                </a:lnTo>
                <a:lnTo>
                  <a:pt x="8824" y="9707"/>
                </a:lnTo>
                <a:lnTo>
                  <a:pt x="8971" y="9560"/>
                </a:lnTo>
                <a:lnTo>
                  <a:pt x="9118" y="9355"/>
                </a:lnTo>
                <a:lnTo>
                  <a:pt x="9265" y="9150"/>
                </a:lnTo>
                <a:lnTo>
                  <a:pt x="9412" y="8915"/>
                </a:lnTo>
                <a:lnTo>
                  <a:pt x="9559" y="8622"/>
                </a:lnTo>
                <a:lnTo>
                  <a:pt x="9706" y="8328"/>
                </a:lnTo>
                <a:lnTo>
                  <a:pt x="9853" y="8006"/>
                </a:lnTo>
                <a:lnTo>
                  <a:pt x="10000" y="7683"/>
                </a:lnTo>
              </a:path>
            </a:pathLst>
          </a:custGeom>
          <a:noFill/>
          <a:ln w="3810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accent2">
                  <a:lumMod val="75000"/>
                </a:schemeClr>
              </a:solidFill>
            </a:endParaRPr>
          </a:p>
        </p:txBody>
      </p:sp>
      <p:sp>
        <p:nvSpPr>
          <p:cNvPr id="232" name="Oval 231"/>
          <p:cNvSpPr/>
          <p:nvPr/>
        </p:nvSpPr>
        <p:spPr>
          <a:xfrm>
            <a:off x="5388495" y="4472690"/>
            <a:ext cx="91404" cy="8583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lumMod val="75000"/>
                </a:schemeClr>
              </a:solidFill>
            </a:endParaRPr>
          </a:p>
        </p:txBody>
      </p:sp>
      <p:sp>
        <p:nvSpPr>
          <p:cNvPr id="233" name="Oval 232"/>
          <p:cNvSpPr/>
          <p:nvPr/>
        </p:nvSpPr>
        <p:spPr>
          <a:xfrm>
            <a:off x="7210852" y="4888426"/>
            <a:ext cx="91404" cy="866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lumMod val="75000"/>
                </a:schemeClr>
              </a:solidFill>
            </a:endParaRPr>
          </a:p>
        </p:txBody>
      </p:sp>
      <p:sp>
        <p:nvSpPr>
          <p:cNvPr id="234" name="Oval 233"/>
          <p:cNvSpPr/>
          <p:nvPr/>
        </p:nvSpPr>
        <p:spPr>
          <a:xfrm>
            <a:off x="8124887" y="4928145"/>
            <a:ext cx="91404" cy="866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lumMod val="75000"/>
                </a:schemeClr>
              </a:solidFill>
            </a:endParaRPr>
          </a:p>
        </p:txBody>
      </p:sp>
      <p:cxnSp>
        <p:nvCxnSpPr>
          <p:cNvPr id="227" name="Straight Connector 226"/>
          <p:cNvCxnSpPr/>
          <p:nvPr/>
        </p:nvCxnSpPr>
        <p:spPr>
          <a:xfrm>
            <a:off x="5018583" y="4696798"/>
            <a:ext cx="3581335" cy="776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069233" y="1781115"/>
            <a:ext cx="1087299" cy="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dirty="0"/>
              <a:t>Space-based wind </a:t>
            </a:r>
            <a:r>
              <a:rPr lang="en-US" dirty="0" err="1"/>
              <a:t>lidar</a:t>
            </a:r>
            <a:r>
              <a:rPr lang="en-US" dirty="0"/>
              <a:t> working group, 21-23 March 2017, Newport News, VA</a:t>
            </a:r>
          </a:p>
        </p:txBody>
      </p:sp>
      <p:sp>
        <p:nvSpPr>
          <p:cNvPr id="5" name="Slide Number Placeholder 4"/>
          <p:cNvSpPr>
            <a:spLocks noGrp="1"/>
          </p:cNvSpPr>
          <p:nvPr>
            <p:ph type="sldNum" sz="quarter" idx="12"/>
          </p:nvPr>
        </p:nvSpPr>
        <p:spPr/>
        <p:txBody>
          <a:bodyPr/>
          <a:lstStyle/>
          <a:p>
            <a:fld id="{292ABC7F-B9E9-0840-915A-8F394559AFCC}" type="slidenum">
              <a:rPr lang="en-US" smtClean="0"/>
              <a:t>4</a:t>
            </a:fld>
            <a:endParaRPr lang="en-US"/>
          </a:p>
        </p:txBody>
      </p:sp>
      <p:sp>
        <p:nvSpPr>
          <p:cNvPr id="91" name="Oval 90"/>
          <p:cNvSpPr/>
          <p:nvPr/>
        </p:nvSpPr>
        <p:spPr>
          <a:xfrm>
            <a:off x="6460649" y="4348626"/>
            <a:ext cx="91404" cy="8583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3" name="Oval 92"/>
          <p:cNvSpPr/>
          <p:nvPr/>
        </p:nvSpPr>
        <p:spPr>
          <a:xfrm>
            <a:off x="5540895" y="4388870"/>
            <a:ext cx="91404" cy="8583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4" name="Oval 93"/>
          <p:cNvSpPr/>
          <p:nvPr/>
        </p:nvSpPr>
        <p:spPr>
          <a:xfrm>
            <a:off x="5312295" y="4548890"/>
            <a:ext cx="91404" cy="8583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5" name="Oval 94"/>
          <p:cNvSpPr/>
          <p:nvPr/>
        </p:nvSpPr>
        <p:spPr>
          <a:xfrm>
            <a:off x="7370872" y="4964626"/>
            <a:ext cx="91404" cy="866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6" name="Oval 95"/>
          <p:cNvSpPr/>
          <p:nvPr/>
        </p:nvSpPr>
        <p:spPr>
          <a:xfrm>
            <a:off x="7127032" y="4827466"/>
            <a:ext cx="91404" cy="866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7" name="Oval 96"/>
          <p:cNvSpPr/>
          <p:nvPr/>
        </p:nvSpPr>
        <p:spPr>
          <a:xfrm>
            <a:off x="8262047" y="4844325"/>
            <a:ext cx="91404" cy="866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8" name="Oval 97"/>
          <p:cNvSpPr/>
          <p:nvPr/>
        </p:nvSpPr>
        <p:spPr>
          <a:xfrm>
            <a:off x="8025827" y="4981485"/>
            <a:ext cx="91404" cy="8668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5" name="Oval 234"/>
          <p:cNvSpPr/>
          <p:nvPr/>
        </p:nvSpPr>
        <p:spPr>
          <a:xfrm>
            <a:off x="6293009" y="4280046"/>
            <a:ext cx="91404" cy="8583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lumMod val="75000"/>
                </a:schemeClr>
              </a:solidFill>
            </a:endParaRPr>
          </a:p>
        </p:txBody>
      </p:sp>
      <p:sp>
        <p:nvSpPr>
          <p:cNvPr id="92" name="Oval 91"/>
          <p:cNvSpPr/>
          <p:nvPr/>
        </p:nvSpPr>
        <p:spPr>
          <a:xfrm>
            <a:off x="6186329" y="4234326"/>
            <a:ext cx="91404" cy="8583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7"/>
          <p:cNvGrpSpPr/>
          <p:nvPr/>
        </p:nvGrpSpPr>
        <p:grpSpPr>
          <a:xfrm>
            <a:off x="5220950" y="4037215"/>
            <a:ext cx="3378968" cy="1309737"/>
            <a:chOff x="5220950" y="4037215"/>
            <a:chExt cx="3378968" cy="1309737"/>
          </a:xfrm>
        </p:grpSpPr>
        <p:grpSp>
          <p:nvGrpSpPr>
            <p:cNvPr id="7" name="Group 6"/>
            <p:cNvGrpSpPr/>
            <p:nvPr/>
          </p:nvGrpSpPr>
          <p:grpSpPr>
            <a:xfrm>
              <a:off x="5220950" y="4060825"/>
              <a:ext cx="3378968" cy="1262063"/>
              <a:chOff x="5220950" y="4060825"/>
              <a:chExt cx="3378968" cy="1262063"/>
            </a:xfrm>
          </p:grpSpPr>
          <p:sp>
            <p:nvSpPr>
              <p:cNvPr id="243" name="Freeform 337"/>
              <p:cNvSpPr>
                <a:spLocks/>
              </p:cNvSpPr>
              <p:nvPr/>
            </p:nvSpPr>
            <p:spPr bwMode="auto">
              <a:xfrm>
                <a:off x="5220950" y="4077176"/>
                <a:ext cx="2563158" cy="1224585"/>
              </a:xfrm>
              <a:custGeom>
                <a:avLst/>
                <a:gdLst>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117 h 10000"/>
                  <a:gd name="connsiteX30" fmla="*/ 2206 w 10000"/>
                  <a:gd name="connsiteY30" fmla="*/ 59 h 10000"/>
                  <a:gd name="connsiteX31" fmla="*/ 2500 w 10000"/>
                  <a:gd name="connsiteY31" fmla="*/ 0 h 10000"/>
                  <a:gd name="connsiteX32" fmla="*/ 2500 w 10000"/>
                  <a:gd name="connsiteY32" fmla="*/ 0 h 10000"/>
                  <a:gd name="connsiteX33" fmla="*/ 2647 w 10000"/>
                  <a:gd name="connsiteY33" fmla="*/ 0 h 10000"/>
                  <a:gd name="connsiteX34" fmla="*/ 2941 w 10000"/>
                  <a:gd name="connsiteY34" fmla="*/ 59 h 10000"/>
                  <a:gd name="connsiteX35" fmla="*/ 2941 w 10000"/>
                  <a:gd name="connsiteY35" fmla="*/ 147 h 10000"/>
                  <a:gd name="connsiteX36" fmla="*/ 3088 w 10000"/>
                  <a:gd name="connsiteY36" fmla="*/ 176 h 10000"/>
                  <a:gd name="connsiteX37" fmla="*/ 3088 w 10000"/>
                  <a:gd name="connsiteY37" fmla="*/ 264 h 10000"/>
                  <a:gd name="connsiteX38" fmla="*/ 3235 w 10000"/>
                  <a:gd name="connsiteY38" fmla="*/ 293 h 10000"/>
                  <a:gd name="connsiteX39" fmla="*/ 3235 w 10000"/>
                  <a:gd name="connsiteY39" fmla="*/ 411 h 10000"/>
                  <a:gd name="connsiteX40" fmla="*/ 3382 w 10000"/>
                  <a:gd name="connsiteY40" fmla="*/ 440 h 10000"/>
                  <a:gd name="connsiteX41" fmla="*/ 3382 w 10000"/>
                  <a:gd name="connsiteY41" fmla="*/ 616 h 10000"/>
                  <a:gd name="connsiteX42" fmla="*/ 3529 w 10000"/>
                  <a:gd name="connsiteY42" fmla="*/ 645 h 10000"/>
                  <a:gd name="connsiteX43" fmla="*/ 3529 w 10000"/>
                  <a:gd name="connsiteY43" fmla="*/ 821 h 10000"/>
                  <a:gd name="connsiteX44" fmla="*/ 3676 w 10000"/>
                  <a:gd name="connsiteY44" fmla="*/ 850 h 10000"/>
                  <a:gd name="connsiteX45" fmla="*/ 3676 w 10000"/>
                  <a:gd name="connsiteY45" fmla="*/ 1056 h 10000"/>
                  <a:gd name="connsiteX46" fmla="*/ 3824 w 10000"/>
                  <a:gd name="connsiteY46" fmla="*/ 1085 h 10000"/>
                  <a:gd name="connsiteX47" fmla="*/ 3824 w 10000"/>
                  <a:gd name="connsiteY47" fmla="*/ 1349 h 10000"/>
                  <a:gd name="connsiteX48" fmla="*/ 3971 w 10000"/>
                  <a:gd name="connsiteY48" fmla="*/ 1378 h 10000"/>
                  <a:gd name="connsiteX49" fmla="*/ 3971 w 10000"/>
                  <a:gd name="connsiteY49" fmla="*/ 1642 h 10000"/>
                  <a:gd name="connsiteX50" fmla="*/ 4118 w 10000"/>
                  <a:gd name="connsiteY50" fmla="*/ 1672 h 10000"/>
                  <a:gd name="connsiteX51" fmla="*/ 4118 w 10000"/>
                  <a:gd name="connsiteY51" fmla="*/ 1935 h 10000"/>
                  <a:gd name="connsiteX52" fmla="*/ 4265 w 10000"/>
                  <a:gd name="connsiteY52" fmla="*/ 1965 h 10000"/>
                  <a:gd name="connsiteX53" fmla="*/ 4265 w 10000"/>
                  <a:gd name="connsiteY53" fmla="*/ 2287 h 10000"/>
                  <a:gd name="connsiteX54" fmla="*/ 4412 w 10000"/>
                  <a:gd name="connsiteY54" fmla="*/ 2317 h 10000"/>
                  <a:gd name="connsiteX55" fmla="*/ 4412 w 10000"/>
                  <a:gd name="connsiteY55" fmla="*/ 2639 h 10000"/>
                  <a:gd name="connsiteX56" fmla="*/ 4559 w 10000"/>
                  <a:gd name="connsiteY56" fmla="*/ 2669 h 10000"/>
                  <a:gd name="connsiteX57" fmla="*/ 4559 w 10000"/>
                  <a:gd name="connsiteY57" fmla="*/ 3021 h 10000"/>
                  <a:gd name="connsiteX58" fmla="*/ 4706 w 10000"/>
                  <a:gd name="connsiteY58" fmla="*/ 3050 h 10000"/>
                  <a:gd name="connsiteX59" fmla="*/ 4706 w 10000"/>
                  <a:gd name="connsiteY59" fmla="*/ 3402 h 10000"/>
                  <a:gd name="connsiteX60" fmla="*/ 4853 w 10000"/>
                  <a:gd name="connsiteY60" fmla="*/ 3431 h 10000"/>
                  <a:gd name="connsiteX61" fmla="*/ 4853 w 10000"/>
                  <a:gd name="connsiteY61" fmla="*/ 3812 h 10000"/>
                  <a:gd name="connsiteX62" fmla="*/ 5000 w 10000"/>
                  <a:gd name="connsiteY62" fmla="*/ 3842 h 10000"/>
                  <a:gd name="connsiteX63" fmla="*/ 5000 w 10000"/>
                  <a:gd name="connsiteY63" fmla="*/ 4223 h 10000"/>
                  <a:gd name="connsiteX64" fmla="*/ 5147 w 10000"/>
                  <a:gd name="connsiteY64" fmla="*/ 4252 h 10000"/>
                  <a:gd name="connsiteX65" fmla="*/ 5147 w 10000"/>
                  <a:gd name="connsiteY65" fmla="*/ 4633 h 10000"/>
                  <a:gd name="connsiteX66" fmla="*/ 5294 w 10000"/>
                  <a:gd name="connsiteY66" fmla="*/ 4663 h 10000"/>
                  <a:gd name="connsiteX67" fmla="*/ 5294 w 10000"/>
                  <a:gd name="connsiteY67" fmla="*/ 5044 h 10000"/>
                  <a:gd name="connsiteX68" fmla="*/ 5441 w 10000"/>
                  <a:gd name="connsiteY68" fmla="*/ 5073 h 10000"/>
                  <a:gd name="connsiteX69" fmla="*/ 5441 w 10000"/>
                  <a:gd name="connsiteY69" fmla="*/ 5455 h 10000"/>
                  <a:gd name="connsiteX70" fmla="*/ 5588 w 10000"/>
                  <a:gd name="connsiteY70" fmla="*/ 5484 h 10000"/>
                  <a:gd name="connsiteX71" fmla="*/ 5588 w 10000"/>
                  <a:gd name="connsiteY71" fmla="*/ 5865 h 10000"/>
                  <a:gd name="connsiteX72" fmla="*/ 5735 w 10000"/>
                  <a:gd name="connsiteY72" fmla="*/ 5894 h 10000"/>
                  <a:gd name="connsiteX73" fmla="*/ 5735 w 10000"/>
                  <a:gd name="connsiteY73" fmla="*/ 6276 h 10000"/>
                  <a:gd name="connsiteX74" fmla="*/ 5882 w 10000"/>
                  <a:gd name="connsiteY74" fmla="*/ 6305 h 10000"/>
                  <a:gd name="connsiteX75" fmla="*/ 5882 w 10000"/>
                  <a:gd name="connsiteY75" fmla="*/ 6657 h 10000"/>
                  <a:gd name="connsiteX76" fmla="*/ 6029 w 10000"/>
                  <a:gd name="connsiteY76" fmla="*/ 6686 h 10000"/>
                  <a:gd name="connsiteX77" fmla="*/ 6029 w 10000"/>
                  <a:gd name="connsiteY77" fmla="*/ 7038 h 10000"/>
                  <a:gd name="connsiteX78" fmla="*/ 6176 w 10000"/>
                  <a:gd name="connsiteY78" fmla="*/ 7067 h 10000"/>
                  <a:gd name="connsiteX79" fmla="*/ 6176 w 10000"/>
                  <a:gd name="connsiteY79" fmla="*/ 7419 h 10000"/>
                  <a:gd name="connsiteX80" fmla="*/ 6324 w 10000"/>
                  <a:gd name="connsiteY80" fmla="*/ 7449 h 10000"/>
                  <a:gd name="connsiteX81" fmla="*/ 6324 w 10000"/>
                  <a:gd name="connsiteY81" fmla="*/ 7771 h 10000"/>
                  <a:gd name="connsiteX82" fmla="*/ 6471 w 10000"/>
                  <a:gd name="connsiteY82" fmla="*/ 7801 h 10000"/>
                  <a:gd name="connsiteX83" fmla="*/ 6471 w 10000"/>
                  <a:gd name="connsiteY83" fmla="*/ 8123 h 10000"/>
                  <a:gd name="connsiteX84" fmla="*/ 6618 w 10000"/>
                  <a:gd name="connsiteY84" fmla="*/ 8152 h 10000"/>
                  <a:gd name="connsiteX85" fmla="*/ 6618 w 10000"/>
                  <a:gd name="connsiteY85" fmla="*/ 8446 h 10000"/>
                  <a:gd name="connsiteX86" fmla="*/ 6765 w 10000"/>
                  <a:gd name="connsiteY86" fmla="*/ 8475 h 10000"/>
                  <a:gd name="connsiteX87" fmla="*/ 6765 w 10000"/>
                  <a:gd name="connsiteY87" fmla="*/ 8710 h 10000"/>
                  <a:gd name="connsiteX88" fmla="*/ 6912 w 10000"/>
                  <a:gd name="connsiteY88" fmla="*/ 8739 h 10000"/>
                  <a:gd name="connsiteX89" fmla="*/ 6912 w 10000"/>
                  <a:gd name="connsiteY89" fmla="*/ 8974 h 10000"/>
                  <a:gd name="connsiteX90" fmla="*/ 7059 w 10000"/>
                  <a:gd name="connsiteY90" fmla="*/ 9003 h 10000"/>
                  <a:gd name="connsiteX91" fmla="*/ 7059 w 10000"/>
                  <a:gd name="connsiteY91" fmla="*/ 9238 h 10000"/>
                  <a:gd name="connsiteX92" fmla="*/ 7206 w 10000"/>
                  <a:gd name="connsiteY92" fmla="*/ 9267 h 10000"/>
                  <a:gd name="connsiteX93" fmla="*/ 7206 w 10000"/>
                  <a:gd name="connsiteY93" fmla="*/ 9443 h 10000"/>
                  <a:gd name="connsiteX94" fmla="*/ 7353 w 10000"/>
                  <a:gd name="connsiteY94" fmla="*/ 9472 h 10000"/>
                  <a:gd name="connsiteX95" fmla="*/ 7353 w 10000"/>
                  <a:gd name="connsiteY95" fmla="*/ 9619 h 10000"/>
                  <a:gd name="connsiteX96" fmla="*/ 7500 w 10000"/>
                  <a:gd name="connsiteY96" fmla="*/ 9648 h 10000"/>
                  <a:gd name="connsiteX97" fmla="*/ 7500 w 10000"/>
                  <a:gd name="connsiteY97" fmla="*/ 9765 h 10000"/>
                  <a:gd name="connsiteX98" fmla="*/ 7647 w 10000"/>
                  <a:gd name="connsiteY98" fmla="*/ 9795 h 10000"/>
                  <a:gd name="connsiteX99" fmla="*/ 7647 w 10000"/>
                  <a:gd name="connsiteY99" fmla="*/ 9883 h 10000"/>
                  <a:gd name="connsiteX100" fmla="*/ 7794 w 10000"/>
                  <a:gd name="connsiteY100" fmla="*/ 9912 h 10000"/>
                  <a:gd name="connsiteX101" fmla="*/ 7794 w 10000"/>
                  <a:gd name="connsiteY101" fmla="*/ 9941 h 10000"/>
                  <a:gd name="connsiteX102" fmla="*/ 8088 w 10000"/>
                  <a:gd name="connsiteY102" fmla="*/ 10000 h 10000"/>
                  <a:gd name="connsiteX103" fmla="*/ 7941 w 10000"/>
                  <a:gd name="connsiteY103" fmla="*/ 10000 h 10000"/>
                  <a:gd name="connsiteX104" fmla="*/ 8088 w 10000"/>
                  <a:gd name="connsiteY104" fmla="*/ 10000 h 10000"/>
                  <a:gd name="connsiteX105" fmla="*/ 8235 w 10000"/>
                  <a:gd name="connsiteY105" fmla="*/ 10000 h 10000"/>
                  <a:gd name="connsiteX106" fmla="*/ 8529 w 10000"/>
                  <a:gd name="connsiteY106" fmla="*/ 9941 h 10000"/>
                  <a:gd name="connsiteX107" fmla="*/ 8529 w 10000"/>
                  <a:gd name="connsiteY107" fmla="*/ 9853 h 10000"/>
                  <a:gd name="connsiteX108" fmla="*/ 8676 w 10000"/>
                  <a:gd name="connsiteY108" fmla="*/ 9824 h 10000"/>
                  <a:gd name="connsiteX109" fmla="*/ 8676 w 10000"/>
                  <a:gd name="connsiteY109" fmla="*/ 9736 h 10000"/>
                  <a:gd name="connsiteX110" fmla="*/ 8824 w 10000"/>
                  <a:gd name="connsiteY110" fmla="*/ 9707 h 10000"/>
                  <a:gd name="connsiteX111" fmla="*/ 8824 w 10000"/>
                  <a:gd name="connsiteY111" fmla="*/ 9589 h 10000"/>
                  <a:gd name="connsiteX112" fmla="*/ 8971 w 10000"/>
                  <a:gd name="connsiteY112" fmla="*/ 9560 h 10000"/>
                  <a:gd name="connsiteX113" fmla="*/ 8971 w 10000"/>
                  <a:gd name="connsiteY113" fmla="*/ 9384 h 10000"/>
                  <a:gd name="connsiteX114" fmla="*/ 9118 w 10000"/>
                  <a:gd name="connsiteY114" fmla="*/ 9355 h 10000"/>
                  <a:gd name="connsiteX115" fmla="*/ 9118 w 10000"/>
                  <a:gd name="connsiteY115" fmla="*/ 9179 h 10000"/>
                  <a:gd name="connsiteX116" fmla="*/ 9265 w 10000"/>
                  <a:gd name="connsiteY116" fmla="*/ 9150 h 10000"/>
                  <a:gd name="connsiteX117" fmla="*/ 9265 w 10000"/>
                  <a:gd name="connsiteY117" fmla="*/ 8944 h 10000"/>
                  <a:gd name="connsiteX118" fmla="*/ 9412 w 10000"/>
                  <a:gd name="connsiteY118" fmla="*/ 8915 h 10000"/>
                  <a:gd name="connsiteX119" fmla="*/ 9412 w 10000"/>
                  <a:gd name="connsiteY119" fmla="*/ 8651 h 10000"/>
                  <a:gd name="connsiteX120" fmla="*/ 9559 w 10000"/>
                  <a:gd name="connsiteY120" fmla="*/ 8622 h 10000"/>
                  <a:gd name="connsiteX121" fmla="*/ 9559 w 10000"/>
                  <a:gd name="connsiteY121" fmla="*/ 8358 h 10000"/>
                  <a:gd name="connsiteX122" fmla="*/ 9706 w 10000"/>
                  <a:gd name="connsiteY122" fmla="*/ 8328 h 10000"/>
                  <a:gd name="connsiteX123" fmla="*/ 9706 w 10000"/>
                  <a:gd name="connsiteY123" fmla="*/ 8035 h 10000"/>
                  <a:gd name="connsiteX124" fmla="*/ 9853 w 10000"/>
                  <a:gd name="connsiteY124" fmla="*/ 8006 h 10000"/>
                  <a:gd name="connsiteX125" fmla="*/ 9853 w 10000"/>
                  <a:gd name="connsiteY125" fmla="*/ 7713 h 10000"/>
                  <a:gd name="connsiteX126" fmla="*/ 10000 w 10000"/>
                  <a:gd name="connsiteY126"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205 h 10000"/>
                  <a:gd name="connsiteX28" fmla="*/ 2059 w 10000"/>
                  <a:gd name="connsiteY28" fmla="*/ 147 h 10000"/>
                  <a:gd name="connsiteX29" fmla="*/ 2206 w 10000"/>
                  <a:gd name="connsiteY29" fmla="*/ 59 h 10000"/>
                  <a:gd name="connsiteX30" fmla="*/ 2500 w 10000"/>
                  <a:gd name="connsiteY30" fmla="*/ 0 h 10000"/>
                  <a:gd name="connsiteX31" fmla="*/ 2500 w 10000"/>
                  <a:gd name="connsiteY31" fmla="*/ 0 h 10000"/>
                  <a:gd name="connsiteX32" fmla="*/ 2647 w 10000"/>
                  <a:gd name="connsiteY32" fmla="*/ 0 h 10000"/>
                  <a:gd name="connsiteX33" fmla="*/ 2941 w 10000"/>
                  <a:gd name="connsiteY33" fmla="*/ 59 h 10000"/>
                  <a:gd name="connsiteX34" fmla="*/ 2941 w 10000"/>
                  <a:gd name="connsiteY34" fmla="*/ 147 h 10000"/>
                  <a:gd name="connsiteX35" fmla="*/ 3088 w 10000"/>
                  <a:gd name="connsiteY35" fmla="*/ 176 h 10000"/>
                  <a:gd name="connsiteX36" fmla="*/ 3088 w 10000"/>
                  <a:gd name="connsiteY36" fmla="*/ 264 h 10000"/>
                  <a:gd name="connsiteX37" fmla="*/ 3235 w 10000"/>
                  <a:gd name="connsiteY37" fmla="*/ 293 h 10000"/>
                  <a:gd name="connsiteX38" fmla="*/ 3235 w 10000"/>
                  <a:gd name="connsiteY38" fmla="*/ 411 h 10000"/>
                  <a:gd name="connsiteX39" fmla="*/ 3382 w 10000"/>
                  <a:gd name="connsiteY39" fmla="*/ 440 h 10000"/>
                  <a:gd name="connsiteX40" fmla="*/ 3382 w 10000"/>
                  <a:gd name="connsiteY40" fmla="*/ 616 h 10000"/>
                  <a:gd name="connsiteX41" fmla="*/ 3529 w 10000"/>
                  <a:gd name="connsiteY41" fmla="*/ 645 h 10000"/>
                  <a:gd name="connsiteX42" fmla="*/ 3529 w 10000"/>
                  <a:gd name="connsiteY42" fmla="*/ 821 h 10000"/>
                  <a:gd name="connsiteX43" fmla="*/ 3676 w 10000"/>
                  <a:gd name="connsiteY43" fmla="*/ 850 h 10000"/>
                  <a:gd name="connsiteX44" fmla="*/ 3676 w 10000"/>
                  <a:gd name="connsiteY44" fmla="*/ 1056 h 10000"/>
                  <a:gd name="connsiteX45" fmla="*/ 3824 w 10000"/>
                  <a:gd name="connsiteY45" fmla="*/ 1085 h 10000"/>
                  <a:gd name="connsiteX46" fmla="*/ 3824 w 10000"/>
                  <a:gd name="connsiteY46" fmla="*/ 1349 h 10000"/>
                  <a:gd name="connsiteX47" fmla="*/ 3971 w 10000"/>
                  <a:gd name="connsiteY47" fmla="*/ 1378 h 10000"/>
                  <a:gd name="connsiteX48" fmla="*/ 3971 w 10000"/>
                  <a:gd name="connsiteY48" fmla="*/ 1642 h 10000"/>
                  <a:gd name="connsiteX49" fmla="*/ 4118 w 10000"/>
                  <a:gd name="connsiteY49" fmla="*/ 1672 h 10000"/>
                  <a:gd name="connsiteX50" fmla="*/ 4118 w 10000"/>
                  <a:gd name="connsiteY50" fmla="*/ 1935 h 10000"/>
                  <a:gd name="connsiteX51" fmla="*/ 4265 w 10000"/>
                  <a:gd name="connsiteY51" fmla="*/ 1965 h 10000"/>
                  <a:gd name="connsiteX52" fmla="*/ 4265 w 10000"/>
                  <a:gd name="connsiteY52" fmla="*/ 2287 h 10000"/>
                  <a:gd name="connsiteX53" fmla="*/ 4412 w 10000"/>
                  <a:gd name="connsiteY53" fmla="*/ 2317 h 10000"/>
                  <a:gd name="connsiteX54" fmla="*/ 4412 w 10000"/>
                  <a:gd name="connsiteY54" fmla="*/ 2639 h 10000"/>
                  <a:gd name="connsiteX55" fmla="*/ 4559 w 10000"/>
                  <a:gd name="connsiteY55" fmla="*/ 2669 h 10000"/>
                  <a:gd name="connsiteX56" fmla="*/ 4559 w 10000"/>
                  <a:gd name="connsiteY56" fmla="*/ 3021 h 10000"/>
                  <a:gd name="connsiteX57" fmla="*/ 4706 w 10000"/>
                  <a:gd name="connsiteY57" fmla="*/ 3050 h 10000"/>
                  <a:gd name="connsiteX58" fmla="*/ 4706 w 10000"/>
                  <a:gd name="connsiteY58" fmla="*/ 3402 h 10000"/>
                  <a:gd name="connsiteX59" fmla="*/ 4853 w 10000"/>
                  <a:gd name="connsiteY59" fmla="*/ 3431 h 10000"/>
                  <a:gd name="connsiteX60" fmla="*/ 4853 w 10000"/>
                  <a:gd name="connsiteY60" fmla="*/ 3812 h 10000"/>
                  <a:gd name="connsiteX61" fmla="*/ 5000 w 10000"/>
                  <a:gd name="connsiteY61" fmla="*/ 3842 h 10000"/>
                  <a:gd name="connsiteX62" fmla="*/ 5000 w 10000"/>
                  <a:gd name="connsiteY62" fmla="*/ 4223 h 10000"/>
                  <a:gd name="connsiteX63" fmla="*/ 5147 w 10000"/>
                  <a:gd name="connsiteY63" fmla="*/ 4252 h 10000"/>
                  <a:gd name="connsiteX64" fmla="*/ 5147 w 10000"/>
                  <a:gd name="connsiteY64" fmla="*/ 4633 h 10000"/>
                  <a:gd name="connsiteX65" fmla="*/ 5294 w 10000"/>
                  <a:gd name="connsiteY65" fmla="*/ 4663 h 10000"/>
                  <a:gd name="connsiteX66" fmla="*/ 5294 w 10000"/>
                  <a:gd name="connsiteY66" fmla="*/ 5044 h 10000"/>
                  <a:gd name="connsiteX67" fmla="*/ 5441 w 10000"/>
                  <a:gd name="connsiteY67" fmla="*/ 5073 h 10000"/>
                  <a:gd name="connsiteX68" fmla="*/ 5441 w 10000"/>
                  <a:gd name="connsiteY68" fmla="*/ 5455 h 10000"/>
                  <a:gd name="connsiteX69" fmla="*/ 5588 w 10000"/>
                  <a:gd name="connsiteY69" fmla="*/ 5484 h 10000"/>
                  <a:gd name="connsiteX70" fmla="*/ 5588 w 10000"/>
                  <a:gd name="connsiteY70" fmla="*/ 5865 h 10000"/>
                  <a:gd name="connsiteX71" fmla="*/ 5735 w 10000"/>
                  <a:gd name="connsiteY71" fmla="*/ 5894 h 10000"/>
                  <a:gd name="connsiteX72" fmla="*/ 5735 w 10000"/>
                  <a:gd name="connsiteY72" fmla="*/ 6276 h 10000"/>
                  <a:gd name="connsiteX73" fmla="*/ 5882 w 10000"/>
                  <a:gd name="connsiteY73" fmla="*/ 6305 h 10000"/>
                  <a:gd name="connsiteX74" fmla="*/ 5882 w 10000"/>
                  <a:gd name="connsiteY74" fmla="*/ 6657 h 10000"/>
                  <a:gd name="connsiteX75" fmla="*/ 6029 w 10000"/>
                  <a:gd name="connsiteY75" fmla="*/ 6686 h 10000"/>
                  <a:gd name="connsiteX76" fmla="*/ 6029 w 10000"/>
                  <a:gd name="connsiteY76" fmla="*/ 7038 h 10000"/>
                  <a:gd name="connsiteX77" fmla="*/ 6176 w 10000"/>
                  <a:gd name="connsiteY77" fmla="*/ 7067 h 10000"/>
                  <a:gd name="connsiteX78" fmla="*/ 6176 w 10000"/>
                  <a:gd name="connsiteY78" fmla="*/ 7419 h 10000"/>
                  <a:gd name="connsiteX79" fmla="*/ 6324 w 10000"/>
                  <a:gd name="connsiteY79" fmla="*/ 7449 h 10000"/>
                  <a:gd name="connsiteX80" fmla="*/ 6324 w 10000"/>
                  <a:gd name="connsiteY80" fmla="*/ 7771 h 10000"/>
                  <a:gd name="connsiteX81" fmla="*/ 6471 w 10000"/>
                  <a:gd name="connsiteY81" fmla="*/ 7801 h 10000"/>
                  <a:gd name="connsiteX82" fmla="*/ 6471 w 10000"/>
                  <a:gd name="connsiteY82" fmla="*/ 8123 h 10000"/>
                  <a:gd name="connsiteX83" fmla="*/ 6618 w 10000"/>
                  <a:gd name="connsiteY83" fmla="*/ 8152 h 10000"/>
                  <a:gd name="connsiteX84" fmla="*/ 6618 w 10000"/>
                  <a:gd name="connsiteY84" fmla="*/ 8446 h 10000"/>
                  <a:gd name="connsiteX85" fmla="*/ 6765 w 10000"/>
                  <a:gd name="connsiteY85" fmla="*/ 8475 h 10000"/>
                  <a:gd name="connsiteX86" fmla="*/ 6765 w 10000"/>
                  <a:gd name="connsiteY86" fmla="*/ 8710 h 10000"/>
                  <a:gd name="connsiteX87" fmla="*/ 6912 w 10000"/>
                  <a:gd name="connsiteY87" fmla="*/ 8739 h 10000"/>
                  <a:gd name="connsiteX88" fmla="*/ 6912 w 10000"/>
                  <a:gd name="connsiteY88" fmla="*/ 8974 h 10000"/>
                  <a:gd name="connsiteX89" fmla="*/ 7059 w 10000"/>
                  <a:gd name="connsiteY89" fmla="*/ 9003 h 10000"/>
                  <a:gd name="connsiteX90" fmla="*/ 7059 w 10000"/>
                  <a:gd name="connsiteY90" fmla="*/ 9238 h 10000"/>
                  <a:gd name="connsiteX91" fmla="*/ 7206 w 10000"/>
                  <a:gd name="connsiteY91" fmla="*/ 9267 h 10000"/>
                  <a:gd name="connsiteX92" fmla="*/ 7206 w 10000"/>
                  <a:gd name="connsiteY92" fmla="*/ 9443 h 10000"/>
                  <a:gd name="connsiteX93" fmla="*/ 7353 w 10000"/>
                  <a:gd name="connsiteY93" fmla="*/ 9472 h 10000"/>
                  <a:gd name="connsiteX94" fmla="*/ 7353 w 10000"/>
                  <a:gd name="connsiteY94" fmla="*/ 9619 h 10000"/>
                  <a:gd name="connsiteX95" fmla="*/ 7500 w 10000"/>
                  <a:gd name="connsiteY95" fmla="*/ 9648 h 10000"/>
                  <a:gd name="connsiteX96" fmla="*/ 7500 w 10000"/>
                  <a:gd name="connsiteY96" fmla="*/ 9765 h 10000"/>
                  <a:gd name="connsiteX97" fmla="*/ 7647 w 10000"/>
                  <a:gd name="connsiteY97" fmla="*/ 9795 h 10000"/>
                  <a:gd name="connsiteX98" fmla="*/ 7647 w 10000"/>
                  <a:gd name="connsiteY98" fmla="*/ 9883 h 10000"/>
                  <a:gd name="connsiteX99" fmla="*/ 7794 w 10000"/>
                  <a:gd name="connsiteY99" fmla="*/ 9912 h 10000"/>
                  <a:gd name="connsiteX100" fmla="*/ 7794 w 10000"/>
                  <a:gd name="connsiteY100" fmla="*/ 9941 h 10000"/>
                  <a:gd name="connsiteX101" fmla="*/ 8088 w 10000"/>
                  <a:gd name="connsiteY101" fmla="*/ 10000 h 10000"/>
                  <a:gd name="connsiteX102" fmla="*/ 7941 w 10000"/>
                  <a:gd name="connsiteY102" fmla="*/ 10000 h 10000"/>
                  <a:gd name="connsiteX103" fmla="*/ 8088 w 10000"/>
                  <a:gd name="connsiteY103" fmla="*/ 10000 h 10000"/>
                  <a:gd name="connsiteX104" fmla="*/ 8235 w 10000"/>
                  <a:gd name="connsiteY104" fmla="*/ 10000 h 10000"/>
                  <a:gd name="connsiteX105" fmla="*/ 8529 w 10000"/>
                  <a:gd name="connsiteY105" fmla="*/ 9941 h 10000"/>
                  <a:gd name="connsiteX106" fmla="*/ 8529 w 10000"/>
                  <a:gd name="connsiteY106" fmla="*/ 9853 h 10000"/>
                  <a:gd name="connsiteX107" fmla="*/ 8676 w 10000"/>
                  <a:gd name="connsiteY107" fmla="*/ 9824 h 10000"/>
                  <a:gd name="connsiteX108" fmla="*/ 8676 w 10000"/>
                  <a:gd name="connsiteY108" fmla="*/ 9736 h 10000"/>
                  <a:gd name="connsiteX109" fmla="*/ 8824 w 10000"/>
                  <a:gd name="connsiteY109" fmla="*/ 9707 h 10000"/>
                  <a:gd name="connsiteX110" fmla="*/ 8824 w 10000"/>
                  <a:gd name="connsiteY110" fmla="*/ 9589 h 10000"/>
                  <a:gd name="connsiteX111" fmla="*/ 8971 w 10000"/>
                  <a:gd name="connsiteY111" fmla="*/ 9560 h 10000"/>
                  <a:gd name="connsiteX112" fmla="*/ 8971 w 10000"/>
                  <a:gd name="connsiteY112" fmla="*/ 9384 h 10000"/>
                  <a:gd name="connsiteX113" fmla="*/ 9118 w 10000"/>
                  <a:gd name="connsiteY113" fmla="*/ 9355 h 10000"/>
                  <a:gd name="connsiteX114" fmla="*/ 9118 w 10000"/>
                  <a:gd name="connsiteY114" fmla="*/ 9179 h 10000"/>
                  <a:gd name="connsiteX115" fmla="*/ 9265 w 10000"/>
                  <a:gd name="connsiteY115" fmla="*/ 9150 h 10000"/>
                  <a:gd name="connsiteX116" fmla="*/ 9265 w 10000"/>
                  <a:gd name="connsiteY116" fmla="*/ 8944 h 10000"/>
                  <a:gd name="connsiteX117" fmla="*/ 9412 w 10000"/>
                  <a:gd name="connsiteY117" fmla="*/ 8915 h 10000"/>
                  <a:gd name="connsiteX118" fmla="*/ 9412 w 10000"/>
                  <a:gd name="connsiteY118" fmla="*/ 8651 h 10000"/>
                  <a:gd name="connsiteX119" fmla="*/ 9559 w 10000"/>
                  <a:gd name="connsiteY119" fmla="*/ 8622 h 10000"/>
                  <a:gd name="connsiteX120" fmla="*/ 9559 w 10000"/>
                  <a:gd name="connsiteY120" fmla="*/ 8358 h 10000"/>
                  <a:gd name="connsiteX121" fmla="*/ 9706 w 10000"/>
                  <a:gd name="connsiteY121" fmla="*/ 8328 h 10000"/>
                  <a:gd name="connsiteX122" fmla="*/ 9706 w 10000"/>
                  <a:gd name="connsiteY122" fmla="*/ 8035 h 10000"/>
                  <a:gd name="connsiteX123" fmla="*/ 9853 w 10000"/>
                  <a:gd name="connsiteY123" fmla="*/ 8006 h 10000"/>
                  <a:gd name="connsiteX124" fmla="*/ 9853 w 10000"/>
                  <a:gd name="connsiteY124" fmla="*/ 7713 h 10000"/>
                  <a:gd name="connsiteX125" fmla="*/ 10000 w 10000"/>
                  <a:gd name="connsiteY125"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381 h 10000"/>
                  <a:gd name="connsiteX26" fmla="*/ 1912 w 10000"/>
                  <a:gd name="connsiteY26" fmla="*/ 235 h 10000"/>
                  <a:gd name="connsiteX27" fmla="*/ 2059 w 10000"/>
                  <a:gd name="connsiteY27" fmla="*/ 147 h 10000"/>
                  <a:gd name="connsiteX28" fmla="*/ 2206 w 10000"/>
                  <a:gd name="connsiteY28" fmla="*/ 59 h 10000"/>
                  <a:gd name="connsiteX29" fmla="*/ 2500 w 10000"/>
                  <a:gd name="connsiteY29" fmla="*/ 0 h 10000"/>
                  <a:gd name="connsiteX30" fmla="*/ 2500 w 10000"/>
                  <a:gd name="connsiteY30" fmla="*/ 0 h 10000"/>
                  <a:gd name="connsiteX31" fmla="*/ 2647 w 10000"/>
                  <a:gd name="connsiteY31" fmla="*/ 0 h 10000"/>
                  <a:gd name="connsiteX32" fmla="*/ 2941 w 10000"/>
                  <a:gd name="connsiteY32" fmla="*/ 59 h 10000"/>
                  <a:gd name="connsiteX33" fmla="*/ 2941 w 10000"/>
                  <a:gd name="connsiteY33" fmla="*/ 147 h 10000"/>
                  <a:gd name="connsiteX34" fmla="*/ 3088 w 10000"/>
                  <a:gd name="connsiteY34" fmla="*/ 176 h 10000"/>
                  <a:gd name="connsiteX35" fmla="*/ 3088 w 10000"/>
                  <a:gd name="connsiteY35" fmla="*/ 264 h 10000"/>
                  <a:gd name="connsiteX36" fmla="*/ 3235 w 10000"/>
                  <a:gd name="connsiteY36" fmla="*/ 293 h 10000"/>
                  <a:gd name="connsiteX37" fmla="*/ 3235 w 10000"/>
                  <a:gd name="connsiteY37" fmla="*/ 411 h 10000"/>
                  <a:gd name="connsiteX38" fmla="*/ 3382 w 10000"/>
                  <a:gd name="connsiteY38" fmla="*/ 440 h 10000"/>
                  <a:gd name="connsiteX39" fmla="*/ 3382 w 10000"/>
                  <a:gd name="connsiteY39" fmla="*/ 616 h 10000"/>
                  <a:gd name="connsiteX40" fmla="*/ 3529 w 10000"/>
                  <a:gd name="connsiteY40" fmla="*/ 645 h 10000"/>
                  <a:gd name="connsiteX41" fmla="*/ 3529 w 10000"/>
                  <a:gd name="connsiteY41" fmla="*/ 821 h 10000"/>
                  <a:gd name="connsiteX42" fmla="*/ 3676 w 10000"/>
                  <a:gd name="connsiteY42" fmla="*/ 850 h 10000"/>
                  <a:gd name="connsiteX43" fmla="*/ 3676 w 10000"/>
                  <a:gd name="connsiteY43" fmla="*/ 1056 h 10000"/>
                  <a:gd name="connsiteX44" fmla="*/ 3824 w 10000"/>
                  <a:gd name="connsiteY44" fmla="*/ 1085 h 10000"/>
                  <a:gd name="connsiteX45" fmla="*/ 3824 w 10000"/>
                  <a:gd name="connsiteY45" fmla="*/ 1349 h 10000"/>
                  <a:gd name="connsiteX46" fmla="*/ 3971 w 10000"/>
                  <a:gd name="connsiteY46" fmla="*/ 1378 h 10000"/>
                  <a:gd name="connsiteX47" fmla="*/ 3971 w 10000"/>
                  <a:gd name="connsiteY47" fmla="*/ 1642 h 10000"/>
                  <a:gd name="connsiteX48" fmla="*/ 4118 w 10000"/>
                  <a:gd name="connsiteY48" fmla="*/ 1672 h 10000"/>
                  <a:gd name="connsiteX49" fmla="*/ 4118 w 10000"/>
                  <a:gd name="connsiteY49" fmla="*/ 1935 h 10000"/>
                  <a:gd name="connsiteX50" fmla="*/ 4265 w 10000"/>
                  <a:gd name="connsiteY50" fmla="*/ 1965 h 10000"/>
                  <a:gd name="connsiteX51" fmla="*/ 4265 w 10000"/>
                  <a:gd name="connsiteY51" fmla="*/ 2287 h 10000"/>
                  <a:gd name="connsiteX52" fmla="*/ 4412 w 10000"/>
                  <a:gd name="connsiteY52" fmla="*/ 2317 h 10000"/>
                  <a:gd name="connsiteX53" fmla="*/ 4412 w 10000"/>
                  <a:gd name="connsiteY53" fmla="*/ 2639 h 10000"/>
                  <a:gd name="connsiteX54" fmla="*/ 4559 w 10000"/>
                  <a:gd name="connsiteY54" fmla="*/ 2669 h 10000"/>
                  <a:gd name="connsiteX55" fmla="*/ 4559 w 10000"/>
                  <a:gd name="connsiteY55" fmla="*/ 3021 h 10000"/>
                  <a:gd name="connsiteX56" fmla="*/ 4706 w 10000"/>
                  <a:gd name="connsiteY56" fmla="*/ 3050 h 10000"/>
                  <a:gd name="connsiteX57" fmla="*/ 4706 w 10000"/>
                  <a:gd name="connsiteY57" fmla="*/ 3402 h 10000"/>
                  <a:gd name="connsiteX58" fmla="*/ 4853 w 10000"/>
                  <a:gd name="connsiteY58" fmla="*/ 3431 h 10000"/>
                  <a:gd name="connsiteX59" fmla="*/ 4853 w 10000"/>
                  <a:gd name="connsiteY59" fmla="*/ 3812 h 10000"/>
                  <a:gd name="connsiteX60" fmla="*/ 5000 w 10000"/>
                  <a:gd name="connsiteY60" fmla="*/ 3842 h 10000"/>
                  <a:gd name="connsiteX61" fmla="*/ 5000 w 10000"/>
                  <a:gd name="connsiteY61" fmla="*/ 4223 h 10000"/>
                  <a:gd name="connsiteX62" fmla="*/ 5147 w 10000"/>
                  <a:gd name="connsiteY62" fmla="*/ 4252 h 10000"/>
                  <a:gd name="connsiteX63" fmla="*/ 5147 w 10000"/>
                  <a:gd name="connsiteY63" fmla="*/ 4633 h 10000"/>
                  <a:gd name="connsiteX64" fmla="*/ 5294 w 10000"/>
                  <a:gd name="connsiteY64" fmla="*/ 4663 h 10000"/>
                  <a:gd name="connsiteX65" fmla="*/ 5294 w 10000"/>
                  <a:gd name="connsiteY65" fmla="*/ 5044 h 10000"/>
                  <a:gd name="connsiteX66" fmla="*/ 5441 w 10000"/>
                  <a:gd name="connsiteY66" fmla="*/ 5073 h 10000"/>
                  <a:gd name="connsiteX67" fmla="*/ 5441 w 10000"/>
                  <a:gd name="connsiteY67" fmla="*/ 5455 h 10000"/>
                  <a:gd name="connsiteX68" fmla="*/ 5588 w 10000"/>
                  <a:gd name="connsiteY68" fmla="*/ 5484 h 10000"/>
                  <a:gd name="connsiteX69" fmla="*/ 5588 w 10000"/>
                  <a:gd name="connsiteY69" fmla="*/ 5865 h 10000"/>
                  <a:gd name="connsiteX70" fmla="*/ 5735 w 10000"/>
                  <a:gd name="connsiteY70" fmla="*/ 5894 h 10000"/>
                  <a:gd name="connsiteX71" fmla="*/ 5735 w 10000"/>
                  <a:gd name="connsiteY71" fmla="*/ 6276 h 10000"/>
                  <a:gd name="connsiteX72" fmla="*/ 5882 w 10000"/>
                  <a:gd name="connsiteY72" fmla="*/ 6305 h 10000"/>
                  <a:gd name="connsiteX73" fmla="*/ 5882 w 10000"/>
                  <a:gd name="connsiteY73" fmla="*/ 6657 h 10000"/>
                  <a:gd name="connsiteX74" fmla="*/ 6029 w 10000"/>
                  <a:gd name="connsiteY74" fmla="*/ 6686 h 10000"/>
                  <a:gd name="connsiteX75" fmla="*/ 6029 w 10000"/>
                  <a:gd name="connsiteY75" fmla="*/ 7038 h 10000"/>
                  <a:gd name="connsiteX76" fmla="*/ 6176 w 10000"/>
                  <a:gd name="connsiteY76" fmla="*/ 7067 h 10000"/>
                  <a:gd name="connsiteX77" fmla="*/ 6176 w 10000"/>
                  <a:gd name="connsiteY77" fmla="*/ 7419 h 10000"/>
                  <a:gd name="connsiteX78" fmla="*/ 6324 w 10000"/>
                  <a:gd name="connsiteY78" fmla="*/ 7449 h 10000"/>
                  <a:gd name="connsiteX79" fmla="*/ 6324 w 10000"/>
                  <a:gd name="connsiteY79" fmla="*/ 7771 h 10000"/>
                  <a:gd name="connsiteX80" fmla="*/ 6471 w 10000"/>
                  <a:gd name="connsiteY80" fmla="*/ 7801 h 10000"/>
                  <a:gd name="connsiteX81" fmla="*/ 6471 w 10000"/>
                  <a:gd name="connsiteY81" fmla="*/ 8123 h 10000"/>
                  <a:gd name="connsiteX82" fmla="*/ 6618 w 10000"/>
                  <a:gd name="connsiteY82" fmla="*/ 8152 h 10000"/>
                  <a:gd name="connsiteX83" fmla="*/ 6618 w 10000"/>
                  <a:gd name="connsiteY83" fmla="*/ 8446 h 10000"/>
                  <a:gd name="connsiteX84" fmla="*/ 6765 w 10000"/>
                  <a:gd name="connsiteY84" fmla="*/ 8475 h 10000"/>
                  <a:gd name="connsiteX85" fmla="*/ 6765 w 10000"/>
                  <a:gd name="connsiteY85" fmla="*/ 8710 h 10000"/>
                  <a:gd name="connsiteX86" fmla="*/ 6912 w 10000"/>
                  <a:gd name="connsiteY86" fmla="*/ 8739 h 10000"/>
                  <a:gd name="connsiteX87" fmla="*/ 6912 w 10000"/>
                  <a:gd name="connsiteY87" fmla="*/ 8974 h 10000"/>
                  <a:gd name="connsiteX88" fmla="*/ 7059 w 10000"/>
                  <a:gd name="connsiteY88" fmla="*/ 9003 h 10000"/>
                  <a:gd name="connsiteX89" fmla="*/ 7059 w 10000"/>
                  <a:gd name="connsiteY89" fmla="*/ 9238 h 10000"/>
                  <a:gd name="connsiteX90" fmla="*/ 7206 w 10000"/>
                  <a:gd name="connsiteY90" fmla="*/ 9267 h 10000"/>
                  <a:gd name="connsiteX91" fmla="*/ 7206 w 10000"/>
                  <a:gd name="connsiteY91" fmla="*/ 9443 h 10000"/>
                  <a:gd name="connsiteX92" fmla="*/ 7353 w 10000"/>
                  <a:gd name="connsiteY92" fmla="*/ 9472 h 10000"/>
                  <a:gd name="connsiteX93" fmla="*/ 7353 w 10000"/>
                  <a:gd name="connsiteY93" fmla="*/ 9619 h 10000"/>
                  <a:gd name="connsiteX94" fmla="*/ 7500 w 10000"/>
                  <a:gd name="connsiteY94" fmla="*/ 9648 h 10000"/>
                  <a:gd name="connsiteX95" fmla="*/ 7500 w 10000"/>
                  <a:gd name="connsiteY95" fmla="*/ 9765 h 10000"/>
                  <a:gd name="connsiteX96" fmla="*/ 7647 w 10000"/>
                  <a:gd name="connsiteY96" fmla="*/ 9795 h 10000"/>
                  <a:gd name="connsiteX97" fmla="*/ 7647 w 10000"/>
                  <a:gd name="connsiteY97" fmla="*/ 9883 h 10000"/>
                  <a:gd name="connsiteX98" fmla="*/ 7794 w 10000"/>
                  <a:gd name="connsiteY98" fmla="*/ 9912 h 10000"/>
                  <a:gd name="connsiteX99" fmla="*/ 7794 w 10000"/>
                  <a:gd name="connsiteY99" fmla="*/ 9941 h 10000"/>
                  <a:gd name="connsiteX100" fmla="*/ 8088 w 10000"/>
                  <a:gd name="connsiteY100" fmla="*/ 10000 h 10000"/>
                  <a:gd name="connsiteX101" fmla="*/ 7941 w 10000"/>
                  <a:gd name="connsiteY101" fmla="*/ 10000 h 10000"/>
                  <a:gd name="connsiteX102" fmla="*/ 8088 w 10000"/>
                  <a:gd name="connsiteY102" fmla="*/ 10000 h 10000"/>
                  <a:gd name="connsiteX103" fmla="*/ 8235 w 10000"/>
                  <a:gd name="connsiteY103" fmla="*/ 10000 h 10000"/>
                  <a:gd name="connsiteX104" fmla="*/ 8529 w 10000"/>
                  <a:gd name="connsiteY104" fmla="*/ 9941 h 10000"/>
                  <a:gd name="connsiteX105" fmla="*/ 8529 w 10000"/>
                  <a:gd name="connsiteY105" fmla="*/ 9853 h 10000"/>
                  <a:gd name="connsiteX106" fmla="*/ 8676 w 10000"/>
                  <a:gd name="connsiteY106" fmla="*/ 9824 h 10000"/>
                  <a:gd name="connsiteX107" fmla="*/ 8676 w 10000"/>
                  <a:gd name="connsiteY107" fmla="*/ 9736 h 10000"/>
                  <a:gd name="connsiteX108" fmla="*/ 8824 w 10000"/>
                  <a:gd name="connsiteY108" fmla="*/ 9707 h 10000"/>
                  <a:gd name="connsiteX109" fmla="*/ 8824 w 10000"/>
                  <a:gd name="connsiteY109" fmla="*/ 9589 h 10000"/>
                  <a:gd name="connsiteX110" fmla="*/ 8971 w 10000"/>
                  <a:gd name="connsiteY110" fmla="*/ 9560 h 10000"/>
                  <a:gd name="connsiteX111" fmla="*/ 8971 w 10000"/>
                  <a:gd name="connsiteY111" fmla="*/ 9384 h 10000"/>
                  <a:gd name="connsiteX112" fmla="*/ 9118 w 10000"/>
                  <a:gd name="connsiteY112" fmla="*/ 9355 h 10000"/>
                  <a:gd name="connsiteX113" fmla="*/ 9118 w 10000"/>
                  <a:gd name="connsiteY113" fmla="*/ 9179 h 10000"/>
                  <a:gd name="connsiteX114" fmla="*/ 9265 w 10000"/>
                  <a:gd name="connsiteY114" fmla="*/ 9150 h 10000"/>
                  <a:gd name="connsiteX115" fmla="*/ 9265 w 10000"/>
                  <a:gd name="connsiteY115" fmla="*/ 8944 h 10000"/>
                  <a:gd name="connsiteX116" fmla="*/ 9412 w 10000"/>
                  <a:gd name="connsiteY116" fmla="*/ 8915 h 10000"/>
                  <a:gd name="connsiteX117" fmla="*/ 9412 w 10000"/>
                  <a:gd name="connsiteY117" fmla="*/ 8651 h 10000"/>
                  <a:gd name="connsiteX118" fmla="*/ 9559 w 10000"/>
                  <a:gd name="connsiteY118" fmla="*/ 8622 h 10000"/>
                  <a:gd name="connsiteX119" fmla="*/ 9559 w 10000"/>
                  <a:gd name="connsiteY119" fmla="*/ 8358 h 10000"/>
                  <a:gd name="connsiteX120" fmla="*/ 9706 w 10000"/>
                  <a:gd name="connsiteY120" fmla="*/ 8328 h 10000"/>
                  <a:gd name="connsiteX121" fmla="*/ 9706 w 10000"/>
                  <a:gd name="connsiteY121" fmla="*/ 8035 h 10000"/>
                  <a:gd name="connsiteX122" fmla="*/ 9853 w 10000"/>
                  <a:gd name="connsiteY122" fmla="*/ 8006 h 10000"/>
                  <a:gd name="connsiteX123" fmla="*/ 9853 w 10000"/>
                  <a:gd name="connsiteY123" fmla="*/ 7713 h 10000"/>
                  <a:gd name="connsiteX124" fmla="*/ 10000 w 10000"/>
                  <a:gd name="connsiteY124"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557 h 10000"/>
                  <a:gd name="connsiteX24" fmla="*/ 1765 w 10000"/>
                  <a:gd name="connsiteY24" fmla="*/ 411 h 10000"/>
                  <a:gd name="connsiteX25" fmla="*/ 1912 w 10000"/>
                  <a:gd name="connsiteY25" fmla="*/ 235 h 10000"/>
                  <a:gd name="connsiteX26" fmla="*/ 2059 w 10000"/>
                  <a:gd name="connsiteY26" fmla="*/ 147 h 10000"/>
                  <a:gd name="connsiteX27" fmla="*/ 2206 w 10000"/>
                  <a:gd name="connsiteY27" fmla="*/ 59 h 10000"/>
                  <a:gd name="connsiteX28" fmla="*/ 2500 w 10000"/>
                  <a:gd name="connsiteY28" fmla="*/ 0 h 10000"/>
                  <a:gd name="connsiteX29" fmla="*/ 2500 w 10000"/>
                  <a:gd name="connsiteY29" fmla="*/ 0 h 10000"/>
                  <a:gd name="connsiteX30" fmla="*/ 2647 w 10000"/>
                  <a:gd name="connsiteY30" fmla="*/ 0 h 10000"/>
                  <a:gd name="connsiteX31" fmla="*/ 2941 w 10000"/>
                  <a:gd name="connsiteY31" fmla="*/ 59 h 10000"/>
                  <a:gd name="connsiteX32" fmla="*/ 2941 w 10000"/>
                  <a:gd name="connsiteY32" fmla="*/ 147 h 10000"/>
                  <a:gd name="connsiteX33" fmla="*/ 3088 w 10000"/>
                  <a:gd name="connsiteY33" fmla="*/ 176 h 10000"/>
                  <a:gd name="connsiteX34" fmla="*/ 3088 w 10000"/>
                  <a:gd name="connsiteY34" fmla="*/ 264 h 10000"/>
                  <a:gd name="connsiteX35" fmla="*/ 3235 w 10000"/>
                  <a:gd name="connsiteY35" fmla="*/ 293 h 10000"/>
                  <a:gd name="connsiteX36" fmla="*/ 3235 w 10000"/>
                  <a:gd name="connsiteY36" fmla="*/ 411 h 10000"/>
                  <a:gd name="connsiteX37" fmla="*/ 3382 w 10000"/>
                  <a:gd name="connsiteY37" fmla="*/ 440 h 10000"/>
                  <a:gd name="connsiteX38" fmla="*/ 3382 w 10000"/>
                  <a:gd name="connsiteY38" fmla="*/ 616 h 10000"/>
                  <a:gd name="connsiteX39" fmla="*/ 3529 w 10000"/>
                  <a:gd name="connsiteY39" fmla="*/ 645 h 10000"/>
                  <a:gd name="connsiteX40" fmla="*/ 3529 w 10000"/>
                  <a:gd name="connsiteY40" fmla="*/ 821 h 10000"/>
                  <a:gd name="connsiteX41" fmla="*/ 3676 w 10000"/>
                  <a:gd name="connsiteY41" fmla="*/ 850 h 10000"/>
                  <a:gd name="connsiteX42" fmla="*/ 3676 w 10000"/>
                  <a:gd name="connsiteY42" fmla="*/ 1056 h 10000"/>
                  <a:gd name="connsiteX43" fmla="*/ 3824 w 10000"/>
                  <a:gd name="connsiteY43" fmla="*/ 1085 h 10000"/>
                  <a:gd name="connsiteX44" fmla="*/ 3824 w 10000"/>
                  <a:gd name="connsiteY44" fmla="*/ 1349 h 10000"/>
                  <a:gd name="connsiteX45" fmla="*/ 3971 w 10000"/>
                  <a:gd name="connsiteY45" fmla="*/ 1378 h 10000"/>
                  <a:gd name="connsiteX46" fmla="*/ 3971 w 10000"/>
                  <a:gd name="connsiteY46" fmla="*/ 1642 h 10000"/>
                  <a:gd name="connsiteX47" fmla="*/ 4118 w 10000"/>
                  <a:gd name="connsiteY47" fmla="*/ 1672 h 10000"/>
                  <a:gd name="connsiteX48" fmla="*/ 4118 w 10000"/>
                  <a:gd name="connsiteY48" fmla="*/ 1935 h 10000"/>
                  <a:gd name="connsiteX49" fmla="*/ 4265 w 10000"/>
                  <a:gd name="connsiteY49" fmla="*/ 1965 h 10000"/>
                  <a:gd name="connsiteX50" fmla="*/ 4265 w 10000"/>
                  <a:gd name="connsiteY50" fmla="*/ 2287 h 10000"/>
                  <a:gd name="connsiteX51" fmla="*/ 4412 w 10000"/>
                  <a:gd name="connsiteY51" fmla="*/ 2317 h 10000"/>
                  <a:gd name="connsiteX52" fmla="*/ 4412 w 10000"/>
                  <a:gd name="connsiteY52" fmla="*/ 2639 h 10000"/>
                  <a:gd name="connsiteX53" fmla="*/ 4559 w 10000"/>
                  <a:gd name="connsiteY53" fmla="*/ 2669 h 10000"/>
                  <a:gd name="connsiteX54" fmla="*/ 4559 w 10000"/>
                  <a:gd name="connsiteY54" fmla="*/ 3021 h 10000"/>
                  <a:gd name="connsiteX55" fmla="*/ 4706 w 10000"/>
                  <a:gd name="connsiteY55" fmla="*/ 3050 h 10000"/>
                  <a:gd name="connsiteX56" fmla="*/ 4706 w 10000"/>
                  <a:gd name="connsiteY56" fmla="*/ 3402 h 10000"/>
                  <a:gd name="connsiteX57" fmla="*/ 4853 w 10000"/>
                  <a:gd name="connsiteY57" fmla="*/ 3431 h 10000"/>
                  <a:gd name="connsiteX58" fmla="*/ 4853 w 10000"/>
                  <a:gd name="connsiteY58" fmla="*/ 3812 h 10000"/>
                  <a:gd name="connsiteX59" fmla="*/ 5000 w 10000"/>
                  <a:gd name="connsiteY59" fmla="*/ 3842 h 10000"/>
                  <a:gd name="connsiteX60" fmla="*/ 5000 w 10000"/>
                  <a:gd name="connsiteY60" fmla="*/ 4223 h 10000"/>
                  <a:gd name="connsiteX61" fmla="*/ 5147 w 10000"/>
                  <a:gd name="connsiteY61" fmla="*/ 4252 h 10000"/>
                  <a:gd name="connsiteX62" fmla="*/ 5147 w 10000"/>
                  <a:gd name="connsiteY62" fmla="*/ 4633 h 10000"/>
                  <a:gd name="connsiteX63" fmla="*/ 5294 w 10000"/>
                  <a:gd name="connsiteY63" fmla="*/ 4663 h 10000"/>
                  <a:gd name="connsiteX64" fmla="*/ 5294 w 10000"/>
                  <a:gd name="connsiteY64" fmla="*/ 5044 h 10000"/>
                  <a:gd name="connsiteX65" fmla="*/ 5441 w 10000"/>
                  <a:gd name="connsiteY65" fmla="*/ 5073 h 10000"/>
                  <a:gd name="connsiteX66" fmla="*/ 5441 w 10000"/>
                  <a:gd name="connsiteY66" fmla="*/ 5455 h 10000"/>
                  <a:gd name="connsiteX67" fmla="*/ 5588 w 10000"/>
                  <a:gd name="connsiteY67" fmla="*/ 5484 h 10000"/>
                  <a:gd name="connsiteX68" fmla="*/ 5588 w 10000"/>
                  <a:gd name="connsiteY68" fmla="*/ 5865 h 10000"/>
                  <a:gd name="connsiteX69" fmla="*/ 5735 w 10000"/>
                  <a:gd name="connsiteY69" fmla="*/ 5894 h 10000"/>
                  <a:gd name="connsiteX70" fmla="*/ 5735 w 10000"/>
                  <a:gd name="connsiteY70" fmla="*/ 6276 h 10000"/>
                  <a:gd name="connsiteX71" fmla="*/ 5882 w 10000"/>
                  <a:gd name="connsiteY71" fmla="*/ 6305 h 10000"/>
                  <a:gd name="connsiteX72" fmla="*/ 5882 w 10000"/>
                  <a:gd name="connsiteY72" fmla="*/ 6657 h 10000"/>
                  <a:gd name="connsiteX73" fmla="*/ 6029 w 10000"/>
                  <a:gd name="connsiteY73" fmla="*/ 6686 h 10000"/>
                  <a:gd name="connsiteX74" fmla="*/ 6029 w 10000"/>
                  <a:gd name="connsiteY74" fmla="*/ 7038 h 10000"/>
                  <a:gd name="connsiteX75" fmla="*/ 6176 w 10000"/>
                  <a:gd name="connsiteY75" fmla="*/ 7067 h 10000"/>
                  <a:gd name="connsiteX76" fmla="*/ 6176 w 10000"/>
                  <a:gd name="connsiteY76" fmla="*/ 7419 h 10000"/>
                  <a:gd name="connsiteX77" fmla="*/ 6324 w 10000"/>
                  <a:gd name="connsiteY77" fmla="*/ 7449 h 10000"/>
                  <a:gd name="connsiteX78" fmla="*/ 6324 w 10000"/>
                  <a:gd name="connsiteY78" fmla="*/ 7771 h 10000"/>
                  <a:gd name="connsiteX79" fmla="*/ 6471 w 10000"/>
                  <a:gd name="connsiteY79" fmla="*/ 7801 h 10000"/>
                  <a:gd name="connsiteX80" fmla="*/ 6471 w 10000"/>
                  <a:gd name="connsiteY80" fmla="*/ 8123 h 10000"/>
                  <a:gd name="connsiteX81" fmla="*/ 6618 w 10000"/>
                  <a:gd name="connsiteY81" fmla="*/ 8152 h 10000"/>
                  <a:gd name="connsiteX82" fmla="*/ 6618 w 10000"/>
                  <a:gd name="connsiteY82" fmla="*/ 8446 h 10000"/>
                  <a:gd name="connsiteX83" fmla="*/ 6765 w 10000"/>
                  <a:gd name="connsiteY83" fmla="*/ 8475 h 10000"/>
                  <a:gd name="connsiteX84" fmla="*/ 6765 w 10000"/>
                  <a:gd name="connsiteY84" fmla="*/ 8710 h 10000"/>
                  <a:gd name="connsiteX85" fmla="*/ 6912 w 10000"/>
                  <a:gd name="connsiteY85" fmla="*/ 8739 h 10000"/>
                  <a:gd name="connsiteX86" fmla="*/ 6912 w 10000"/>
                  <a:gd name="connsiteY86" fmla="*/ 8974 h 10000"/>
                  <a:gd name="connsiteX87" fmla="*/ 7059 w 10000"/>
                  <a:gd name="connsiteY87" fmla="*/ 9003 h 10000"/>
                  <a:gd name="connsiteX88" fmla="*/ 7059 w 10000"/>
                  <a:gd name="connsiteY88" fmla="*/ 9238 h 10000"/>
                  <a:gd name="connsiteX89" fmla="*/ 7206 w 10000"/>
                  <a:gd name="connsiteY89" fmla="*/ 9267 h 10000"/>
                  <a:gd name="connsiteX90" fmla="*/ 7206 w 10000"/>
                  <a:gd name="connsiteY90" fmla="*/ 9443 h 10000"/>
                  <a:gd name="connsiteX91" fmla="*/ 7353 w 10000"/>
                  <a:gd name="connsiteY91" fmla="*/ 9472 h 10000"/>
                  <a:gd name="connsiteX92" fmla="*/ 7353 w 10000"/>
                  <a:gd name="connsiteY92" fmla="*/ 9619 h 10000"/>
                  <a:gd name="connsiteX93" fmla="*/ 7500 w 10000"/>
                  <a:gd name="connsiteY93" fmla="*/ 9648 h 10000"/>
                  <a:gd name="connsiteX94" fmla="*/ 7500 w 10000"/>
                  <a:gd name="connsiteY94" fmla="*/ 9765 h 10000"/>
                  <a:gd name="connsiteX95" fmla="*/ 7647 w 10000"/>
                  <a:gd name="connsiteY95" fmla="*/ 9795 h 10000"/>
                  <a:gd name="connsiteX96" fmla="*/ 7647 w 10000"/>
                  <a:gd name="connsiteY96" fmla="*/ 9883 h 10000"/>
                  <a:gd name="connsiteX97" fmla="*/ 7794 w 10000"/>
                  <a:gd name="connsiteY97" fmla="*/ 9912 h 10000"/>
                  <a:gd name="connsiteX98" fmla="*/ 7794 w 10000"/>
                  <a:gd name="connsiteY98" fmla="*/ 9941 h 10000"/>
                  <a:gd name="connsiteX99" fmla="*/ 8088 w 10000"/>
                  <a:gd name="connsiteY99" fmla="*/ 10000 h 10000"/>
                  <a:gd name="connsiteX100" fmla="*/ 7941 w 10000"/>
                  <a:gd name="connsiteY100" fmla="*/ 10000 h 10000"/>
                  <a:gd name="connsiteX101" fmla="*/ 8088 w 10000"/>
                  <a:gd name="connsiteY101" fmla="*/ 10000 h 10000"/>
                  <a:gd name="connsiteX102" fmla="*/ 8235 w 10000"/>
                  <a:gd name="connsiteY102" fmla="*/ 10000 h 10000"/>
                  <a:gd name="connsiteX103" fmla="*/ 8529 w 10000"/>
                  <a:gd name="connsiteY103" fmla="*/ 9941 h 10000"/>
                  <a:gd name="connsiteX104" fmla="*/ 8529 w 10000"/>
                  <a:gd name="connsiteY104" fmla="*/ 9853 h 10000"/>
                  <a:gd name="connsiteX105" fmla="*/ 8676 w 10000"/>
                  <a:gd name="connsiteY105" fmla="*/ 9824 h 10000"/>
                  <a:gd name="connsiteX106" fmla="*/ 8676 w 10000"/>
                  <a:gd name="connsiteY106" fmla="*/ 9736 h 10000"/>
                  <a:gd name="connsiteX107" fmla="*/ 8824 w 10000"/>
                  <a:gd name="connsiteY107" fmla="*/ 9707 h 10000"/>
                  <a:gd name="connsiteX108" fmla="*/ 8824 w 10000"/>
                  <a:gd name="connsiteY108" fmla="*/ 9589 h 10000"/>
                  <a:gd name="connsiteX109" fmla="*/ 8971 w 10000"/>
                  <a:gd name="connsiteY109" fmla="*/ 9560 h 10000"/>
                  <a:gd name="connsiteX110" fmla="*/ 8971 w 10000"/>
                  <a:gd name="connsiteY110" fmla="*/ 9384 h 10000"/>
                  <a:gd name="connsiteX111" fmla="*/ 9118 w 10000"/>
                  <a:gd name="connsiteY111" fmla="*/ 9355 h 10000"/>
                  <a:gd name="connsiteX112" fmla="*/ 9118 w 10000"/>
                  <a:gd name="connsiteY112" fmla="*/ 9179 h 10000"/>
                  <a:gd name="connsiteX113" fmla="*/ 9265 w 10000"/>
                  <a:gd name="connsiteY113" fmla="*/ 9150 h 10000"/>
                  <a:gd name="connsiteX114" fmla="*/ 9265 w 10000"/>
                  <a:gd name="connsiteY114" fmla="*/ 8944 h 10000"/>
                  <a:gd name="connsiteX115" fmla="*/ 9412 w 10000"/>
                  <a:gd name="connsiteY115" fmla="*/ 8915 h 10000"/>
                  <a:gd name="connsiteX116" fmla="*/ 9412 w 10000"/>
                  <a:gd name="connsiteY116" fmla="*/ 8651 h 10000"/>
                  <a:gd name="connsiteX117" fmla="*/ 9559 w 10000"/>
                  <a:gd name="connsiteY117" fmla="*/ 8622 h 10000"/>
                  <a:gd name="connsiteX118" fmla="*/ 9559 w 10000"/>
                  <a:gd name="connsiteY118" fmla="*/ 8358 h 10000"/>
                  <a:gd name="connsiteX119" fmla="*/ 9706 w 10000"/>
                  <a:gd name="connsiteY119" fmla="*/ 8328 h 10000"/>
                  <a:gd name="connsiteX120" fmla="*/ 9706 w 10000"/>
                  <a:gd name="connsiteY120" fmla="*/ 8035 h 10000"/>
                  <a:gd name="connsiteX121" fmla="*/ 9853 w 10000"/>
                  <a:gd name="connsiteY121" fmla="*/ 8006 h 10000"/>
                  <a:gd name="connsiteX122" fmla="*/ 9853 w 10000"/>
                  <a:gd name="connsiteY122" fmla="*/ 7713 h 10000"/>
                  <a:gd name="connsiteX123" fmla="*/ 10000 w 10000"/>
                  <a:gd name="connsiteY123"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762 h 10000"/>
                  <a:gd name="connsiteX22" fmla="*/ 1618 w 10000"/>
                  <a:gd name="connsiteY22" fmla="*/ 587 h 10000"/>
                  <a:gd name="connsiteX23" fmla="*/ 1765 w 10000"/>
                  <a:gd name="connsiteY23" fmla="*/ 411 h 10000"/>
                  <a:gd name="connsiteX24" fmla="*/ 1912 w 10000"/>
                  <a:gd name="connsiteY24" fmla="*/ 235 h 10000"/>
                  <a:gd name="connsiteX25" fmla="*/ 2059 w 10000"/>
                  <a:gd name="connsiteY25" fmla="*/ 147 h 10000"/>
                  <a:gd name="connsiteX26" fmla="*/ 2206 w 10000"/>
                  <a:gd name="connsiteY26" fmla="*/ 59 h 10000"/>
                  <a:gd name="connsiteX27" fmla="*/ 2500 w 10000"/>
                  <a:gd name="connsiteY27" fmla="*/ 0 h 10000"/>
                  <a:gd name="connsiteX28" fmla="*/ 2500 w 10000"/>
                  <a:gd name="connsiteY28" fmla="*/ 0 h 10000"/>
                  <a:gd name="connsiteX29" fmla="*/ 2647 w 10000"/>
                  <a:gd name="connsiteY29" fmla="*/ 0 h 10000"/>
                  <a:gd name="connsiteX30" fmla="*/ 2941 w 10000"/>
                  <a:gd name="connsiteY30" fmla="*/ 59 h 10000"/>
                  <a:gd name="connsiteX31" fmla="*/ 2941 w 10000"/>
                  <a:gd name="connsiteY31" fmla="*/ 147 h 10000"/>
                  <a:gd name="connsiteX32" fmla="*/ 3088 w 10000"/>
                  <a:gd name="connsiteY32" fmla="*/ 176 h 10000"/>
                  <a:gd name="connsiteX33" fmla="*/ 3088 w 10000"/>
                  <a:gd name="connsiteY33" fmla="*/ 264 h 10000"/>
                  <a:gd name="connsiteX34" fmla="*/ 3235 w 10000"/>
                  <a:gd name="connsiteY34" fmla="*/ 293 h 10000"/>
                  <a:gd name="connsiteX35" fmla="*/ 3235 w 10000"/>
                  <a:gd name="connsiteY35" fmla="*/ 411 h 10000"/>
                  <a:gd name="connsiteX36" fmla="*/ 3382 w 10000"/>
                  <a:gd name="connsiteY36" fmla="*/ 440 h 10000"/>
                  <a:gd name="connsiteX37" fmla="*/ 3382 w 10000"/>
                  <a:gd name="connsiteY37" fmla="*/ 616 h 10000"/>
                  <a:gd name="connsiteX38" fmla="*/ 3529 w 10000"/>
                  <a:gd name="connsiteY38" fmla="*/ 645 h 10000"/>
                  <a:gd name="connsiteX39" fmla="*/ 3529 w 10000"/>
                  <a:gd name="connsiteY39" fmla="*/ 821 h 10000"/>
                  <a:gd name="connsiteX40" fmla="*/ 3676 w 10000"/>
                  <a:gd name="connsiteY40" fmla="*/ 850 h 10000"/>
                  <a:gd name="connsiteX41" fmla="*/ 3676 w 10000"/>
                  <a:gd name="connsiteY41" fmla="*/ 1056 h 10000"/>
                  <a:gd name="connsiteX42" fmla="*/ 3824 w 10000"/>
                  <a:gd name="connsiteY42" fmla="*/ 1085 h 10000"/>
                  <a:gd name="connsiteX43" fmla="*/ 3824 w 10000"/>
                  <a:gd name="connsiteY43" fmla="*/ 1349 h 10000"/>
                  <a:gd name="connsiteX44" fmla="*/ 3971 w 10000"/>
                  <a:gd name="connsiteY44" fmla="*/ 1378 h 10000"/>
                  <a:gd name="connsiteX45" fmla="*/ 3971 w 10000"/>
                  <a:gd name="connsiteY45" fmla="*/ 1642 h 10000"/>
                  <a:gd name="connsiteX46" fmla="*/ 4118 w 10000"/>
                  <a:gd name="connsiteY46" fmla="*/ 1672 h 10000"/>
                  <a:gd name="connsiteX47" fmla="*/ 4118 w 10000"/>
                  <a:gd name="connsiteY47" fmla="*/ 1935 h 10000"/>
                  <a:gd name="connsiteX48" fmla="*/ 4265 w 10000"/>
                  <a:gd name="connsiteY48" fmla="*/ 1965 h 10000"/>
                  <a:gd name="connsiteX49" fmla="*/ 4265 w 10000"/>
                  <a:gd name="connsiteY49" fmla="*/ 2287 h 10000"/>
                  <a:gd name="connsiteX50" fmla="*/ 4412 w 10000"/>
                  <a:gd name="connsiteY50" fmla="*/ 2317 h 10000"/>
                  <a:gd name="connsiteX51" fmla="*/ 4412 w 10000"/>
                  <a:gd name="connsiteY51" fmla="*/ 2639 h 10000"/>
                  <a:gd name="connsiteX52" fmla="*/ 4559 w 10000"/>
                  <a:gd name="connsiteY52" fmla="*/ 2669 h 10000"/>
                  <a:gd name="connsiteX53" fmla="*/ 4559 w 10000"/>
                  <a:gd name="connsiteY53" fmla="*/ 3021 h 10000"/>
                  <a:gd name="connsiteX54" fmla="*/ 4706 w 10000"/>
                  <a:gd name="connsiteY54" fmla="*/ 3050 h 10000"/>
                  <a:gd name="connsiteX55" fmla="*/ 4706 w 10000"/>
                  <a:gd name="connsiteY55" fmla="*/ 3402 h 10000"/>
                  <a:gd name="connsiteX56" fmla="*/ 4853 w 10000"/>
                  <a:gd name="connsiteY56" fmla="*/ 3431 h 10000"/>
                  <a:gd name="connsiteX57" fmla="*/ 4853 w 10000"/>
                  <a:gd name="connsiteY57" fmla="*/ 3812 h 10000"/>
                  <a:gd name="connsiteX58" fmla="*/ 5000 w 10000"/>
                  <a:gd name="connsiteY58" fmla="*/ 3842 h 10000"/>
                  <a:gd name="connsiteX59" fmla="*/ 5000 w 10000"/>
                  <a:gd name="connsiteY59" fmla="*/ 4223 h 10000"/>
                  <a:gd name="connsiteX60" fmla="*/ 5147 w 10000"/>
                  <a:gd name="connsiteY60" fmla="*/ 4252 h 10000"/>
                  <a:gd name="connsiteX61" fmla="*/ 5147 w 10000"/>
                  <a:gd name="connsiteY61" fmla="*/ 4633 h 10000"/>
                  <a:gd name="connsiteX62" fmla="*/ 5294 w 10000"/>
                  <a:gd name="connsiteY62" fmla="*/ 4663 h 10000"/>
                  <a:gd name="connsiteX63" fmla="*/ 5294 w 10000"/>
                  <a:gd name="connsiteY63" fmla="*/ 5044 h 10000"/>
                  <a:gd name="connsiteX64" fmla="*/ 5441 w 10000"/>
                  <a:gd name="connsiteY64" fmla="*/ 5073 h 10000"/>
                  <a:gd name="connsiteX65" fmla="*/ 5441 w 10000"/>
                  <a:gd name="connsiteY65" fmla="*/ 5455 h 10000"/>
                  <a:gd name="connsiteX66" fmla="*/ 5588 w 10000"/>
                  <a:gd name="connsiteY66" fmla="*/ 5484 h 10000"/>
                  <a:gd name="connsiteX67" fmla="*/ 5588 w 10000"/>
                  <a:gd name="connsiteY67" fmla="*/ 5865 h 10000"/>
                  <a:gd name="connsiteX68" fmla="*/ 5735 w 10000"/>
                  <a:gd name="connsiteY68" fmla="*/ 5894 h 10000"/>
                  <a:gd name="connsiteX69" fmla="*/ 5735 w 10000"/>
                  <a:gd name="connsiteY69" fmla="*/ 6276 h 10000"/>
                  <a:gd name="connsiteX70" fmla="*/ 5882 w 10000"/>
                  <a:gd name="connsiteY70" fmla="*/ 6305 h 10000"/>
                  <a:gd name="connsiteX71" fmla="*/ 5882 w 10000"/>
                  <a:gd name="connsiteY71" fmla="*/ 6657 h 10000"/>
                  <a:gd name="connsiteX72" fmla="*/ 6029 w 10000"/>
                  <a:gd name="connsiteY72" fmla="*/ 6686 h 10000"/>
                  <a:gd name="connsiteX73" fmla="*/ 6029 w 10000"/>
                  <a:gd name="connsiteY73" fmla="*/ 7038 h 10000"/>
                  <a:gd name="connsiteX74" fmla="*/ 6176 w 10000"/>
                  <a:gd name="connsiteY74" fmla="*/ 7067 h 10000"/>
                  <a:gd name="connsiteX75" fmla="*/ 6176 w 10000"/>
                  <a:gd name="connsiteY75" fmla="*/ 7419 h 10000"/>
                  <a:gd name="connsiteX76" fmla="*/ 6324 w 10000"/>
                  <a:gd name="connsiteY76" fmla="*/ 7449 h 10000"/>
                  <a:gd name="connsiteX77" fmla="*/ 6324 w 10000"/>
                  <a:gd name="connsiteY77" fmla="*/ 7771 h 10000"/>
                  <a:gd name="connsiteX78" fmla="*/ 6471 w 10000"/>
                  <a:gd name="connsiteY78" fmla="*/ 7801 h 10000"/>
                  <a:gd name="connsiteX79" fmla="*/ 6471 w 10000"/>
                  <a:gd name="connsiteY79" fmla="*/ 8123 h 10000"/>
                  <a:gd name="connsiteX80" fmla="*/ 6618 w 10000"/>
                  <a:gd name="connsiteY80" fmla="*/ 8152 h 10000"/>
                  <a:gd name="connsiteX81" fmla="*/ 6618 w 10000"/>
                  <a:gd name="connsiteY81" fmla="*/ 8446 h 10000"/>
                  <a:gd name="connsiteX82" fmla="*/ 6765 w 10000"/>
                  <a:gd name="connsiteY82" fmla="*/ 8475 h 10000"/>
                  <a:gd name="connsiteX83" fmla="*/ 6765 w 10000"/>
                  <a:gd name="connsiteY83" fmla="*/ 8710 h 10000"/>
                  <a:gd name="connsiteX84" fmla="*/ 6912 w 10000"/>
                  <a:gd name="connsiteY84" fmla="*/ 8739 h 10000"/>
                  <a:gd name="connsiteX85" fmla="*/ 6912 w 10000"/>
                  <a:gd name="connsiteY85" fmla="*/ 8974 h 10000"/>
                  <a:gd name="connsiteX86" fmla="*/ 7059 w 10000"/>
                  <a:gd name="connsiteY86" fmla="*/ 9003 h 10000"/>
                  <a:gd name="connsiteX87" fmla="*/ 7059 w 10000"/>
                  <a:gd name="connsiteY87" fmla="*/ 9238 h 10000"/>
                  <a:gd name="connsiteX88" fmla="*/ 7206 w 10000"/>
                  <a:gd name="connsiteY88" fmla="*/ 9267 h 10000"/>
                  <a:gd name="connsiteX89" fmla="*/ 7206 w 10000"/>
                  <a:gd name="connsiteY89" fmla="*/ 9443 h 10000"/>
                  <a:gd name="connsiteX90" fmla="*/ 7353 w 10000"/>
                  <a:gd name="connsiteY90" fmla="*/ 9472 h 10000"/>
                  <a:gd name="connsiteX91" fmla="*/ 7353 w 10000"/>
                  <a:gd name="connsiteY91" fmla="*/ 9619 h 10000"/>
                  <a:gd name="connsiteX92" fmla="*/ 7500 w 10000"/>
                  <a:gd name="connsiteY92" fmla="*/ 9648 h 10000"/>
                  <a:gd name="connsiteX93" fmla="*/ 7500 w 10000"/>
                  <a:gd name="connsiteY93" fmla="*/ 9765 h 10000"/>
                  <a:gd name="connsiteX94" fmla="*/ 7647 w 10000"/>
                  <a:gd name="connsiteY94" fmla="*/ 9795 h 10000"/>
                  <a:gd name="connsiteX95" fmla="*/ 7647 w 10000"/>
                  <a:gd name="connsiteY95" fmla="*/ 9883 h 10000"/>
                  <a:gd name="connsiteX96" fmla="*/ 7794 w 10000"/>
                  <a:gd name="connsiteY96" fmla="*/ 9912 h 10000"/>
                  <a:gd name="connsiteX97" fmla="*/ 7794 w 10000"/>
                  <a:gd name="connsiteY97" fmla="*/ 9941 h 10000"/>
                  <a:gd name="connsiteX98" fmla="*/ 8088 w 10000"/>
                  <a:gd name="connsiteY98" fmla="*/ 10000 h 10000"/>
                  <a:gd name="connsiteX99" fmla="*/ 7941 w 10000"/>
                  <a:gd name="connsiteY99" fmla="*/ 10000 h 10000"/>
                  <a:gd name="connsiteX100" fmla="*/ 8088 w 10000"/>
                  <a:gd name="connsiteY100" fmla="*/ 10000 h 10000"/>
                  <a:gd name="connsiteX101" fmla="*/ 8235 w 10000"/>
                  <a:gd name="connsiteY101" fmla="*/ 10000 h 10000"/>
                  <a:gd name="connsiteX102" fmla="*/ 8529 w 10000"/>
                  <a:gd name="connsiteY102" fmla="*/ 9941 h 10000"/>
                  <a:gd name="connsiteX103" fmla="*/ 8529 w 10000"/>
                  <a:gd name="connsiteY103" fmla="*/ 9853 h 10000"/>
                  <a:gd name="connsiteX104" fmla="*/ 8676 w 10000"/>
                  <a:gd name="connsiteY104" fmla="*/ 9824 h 10000"/>
                  <a:gd name="connsiteX105" fmla="*/ 8676 w 10000"/>
                  <a:gd name="connsiteY105" fmla="*/ 9736 h 10000"/>
                  <a:gd name="connsiteX106" fmla="*/ 8824 w 10000"/>
                  <a:gd name="connsiteY106" fmla="*/ 9707 h 10000"/>
                  <a:gd name="connsiteX107" fmla="*/ 8824 w 10000"/>
                  <a:gd name="connsiteY107" fmla="*/ 9589 h 10000"/>
                  <a:gd name="connsiteX108" fmla="*/ 8971 w 10000"/>
                  <a:gd name="connsiteY108" fmla="*/ 9560 h 10000"/>
                  <a:gd name="connsiteX109" fmla="*/ 8971 w 10000"/>
                  <a:gd name="connsiteY109" fmla="*/ 9384 h 10000"/>
                  <a:gd name="connsiteX110" fmla="*/ 9118 w 10000"/>
                  <a:gd name="connsiteY110" fmla="*/ 9355 h 10000"/>
                  <a:gd name="connsiteX111" fmla="*/ 9118 w 10000"/>
                  <a:gd name="connsiteY111" fmla="*/ 9179 h 10000"/>
                  <a:gd name="connsiteX112" fmla="*/ 9265 w 10000"/>
                  <a:gd name="connsiteY112" fmla="*/ 9150 h 10000"/>
                  <a:gd name="connsiteX113" fmla="*/ 9265 w 10000"/>
                  <a:gd name="connsiteY113" fmla="*/ 8944 h 10000"/>
                  <a:gd name="connsiteX114" fmla="*/ 9412 w 10000"/>
                  <a:gd name="connsiteY114" fmla="*/ 8915 h 10000"/>
                  <a:gd name="connsiteX115" fmla="*/ 9412 w 10000"/>
                  <a:gd name="connsiteY115" fmla="*/ 8651 h 10000"/>
                  <a:gd name="connsiteX116" fmla="*/ 9559 w 10000"/>
                  <a:gd name="connsiteY116" fmla="*/ 8622 h 10000"/>
                  <a:gd name="connsiteX117" fmla="*/ 9559 w 10000"/>
                  <a:gd name="connsiteY117" fmla="*/ 8358 h 10000"/>
                  <a:gd name="connsiteX118" fmla="*/ 9706 w 10000"/>
                  <a:gd name="connsiteY118" fmla="*/ 8328 h 10000"/>
                  <a:gd name="connsiteX119" fmla="*/ 9706 w 10000"/>
                  <a:gd name="connsiteY119" fmla="*/ 8035 h 10000"/>
                  <a:gd name="connsiteX120" fmla="*/ 9853 w 10000"/>
                  <a:gd name="connsiteY120" fmla="*/ 8006 h 10000"/>
                  <a:gd name="connsiteX121" fmla="*/ 9853 w 10000"/>
                  <a:gd name="connsiteY121" fmla="*/ 7713 h 10000"/>
                  <a:gd name="connsiteX122" fmla="*/ 10000 w 10000"/>
                  <a:gd name="connsiteY122"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997 h 10000"/>
                  <a:gd name="connsiteX20" fmla="*/ 1471 w 10000"/>
                  <a:gd name="connsiteY20" fmla="*/ 792 h 10000"/>
                  <a:gd name="connsiteX21" fmla="*/ 1618 w 10000"/>
                  <a:gd name="connsiteY21" fmla="*/ 587 h 10000"/>
                  <a:gd name="connsiteX22" fmla="*/ 1765 w 10000"/>
                  <a:gd name="connsiteY22" fmla="*/ 411 h 10000"/>
                  <a:gd name="connsiteX23" fmla="*/ 1912 w 10000"/>
                  <a:gd name="connsiteY23" fmla="*/ 235 h 10000"/>
                  <a:gd name="connsiteX24" fmla="*/ 2059 w 10000"/>
                  <a:gd name="connsiteY24" fmla="*/ 147 h 10000"/>
                  <a:gd name="connsiteX25" fmla="*/ 2206 w 10000"/>
                  <a:gd name="connsiteY25" fmla="*/ 59 h 10000"/>
                  <a:gd name="connsiteX26" fmla="*/ 2500 w 10000"/>
                  <a:gd name="connsiteY26" fmla="*/ 0 h 10000"/>
                  <a:gd name="connsiteX27" fmla="*/ 2500 w 10000"/>
                  <a:gd name="connsiteY27" fmla="*/ 0 h 10000"/>
                  <a:gd name="connsiteX28" fmla="*/ 2647 w 10000"/>
                  <a:gd name="connsiteY28" fmla="*/ 0 h 10000"/>
                  <a:gd name="connsiteX29" fmla="*/ 2941 w 10000"/>
                  <a:gd name="connsiteY29" fmla="*/ 59 h 10000"/>
                  <a:gd name="connsiteX30" fmla="*/ 2941 w 10000"/>
                  <a:gd name="connsiteY30" fmla="*/ 147 h 10000"/>
                  <a:gd name="connsiteX31" fmla="*/ 3088 w 10000"/>
                  <a:gd name="connsiteY31" fmla="*/ 176 h 10000"/>
                  <a:gd name="connsiteX32" fmla="*/ 3088 w 10000"/>
                  <a:gd name="connsiteY32" fmla="*/ 264 h 10000"/>
                  <a:gd name="connsiteX33" fmla="*/ 3235 w 10000"/>
                  <a:gd name="connsiteY33" fmla="*/ 293 h 10000"/>
                  <a:gd name="connsiteX34" fmla="*/ 3235 w 10000"/>
                  <a:gd name="connsiteY34" fmla="*/ 411 h 10000"/>
                  <a:gd name="connsiteX35" fmla="*/ 3382 w 10000"/>
                  <a:gd name="connsiteY35" fmla="*/ 440 h 10000"/>
                  <a:gd name="connsiteX36" fmla="*/ 3382 w 10000"/>
                  <a:gd name="connsiteY36" fmla="*/ 616 h 10000"/>
                  <a:gd name="connsiteX37" fmla="*/ 3529 w 10000"/>
                  <a:gd name="connsiteY37" fmla="*/ 645 h 10000"/>
                  <a:gd name="connsiteX38" fmla="*/ 3529 w 10000"/>
                  <a:gd name="connsiteY38" fmla="*/ 821 h 10000"/>
                  <a:gd name="connsiteX39" fmla="*/ 3676 w 10000"/>
                  <a:gd name="connsiteY39" fmla="*/ 850 h 10000"/>
                  <a:gd name="connsiteX40" fmla="*/ 3676 w 10000"/>
                  <a:gd name="connsiteY40" fmla="*/ 1056 h 10000"/>
                  <a:gd name="connsiteX41" fmla="*/ 3824 w 10000"/>
                  <a:gd name="connsiteY41" fmla="*/ 1085 h 10000"/>
                  <a:gd name="connsiteX42" fmla="*/ 3824 w 10000"/>
                  <a:gd name="connsiteY42" fmla="*/ 1349 h 10000"/>
                  <a:gd name="connsiteX43" fmla="*/ 3971 w 10000"/>
                  <a:gd name="connsiteY43" fmla="*/ 1378 h 10000"/>
                  <a:gd name="connsiteX44" fmla="*/ 3971 w 10000"/>
                  <a:gd name="connsiteY44" fmla="*/ 1642 h 10000"/>
                  <a:gd name="connsiteX45" fmla="*/ 4118 w 10000"/>
                  <a:gd name="connsiteY45" fmla="*/ 1672 h 10000"/>
                  <a:gd name="connsiteX46" fmla="*/ 4118 w 10000"/>
                  <a:gd name="connsiteY46" fmla="*/ 1935 h 10000"/>
                  <a:gd name="connsiteX47" fmla="*/ 4265 w 10000"/>
                  <a:gd name="connsiteY47" fmla="*/ 1965 h 10000"/>
                  <a:gd name="connsiteX48" fmla="*/ 4265 w 10000"/>
                  <a:gd name="connsiteY48" fmla="*/ 2287 h 10000"/>
                  <a:gd name="connsiteX49" fmla="*/ 4412 w 10000"/>
                  <a:gd name="connsiteY49" fmla="*/ 2317 h 10000"/>
                  <a:gd name="connsiteX50" fmla="*/ 4412 w 10000"/>
                  <a:gd name="connsiteY50" fmla="*/ 2639 h 10000"/>
                  <a:gd name="connsiteX51" fmla="*/ 4559 w 10000"/>
                  <a:gd name="connsiteY51" fmla="*/ 2669 h 10000"/>
                  <a:gd name="connsiteX52" fmla="*/ 4559 w 10000"/>
                  <a:gd name="connsiteY52" fmla="*/ 3021 h 10000"/>
                  <a:gd name="connsiteX53" fmla="*/ 4706 w 10000"/>
                  <a:gd name="connsiteY53" fmla="*/ 3050 h 10000"/>
                  <a:gd name="connsiteX54" fmla="*/ 4706 w 10000"/>
                  <a:gd name="connsiteY54" fmla="*/ 3402 h 10000"/>
                  <a:gd name="connsiteX55" fmla="*/ 4853 w 10000"/>
                  <a:gd name="connsiteY55" fmla="*/ 3431 h 10000"/>
                  <a:gd name="connsiteX56" fmla="*/ 4853 w 10000"/>
                  <a:gd name="connsiteY56" fmla="*/ 3812 h 10000"/>
                  <a:gd name="connsiteX57" fmla="*/ 5000 w 10000"/>
                  <a:gd name="connsiteY57" fmla="*/ 3842 h 10000"/>
                  <a:gd name="connsiteX58" fmla="*/ 5000 w 10000"/>
                  <a:gd name="connsiteY58" fmla="*/ 4223 h 10000"/>
                  <a:gd name="connsiteX59" fmla="*/ 5147 w 10000"/>
                  <a:gd name="connsiteY59" fmla="*/ 4252 h 10000"/>
                  <a:gd name="connsiteX60" fmla="*/ 5147 w 10000"/>
                  <a:gd name="connsiteY60" fmla="*/ 4633 h 10000"/>
                  <a:gd name="connsiteX61" fmla="*/ 5294 w 10000"/>
                  <a:gd name="connsiteY61" fmla="*/ 4663 h 10000"/>
                  <a:gd name="connsiteX62" fmla="*/ 5294 w 10000"/>
                  <a:gd name="connsiteY62" fmla="*/ 5044 h 10000"/>
                  <a:gd name="connsiteX63" fmla="*/ 5441 w 10000"/>
                  <a:gd name="connsiteY63" fmla="*/ 5073 h 10000"/>
                  <a:gd name="connsiteX64" fmla="*/ 5441 w 10000"/>
                  <a:gd name="connsiteY64" fmla="*/ 5455 h 10000"/>
                  <a:gd name="connsiteX65" fmla="*/ 5588 w 10000"/>
                  <a:gd name="connsiteY65" fmla="*/ 5484 h 10000"/>
                  <a:gd name="connsiteX66" fmla="*/ 5588 w 10000"/>
                  <a:gd name="connsiteY66" fmla="*/ 5865 h 10000"/>
                  <a:gd name="connsiteX67" fmla="*/ 5735 w 10000"/>
                  <a:gd name="connsiteY67" fmla="*/ 5894 h 10000"/>
                  <a:gd name="connsiteX68" fmla="*/ 5735 w 10000"/>
                  <a:gd name="connsiteY68" fmla="*/ 6276 h 10000"/>
                  <a:gd name="connsiteX69" fmla="*/ 5882 w 10000"/>
                  <a:gd name="connsiteY69" fmla="*/ 6305 h 10000"/>
                  <a:gd name="connsiteX70" fmla="*/ 5882 w 10000"/>
                  <a:gd name="connsiteY70" fmla="*/ 6657 h 10000"/>
                  <a:gd name="connsiteX71" fmla="*/ 6029 w 10000"/>
                  <a:gd name="connsiteY71" fmla="*/ 6686 h 10000"/>
                  <a:gd name="connsiteX72" fmla="*/ 6029 w 10000"/>
                  <a:gd name="connsiteY72" fmla="*/ 7038 h 10000"/>
                  <a:gd name="connsiteX73" fmla="*/ 6176 w 10000"/>
                  <a:gd name="connsiteY73" fmla="*/ 7067 h 10000"/>
                  <a:gd name="connsiteX74" fmla="*/ 6176 w 10000"/>
                  <a:gd name="connsiteY74" fmla="*/ 7419 h 10000"/>
                  <a:gd name="connsiteX75" fmla="*/ 6324 w 10000"/>
                  <a:gd name="connsiteY75" fmla="*/ 7449 h 10000"/>
                  <a:gd name="connsiteX76" fmla="*/ 6324 w 10000"/>
                  <a:gd name="connsiteY76" fmla="*/ 7771 h 10000"/>
                  <a:gd name="connsiteX77" fmla="*/ 6471 w 10000"/>
                  <a:gd name="connsiteY77" fmla="*/ 7801 h 10000"/>
                  <a:gd name="connsiteX78" fmla="*/ 6471 w 10000"/>
                  <a:gd name="connsiteY78" fmla="*/ 8123 h 10000"/>
                  <a:gd name="connsiteX79" fmla="*/ 6618 w 10000"/>
                  <a:gd name="connsiteY79" fmla="*/ 8152 h 10000"/>
                  <a:gd name="connsiteX80" fmla="*/ 6618 w 10000"/>
                  <a:gd name="connsiteY80" fmla="*/ 8446 h 10000"/>
                  <a:gd name="connsiteX81" fmla="*/ 6765 w 10000"/>
                  <a:gd name="connsiteY81" fmla="*/ 8475 h 10000"/>
                  <a:gd name="connsiteX82" fmla="*/ 6765 w 10000"/>
                  <a:gd name="connsiteY82" fmla="*/ 8710 h 10000"/>
                  <a:gd name="connsiteX83" fmla="*/ 6912 w 10000"/>
                  <a:gd name="connsiteY83" fmla="*/ 8739 h 10000"/>
                  <a:gd name="connsiteX84" fmla="*/ 6912 w 10000"/>
                  <a:gd name="connsiteY84" fmla="*/ 8974 h 10000"/>
                  <a:gd name="connsiteX85" fmla="*/ 7059 w 10000"/>
                  <a:gd name="connsiteY85" fmla="*/ 9003 h 10000"/>
                  <a:gd name="connsiteX86" fmla="*/ 7059 w 10000"/>
                  <a:gd name="connsiteY86" fmla="*/ 9238 h 10000"/>
                  <a:gd name="connsiteX87" fmla="*/ 7206 w 10000"/>
                  <a:gd name="connsiteY87" fmla="*/ 9267 h 10000"/>
                  <a:gd name="connsiteX88" fmla="*/ 7206 w 10000"/>
                  <a:gd name="connsiteY88" fmla="*/ 9443 h 10000"/>
                  <a:gd name="connsiteX89" fmla="*/ 7353 w 10000"/>
                  <a:gd name="connsiteY89" fmla="*/ 9472 h 10000"/>
                  <a:gd name="connsiteX90" fmla="*/ 7353 w 10000"/>
                  <a:gd name="connsiteY90" fmla="*/ 9619 h 10000"/>
                  <a:gd name="connsiteX91" fmla="*/ 7500 w 10000"/>
                  <a:gd name="connsiteY91" fmla="*/ 9648 h 10000"/>
                  <a:gd name="connsiteX92" fmla="*/ 7500 w 10000"/>
                  <a:gd name="connsiteY92" fmla="*/ 9765 h 10000"/>
                  <a:gd name="connsiteX93" fmla="*/ 7647 w 10000"/>
                  <a:gd name="connsiteY93" fmla="*/ 9795 h 10000"/>
                  <a:gd name="connsiteX94" fmla="*/ 7647 w 10000"/>
                  <a:gd name="connsiteY94" fmla="*/ 9883 h 10000"/>
                  <a:gd name="connsiteX95" fmla="*/ 7794 w 10000"/>
                  <a:gd name="connsiteY95" fmla="*/ 9912 h 10000"/>
                  <a:gd name="connsiteX96" fmla="*/ 7794 w 10000"/>
                  <a:gd name="connsiteY96" fmla="*/ 9941 h 10000"/>
                  <a:gd name="connsiteX97" fmla="*/ 8088 w 10000"/>
                  <a:gd name="connsiteY97" fmla="*/ 10000 h 10000"/>
                  <a:gd name="connsiteX98" fmla="*/ 7941 w 10000"/>
                  <a:gd name="connsiteY98" fmla="*/ 10000 h 10000"/>
                  <a:gd name="connsiteX99" fmla="*/ 8088 w 10000"/>
                  <a:gd name="connsiteY99" fmla="*/ 10000 h 10000"/>
                  <a:gd name="connsiteX100" fmla="*/ 8235 w 10000"/>
                  <a:gd name="connsiteY100" fmla="*/ 10000 h 10000"/>
                  <a:gd name="connsiteX101" fmla="*/ 8529 w 10000"/>
                  <a:gd name="connsiteY101" fmla="*/ 9941 h 10000"/>
                  <a:gd name="connsiteX102" fmla="*/ 8529 w 10000"/>
                  <a:gd name="connsiteY102" fmla="*/ 9853 h 10000"/>
                  <a:gd name="connsiteX103" fmla="*/ 8676 w 10000"/>
                  <a:gd name="connsiteY103" fmla="*/ 9824 h 10000"/>
                  <a:gd name="connsiteX104" fmla="*/ 8676 w 10000"/>
                  <a:gd name="connsiteY104" fmla="*/ 9736 h 10000"/>
                  <a:gd name="connsiteX105" fmla="*/ 8824 w 10000"/>
                  <a:gd name="connsiteY105" fmla="*/ 9707 h 10000"/>
                  <a:gd name="connsiteX106" fmla="*/ 8824 w 10000"/>
                  <a:gd name="connsiteY106" fmla="*/ 9589 h 10000"/>
                  <a:gd name="connsiteX107" fmla="*/ 8971 w 10000"/>
                  <a:gd name="connsiteY107" fmla="*/ 9560 h 10000"/>
                  <a:gd name="connsiteX108" fmla="*/ 8971 w 10000"/>
                  <a:gd name="connsiteY108" fmla="*/ 9384 h 10000"/>
                  <a:gd name="connsiteX109" fmla="*/ 9118 w 10000"/>
                  <a:gd name="connsiteY109" fmla="*/ 9355 h 10000"/>
                  <a:gd name="connsiteX110" fmla="*/ 9118 w 10000"/>
                  <a:gd name="connsiteY110" fmla="*/ 9179 h 10000"/>
                  <a:gd name="connsiteX111" fmla="*/ 9265 w 10000"/>
                  <a:gd name="connsiteY111" fmla="*/ 9150 h 10000"/>
                  <a:gd name="connsiteX112" fmla="*/ 9265 w 10000"/>
                  <a:gd name="connsiteY112" fmla="*/ 8944 h 10000"/>
                  <a:gd name="connsiteX113" fmla="*/ 9412 w 10000"/>
                  <a:gd name="connsiteY113" fmla="*/ 8915 h 10000"/>
                  <a:gd name="connsiteX114" fmla="*/ 9412 w 10000"/>
                  <a:gd name="connsiteY114" fmla="*/ 8651 h 10000"/>
                  <a:gd name="connsiteX115" fmla="*/ 9559 w 10000"/>
                  <a:gd name="connsiteY115" fmla="*/ 8622 h 10000"/>
                  <a:gd name="connsiteX116" fmla="*/ 9559 w 10000"/>
                  <a:gd name="connsiteY116" fmla="*/ 8358 h 10000"/>
                  <a:gd name="connsiteX117" fmla="*/ 9706 w 10000"/>
                  <a:gd name="connsiteY117" fmla="*/ 8328 h 10000"/>
                  <a:gd name="connsiteX118" fmla="*/ 9706 w 10000"/>
                  <a:gd name="connsiteY118" fmla="*/ 8035 h 10000"/>
                  <a:gd name="connsiteX119" fmla="*/ 9853 w 10000"/>
                  <a:gd name="connsiteY119" fmla="*/ 8006 h 10000"/>
                  <a:gd name="connsiteX120" fmla="*/ 9853 w 10000"/>
                  <a:gd name="connsiteY120" fmla="*/ 7713 h 10000"/>
                  <a:gd name="connsiteX121" fmla="*/ 10000 w 10000"/>
                  <a:gd name="connsiteY121"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261 h 10000"/>
                  <a:gd name="connsiteX18" fmla="*/ 1324 w 10000"/>
                  <a:gd name="connsiteY18" fmla="*/ 1026 h 10000"/>
                  <a:gd name="connsiteX19" fmla="*/ 1471 w 10000"/>
                  <a:gd name="connsiteY19" fmla="*/ 792 h 10000"/>
                  <a:gd name="connsiteX20" fmla="*/ 1618 w 10000"/>
                  <a:gd name="connsiteY20" fmla="*/ 587 h 10000"/>
                  <a:gd name="connsiteX21" fmla="*/ 1765 w 10000"/>
                  <a:gd name="connsiteY21" fmla="*/ 411 h 10000"/>
                  <a:gd name="connsiteX22" fmla="*/ 1912 w 10000"/>
                  <a:gd name="connsiteY22" fmla="*/ 235 h 10000"/>
                  <a:gd name="connsiteX23" fmla="*/ 2059 w 10000"/>
                  <a:gd name="connsiteY23" fmla="*/ 147 h 10000"/>
                  <a:gd name="connsiteX24" fmla="*/ 2206 w 10000"/>
                  <a:gd name="connsiteY24" fmla="*/ 59 h 10000"/>
                  <a:gd name="connsiteX25" fmla="*/ 2500 w 10000"/>
                  <a:gd name="connsiteY25" fmla="*/ 0 h 10000"/>
                  <a:gd name="connsiteX26" fmla="*/ 2500 w 10000"/>
                  <a:gd name="connsiteY26" fmla="*/ 0 h 10000"/>
                  <a:gd name="connsiteX27" fmla="*/ 2647 w 10000"/>
                  <a:gd name="connsiteY27" fmla="*/ 0 h 10000"/>
                  <a:gd name="connsiteX28" fmla="*/ 2941 w 10000"/>
                  <a:gd name="connsiteY28" fmla="*/ 59 h 10000"/>
                  <a:gd name="connsiteX29" fmla="*/ 2941 w 10000"/>
                  <a:gd name="connsiteY29" fmla="*/ 147 h 10000"/>
                  <a:gd name="connsiteX30" fmla="*/ 3088 w 10000"/>
                  <a:gd name="connsiteY30" fmla="*/ 176 h 10000"/>
                  <a:gd name="connsiteX31" fmla="*/ 3088 w 10000"/>
                  <a:gd name="connsiteY31" fmla="*/ 264 h 10000"/>
                  <a:gd name="connsiteX32" fmla="*/ 3235 w 10000"/>
                  <a:gd name="connsiteY32" fmla="*/ 293 h 10000"/>
                  <a:gd name="connsiteX33" fmla="*/ 3235 w 10000"/>
                  <a:gd name="connsiteY33" fmla="*/ 411 h 10000"/>
                  <a:gd name="connsiteX34" fmla="*/ 3382 w 10000"/>
                  <a:gd name="connsiteY34" fmla="*/ 440 h 10000"/>
                  <a:gd name="connsiteX35" fmla="*/ 3382 w 10000"/>
                  <a:gd name="connsiteY35" fmla="*/ 616 h 10000"/>
                  <a:gd name="connsiteX36" fmla="*/ 3529 w 10000"/>
                  <a:gd name="connsiteY36" fmla="*/ 645 h 10000"/>
                  <a:gd name="connsiteX37" fmla="*/ 3529 w 10000"/>
                  <a:gd name="connsiteY37" fmla="*/ 821 h 10000"/>
                  <a:gd name="connsiteX38" fmla="*/ 3676 w 10000"/>
                  <a:gd name="connsiteY38" fmla="*/ 850 h 10000"/>
                  <a:gd name="connsiteX39" fmla="*/ 3676 w 10000"/>
                  <a:gd name="connsiteY39" fmla="*/ 1056 h 10000"/>
                  <a:gd name="connsiteX40" fmla="*/ 3824 w 10000"/>
                  <a:gd name="connsiteY40" fmla="*/ 1085 h 10000"/>
                  <a:gd name="connsiteX41" fmla="*/ 3824 w 10000"/>
                  <a:gd name="connsiteY41" fmla="*/ 1349 h 10000"/>
                  <a:gd name="connsiteX42" fmla="*/ 3971 w 10000"/>
                  <a:gd name="connsiteY42" fmla="*/ 1378 h 10000"/>
                  <a:gd name="connsiteX43" fmla="*/ 3971 w 10000"/>
                  <a:gd name="connsiteY43" fmla="*/ 1642 h 10000"/>
                  <a:gd name="connsiteX44" fmla="*/ 4118 w 10000"/>
                  <a:gd name="connsiteY44" fmla="*/ 1672 h 10000"/>
                  <a:gd name="connsiteX45" fmla="*/ 4118 w 10000"/>
                  <a:gd name="connsiteY45" fmla="*/ 1935 h 10000"/>
                  <a:gd name="connsiteX46" fmla="*/ 4265 w 10000"/>
                  <a:gd name="connsiteY46" fmla="*/ 1965 h 10000"/>
                  <a:gd name="connsiteX47" fmla="*/ 4265 w 10000"/>
                  <a:gd name="connsiteY47" fmla="*/ 2287 h 10000"/>
                  <a:gd name="connsiteX48" fmla="*/ 4412 w 10000"/>
                  <a:gd name="connsiteY48" fmla="*/ 2317 h 10000"/>
                  <a:gd name="connsiteX49" fmla="*/ 4412 w 10000"/>
                  <a:gd name="connsiteY49" fmla="*/ 2639 h 10000"/>
                  <a:gd name="connsiteX50" fmla="*/ 4559 w 10000"/>
                  <a:gd name="connsiteY50" fmla="*/ 2669 h 10000"/>
                  <a:gd name="connsiteX51" fmla="*/ 4559 w 10000"/>
                  <a:gd name="connsiteY51" fmla="*/ 3021 h 10000"/>
                  <a:gd name="connsiteX52" fmla="*/ 4706 w 10000"/>
                  <a:gd name="connsiteY52" fmla="*/ 3050 h 10000"/>
                  <a:gd name="connsiteX53" fmla="*/ 4706 w 10000"/>
                  <a:gd name="connsiteY53" fmla="*/ 3402 h 10000"/>
                  <a:gd name="connsiteX54" fmla="*/ 4853 w 10000"/>
                  <a:gd name="connsiteY54" fmla="*/ 3431 h 10000"/>
                  <a:gd name="connsiteX55" fmla="*/ 4853 w 10000"/>
                  <a:gd name="connsiteY55" fmla="*/ 3812 h 10000"/>
                  <a:gd name="connsiteX56" fmla="*/ 5000 w 10000"/>
                  <a:gd name="connsiteY56" fmla="*/ 3842 h 10000"/>
                  <a:gd name="connsiteX57" fmla="*/ 5000 w 10000"/>
                  <a:gd name="connsiteY57" fmla="*/ 4223 h 10000"/>
                  <a:gd name="connsiteX58" fmla="*/ 5147 w 10000"/>
                  <a:gd name="connsiteY58" fmla="*/ 4252 h 10000"/>
                  <a:gd name="connsiteX59" fmla="*/ 5147 w 10000"/>
                  <a:gd name="connsiteY59" fmla="*/ 4633 h 10000"/>
                  <a:gd name="connsiteX60" fmla="*/ 5294 w 10000"/>
                  <a:gd name="connsiteY60" fmla="*/ 4663 h 10000"/>
                  <a:gd name="connsiteX61" fmla="*/ 5294 w 10000"/>
                  <a:gd name="connsiteY61" fmla="*/ 5044 h 10000"/>
                  <a:gd name="connsiteX62" fmla="*/ 5441 w 10000"/>
                  <a:gd name="connsiteY62" fmla="*/ 5073 h 10000"/>
                  <a:gd name="connsiteX63" fmla="*/ 5441 w 10000"/>
                  <a:gd name="connsiteY63" fmla="*/ 5455 h 10000"/>
                  <a:gd name="connsiteX64" fmla="*/ 5588 w 10000"/>
                  <a:gd name="connsiteY64" fmla="*/ 5484 h 10000"/>
                  <a:gd name="connsiteX65" fmla="*/ 5588 w 10000"/>
                  <a:gd name="connsiteY65" fmla="*/ 5865 h 10000"/>
                  <a:gd name="connsiteX66" fmla="*/ 5735 w 10000"/>
                  <a:gd name="connsiteY66" fmla="*/ 5894 h 10000"/>
                  <a:gd name="connsiteX67" fmla="*/ 5735 w 10000"/>
                  <a:gd name="connsiteY67" fmla="*/ 6276 h 10000"/>
                  <a:gd name="connsiteX68" fmla="*/ 5882 w 10000"/>
                  <a:gd name="connsiteY68" fmla="*/ 6305 h 10000"/>
                  <a:gd name="connsiteX69" fmla="*/ 5882 w 10000"/>
                  <a:gd name="connsiteY69" fmla="*/ 6657 h 10000"/>
                  <a:gd name="connsiteX70" fmla="*/ 6029 w 10000"/>
                  <a:gd name="connsiteY70" fmla="*/ 6686 h 10000"/>
                  <a:gd name="connsiteX71" fmla="*/ 6029 w 10000"/>
                  <a:gd name="connsiteY71" fmla="*/ 7038 h 10000"/>
                  <a:gd name="connsiteX72" fmla="*/ 6176 w 10000"/>
                  <a:gd name="connsiteY72" fmla="*/ 7067 h 10000"/>
                  <a:gd name="connsiteX73" fmla="*/ 6176 w 10000"/>
                  <a:gd name="connsiteY73" fmla="*/ 7419 h 10000"/>
                  <a:gd name="connsiteX74" fmla="*/ 6324 w 10000"/>
                  <a:gd name="connsiteY74" fmla="*/ 7449 h 10000"/>
                  <a:gd name="connsiteX75" fmla="*/ 6324 w 10000"/>
                  <a:gd name="connsiteY75" fmla="*/ 7771 h 10000"/>
                  <a:gd name="connsiteX76" fmla="*/ 6471 w 10000"/>
                  <a:gd name="connsiteY76" fmla="*/ 7801 h 10000"/>
                  <a:gd name="connsiteX77" fmla="*/ 6471 w 10000"/>
                  <a:gd name="connsiteY77" fmla="*/ 8123 h 10000"/>
                  <a:gd name="connsiteX78" fmla="*/ 6618 w 10000"/>
                  <a:gd name="connsiteY78" fmla="*/ 8152 h 10000"/>
                  <a:gd name="connsiteX79" fmla="*/ 6618 w 10000"/>
                  <a:gd name="connsiteY79" fmla="*/ 8446 h 10000"/>
                  <a:gd name="connsiteX80" fmla="*/ 6765 w 10000"/>
                  <a:gd name="connsiteY80" fmla="*/ 8475 h 10000"/>
                  <a:gd name="connsiteX81" fmla="*/ 6765 w 10000"/>
                  <a:gd name="connsiteY81" fmla="*/ 8710 h 10000"/>
                  <a:gd name="connsiteX82" fmla="*/ 6912 w 10000"/>
                  <a:gd name="connsiteY82" fmla="*/ 8739 h 10000"/>
                  <a:gd name="connsiteX83" fmla="*/ 6912 w 10000"/>
                  <a:gd name="connsiteY83" fmla="*/ 8974 h 10000"/>
                  <a:gd name="connsiteX84" fmla="*/ 7059 w 10000"/>
                  <a:gd name="connsiteY84" fmla="*/ 9003 h 10000"/>
                  <a:gd name="connsiteX85" fmla="*/ 7059 w 10000"/>
                  <a:gd name="connsiteY85" fmla="*/ 9238 h 10000"/>
                  <a:gd name="connsiteX86" fmla="*/ 7206 w 10000"/>
                  <a:gd name="connsiteY86" fmla="*/ 9267 h 10000"/>
                  <a:gd name="connsiteX87" fmla="*/ 7206 w 10000"/>
                  <a:gd name="connsiteY87" fmla="*/ 9443 h 10000"/>
                  <a:gd name="connsiteX88" fmla="*/ 7353 w 10000"/>
                  <a:gd name="connsiteY88" fmla="*/ 9472 h 10000"/>
                  <a:gd name="connsiteX89" fmla="*/ 7353 w 10000"/>
                  <a:gd name="connsiteY89" fmla="*/ 9619 h 10000"/>
                  <a:gd name="connsiteX90" fmla="*/ 7500 w 10000"/>
                  <a:gd name="connsiteY90" fmla="*/ 9648 h 10000"/>
                  <a:gd name="connsiteX91" fmla="*/ 7500 w 10000"/>
                  <a:gd name="connsiteY91" fmla="*/ 9765 h 10000"/>
                  <a:gd name="connsiteX92" fmla="*/ 7647 w 10000"/>
                  <a:gd name="connsiteY92" fmla="*/ 9795 h 10000"/>
                  <a:gd name="connsiteX93" fmla="*/ 7647 w 10000"/>
                  <a:gd name="connsiteY93" fmla="*/ 9883 h 10000"/>
                  <a:gd name="connsiteX94" fmla="*/ 7794 w 10000"/>
                  <a:gd name="connsiteY94" fmla="*/ 9912 h 10000"/>
                  <a:gd name="connsiteX95" fmla="*/ 7794 w 10000"/>
                  <a:gd name="connsiteY95" fmla="*/ 9941 h 10000"/>
                  <a:gd name="connsiteX96" fmla="*/ 8088 w 10000"/>
                  <a:gd name="connsiteY96" fmla="*/ 10000 h 10000"/>
                  <a:gd name="connsiteX97" fmla="*/ 7941 w 10000"/>
                  <a:gd name="connsiteY97" fmla="*/ 10000 h 10000"/>
                  <a:gd name="connsiteX98" fmla="*/ 8088 w 10000"/>
                  <a:gd name="connsiteY98" fmla="*/ 10000 h 10000"/>
                  <a:gd name="connsiteX99" fmla="*/ 8235 w 10000"/>
                  <a:gd name="connsiteY99" fmla="*/ 10000 h 10000"/>
                  <a:gd name="connsiteX100" fmla="*/ 8529 w 10000"/>
                  <a:gd name="connsiteY100" fmla="*/ 9941 h 10000"/>
                  <a:gd name="connsiteX101" fmla="*/ 8529 w 10000"/>
                  <a:gd name="connsiteY101" fmla="*/ 9853 h 10000"/>
                  <a:gd name="connsiteX102" fmla="*/ 8676 w 10000"/>
                  <a:gd name="connsiteY102" fmla="*/ 9824 h 10000"/>
                  <a:gd name="connsiteX103" fmla="*/ 8676 w 10000"/>
                  <a:gd name="connsiteY103" fmla="*/ 9736 h 10000"/>
                  <a:gd name="connsiteX104" fmla="*/ 8824 w 10000"/>
                  <a:gd name="connsiteY104" fmla="*/ 9707 h 10000"/>
                  <a:gd name="connsiteX105" fmla="*/ 8824 w 10000"/>
                  <a:gd name="connsiteY105" fmla="*/ 9589 h 10000"/>
                  <a:gd name="connsiteX106" fmla="*/ 8971 w 10000"/>
                  <a:gd name="connsiteY106" fmla="*/ 9560 h 10000"/>
                  <a:gd name="connsiteX107" fmla="*/ 8971 w 10000"/>
                  <a:gd name="connsiteY107" fmla="*/ 9384 h 10000"/>
                  <a:gd name="connsiteX108" fmla="*/ 9118 w 10000"/>
                  <a:gd name="connsiteY108" fmla="*/ 9355 h 10000"/>
                  <a:gd name="connsiteX109" fmla="*/ 9118 w 10000"/>
                  <a:gd name="connsiteY109" fmla="*/ 9179 h 10000"/>
                  <a:gd name="connsiteX110" fmla="*/ 9265 w 10000"/>
                  <a:gd name="connsiteY110" fmla="*/ 9150 h 10000"/>
                  <a:gd name="connsiteX111" fmla="*/ 9265 w 10000"/>
                  <a:gd name="connsiteY111" fmla="*/ 8944 h 10000"/>
                  <a:gd name="connsiteX112" fmla="*/ 9412 w 10000"/>
                  <a:gd name="connsiteY112" fmla="*/ 8915 h 10000"/>
                  <a:gd name="connsiteX113" fmla="*/ 9412 w 10000"/>
                  <a:gd name="connsiteY113" fmla="*/ 8651 h 10000"/>
                  <a:gd name="connsiteX114" fmla="*/ 9559 w 10000"/>
                  <a:gd name="connsiteY114" fmla="*/ 8622 h 10000"/>
                  <a:gd name="connsiteX115" fmla="*/ 9559 w 10000"/>
                  <a:gd name="connsiteY115" fmla="*/ 8358 h 10000"/>
                  <a:gd name="connsiteX116" fmla="*/ 9706 w 10000"/>
                  <a:gd name="connsiteY116" fmla="*/ 8328 h 10000"/>
                  <a:gd name="connsiteX117" fmla="*/ 9706 w 10000"/>
                  <a:gd name="connsiteY117" fmla="*/ 8035 h 10000"/>
                  <a:gd name="connsiteX118" fmla="*/ 9853 w 10000"/>
                  <a:gd name="connsiteY118" fmla="*/ 8006 h 10000"/>
                  <a:gd name="connsiteX119" fmla="*/ 9853 w 10000"/>
                  <a:gd name="connsiteY119" fmla="*/ 7713 h 10000"/>
                  <a:gd name="connsiteX120" fmla="*/ 10000 w 10000"/>
                  <a:gd name="connsiteY120"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554 h 10000"/>
                  <a:gd name="connsiteX16" fmla="*/ 1176 w 10000"/>
                  <a:gd name="connsiteY16" fmla="*/ 1290 h 10000"/>
                  <a:gd name="connsiteX17" fmla="*/ 1324 w 10000"/>
                  <a:gd name="connsiteY17" fmla="*/ 1026 h 10000"/>
                  <a:gd name="connsiteX18" fmla="*/ 1471 w 10000"/>
                  <a:gd name="connsiteY18" fmla="*/ 792 h 10000"/>
                  <a:gd name="connsiteX19" fmla="*/ 1618 w 10000"/>
                  <a:gd name="connsiteY19" fmla="*/ 587 h 10000"/>
                  <a:gd name="connsiteX20" fmla="*/ 1765 w 10000"/>
                  <a:gd name="connsiteY20" fmla="*/ 411 h 10000"/>
                  <a:gd name="connsiteX21" fmla="*/ 1912 w 10000"/>
                  <a:gd name="connsiteY21" fmla="*/ 235 h 10000"/>
                  <a:gd name="connsiteX22" fmla="*/ 2059 w 10000"/>
                  <a:gd name="connsiteY22" fmla="*/ 147 h 10000"/>
                  <a:gd name="connsiteX23" fmla="*/ 2206 w 10000"/>
                  <a:gd name="connsiteY23" fmla="*/ 59 h 10000"/>
                  <a:gd name="connsiteX24" fmla="*/ 2500 w 10000"/>
                  <a:gd name="connsiteY24" fmla="*/ 0 h 10000"/>
                  <a:gd name="connsiteX25" fmla="*/ 2500 w 10000"/>
                  <a:gd name="connsiteY25" fmla="*/ 0 h 10000"/>
                  <a:gd name="connsiteX26" fmla="*/ 2647 w 10000"/>
                  <a:gd name="connsiteY26" fmla="*/ 0 h 10000"/>
                  <a:gd name="connsiteX27" fmla="*/ 2941 w 10000"/>
                  <a:gd name="connsiteY27" fmla="*/ 59 h 10000"/>
                  <a:gd name="connsiteX28" fmla="*/ 2941 w 10000"/>
                  <a:gd name="connsiteY28" fmla="*/ 147 h 10000"/>
                  <a:gd name="connsiteX29" fmla="*/ 3088 w 10000"/>
                  <a:gd name="connsiteY29" fmla="*/ 176 h 10000"/>
                  <a:gd name="connsiteX30" fmla="*/ 3088 w 10000"/>
                  <a:gd name="connsiteY30" fmla="*/ 264 h 10000"/>
                  <a:gd name="connsiteX31" fmla="*/ 3235 w 10000"/>
                  <a:gd name="connsiteY31" fmla="*/ 293 h 10000"/>
                  <a:gd name="connsiteX32" fmla="*/ 3235 w 10000"/>
                  <a:gd name="connsiteY32" fmla="*/ 411 h 10000"/>
                  <a:gd name="connsiteX33" fmla="*/ 3382 w 10000"/>
                  <a:gd name="connsiteY33" fmla="*/ 440 h 10000"/>
                  <a:gd name="connsiteX34" fmla="*/ 3382 w 10000"/>
                  <a:gd name="connsiteY34" fmla="*/ 616 h 10000"/>
                  <a:gd name="connsiteX35" fmla="*/ 3529 w 10000"/>
                  <a:gd name="connsiteY35" fmla="*/ 645 h 10000"/>
                  <a:gd name="connsiteX36" fmla="*/ 3529 w 10000"/>
                  <a:gd name="connsiteY36" fmla="*/ 821 h 10000"/>
                  <a:gd name="connsiteX37" fmla="*/ 3676 w 10000"/>
                  <a:gd name="connsiteY37" fmla="*/ 850 h 10000"/>
                  <a:gd name="connsiteX38" fmla="*/ 3676 w 10000"/>
                  <a:gd name="connsiteY38" fmla="*/ 1056 h 10000"/>
                  <a:gd name="connsiteX39" fmla="*/ 3824 w 10000"/>
                  <a:gd name="connsiteY39" fmla="*/ 1085 h 10000"/>
                  <a:gd name="connsiteX40" fmla="*/ 3824 w 10000"/>
                  <a:gd name="connsiteY40" fmla="*/ 1349 h 10000"/>
                  <a:gd name="connsiteX41" fmla="*/ 3971 w 10000"/>
                  <a:gd name="connsiteY41" fmla="*/ 1378 h 10000"/>
                  <a:gd name="connsiteX42" fmla="*/ 3971 w 10000"/>
                  <a:gd name="connsiteY42" fmla="*/ 1642 h 10000"/>
                  <a:gd name="connsiteX43" fmla="*/ 4118 w 10000"/>
                  <a:gd name="connsiteY43" fmla="*/ 1672 h 10000"/>
                  <a:gd name="connsiteX44" fmla="*/ 4118 w 10000"/>
                  <a:gd name="connsiteY44" fmla="*/ 1935 h 10000"/>
                  <a:gd name="connsiteX45" fmla="*/ 4265 w 10000"/>
                  <a:gd name="connsiteY45" fmla="*/ 1965 h 10000"/>
                  <a:gd name="connsiteX46" fmla="*/ 4265 w 10000"/>
                  <a:gd name="connsiteY46" fmla="*/ 2287 h 10000"/>
                  <a:gd name="connsiteX47" fmla="*/ 4412 w 10000"/>
                  <a:gd name="connsiteY47" fmla="*/ 2317 h 10000"/>
                  <a:gd name="connsiteX48" fmla="*/ 4412 w 10000"/>
                  <a:gd name="connsiteY48" fmla="*/ 2639 h 10000"/>
                  <a:gd name="connsiteX49" fmla="*/ 4559 w 10000"/>
                  <a:gd name="connsiteY49" fmla="*/ 2669 h 10000"/>
                  <a:gd name="connsiteX50" fmla="*/ 4559 w 10000"/>
                  <a:gd name="connsiteY50" fmla="*/ 3021 h 10000"/>
                  <a:gd name="connsiteX51" fmla="*/ 4706 w 10000"/>
                  <a:gd name="connsiteY51" fmla="*/ 3050 h 10000"/>
                  <a:gd name="connsiteX52" fmla="*/ 4706 w 10000"/>
                  <a:gd name="connsiteY52" fmla="*/ 3402 h 10000"/>
                  <a:gd name="connsiteX53" fmla="*/ 4853 w 10000"/>
                  <a:gd name="connsiteY53" fmla="*/ 3431 h 10000"/>
                  <a:gd name="connsiteX54" fmla="*/ 4853 w 10000"/>
                  <a:gd name="connsiteY54" fmla="*/ 3812 h 10000"/>
                  <a:gd name="connsiteX55" fmla="*/ 5000 w 10000"/>
                  <a:gd name="connsiteY55" fmla="*/ 3842 h 10000"/>
                  <a:gd name="connsiteX56" fmla="*/ 5000 w 10000"/>
                  <a:gd name="connsiteY56" fmla="*/ 4223 h 10000"/>
                  <a:gd name="connsiteX57" fmla="*/ 5147 w 10000"/>
                  <a:gd name="connsiteY57" fmla="*/ 4252 h 10000"/>
                  <a:gd name="connsiteX58" fmla="*/ 5147 w 10000"/>
                  <a:gd name="connsiteY58" fmla="*/ 4633 h 10000"/>
                  <a:gd name="connsiteX59" fmla="*/ 5294 w 10000"/>
                  <a:gd name="connsiteY59" fmla="*/ 4663 h 10000"/>
                  <a:gd name="connsiteX60" fmla="*/ 5294 w 10000"/>
                  <a:gd name="connsiteY60" fmla="*/ 5044 h 10000"/>
                  <a:gd name="connsiteX61" fmla="*/ 5441 w 10000"/>
                  <a:gd name="connsiteY61" fmla="*/ 5073 h 10000"/>
                  <a:gd name="connsiteX62" fmla="*/ 5441 w 10000"/>
                  <a:gd name="connsiteY62" fmla="*/ 5455 h 10000"/>
                  <a:gd name="connsiteX63" fmla="*/ 5588 w 10000"/>
                  <a:gd name="connsiteY63" fmla="*/ 5484 h 10000"/>
                  <a:gd name="connsiteX64" fmla="*/ 5588 w 10000"/>
                  <a:gd name="connsiteY64" fmla="*/ 5865 h 10000"/>
                  <a:gd name="connsiteX65" fmla="*/ 5735 w 10000"/>
                  <a:gd name="connsiteY65" fmla="*/ 5894 h 10000"/>
                  <a:gd name="connsiteX66" fmla="*/ 5735 w 10000"/>
                  <a:gd name="connsiteY66" fmla="*/ 6276 h 10000"/>
                  <a:gd name="connsiteX67" fmla="*/ 5882 w 10000"/>
                  <a:gd name="connsiteY67" fmla="*/ 6305 h 10000"/>
                  <a:gd name="connsiteX68" fmla="*/ 5882 w 10000"/>
                  <a:gd name="connsiteY68" fmla="*/ 6657 h 10000"/>
                  <a:gd name="connsiteX69" fmla="*/ 6029 w 10000"/>
                  <a:gd name="connsiteY69" fmla="*/ 6686 h 10000"/>
                  <a:gd name="connsiteX70" fmla="*/ 6029 w 10000"/>
                  <a:gd name="connsiteY70" fmla="*/ 7038 h 10000"/>
                  <a:gd name="connsiteX71" fmla="*/ 6176 w 10000"/>
                  <a:gd name="connsiteY71" fmla="*/ 7067 h 10000"/>
                  <a:gd name="connsiteX72" fmla="*/ 6176 w 10000"/>
                  <a:gd name="connsiteY72" fmla="*/ 7419 h 10000"/>
                  <a:gd name="connsiteX73" fmla="*/ 6324 w 10000"/>
                  <a:gd name="connsiteY73" fmla="*/ 7449 h 10000"/>
                  <a:gd name="connsiteX74" fmla="*/ 6324 w 10000"/>
                  <a:gd name="connsiteY74" fmla="*/ 7771 h 10000"/>
                  <a:gd name="connsiteX75" fmla="*/ 6471 w 10000"/>
                  <a:gd name="connsiteY75" fmla="*/ 7801 h 10000"/>
                  <a:gd name="connsiteX76" fmla="*/ 6471 w 10000"/>
                  <a:gd name="connsiteY76" fmla="*/ 8123 h 10000"/>
                  <a:gd name="connsiteX77" fmla="*/ 6618 w 10000"/>
                  <a:gd name="connsiteY77" fmla="*/ 8152 h 10000"/>
                  <a:gd name="connsiteX78" fmla="*/ 6618 w 10000"/>
                  <a:gd name="connsiteY78" fmla="*/ 8446 h 10000"/>
                  <a:gd name="connsiteX79" fmla="*/ 6765 w 10000"/>
                  <a:gd name="connsiteY79" fmla="*/ 8475 h 10000"/>
                  <a:gd name="connsiteX80" fmla="*/ 6765 w 10000"/>
                  <a:gd name="connsiteY80" fmla="*/ 8710 h 10000"/>
                  <a:gd name="connsiteX81" fmla="*/ 6912 w 10000"/>
                  <a:gd name="connsiteY81" fmla="*/ 8739 h 10000"/>
                  <a:gd name="connsiteX82" fmla="*/ 6912 w 10000"/>
                  <a:gd name="connsiteY82" fmla="*/ 8974 h 10000"/>
                  <a:gd name="connsiteX83" fmla="*/ 7059 w 10000"/>
                  <a:gd name="connsiteY83" fmla="*/ 9003 h 10000"/>
                  <a:gd name="connsiteX84" fmla="*/ 7059 w 10000"/>
                  <a:gd name="connsiteY84" fmla="*/ 9238 h 10000"/>
                  <a:gd name="connsiteX85" fmla="*/ 7206 w 10000"/>
                  <a:gd name="connsiteY85" fmla="*/ 9267 h 10000"/>
                  <a:gd name="connsiteX86" fmla="*/ 7206 w 10000"/>
                  <a:gd name="connsiteY86" fmla="*/ 9443 h 10000"/>
                  <a:gd name="connsiteX87" fmla="*/ 7353 w 10000"/>
                  <a:gd name="connsiteY87" fmla="*/ 9472 h 10000"/>
                  <a:gd name="connsiteX88" fmla="*/ 7353 w 10000"/>
                  <a:gd name="connsiteY88" fmla="*/ 9619 h 10000"/>
                  <a:gd name="connsiteX89" fmla="*/ 7500 w 10000"/>
                  <a:gd name="connsiteY89" fmla="*/ 9648 h 10000"/>
                  <a:gd name="connsiteX90" fmla="*/ 7500 w 10000"/>
                  <a:gd name="connsiteY90" fmla="*/ 9765 h 10000"/>
                  <a:gd name="connsiteX91" fmla="*/ 7647 w 10000"/>
                  <a:gd name="connsiteY91" fmla="*/ 9795 h 10000"/>
                  <a:gd name="connsiteX92" fmla="*/ 7647 w 10000"/>
                  <a:gd name="connsiteY92" fmla="*/ 9883 h 10000"/>
                  <a:gd name="connsiteX93" fmla="*/ 7794 w 10000"/>
                  <a:gd name="connsiteY93" fmla="*/ 9912 h 10000"/>
                  <a:gd name="connsiteX94" fmla="*/ 7794 w 10000"/>
                  <a:gd name="connsiteY94" fmla="*/ 9941 h 10000"/>
                  <a:gd name="connsiteX95" fmla="*/ 8088 w 10000"/>
                  <a:gd name="connsiteY95" fmla="*/ 10000 h 10000"/>
                  <a:gd name="connsiteX96" fmla="*/ 7941 w 10000"/>
                  <a:gd name="connsiteY96" fmla="*/ 10000 h 10000"/>
                  <a:gd name="connsiteX97" fmla="*/ 8088 w 10000"/>
                  <a:gd name="connsiteY97" fmla="*/ 10000 h 10000"/>
                  <a:gd name="connsiteX98" fmla="*/ 8235 w 10000"/>
                  <a:gd name="connsiteY98" fmla="*/ 10000 h 10000"/>
                  <a:gd name="connsiteX99" fmla="*/ 8529 w 10000"/>
                  <a:gd name="connsiteY99" fmla="*/ 9941 h 10000"/>
                  <a:gd name="connsiteX100" fmla="*/ 8529 w 10000"/>
                  <a:gd name="connsiteY100" fmla="*/ 9853 h 10000"/>
                  <a:gd name="connsiteX101" fmla="*/ 8676 w 10000"/>
                  <a:gd name="connsiteY101" fmla="*/ 9824 h 10000"/>
                  <a:gd name="connsiteX102" fmla="*/ 8676 w 10000"/>
                  <a:gd name="connsiteY102" fmla="*/ 9736 h 10000"/>
                  <a:gd name="connsiteX103" fmla="*/ 8824 w 10000"/>
                  <a:gd name="connsiteY103" fmla="*/ 9707 h 10000"/>
                  <a:gd name="connsiteX104" fmla="*/ 8824 w 10000"/>
                  <a:gd name="connsiteY104" fmla="*/ 9589 h 10000"/>
                  <a:gd name="connsiteX105" fmla="*/ 8971 w 10000"/>
                  <a:gd name="connsiteY105" fmla="*/ 9560 h 10000"/>
                  <a:gd name="connsiteX106" fmla="*/ 8971 w 10000"/>
                  <a:gd name="connsiteY106" fmla="*/ 9384 h 10000"/>
                  <a:gd name="connsiteX107" fmla="*/ 9118 w 10000"/>
                  <a:gd name="connsiteY107" fmla="*/ 9355 h 10000"/>
                  <a:gd name="connsiteX108" fmla="*/ 9118 w 10000"/>
                  <a:gd name="connsiteY108" fmla="*/ 9179 h 10000"/>
                  <a:gd name="connsiteX109" fmla="*/ 9265 w 10000"/>
                  <a:gd name="connsiteY109" fmla="*/ 9150 h 10000"/>
                  <a:gd name="connsiteX110" fmla="*/ 9265 w 10000"/>
                  <a:gd name="connsiteY110" fmla="*/ 8944 h 10000"/>
                  <a:gd name="connsiteX111" fmla="*/ 9412 w 10000"/>
                  <a:gd name="connsiteY111" fmla="*/ 8915 h 10000"/>
                  <a:gd name="connsiteX112" fmla="*/ 9412 w 10000"/>
                  <a:gd name="connsiteY112" fmla="*/ 8651 h 10000"/>
                  <a:gd name="connsiteX113" fmla="*/ 9559 w 10000"/>
                  <a:gd name="connsiteY113" fmla="*/ 8622 h 10000"/>
                  <a:gd name="connsiteX114" fmla="*/ 9559 w 10000"/>
                  <a:gd name="connsiteY114" fmla="*/ 8358 h 10000"/>
                  <a:gd name="connsiteX115" fmla="*/ 9706 w 10000"/>
                  <a:gd name="connsiteY115" fmla="*/ 8328 h 10000"/>
                  <a:gd name="connsiteX116" fmla="*/ 9706 w 10000"/>
                  <a:gd name="connsiteY116" fmla="*/ 8035 h 10000"/>
                  <a:gd name="connsiteX117" fmla="*/ 9853 w 10000"/>
                  <a:gd name="connsiteY117" fmla="*/ 8006 h 10000"/>
                  <a:gd name="connsiteX118" fmla="*/ 9853 w 10000"/>
                  <a:gd name="connsiteY118" fmla="*/ 7713 h 10000"/>
                  <a:gd name="connsiteX119" fmla="*/ 10000 w 10000"/>
                  <a:gd name="connsiteY119"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877 h 10000"/>
                  <a:gd name="connsiteX14" fmla="*/ 1029 w 10000"/>
                  <a:gd name="connsiteY14" fmla="*/ 1584 h 10000"/>
                  <a:gd name="connsiteX15" fmla="*/ 1176 w 10000"/>
                  <a:gd name="connsiteY15" fmla="*/ 1290 h 10000"/>
                  <a:gd name="connsiteX16" fmla="*/ 1324 w 10000"/>
                  <a:gd name="connsiteY16" fmla="*/ 1026 h 10000"/>
                  <a:gd name="connsiteX17" fmla="*/ 1471 w 10000"/>
                  <a:gd name="connsiteY17" fmla="*/ 792 h 10000"/>
                  <a:gd name="connsiteX18" fmla="*/ 1618 w 10000"/>
                  <a:gd name="connsiteY18" fmla="*/ 587 h 10000"/>
                  <a:gd name="connsiteX19" fmla="*/ 1765 w 10000"/>
                  <a:gd name="connsiteY19" fmla="*/ 411 h 10000"/>
                  <a:gd name="connsiteX20" fmla="*/ 1912 w 10000"/>
                  <a:gd name="connsiteY20" fmla="*/ 235 h 10000"/>
                  <a:gd name="connsiteX21" fmla="*/ 2059 w 10000"/>
                  <a:gd name="connsiteY21" fmla="*/ 147 h 10000"/>
                  <a:gd name="connsiteX22" fmla="*/ 2206 w 10000"/>
                  <a:gd name="connsiteY22" fmla="*/ 59 h 10000"/>
                  <a:gd name="connsiteX23" fmla="*/ 2500 w 10000"/>
                  <a:gd name="connsiteY23" fmla="*/ 0 h 10000"/>
                  <a:gd name="connsiteX24" fmla="*/ 2500 w 10000"/>
                  <a:gd name="connsiteY24" fmla="*/ 0 h 10000"/>
                  <a:gd name="connsiteX25" fmla="*/ 2647 w 10000"/>
                  <a:gd name="connsiteY25" fmla="*/ 0 h 10000"/>
                  <a:gd name="connsiteX26" fmla="*/ 2941 w 10000"/>
                  <a:gd name="connsiteY26" fmla="*/ 59 h 10000"/>
                  <a:gd name="connsiteX27" fmla="*/ 2941 w 10000"/>
                  <a:gd name="connsiteY27" fmla="*/ 147 h 10000"/>
                  <a:gd name="connsiteX28" fmla="*/ 3088 w 10000"/>
                  <a:gd name="connsiteY28" fmla="*/ 176 h 10000"/>
                  <a:gd name="connsiteX29" fmla="*/ 3088 w 10000"/>
                  <a:gd name="connsiteY29" fmla="*/ 264 h 10000"/>
                  <a:gd name="connsiteX30" fmla="*/ 3235 w 10000"/>
                  <a:gd name="connsiteY30" fmla="*/ 293 h 10000"/>
                  <a:gd name="connsiteX31" fmla="*/ 3235 w 10000"/>
                  <a:gd name="connsiteY31" fmla="*/ 411 h 10000"/>
                  <a:gd name="connsiteX32" fmla="*/ 3382 w 10000"/>
                  <a:gd name="connsiteY32" fmla="*/ 440 h 10000"/>
                  <a:gd name="connsiteX33" fmla="*/ 3382 w 10000"/>
                  <a:gd name="connsiteY33" fmla="*/ 616 h 10000"/>
                  <a:gd name="connsiteX34" fmla="*/ 3529 w 10000"/>
                  <a:gd name="connsiteY34" fmla="*/ 645 h 10000"/>
                  <a:gd name="connsiteX35" fmla="*/ 3529 w 10000"/>
                  <a:gd name="connsiteY35" fmla="*/ 821 h 10000"/>
                  <a:gd name="connsiteX36" fmla="*/ 3676 w 10000"/>
                  <a:gd name="connsiteY36" fmla="*/ 850 h 10000"/>
                  <a:gd name="connsiteX37" fmla="*/ 3676 w 10000"/>
                  <a:gd name="connsiteY37" fmla="*/ 1056 h 10000"/>
                  <a:gd name="connsiteX38" fmla="*/ 3824 w 10000"/>
                  <a:gd name="connsiteY38" fmla="*/ 1085 h 10000"/>
                  <a:gd name="connsiteX39" fmla="*/ 3824 w 10000"/>
                  <a:gd name="connsiteY39" fmla="*/ 1349 h 10000"/>
                  <a:gd name="connsiteX40" fmla="*/ 3971 w 10000"/>
                  <a:gd name="connsiteY40" fmla="*/ 1378 h 10000"/>
                  <a:gd name="connsiteX41" fmla="*/ 3971 w 10000"/>
                  <a:gd name="connsiteY41" fmla="*/ 1642 h 10000"/>
                  <a:gd name="connsiteX42" fmla="*/ 4118 w 10000"/>
                  <a:gd name="connsiteY42" fmla="*/ 1672 h 10000"/>
                  <a:gd name="connsiteX43" fmla="*/ 4118 w 10000"/>
                  <a:gd name="connsiteY43" fmla="*/ 1935 h 10000"/>
                  <a:gd name="connsiteX44" fmla="*/ 4265 w 10000"/>
                  <a:gd name="connsiteY44" fmla="*/ 1965 h 10000"/>
                  <a:gd name="connsiteX45" fmla="*/ 4265 w 10000"/>
                  <a:gd name="connsiteY45" fmla="*/ 2287 h 10000"/>
                  <a:gd name="connsiteX46" fmla="*/ 4412 w 10000"/>
                  <a:gd name="connsiteY46" fmla="*/ 2317 h 10000"/>
                  <a:gd name="connsiteX47" fmla="*/ 4412 w 10000"/>
                  <a:gd name="connsiteY47" fmla="*/ 2639 h 10000"/>
                  <a:gd name="connsiteX48" fmla="*/ 4559 w 10000"/>
                  <a:gd name="connsiteY48" fmla="*/ 2669 h 10000"/>
                  <a:gd name="connsiteX49" fmla="*/ 4559 w 10000"/>
                  <a:gd name="connsiteY49" fmla="*/ 3021 h 10000"/>
                  <a:gd name="connsiteX50" fmla="*/ 4706 w 10000"/>
                  <a:gd name="connsiteY50" fmla="*/ 3050 h 10000"/>
                  <a:gd name="connsiteX51" fmla="*/ 4706 w 10000"/>
                  <a:gd name="connsiteY51" fmla="*/ 3402 h 10000"/>
                  <a:gd name="connsiteX52" fmla="*/ 4853 w 10000"/>
                  <a:gd name="connsiteY52" fmla="*/ 3431 h 10000"/>
                  <a:gd name="connsiteX53" fmla="*/ 4853 w 10000"/>
                  <a:gd name="connsiteY53" fmla="*/ 3812 h 10000"/>
                  <a:gd name="connsiteX54" fmla="*/ 5000 w 10000"/>
                  <a:gd name="connsiteY54" fmla="*/ 3842 h 10000"/>
                  <a:gd name="connsiteX55" fmla="*/ 5000 w 10000"/>
                  <a:gd name="connsiteY55" fmla="*/ 4223 h 10000"/>
                  <a:gd name="connsiteX56" fmla="*/ 5147 w 10000"/>
                  <a:gd name="connsiteY56" fmla="*/ 4252 h 10000"/>
                  <a:gd name="connsiteX57" fmla="*/ 5147 w 10000"/>
                  <a:gd name="connsiteY57" fmla="*/ 4633 h 10000"/>
                  <a:gd name="connsiteX58" fmla="*/ 5294 w 10000"/>
                  <a:gd name="connsiteY58" fmla="*/ 4663 h 10000"/>
                  <a:gd name="connsiteX59" fmla="*/ 5294 w 10000"/>
                  <a:gd name="connsiteY59" fmla="*/ 5044 h 10000"/>
                  <a:gd name="connsiteX60" fmla="*/ 5441 w 10000"/>
                  <a:gd name="connsiteY60" fmla="*/ 5073 h 10000"/>
                  <a:gd name="connsiteX61" fmla="*/ 5441 w 10000"/>
                  <a:gd name="connsiteY61" fmla="*/ 5455 h 10000"/>
                  <a:gd name="connsiteX62" fmla="*/ 5588 w 10000"/>
                  <a:gd name="connsiteY62" fmla="*/ 5484 h 10000"/>
                  <a:gd name="connsiteX63" fmla="*/ 5588 w 10000"/>
                  <a:gd name="connsiteY63" fmla="*/ 5865 h 10000"/>
                  <a:gd name="connsiteX64" fmla="*/ 5735 w 10000"/>
                  <a:gd name="connsiteY64" fmla="*/ 5894 h 10000"/>
                  <a:gd name="connsiteX65" fmla="*/ 5735 w 10000"/>
                  <a:gd name="connsiteY65" fmla="*/ 6276 h 10000"/>
                  <a:gd name="connsiteX66" fmla="*/ 5882 w 10000"/>
                  <a:gd name="connsiteY66" fmla="*/ 6305 h 10000"/>
                  <a:gd name="connsiteX67" fmla="*/ 5882 w 10000"/>
                  <a:gd name="connsiteY67" fmla="*/ 6657 h 10000"/>
                  <a:gd name="connsiteX68" fmla="*/ 6029 w 10000"/>
                  <a:gd name="connsiteY68" fmla="*/ 6686 h 10000"/>
                  <a:gd name="connsiteX69" fmla="*/ 6029 w 10000"/>
                  <a:gd name="connsiteY69" fmla="*/ 7038 h 10000"/>
                  <a:gd name="connsiteX70" fmla="*/ 6176 w 10000"/>
                  <a:gd name="connsiteY70" fmla="*/ 7067 h 10000"/>
                  <a:gd name="connsiteX71" fmla="*/ 6176 w 10000"/>
                  <a:gd name="connsiteY71" fmla="*/ 7419 h 10000"/>
                  <a:gd name="connsiteX72" fmla="*/ 6324 w 10000"/>
                  <a:gd name="connsiteY72" fmla="*/ 7449 h 10000"/>
                  <a:gd name="connsiteX73" fmla="*/ 6324 w 10000"/>
                  <a:gd name="connsiteY73" fmla="*/ 7771 h 10000"/>
                  <a:gd name="connsiteX74" fmla="*/ 6471 w 10000"/>
                  <a:gd name="connsiteY74" fmla="*/ 7801 h 10000"/>
                  <a:gd name="connsiteX75" fmla="*/ 6471 w 10000"/>
                  <a:gd name="connsiteY75" fmla="*/ 8123 h 10000"/>
                  <a:gd name="connsiteX76" fmla="*/ 6618 w 10000"/>
                  <a:gd name="connsiteY76" fmla="*/ 8152 h 10000"/>
                  <a:gd name="connsiteX77" fmla="*/ 6618 w 10000"/>
                  <a:gd name="connsiteY77" fmla="*/ 8446 h 10000"/>
                  <a:gd name="connsiteX78" fmla="*/ 6765 w 10000"/>
                  <a:gd name="connsiteY78" fmla="*/ 8475 h 10000"/>
                  <a:gd name="connsiteX79" fmla="*/ 6765 w 10000"/>
                  <a:gd name="connsiteY79" fmla="*/ 8710 h 10000"/>
                  <a:gd name="connsiteX80" fmla="*/ 6912 w 10000"/>
                  <a:gd name="connsiteY80" fmla="*/ 8739 h 10000"/>
                  <a:gd name="connsiteX81" fmla="*/ 6912 w 10000"/>
                  <a:gd name="connsiteY81" fmla="*/ 8974 h 10000"/>
                  <a:gd name="connsiteX82" fmla="*/ 7059 w 10000"/>
                  <a:gd name="connsiteY82" fmla="*/ 9003 h 10000"/>
                  <a:gd name="connsiteX83" fmla="*/ 7059 w 10000"/>
                  <a:gd name="connsiteY83" fmla="*/ 9238 h 10000"/>
                  <a:gd name="connsiteX84" fmla="*/ 7206 w 10000"/>
                  <a:gd name="connsiteY84" fmla="*/ 9267 h 10000"/>
                  <a:gd name="connsiteX85" fmla="*/ 7206 w 10000"/>
                  <a:gd name="connsiteY85" fmla="*/ 9443 h 10000"/>
                  <a:gd name="connsiteX86" fmla="*/ 7353 w 10000"/>
                  <a:gd name="connsiteY86" fmla="*/ 9472 h 10000"/>
                  <a:gd name="connsiteX87" fmla="*/ 7353 w 10000"/>
                  <a:gd name="connsiteY87" fmla="*/ 9619 h 10000"/>
                  <a:gd name="connsiteX88" fmla="*/ 7500 w 10000"/>
                  <a:gd name="connsiteY88" fmla="*/ 9648 h 10000"/>
                  <a:gd name="connsiteX89" fmla="*/ 7500 w 10000"/>
                  <a:gd name="connsiteY89" fmla="*/ 9765 h 10000"/>
                  <a:gd name="connsiteX90" fmla="*/ 7647 w 10000"/>
                  <a:gd name="connsiteY90" fmla="*/ 9795 h 10000"/>
                  <a:gd name="connsiteX91" fmla="*/ 7647 w 10000"/>
                  <a:gd name="connsiteY91" fmla="*/ 9883 h 10000"/>
                  <a:gd name="connsiteX92" fmla="*/ 7794 w 10000"/>
                  <a:gd name="connsiteY92" fmla="*/ 9912 h 10000"/>
                  <a:gd name="connsiteX93" fmla="*/ 7794 w 10000"/>
                  <a:gd name="connsiteY93" fmla="*/ 9941 h 10000"/>
                  <a:gd name="connsiteX94" fmla="*/ 8088 w 10000"/>
                  <a:gd name="connsiteY94" fmla="*/ 10000 h 10000"/>
                  <a:gd name="connsiteX95" fmla="*/ 7941 w 10000"/>
                  <a:gd name="connsiteY95" fmla="*/ 10000 h 10000"/>
                  <a:gd name="connsiteX96" fmla="*/ 8088 w 10000"/>
                  <a:gd name="connsiteY96" fmla="*/ 10000 h 10000"/>
                  <a:gd name="connsiteX97" fmla="*/ 8235 w 10000"/>
                  <a:gd name="connsiteY97" fmla="*/ 10000 h 10000"/>
                  <a:gd name="connsiteX98" fmla="*/ 8529 w 10000"/>
                  <a:gd name="connsiteY98" fmla="*/ 9941 h 10000"/>
                  <a:gd name="connsiteX99" fmla="*/ 8529 w 10000"/>
                  <a:gd name="connsiteY99" fmla="*/ 9853 h 10000"/>
                  <a:gd name="connsiteX100" fmla="*/ 8676 w 10000"/>
                  <a:gd name="connsiteY100" fmla="*/ 9824 h 10000"/>
                  <a:gd name="connsiteX101" fmla="*/ 8676 w 10000"/>
                  <a:gd name="connsiteY101" fmla="*/ 9736 h 10000"/>
                  <a:gd name="connsiteX102" fmla="*/ 8824 w 10000"/>
                  <a:gd name="connsiteY102" fmla="*/ 9707 h 10000"/>
                  <a:gd name="connsiteX103" fmla="*/ 8824 w 10000"/>
                  <a:gd name="connsiteY103" fmla="*/ 9589 h 10000"/>
                  <a:gd name="connsiteX104" fmla="*/ 8971 w 10000"/>
                  <a:gd name="connsiteY104" fmla="*/ 9560 h 10000"/>
                  <a:gd name="connsiteX105" fmla="*/ 8971 w 10000"/>
                  <a:gd name="connsiteY105" fmla="*/ 9384 h 10000"/>
                  <a:gd name="connsiteX106" fmla="*/ 9118 w 10000"/>
                  <a:gd name="connsiteY106" fmla="*/ 9355 h 10000"/>
                  <a:gd name="connsiteX107" fmla="*/ 9118 w 10000"/>
                  <a:gd name="connsiteY107" fmla="*/ 9179 h 10000"/>
                  <a:gd name="connsiteX108" fmla="*/ 9265 w 10000"/>
                  <a:gd name="connsiteY108" fmla="*/ 9150 h 10000"/>
                  <a:gd name="connsiteX109" fmla="*/ 9265 w 10000"/>
                  <a:gd name="connsiteY109" fmla="*/ 8944 h 10000"/>
                  <a:gd name="connsiteX110" fmla="*/ 9412 w 10000"/>
                  <a:gd name="connsiteY110" fmla="*/ 8915 h 10000"/>
                  <a:gd name="connsiteX111" fmla="*/ 9412 w 10000"/>
                  <a:gd name="connsiteY111" fmla="*/ 8651 h 10000"/>
                  <a:gd name="connsiteX112" fmla="*/ 9559 w 10000"/>
                  <a:gd name="connsiteY112" fmla="*/ 8622 h 10000"/>
                  <a:gd name="connsiteX113" fmla="*/ 9559 w 10000"/>
                  <a:gd name="connsiteY113" fmla="*/ 8358 h 10000"/>
                  <a:gd name="connsiteX114" fmla="*/ 9706 w 10000"/>
                  <a:gd name="connsiteY114" fmla="*/ 8328 h 10000"/>
                  <a:gd name="connsiteX115" fmla="*/ 9706 w 10000"/>
                  <a:gd name="connsiteY115" fmla="*/ 8035 h 10000"/>
                  <a:gd name="connsiteX116" fmla="*/ 9853 w 10000"/>
                  <a:gd name="connsiteY116" fmla="*/ 8006 h 10000"/>
                  <a:gd name="connsiteX117" fmla="*/ 9853 w 10000"/>
                  <a:gd name="connsiteY117" fmla="*/ 7713 h 10000"/>
                  <a:gd name="connsiteX118" fmla="*/ 10000 w 10000"/>
                  <a:gd name="connsiteY118"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2199 h 10000"/>
                  <a:gd name="connsiteX12" fmla="*/ 882 w 10000"/>
                  <a:gd name="connsiteY12" fmla="*/ 1906 h 10000"/>
                  <a:gd name="connsiteX13" fmla="*/ 1029 w 10000"/>
                  <a:gd name="connsiteY13" fmla="*/ 1584 h 10000"/>
                  <a:gd name="connsiteX14" fmla="*/ 1176 w 10000"/>
                  <a:gd name="connsiteY14" fmla="*/ 1290 h 10000"/>
                  <a:gd name="connsiteX15" fmla="*/ 1324 w 10000"/>
                  <a:gd name="connsiteY15" fmla="*/ 1026 h 10000"/>
                  <a:gd name="connsiteX16" fmla="*/ 1471 w 10000"/>
                  <a:gd name="connsiteY16" fmla="*/ 792 h 10000"/>
                  <a:gd name="connsiteX17" fmla="*/ 1618 w 10000"/>
                  <a:gd name="connsiteY17" fmla="*/ 587 h 10000"/>
                  <a:gd name="connsiteX18" fmla="*/ 1765 w 10000"/>
                  <a:gd name="connsiteY18" fmla="*/ 411 h 10000"/>
                  <a:gd name="connsiteX19" fmla="*/ 1912 w 10000"/>
                  <a:gd name="connsiteY19" fmla="*/ 235 h 10000"/>
                  <a:gd name="connsiteX20" fmla="*/ 2059 w 10000"/>
                  <a:gd name="connsiteY20" fmla="*/ 147 h 10000"/>
                  <a:gd name="connsiteX21" fmla="*/ 2206 w 10000"/>
                  <a:gd name="connsiteY21" fmla="*/ 59 h 10000"/>
                  <a:gd name="connsiteX22" fmla="*/ 2500 w 10000"/>
                  <a:gd name="connsiteY22" fmla="*/ 0 h 10000"/>
                  <a:gd name="connsiteX23" fmla="*/ 2500 w 10000"/>
                  <a:gd name="connsiteY23" fmla="*/ 0 h 10000"/>
                  <a:gd name="connsiteX24" fmla="*/ 2647 w 10000"/>
                  <a:gd name="connsiteY24" fmla="*/ 0 h 10000"/>
                  <a:gd name="connsiteX25" fmla="*/ 2941 w 10000"/>
                  <a:gd name="connsiteY25" fmla="*/ 59 h 10000"/>
                  <a:gd name="connsiteX26" fmla="*/ 2941 w 10000"/>
                  <a:gd name="connsiteY26" fmla="*/ 147 h 10000"/>
                  <a:gd name="connsiteX27" fmla="*/ 3088 w 10000"/>
                  <a:gd name="connsiteY27" fmla="*/ 176 h 10000"/>
                  <a:gd name="connsiteX28" fmla="*/ 3088 w 10000"/>
                  <a:gd name="connsiteY28" fmla="*/ 264 h 10000"/>
                  <a:gd name="connsiteX29" fmla="*/ 3235 w 10000"/>
                  <a:gd name="connsiteY29" fmla="*/ 293 h 10000"/>
                  <a:gd name="connsiteX30" fmla="*/ 3235 w 10000"/>
                  <a:gd name="connsiteY30" fmla="*/ 411 h 10000"/>
                  <a:gd name="connsiteX31" fmla="*/ 3382 w 10000"/>
                  <a:gd name="connsiteY31" fmla="*/ 440 h 10000"/>
                  <a:gd name="connsiteX32" fmla="*/ 3382 w 10000"/>
                  <a:gd name="connsiteY32" fmla="*/ 616 h 10000"/>
                  <a:gd name="connsiteX33" fmla="*/ 3529 w 10000"/>
                  <a:gd name="connsiteY33" fmla="*/ 645 h 10000"/>
                  <a:gd name="connsiteX34" fmla="*/ 3529 w 10000"/>
                  <a:gd name="connsiteY34" fmla="*/ 821 h 10000"/>
                  <a:gd name="connsiteX35" fmla="*/ 3676 w 10000"/>
                  <a:gd name="connsiteY35" fmla="*/ 850 h 10000"/>
                  <a:gd name="connsiteX36" fmla="*/ 3676 w 10000"/>
                  <a:gd name="connsiteY36" fmla="*/ 1056 h 10000"/>
                  <a:gd name="connsiteX37" fmla="*/ 3824 w 10000"/>
                  <a:gd name="connsiteY37" fmla="*/ 1085 h 10000"/>
                  <a:gd name="connsiteX38" fmla="*/ 3824 w 10000"/>
                  <a:gd name="connsiteY38" fmla="*/ 1349 h 10000"/>
                  <a:gd name="connsiteX39" fmla="*/ 3971 w 10000"/>
                  <a:gd name="connsiteY39" fmla="*/ 1378 h 10000"/>
                  <a:gd name="connsiteX40" fmla="*/ 3971 w 10000"/>
                  <a:gd name="connsiteY40" fmla="*/ 1642 h 10000"/>
                  <a:gd name="connsiteX41" fmla="*/ 4118 w 10000"/>
                  <a:gd name="connsiteY41" fmla="*/ 1672 h 10000"/>
                  <a:gd name="connsiteX42" fmla="*/ 4118 w 10000"/>
                  <a:gd name="connsiteY42" fmla="*/ 1935 h 10000"/>
                  <a:gd name="connsiteX43" fmla="*/ 4265 w 10000"/>
                  <a:gd name="connsiteY43" fmla="*/ 1965 h 10000"/>
                  <a:gd name="connsiteX44" fmla="*/ 4265 w 10000"/>
                  <a:gd name="connsiteY44" fmla="*/ 2287 h 10000"/>
                  <a:gd name="connsiteX45" fmla="*/ 4412 w 10000"/>
                  <a:gd name="connsiteY45" fmla="*/ 2317 h 10000"/>
                  <a:gd name="connsiteX46" fmla="*/ 4412 w 10000"/>
                  <a:gd name="connsiteY46" fmla="*/ 2639 h 10000"/>
                  <a:gd name="connsiteX47" fmla="*/ 4559 w 10000"/>
                  <a:gd name="connsiteY47" fmla="*/ 2669 h 10000"/>
                  <a:gd name="connsiteX48" fmla="*/ 4559 w 10000"/>
                  <a:gd name="connsiteY48" fmla="*/ 3021 h 10000"/>
                  <a:gd name="connsiteX49" fmla="*/ 4706 w 10000"/>
                  <a:gd name="connsiteY49" fmla="*/ 3050 h 10000"/>
                  <a:gd name="connsiteX50" fmla="*/ 4706 w 10000"/>
                  <a:gd name="connsiteY50" fmla="*/ 3402 h 10000"/>
                  <a:gd name="connsiteX51" fmla="*/ 4853 w 10000"/>
                  <a:gd name="connsiteY51" fmla="*/ 3431 h 10000"/>
                  <a:gd name="connsiteX52" fmla="*/ 4853 w 10000"/>
                  <a:gd name="connsiteY52" fmla="*/ 3812 h 10000"/>
                  <a:gd name="connsiteX53" fmla="*/ 5000 w 10000"/>
                  <a:gd name="connsiteY53" fmla="*/ 3842 h 10000"/>
                  <a:gd name="connsiteX54" fmla="*/ 5000 w 10000"/>
                  <a:gd name="connsiteY54" fmla="*/ 4223 h 10000"/>
                  <a:gd name="connsiteX55" fmla="*/ 5147 w 10000"/>
                  <a:gd name="connsiteY55" fmla="*/ 4252 h 10000"/>
                  <a:gd name="connsiteX56" fmla="*/ 5147 w 10000"/>
                  <a:gd name="connsiteY56" fmla="*/ 4633 h 10000"/>
                  <a:gd name="connsiteX57" fmla="*/ 5294 w 10000"/>
                  <a:gd name="connsiteY57" fmla="*/ 4663 h 10000"/>
                  <a:gd name="connsiteX58" fmla="*/ 5294 w 10000"/>
                  <a:gd name="connsiteY58" fmla="*/ 5044 h 10000"/>
                  <a:gd name="connsiteX59" fmla="*/ 5441 w 10000"/>
                  <a:gd name="connsiteY59" fmla="*/ 5073 h 10000"/>
                  <a:gd name="connsiteX60" fmla="*/ 5441 w 10000"/>
                  <a:gd name="connsiteY60" fmla="*/ 5455 h 10000"/>
                  <a:gd name="connsiteX61" fmla="*/ 5588 w 10000"/>
                  <a:gd name="connsiteY61" fmla="*/ 5484 h 10000"/>
                  <a:gd name="connsiteX62" fmla="*/ 5588 w 10000"/>
                  <a:gd name="connsiteY62" fmla="*/ 5865 h 10000"/>
                  <a:gd name="connsiteX63" fmla="*/ 5735 w 10000"/>
                  <a:gd name="connsiteY63" fmla="*/ 5894 h 10000"/>
                  <a:gd name="connsiteX64" fmla="*/ 5735 w 10000"/>
                  <a:gd name="connsiteY64" fmla="*/ 6276 h 10000"/>
                  <a:gd name="connsiteX65" fmla="*/ 5882 w 10000"/>
                  <a:gd name="connsiteY65" fmla="*/ 6305 h 10000"/>
                  <a:gd name="connsiteX66" fmla="*/ 5882 w 10000"/>
                  <a:gd name="connsiteY66" fmla="*/ 6657 h 10000"/>
                  <a:gd name="connsiteX67" fmla="*/ 6029 w 10000"/>
                  <a:gd name="connsiteY67" fmla="*/ 6686 h 10000"/>
                  <a:gd name="connsiteX68" fmla="*/ 6029 w 10000"/>
                  <a:gd name="connsiteY68" fmla="*/ 7038 h 10000"/>
                  <a:gd name="connsiteX69" fmla="*/ 6176 w 10000"/>
                  <a:gd name="connsiteY69" fmla="*/ 7067 h 10000"/>
                  <a:gd name="connsiteX70" fmla="*/ 6176 w 10000"/>
                  <a:gd name="connsiteY70" fmla="*/ 7419 h 10000"/>
                  <a:gd name="connsiteX71" fmla="*/ 6324 w 10000"/>
                  <a:gd name="connsiteY71" fmla="*/ 7449 h 10000"/>
                  <a:gd name="connsiteX72" fmla="*/ 6324 w 10000"/>
                  <a:gd name="connsiteY72" fmla="*/ 7771 h 10000"/>
                  <a:gd name="connsiteX73" fmla="*/ 6471 w 10000"/>
                  <a:gd name="connsiteY73" fmla="*/ 7801 h 10000"/>
                  <a:gd name="connsiteX74" fmla="*/ 6471 w 10000"/>
                  <a:gd name="connsiteY74" fmla="*/ 8123 h 10000"/>
                  <a:gd name="connsiteX75" fmla="*/ 6618 w 10000"/>
                  <a:gd name="connsiteY75" fmla="*/ 8152 h 10000"/>
                  <a:gd name="connsiteX76" fmla="*/ 6618 w 10000"/>
                  <a:gd name="connsiteY76" fmla="*/ 8446 h 10000"/>
                  <a:gd name="connsiteX77" fmla="*/ 6765 w 10000"/>
                  <a:gd name="connsiteY77" fmla="*/ 8475 h 10000"/>
                  <a:gd name="connsiteX78" fmla="*/ 6765 w 10000"/>
                  <a:gd name="connsiteY78" fmla="*/ 8710 h 10000"/>
                  <a:gd name="connsiteX79" fmla="*/ 6912 w 10000"/>
                  <a:gd name="connsiteY79" fmla="*/ 8739 h 10000"/>
                  <a:gd name="connsiteX80" fmla="*/ 6912 w 10000"/>
                  <a:gd name="connsiteY80" fmla="*/ 8974 h 10000"/>
                  <a:gd name="connsiteX81" fmla="*/ 7059 w 10000"/>
                  <a:gd name="connsiteY81" fmla="*/ 9003 h 10000"/>
                  <a:gd name="connsiteX82" fmla="*/ 7059 w 10000"/>
                  <a:gd name="connsiteY82" fmla="*/ 9238 h 10000"/>
                  <a:gd name="connsiteX83" fmla="*/ 7206 w 10000"/>
                  <a:gd name="connsiteY83" fmla="*/ 9267 h 10000"/>
                  <a:gd name="connsiteX84" fmla="*/ 7206 w 10000"/>
                  <a:gd name="connsiteY84" fmla="*/ 9443 h 10000"/>
                  <a:gd name="connsiteX85" fmla="*/ 7353 w 10000"/>
                  <a:gd name="connsiteY85" fmla="*/ 9472 h 10000"/>
                  <a:gd name="connsiteX86" fmla="*/ 7353 w 10000"/>
                  <a:gd name="connsiteY86" fmla="*/ 9619 h 10000"/>
                  <a:gd name="connsiteX87" fmla="*/ 7500 w 10000"/>
                  <a:gd name="connsiteY87" fmla="*/ 9648 h 10000"/>
                  <a:gd name="connsiteX88" fmla="*/ 7500 w 10000"/>
                  <a:gd name="connsiteY88" fmla="*/ 9765 h 10000"/>
                  <a:gd name="connsiteX89" fmla="*/ 7647 w 10000"/>
                  <a:gd name="connsiteY89" fmla="*/ 9795 h 10000"/>
                  <a:gd name="connsiteX90" fmla="*/ 7647 w 10000"/>
                  <a:gd name="connsiteY90" fmla="*/ 9883 h 10000"/>
                  <a:gd name="connsiteX91" fmla="*/ 7794 w 10000"/>
                  <a:gd name="connsiteY91" fmla="*/ 9912 h 10000"/>
                  <a:gd name="connsiteX92" fmla="*/ 7794 w 10000"/>
                  <a:gd name="connsiteY92" fmla="*/ 9941 h 10000"/>
                  <a:gd name="connsiteX93" fmla="*/ 8088 w 10000"/>
                  <a:gd name="connsiteY93" fmla="*/ 10000 h 10000"/>
                  <a:gd name="connsiteX94" fmla="*/ 7941 w 10000"/>
                  <a:gd name="connsiteY94" fmla="*/ 10000 h 10000"/>
                  <a:gd name="connsiteX95" fmla="*/ 8088 w 10000"/>
                  <a:gd name="connsiteY95" fmla="*/ 10000 h 10000"/>
                  <a:gd name="connsiteX96" fmla="*/ 8235 w 10000"/>
                  <a:gd name="connsiteY96" fmla="*/ 10000 h 10000"/>
                  <a:gd name="connsiteX97" fmla="*/ 8529 w 10000"/>
                  <a:gd name="connsiteY97" fmla="*/ 9941 h 10000"/>
                  <a:gd name="connsiteX98" fmla="*/ 8529 w 10000"/>
                  <a:gd name="connsiteY98" fmla="*/ 9853 h 10000"/>
                  <a:gd name="connsiteX99" fmla="*/ 8676 w 10000"/>
                  <a:gd name="connsiteY99" fmla="*/ 9824 h 10000"/>
                  <a:gd name="connsiteX100" fmla="*/ 8676 w 10000"/>
                  <a:gd name="connsiteY100" fmla="*/ 9736 h 10000"/>
                  <a:gd name="connsiteX101" fmla="*/ 8824 w 10000"/>
                  <a:gd name="connsiteY101" fmla="*/ 9707 h 10000"/>
                  <a:gd name="connsiteX102" fmla="*/ 8824 w 10000"/>
                  <a:gd name="connsiteY102" fmla="*/ 9589 h 10000"/>
                  <a:gd name="connsiteX103" fmla="*/ 8971 w 10000"/>
                  <a:gd name="connsiteY103" fmla="*/ 9560 h 10000"/>
                  <a:gd name="connsiteX104" fmla="*/ 8971 w 10000"/>
                  <a:gd name="connsiteY104" fmla="*/ 9384 h 10000"/>
                  <a:gd name="connsiteX105" fmla="*/ 9118 w 10000"/>
                  <a:gd name="connsiteY105" fmla="*/ 9355 h 10000"/>
                  <a:gd name="connsiteX106" fmla="*/ 9118 w 10000"/>
                  <a:gd name="connsiteY106" fmla="*/ 9179 h 10000"/>
                  <a:gd name="connsiteX107" fmla="*/ 9265 w 10000"/>
                  <a:gd name="connsiteY107" fmla="*/ 9150 h 10000"/>
                  <a:gd name="connsiteX108" fmla="*/ 9265 w 10000"/>
                  <a:gd name="connsiteY108" fmla="*/ 8944 h 10000"/>
                  <a:gd name="connsiteX109" fmla="*/ 9412 w 10000"/>
                  <a:gd name="connsiteY109" fmla="*/ 8915 h 10000"/>
                  <a:gd name="connsiteX110" fmla="*/ 9412 w 10000"/>
                  <a:gd name="connsiteY110" fmla="*/ 8651 h 10000"/>
                  <a:gd name="connsiteX111" fmla="*/ 9559 w 10000"/>
                  <a:gd name="connsiteY111" fmla="*/ 8622 h 10000"/>
                  <a:gd name="connsiteX112" fmla="*/ 9559 w 10000"/>
                  <a:gd name="connsiteY112" fmla="*/ 8358 h 10000"/>
                  <a:gd name="connsiteX113" fmla="*/ 9706 w 10000"/>
                  <a:gd name="connsiteY113" fmla="*/ 8328 h 10000"/>
                  <a:gd name="connsiteX114" fmla="*/ 9706 w 10000"/>
                  <a:gd name="connsiteY114" fmla="*/ 8035 h 10000"/>
                  <a:gd name="connsiteX115" fmla="*/ 9853 w 10000"/>
                  <a:gd name="connsiteY115" fmla="*/ 8006 h 10000"/>
                  <a:gd name="connsiteX116" fmla="*/ 9853 w 10000"/>
                  <a:gd name="connsiteY116" fmla="*/ 7713 h 10000"/>
                  <a:gd name="connsiteX117" fmla="*/ 10000 w 10000"/>
                  <a:gd name="connsiteY117"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551 h 10000"/>
                  <a:gd name="connsiteX10" fmla="*/ 735 w 10000"/>
                  <a:gd name="connsiteY10" fmla="*/ 2229 h 10000"/>
                  <a:gd name="connsiteX11" fmla="*/ 882 w 10000"/>
                  <a:gd name="connsiteY11" fmla="*/ 1906 h 10000"/>
                  <a:gd name="connsiteX12" fmla="*/ 1029 w 10000"/>
                  <a:gd name="connsiteY12" fmla="*/ 1584 h 10000"/>
                  <a:gd name="connsiteX13" fmla="*/ 1176 w 10000"/>
                  <a:gd name="connsiteY13" fmla="*/ 1290 h 10000"/>
                  <a:gd name="connsiteX14" fmla="*/ 1324 w 10000"/>
                  <a:gd name="connsiteY14" fmla="*/ 1026 h 10000"/>
                  <a:gd name="connsiteX15" fmla="*/ 1471 w 10000"/>
                  <a:gd name="connsiteY15" fmla="*/ 792 h 10000"/>
                  <a:gd name="connsiteX16" fmla="*/ 1618 w 10000"/>
                  <a:gd name="connsiteY16" fmla="*/ 587 h 10000"/>
                  <a:gd name="connsiteX17" fmla="*/ 1765 w 10000"/>
                  <a:gd name="connsiteY17" fmla="*/ 411 h 10000"/>
                  <a:gd name="connsiteX18" fmla="*/ 1912 w 10000"/>
                  <a:gd name="connsiteY18" fmla="*/ 235 h 10000"/>
                  <a:gd name="connsiteX19" fmla="*/ 2059 w 10000"/>
                  <a:gd name="connsiteY19" fmla="*/ 147 h 10000"/>
                  <a:gd name="connsiteX20" fmla="*/ 2206 w 10000"/>
                  <a:gd name="connsiteY20" fmla="*/ 59 h 10000"/>
                  <a:gd name="connsiteX21" fmla="*/ 2500 w 10000"/>
                  <a:gd name="connsiteY21" fmla="*/ 0 h 10000"/>
                  <a:gd name="connsiteX22" fmla="*/ 2500 w 10000"/>
                  <a:gd name="connsiteY22" fmla="*/ 0 h 10000"/>
                  <a:gd name="connsiteX23" fmla="*/ 2647 w 10000"/>
                  <a:gd name="connsiteY23" fmla="*/ 0 h 10000"/>
                  <a:gd name="connsiteX24" fmla="*/ 2941 w 10000"/>
                  <a:gd name="connsiteY24" fmla="*/ 59 h 10000"/>
                  <a:gd name="connsiteX25" fmla="*/ 2941 w 10000"/>
                  <a:gd name="connsiteY25" fmla="*/ 147 h 10000"/>
                  <a:gd name="connsiteX26" fmla="*/ 3088 w 10000"/>
                  <a:gd name="connsiteY26" fmla="*/ 176 h 10000"/>
                  <a:gd name="connsiteX27" fmla="*/ 3088 w 10000"/>
                  <a:gd name="connsiteY27" fmla="*/ 264 h 10000"/>
                  <a:gd name="connsiteX28" fmla="*/ 3235 w 10000"/>
                  <a:gd name="connsiteY28" fmla="*/ 293 h 10000"/>
                  <a:gd name="connsiteX29" fmla="*/ 3235 w 10000"/>
                  <a:gd name="connsiteY29" fmla="*/ 411 h 10000"/>
                  <a:gd name="connsiteX30" fmla="*/ 3382 w 10000"/>
                  <a:gd name="connsiteY30" fmla="*/ 440 h 10000"/>
                  <a:gd name="connsiteX31" fmla="*/ 3382 w 10000"/>
                  <a:gd name="connsiteY31" fmla="*/ 616 h 10000"/>
                  <a:gd name="connsiteX32" fmla="*/ 3529 w 10000"/>
                  <a:gd name="connsiteY32" fmla="*/ 645 h 10000"/>
                  <a:gd name="connsiteX33" fmla="*/ 3529 w 10000"/>
                  <a:gd name="connsiteY33" fmla="*/ 821 h 10000"/>
                  <a:gd name="connsiteX34" fmla="*/ 3676 w 10000"/>
                  <a:gd name="connsiteY34" fmla="*/ 850 h 10000"/>
                  <a:gd name="connsiteX35" fmla="*/ 3676 w 10000"/>
                  <a:gd name="connsiteY35" fmla="*/ 1056 h 10000"/>
                  <a:gd name="connsiteX36" fmla="*/ 3824 w 10000"/>
                  <a:gd name="connsiteY36" fmla="*/ 1085 h 10000"/>
                  <a:gd name="connsiteX37" fmla="*/ 3824 w 10000"/>
                  <a:gd name="connsiteY37" fmla="*/ 1349 h 10000"/>
                  <a:gd name="connsiteX38" fmla="*/ 3971 w 10000"/>
                  <a:gd name="connsiteY38" fmla="*/ 1378 h 10000"/>
                  <a:gd name="connsiteX39" fmla="*/ 3971 w 10000"/>
                  <a:gd name="connsiteY39" fmla="*/ 1642 h 10000"/>
                  <a:gd name="connsiteX40" fmla="*/ 4118 w 10000"/>
                  <a:gd name="connsiteY40" fmla="*/ 1672 h 10000"/>
                  <a:gd name="connsiteX41" fmla="*/ 4118 w 10000"/>
                  <a:gd name="connsiteY41" fmla="*/ 1935 h 10000"/>
                  <a:gd name="connsiteX42" fmla="*/ 4265 w 10000"/>
                  <a:gd name="connsiteY42" fmla="*/ 1965 h 10000"/>
                  <a:gd name="connsiteX43" fmla="*/ 4265 w 10000"/>
                  <a:gd name="connsiteY43" fmla="*/ 2287 h 10000"/>
                  <a:gd name="connsiteX44" fmla="*/ 4412 w 10000"/>
                  <a:gd name="connsiteY44" fmla="*/ 2317 h 10000"/>
                  <a:gd name="connsiteX45" fmla="*/ 4412 w 10000"/>
                  <a:gd name="connsiteY45" fmla="*/ 2639 h 10000"/>
                  <a:gd name="connsiteX46" fmla="*/ 4559 w 10000"/>
                  <a:gd name="connsiteY46" fmla="*/ 2669 h 10000"/>
                  <a:gd name="connsiteX47" fmla="*/ 4559 w 10000"/>
                  <a:gd name="connsiteY47" fmla="*/ 3021 h 10000"/>
                  <a:gd name="connsiteX48" fmla="*/ 4706 w 10000"/>
                  <a:gd name="connsiteY48" fmla="*/ 3050 h 10000"/>
                  <a:gd name="connsiteX49" fmla="*/ 4706 w 10000"/>
                  <a:gd name="connsiteY49" fmla="*/ 3402 h 10000"/>
                  <a:gd name="connsiteX50" fmla="*/ 4853 w 10000"/>
                  <a:gd name="connsiteY50" fmla="*/ 3431 h 10000"/>
                  <a:gd name="connsiteX51" fmla="*/ 4853 w 10000"/>
                  <a:gd name="connsiteY51" fmla="*/ 3812 h 10000"/>
                  <a:gd name="connsiteX52" fmla="*/ 5000 w 10000"/>
                  <a:gd name="connsiteY52" fmla="*/ 3842 h 10000"/>
                  <a:gd name="connsiteX53" fmla="*/ 5000 w 10000"/>
                  <a:gd name="connsiteY53" fmla="*/ 4223 h 10000"/>
                  <a:gd name="connsiteX54" fmla="*/ 5147 w 10000"/>
                  <a:gd name="connsiteY54" fmla="*/ 4252 h 10000"/>
                  <a:gd name="connsiteX55" fmla="*/ 5147 w 10000"/>
                  <a:gd name="connsiteY55" fmla="*/ 4633 h 10000"/>
                  <a:gd name="connsiteX56" fmla="*/ 5294 w 10000"/>
                  <a:gd name="connsiteY56" fmla="*/ 4663 h 10000"/>
                  <a:gd name="connsiteX57" fmla="*/ 5294 w 10000"/>
                  <a:gd name="connsiteY57" fmla="*/ 5044 h 10000"/>
                  <a:gd name="connsiteX58" fmla="*/ 5441 w 10000"/>
                  <a:gd name="connsiteY58" fmla="*/ 5073 h 10000"/>
                  <a:gd name="connsiteX59" fmla="*/ 5441 w 10000"/>
                  <a:gd name="connsiteY59" fmla="*/ 5455 h 10000"/>
                  <a:gd name="connsiteX60" fmla="*/ 5588 w 10000"/>
                  <a:gd name="connsiteY60" fmla="*/ 5484 h 10000"/>
                  <a:gd name="connsiteX61" fmla="*/ 5588 w 10000"/>
                  <a:gd name="connsiteY61" fmla="*/ 5865 h 10000"/>
                  <a:gd name="connsiteX62" fmla="*/ 5735 w 10000"/>
                  <a:gd name="connsiteY62" fmla="*/ 5894 h 10000"/>
                  <a:gd name="connsiteX63" fmla="*/ 5735 w 10000"/>
                  <a:gd name="connsiteY63" fmla="*/ 6276 h 10000"/>
                  <a:gd name="connsiteX64" fmla="*/ 5882 w 10000"/>
                  <a:gd name="connsiteY64" fmla="*/ 6305 h 10000"/>
                  <a:gd name="connsiteX65" fmla="*/ 5882 w 10000"/>
                  <a:gd name="connsiteY65" fmla="*/ 6657 h 10000"/>
                  <a:gd name="connsiteX66" fmla="*/ 6029 w 10000"/>
                  <a:gd name="connsiteY66" fmla="*/ 6686 h 10000"/>
                  <a:gd name="connsiteX67" fmla="*/ 6029 w 10000"/>
                  <a:gd name="connsiteY67" fmla="*/ 7038 h 10000"/>
                  <a:gd name="connsiteX68" fmla="*/ 6176 w 10000"/>
                  <a:gd name="connsiteY68" fmla="*/ 7067 h 10000"/>
                  <a:gd name="connsiteX69" fmla="*/ 6176 w 10000"/>
                  <a:gd name="connsiteY69" fmla="*/ 7419 h 10000"/>
                  <a:gd name="connsiteX70" fmla="*/ 6324 w 10000"/>
                  <a:gd name="connsiteY70" fmla="*/ 7449 h 10000"/>
                  <a:gd name="connsiteX71" fmla="*/ 6324 w 10000"/>
                  <a:gd name="connsiteY71" fmla="*/ 7771 h 10000"/>
                  <a:gd name="connsiteX72" fmla="*/ 6471 w 10000"/>
                  <a:gd name="connsiteY72" fmla="*/ 7801 h 10000"/>
                  <a:gd name="connsiteX73" fmla="*/ 6471 w 10000"/>
                  <a:gd name="connsiteY73" fmla="*/ 8123 h 10000"/>
                  <a:gd name="connsiteX74" fmla="*/ 6618 w 10000"/>
                  <a:gd name="connsiteY74" fmla="*/ 8152 h 10000"/>
                  <a:gd name="connsiteX75" fmla="*/ 6618 w 10000"/>
                  <a:gd name="connsiteY75" fmla="*/ 8446 h 10000"/>
                  <a:gd name="connsiteX76" fmla="*/ 6765 w 10000"/>
                  <a:gd name="connsiteY76" fmla="*/ 8475 h 10000"/>
                  <a:gd name="connsiteX77" fmla="*/ 6765 w 10000"/>
                  <a:gd name="connsiteY77" fmla="*/ 8710 h 10000"/>
                  <a:gd name="connsiteX78" fmla="*/ 6912 w 10000"/>
                  <a:gd name="connsiteY78" fmla="*/ 8739 h 10000"/>
                  <a:gd name="connsiteX79" fmla="*/ 6912 w 10000"/>
                  <a:gd name="connsiteY79" fmla="*/ 8974 h 10000"/>
                  <a:gd name="connsiteX80" fmla="*/ 7059 w 10000"/>
                  <a:gd name="connsiteY80" fmla="*/ 9003 h 10000"/>
                  <a:gd name="connsiteX81" fmla="*/ 7059 w 10000"/>
                  <a:gd name="connsiteY81" fmla="*/ 9238 h 10000"/>
                  <a:gd name="connsiteX82" fmla="*/ 7206 w 10000"/>
                  <a:gd name="connsiteY82" fmla="*/ 9267 h 10000"/>
                  <a:gd name="connsiteX83" fmla="*/ 7206 w 10000"/>
                  <a:gd name="connsiteY83" fmla="*/ 9443 h 10000"/>
                  <a:gd name="connsiteX84" fmla="*/ 7353 w 10000"/>
                  <a:gd name="connsiteY84" fmla="*/ 9472 h 10000"/>
                  <a:gd name="connsiteX85" fmla="*/ 7353 w 10000"/>
                  <a:gd name="connsiteY85" fmla="*/ 9619 h 10000"/>
                  <a:gd name="connsiteX86" fmla="*/ 7500 w 10000"/>
                  <a:gd name="connsiteY86" fmla="*/ 9648 h 10000"/>
                  <a:gd name="connsiteX87" fmla="*/ 7500 w 10000"/>
                  <a:gd name="connsiteY87" fmla="*/ 9765 h 10000"/>
                  <a:gd name="connsiteX88" fmla="*/ 7647 w 10000"/>
                  <a:gd name="connsiteY88" fmla="*/ 9795 h 10000"/>
                  <a:gd name="connsiteX89" fmla="*/ 7647 w 10000"/>
                  <a:gd name="connsiteY89" fmla="*/ 9883 h 10000"/>
                  <a:gd name="connsiteX90" fmla="*/ 7794 w 10000"/>
                  <a:gd name="connsiteY90" fmla="*/ 9912 h 10000"/>
                  <a:gd name="connsiteX91" fmla="*/ 7794 w 10000"/>
                  <a:gd name="connsiteY91" fmla="*/ 9941 h 10000"/>
                  <a:gd name="connsiteX92" fmla="*/ 8088 w 10000"/>
                  <a:gd name="connsiteY92" fmla="*/ 10000 h 10000"/>
                  <a:gd name="connsiteX93" fmla="*/ 7941 w 10000"/>
                  <a:gd name="connsiteY93" fmla="*/ 10000 h 10000"/>
                  <a:gd name="connsiteX94" fmla="*/ 8088 w 10000"/>
                  <a:gd name="connsiteY94" fmla="*/ 10000 h 10000"/>
                  <a:gd name="connsiteX95" fmla="*/ 8235 w 10000"/>
                  <a:gd name="connsiteY95" fmla="*/ 10000 h 10000"/>
                  <a:gd name="connsiteX96" fmla="*/ 8529 w 10000"/>
                  <a:gd name="connsiteY96" fmla="*/ 9941 h 10000"/>
                  <a:gd name="connsiteX97" fmla="*/ 8529 w 10000"/>
                  <a:gd name="connsiteY97" fmla="*/ 9853 h 10000"/>
                  <a:gd name="connsiteX98" fmla="*/ 8676 w 10000"/>
                  <a:gd name="connsiteY98" fmla="*/ 9824 h 10000"/>
                  <a:gd name="connsiteX99" fmla="*/ 8676 w 10000"/>
                  <a:gd name="connsiteY99" fmla="*/ 9736 h 10000"/>
                  <a:gd name="connsiteX100" fmla="*/ 8824 w 10000"/>
                  <a:gd name="connsiteY100" fmla="*/ 9707 h 10000"/>
                  <a:gd name="connsiteX101" fmla="*/ 8824 w 10000"/>
                  <a:gd name="connsiteY101" fmla="*/ 9589 h 10000"/>
                  <a:gd name="connsiteX102" fmla="*/ 8971 w 10000"/>
                  <a:gd name="connsiteY102" fmla="*/ 9560 h 10000"/>
                  <a:gd name="connsiteX103" fmla="*/ 8971 w 10000"/>
                  <a:gd name="connsiteY103" fmla="*/ 9384 h 10000"/>
                  <a:gd name="connsiteX104" fmla="*/ 9118 w 10000"/>
                  <a:gd name="connsiteY104" fmla="*/ 9355 h 10000"/>
                  <a:gd name="connsiteX105" fmla="*/ 9118 w 10000"/>
                  <a:gd name="connsiteY105" fmla="*/ 9179 h 10000"/>
                  <a:gd name="connsiteX106" fmla="*/ 9265 w 10000"/>
                  <a:gd name="connsiteY106" fmla="*/ 9150 h 10000"/>
                  <a:gd name="connsiteX107" fmla="*/ 9265 w 10000"/>
                  <a:gd name="connsiteY107" fmla="*/ 8944 h 10000"/>
                  <a:gd name="connsiteX108" fmla="*/ 9412 w 10000"/>
                  <a:gd name="connsiteY108" fmla="*/ 8915 h 10000"/>
                  <a:gd name="connsiteX109" fmla="*/ 9412 w 10000"/>
                  <a:gd name="connsiteY109" fmla="*/ 8651 h 10000"/>
                  <a:gd name="connsiteX110" fmla="*/ 9559 w 10000"/>
                  <a:gd name="connsiteY110" fmla="*/ 8622 h 10000"/>
                  <a:gd name="connsiteX111" fmla="*/ 9559 w 10000"/>
                  <a:gd name="connsiteY111" fmla="*/ 8358 h 10000"/>
                  <a:gd name="connsiteX112" fmla="*/ 9706 w 10000"/>
                  <a:gd name="connsiteY112" fmla="*/ 8328 h 10000"/>
                  <a:gd name="connsiteX113" fmla="*/ 9706 w 10000"/>
                  <a:gd name="connsiteY113" fmla="*/ 8035 h 10000"/>
                  <a:gd name="connsiteX114" fmla="*/ 9853 w 10000"/>
                  <a:gd name="connsiteY114" fmla="*/ 8006 h 10000"/>
                  <a:gd name="connsiteX115" fmla="*/ 9853 w 10000"/>
                  <a:gd name="connsiteY115" fmla="*/ 7713 h 10000"/>
                  <a:gd name="connsiteX116" fmla="*/ 10000 w 10000"/>
                  <a:gd name="connsiteY116"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933 h 10000"/>
                  <a:gd name="connsiteX8" fmla="*/ 588 w 10000"/>
                  <a:gd name="connsiteY8" fmla="*/ 2581 h 10000"/>
                  <a:gd name="connsiteX9" fmla="*/ 735 w 10000"/>
                  <a:gd name="connsiteY9" fmla="*/ 2229 h 10000"/>
                  <a:gd name="connsiteX10" fmla="*/ 882 w 10000"/>
                  <a:gd name="connsiteY10" fmla="*/ 1906 h 10000"/>
                  <a:gd name="connsiteX11" fmla="*/ 1029 w 10000"/>
                  <a:gd name="connsiteY11" fmla="*/ 1584 h 10000"/>
                  <a:gd name="connsiteX12" fmla="*/ 1176 w 10000"/>
                  <a:gd name="connsiteY12" fmla="*/ 1290 h 10000"/>
                  <a:gd name="connsiteX13" fmla="*/ 1324 w 10000"/>
                  <a:gd name="connsiteY13" fmla="*/ 1026 h 10000"/>
                  <a:gd name="connsiteX14" fmla="*/ 1471 w 10000"/>
                  <a:gd name="connsiteY14" fmla="*/ 792 h 10000"/>
                  <a:gd name="connsiteX15" fmla="*/ 1618 w 10000"/>
                  <a:gd name="connsiteY15" fmla="*/ 587 h 10000"/>
                  <a:gd name="connsiteX16" fmla="*/ 1765 w 10000"/>
                  <a:gd name="connsiteY16" fmla="*/ 411 h 10000"/>
                  <a:gd name="connsiteX17" fmla="*/ 1912 w 10000"/>
                  <a:gd name="connsiteY17" fmla="*/ 235 h 10000"/>
                  <a:gd name="connsiteX18" fmla="*/ 2059 w 10000"/>
                  <a:gd name="connsiteY18" fmla="*/ 147 h 10000"/>
                  <a:gd name="connsiteX19" fmla="*/ 2206 w 10000"/>
                  <a:gd name="connsiteY19" fmla="*/ 59 h 10000"/>
                  <a:gd name="connsiteX20" fmla="*/ 2500 w 10000"/>
                  <a:gd name="connsiteY20" fmla="*/ 0 h 10000"/>
                  <a:gd name="connsiteX21" fmla="*/ 2500 w 10000"/>
                  <a:gd name="connsiteY21" fmla="*/ 0 h 10000"/>
                  <a:gd name="connsiteX22" fmla="*/ 2647 w 10000"/>
                  <a:gd name="connsiteY22" fmla="*/ 0 h 10000"/>
                  <a:gd name="connsiteX23" fmla="*/ 2941 w 10000"/>
                  <a:gd name="connsiteY23" fmla="*/ 59 h 10000"/>
                  <a:gd name="connsiteX24" fmla="*/ 2941 w 10000"/>
                  <a:gd name="connsiteY24" fmla="*/ 147 h 10000"/>
                  <a:gd name="connsiteX25" fmla="*/ 3088 w 10000"/>
                  <a:gd name="connsiteY25" fmla="*/ 176 h 10000"/>
                  <a:gd name="connsiteX26" fmla="*/ 3088 w 10000"/>
                  <a:gd name="connsiteY26" fmla="*/ 264 h 10000"/>
                  <a:gd name="connsiteX27" fmla="*/ 3235 w 10000"/>
                  <a:gd name="connsiteY27" fmla="*/ 293 h 10000"/>
                  <a:gd name="connsiteX28" fmla="*/ 3235 w 10000"/>
                  <a:gd name="connsiteY28" fmla="*/ 411 h 10000"/>
                  <a:gd name="connsiteX29" fmla="*/ 3382 w 10000"/>
                  <a:gd name="connsiteY29" fmla="*/ 440 h 10000"/>
                  <a:gd name="connsiteX30" fmla="*/ 3382 w 10000"/>
                  <a:gd name="connsiteY30" fmla="*/ 616 h 10000"/>
                  <a:gd name="connsiteX31" fmla="*/ 3529 w 10000"/>
                  <a:gd name="connsiteY31" fmla="*/ 645 h 10000"/>
                  <a:gd name="connsiteX32" fmla="*/ 3529 w 10000"/>
                  <a:gd name="connsiteY32" fmla="*/ 821 h 10000"/>
                  <a:gd name="connsiteX33" fmla="*/ 3676 w 10000"/>
                  <a:gd name="connsiteY33" fmla="*/ 850 h 10000"/>
                  <a:gd name="connsiteX34" fmla="*/ 3676 w 10000"/>
                  <a:gd name="connsiteY34" fmla="*/ 1056 h 10000"/>
                  <a:gd name="connsiteX35" fmla="*/ 3824 w 10000"/>
                  <a:gd name="connsiteY35" fmla="*/ 1085 h 10000"/>
                  <a:gd name="connsiteX36" fmla="*/ 3824 w 10000"/>
                  <a:gd name="connsiteY36" fmla="*/ 1349 h 10000"/>
                  <a:gd name="connsiteX37" fmla="*/ 3971 w 10000"/>
                  <a:gd name="connsiteY37" fmla="*/ 1378 h 10000"/>
                  <a:gd name="connsiteX38" fmla="*/ 3971 w 10000"/>
                  <a:gd name="connsiteY38" fmla="*/ 1642 h 10000"/>
                  <a:gd name="connsiteX39" fmla="*/ 4118 w 10000"/>
                  <a:gd name="connsiteY39" fmla="*/ 1672 h 10000"/>
                  <a:gd name="connsiteX40" fmla="*/ 4118 w 10000"/>
                  <a:gd name="connsiteY40" fmla="*/ 1935 h 10000"/>
                  <a:gd name="connsiteX41" fmla="*/ 4265 w 10000"/>
                  <a:gd name="connsiteY41" fmla="*/ 1965 h 10000"/>
                  <a:gd name="connsiteX42" fmla="*/ 4265 w 10000"/>
                  <a:gd name="connsiteY42" fmla="*/ 2287 h 10000"/>
                  <a:gd name="connsiteX43" fmla="*/ 4412 w 10000"/>
                  <a:gd name="connsiteY43" fmla="*/ 2317 h 10000"/>
                  <a:gd name="connsiteX44" fmla="*/ 4412 w 10000"/>
                  <a:gd name="connsiteY44" fmla="*/ 2639 h 10000"/>
                  <a:gd name="connsiteX45" fmla="*/ 4559 w 10000"/>
                  <a:gd name="connsiteY45" fmla="*/ 2669 h 10000"/>
                  <a:gd name="connsiteX46" fmla="*/ 4559 w 10000"/>
                  <a:gd name="connsiteY46" fmla="*/ 3021 h 10000"/>
                  <a:gd name="connsiteX47" fmla="*/ 4706 w 10000"/>
                  <a:gd name="connsiteY47" fmla="*/ 3050 h 10000"/>
                  <a:gd name="connsiteX48" fmla="*/ 4706 w 10000"/>
                  <a:gd name="connsiteY48" fmla="*/ 3402 h 10000"/>
                  <a:gd name="connsiteX49" fmla="*/ 4853 w 10000"/>
                  <a:gd name="connsiteY49" fmla="*/ 3431 h 10000"/>
                  <a:gd name="connsiteX50" fmla="*/ 4853 w 10000"/>
                  <a:gd name="connsiteY50" fmla="*/ 3812 h 10000"/>
                  <a:gd name="connsiteX51" fmla="*/ 5000 w 10000"/>
                  <a:gd name="connsiteY51" fmla="*/ 3842 h 10000"/>
                  <a:gd name="connsiteX52" fmla="*/ 5000 w 10000"/>
                  <a:gd name="connsiteY52" fmla="*/ 4223 h 10000"/>
                  <a:gd name="connsiteX53" fmla="*/ 5147 w 10000"/>
                  <a:gd name="connsiteY53" fmla="*/ 4252 h 10000"/>
                  <a:gd name="connsiteX54" fmla="*/ 5147 w 10000"/>
                  <a:gd name="connsiteY54" fmla="*/ 4633 h 10000"/>
                  <a:gd name="connsiteX55" fmla="*/ 5294 w 10000"/>
                  <a:gd name="connsiteY55" fmla="*/ 4663 h 10000"/>
                  <a:gd name="connsiteX56" fmla="*/ 5294 w 10000"/>
                  <a:gd name="connsiteY56" fmla="*/ 5044 h 10000"/>
                  <a:gd name="connsiteX57" fmla="*/ 5441 w 10000"/>
                  <a:gd name="connsiteY57" fmla="*/ 5073 h 10000"/>
                  <a:gd name="connsiteX58" fmla="*/ 5441 w 10000"/>
                  <a:gd name="connsiteY58" fmla="*/ 5455 h 10000"/>
                  <a:gd name="connsiteX59" fmla="*/ 5588 w 10000"/>
                  <a:gd name="connsiteY59" fmla="*/ 5484 h 10000"/>
                  <a:gd name="connsiteX60" fmla="*/ 5588 w 10000"/>
                  <a:gd name="connsiteY60" fmla="*/ 5865 h 10000"/>
                  <a:gd name="connsiteX61" fmla="*/ 5735 w 10000"/>
                  <a:gd name="connsiteY61" fmla="*/ 5894 h 10000"/>
                  <a:gd name="connsiteX62" fmla="*/ 5735 w 10000"/>
                  <a:gd name="connsiteY62" fmla="*/ 6276 h 10000"/>
                  <a:gd name="connsiteX63" fmla="*/ 5882 w 10000"/>
                  <a:gd name="connsiteY63" fmla="*/ 6305 h 10000"/>
                  <a:gd name="connsiteX64" fmla="*/ 5882 w 10000"/>
                  <a:gd name="connsiteY64" fmla="*/ 6657 h 10000"/>
                  <a:gd name="connsiteX65" fmla="*/ 6029 w 10000"/>
                  <a:gd name="connsiteY65" fmla="*/ 6686 h 10000"/>
                  <a:gd name="connsiteX66" fmla="*/ 6029 w 10000"/>
                  <a:gd name="connsiteY66" fmla="*/ 7038 h 10000"/>
                  <a:gd name="connsiteX67" fmla="*/ 6176 w 10000"/>
                  <a:gd name="connsiteY67" fmla="*/ 7067 h 10000"/>
                  <a:gd name="connsiteX68" fmla="*/ 6176 w 10000"/>
                  <a:gd name="connsiteY68" fmla="*/ 7419 h 10000"/>
                  <a:gd name="connsiteX69" fmla="*/ 6324 w 10000"/>
                  <a:gd name="connsiteY69" fmla="*/ 7449 h 10000"/>
                  <a:gd name="connsiteX70" fmla="*/ 6324 w 10000"/>
                  <a:gd name="connsiteY70" fmla="*/ 7771 h 10000"/>
                  <a:gd name="connsiteX71" fmla="*/ 6471 w 10000"/>
                  <a:gd name="connsiteY71" fmla="*/ 7801 h 10000"/>
                  <a:gd name="connsiteX72" fmla="*/ 6471 w 10000"/>
                  <a:gd name="connsiteY72" fmla="*/ 8123 h 10000"/>
                  <a:gd name="connsiteX73" fmla="*/ 6618 w 10000"/>
                  <a:gd name="connsiteY73" fmla="*/ 8152 h 10000"/>
                  <a:gd name="connsiteX74" fmla="*/ 6618 w 10000"/>
                  <a:gd name="connsiteY74" fmla="*/ 8446 h 10000"/>
                  <a:gd name="connsiteX75" fmla="*/ 6765 w 10000"/>
                  <a:gd name="connsiteY75" fmla="*/ 8475 h 10000"/>
                  <a:gd name="connsiteX76" fmla="*/ 6765 w 10000"/>
                  <a:gd name="connsiteY76" fmla="*/ 8710 h 10000"/>
                  <a:gd name="connsiteX77" fmla="*/ 6912 w 10000"/>
                  <a:gd name="connsiteY77" fmla="*/ 8739 h 10000"/>
                  <a:gd name="connsiteX78" fmla="*/ 6912 w 10000"/>
                  <a:gd name="connsiteY78" fmla="*/ 8974 h 10000"/>
                  <a:gd name="connsiteX79" fmla="*/ 7059 w 10000"/>
                  <a:gd name="connsiteY79" fmla="*/ 9003 h 10000"/>
                  <a:gd name="connsiteX80" fmla="*/ 7059 w 10000"/>
                  <a:gd name="connsiteY80" fmla="*/ 9238 h 10000"/>
                  <a:gd name="connsiteX81" fmla="*/ 7206 w 10000"/>
                  <a:gd name="connsiteY81" fmla="*/ 9267 h 10000"/>
                  <a:gd name="connsiteX82" fmla="*/ 7206 w 10000"/>
                  <a:gd name="connsiteY82" fmla="*/ 9443 h 10000"/>
                  <a:gd name="connsiteX83" fmla="*/ 7353 w 10000"/>
                  <a:gd name="connsiteY83" fmla="*/ 9472 h 10000"/>
                  <a:gd name="connsiteX84" fmla="*/ 7353 w 10000"/>
                  <a:gd name="connsiteY84" fmla="*/ 9619 h 10000"/>
                  <a:gd name="connsiteX85" fmla="*/ 7500 w 10000"/>
                  <a:gd name="connsiteY85" fmla="*/ 9648 h 10000"/>
                  <a:gd name="connsiteX86" fmla="*/ 7500 w 10000"/>
                  <a:gd name="connsiteY86" fmla="*/ 9765 h 10000"/>
                  <a:gd name="connsiteX87" fmla="*/ 7647 w 10000"/>
                  <a:gd name="connsiteY87" fmla="*/ 9795 h 10000"/>
                  <a:gd name="connsiteX88" fmla="*/ 7647 w 10000"/>
                  <a:gd name="connsiteY88" fmla="*/ 9883 h 10000"/>
                  <a:gd name="connsiteX89" fmla="*/ 7794 w 10000"/>
                  <a:gd name="connsiteY89" fmla="*/ 9912 h 10000"/>
                  <a:gd name="connsiteX90" fmla="*/ 7794 w 10000"/>
                  <a:gd name="connsiteY90" fmla="*/ 9941 h 10000"/>
                  <a:gd name="connsiteX91" fmla="*/ 8088 w 10000"/>
                  <a:gd name="connsiteY91" fmla="*/ 10000 h 10000"/>
                  <a:gd name="connsiteX92" fmla="*/ 7941 w 10000"/>
                  <a:gd name="connsiteY92" fmla="*/ 10000 h 10000"/>
                  <a:gd name="connsiteX93" fmla="*/ 8088 w 10000"/>
                  <a:gd name="connsiteY93" fmla="*/ 10000 h 10000"/>
                  <a:gd name="connsiteX94" fmla="*/ 8235 w 10000"/>
                  <a:gd name="connsiteY94" fmla="*/ 10000 h 10000"/>
                  <a:gd name="connsiteX95" fmla="*/ 8529 w 10000"/>
                  <a:gd name="connsiteY95" fmla="*/ 9941 h 10000"/>
                  <a:gd name="connsiteX96" fmla="*/ 8529 w 10000"/>
                  <a:gd name="connsiteY96" fmla="*/ 9853 h 10000"/>
                  <a:gd name="connsiteX97" fmla="*/ 8676 w 10000"/>
                  <a:gd name="connsiteY97" fmla="*/ 9824 h 10000"/>
                  <a:gd name="connsiteX98" fmla="*/ 8676 w 10000"/>
                  <a:gd name="connsiteY98" fmla="*/ 9736 h 10000"/>
                  <a:gd name="connsiteX99" fmla="*/ 8824 w 10000"/>
                  <a:gd name="connsiteY99" fmla="*/ 9707 h 10000"/>
                  <a:gd name="connsiteX100" fmla="*/ 8824 w 10000"/>
                  <a:gd name="connsiteY100" fmla="*/ 9589 h 10000"/>
                  <a:gd name="connsiteX101" fmla="*/ 8971 w 10000"/>
                  <a:gd name="connsiteY101" fmla="*/ 9560 h 10000"/>
                  <a:gd name="connsiteX102" fmla="*/ 8971 w 10000"/>
                  <a:gd name="connsiteY102" fmla="*/ 9384 h 10000"/>
                  <a:gd name="connsiteX103" fmla="*/ 9118 w 10000"/>
                  <a:gd name="connsiteY103" fmla="*/ 9355 h 10000"/>
                  <a:gd name="connsiteX104" fmla="*/ 9118 w 10000"/>
                  <a:gd name="connsiteY104" fmla="*/ 9179 h 10000"/>
                  <a:gd name="connsiteX105" fmla="*/ 9265 w 10000"/>
                  <a:gd name="connsiteY105" fmla="*/ 9150 h 10000"/>
                  <a:gd name="connsiteX106" fmla="*/ 9265 w 10000"/>
                  <a:gd name="connsiteY106" fmla="*/ 8944 h 10000"/>
                  <a:gd name="connsiteX107" fmla="*/ 9412 w 10000"/>
                  <a:gd name="connsiteY107" fmla="*/ 8915 h 10000"/>
                  <a:gd name="connsiteX108" fmla="*/ 9412 w 10000"/>
                  <a:gd name="connsiteY108" fmla="*/ 8651 h 10000"/>
                  <a:gd name="connsiteX109" fmla="*/ 9559 w 10000"/>
                  <a:gd name="connsiteY109" fmla="*/ 8622 h 10000"/>
                  <a:gd name="connsiteX110" fmla="*/ 9559 w 10000"/>
                  <a:gd name="connsiteY110" fmla="*/ 8358 h 10000"/>
                  <a:gd name="connsiteX111" fmla="*/ 9706 w 10000"/>
                  <a:gd name="connsiteY111" fmla="*/ 8328 h 10000"/>
                  <a:gd name="connsiteX112" fmla="*/ 9706 w 10000"/>
                  <a:gd name="connsiteY112" fmla="*/ 8035 h 10000"/>
                  <a:gd name="connsiteX113" fmla="*/ 9853 w 10000"/>
                  <a:gd name="connsiteY113" fmla="*/ 8006 h 10000"/>
                  <a:gd name="connsiteX114" fmla="*/ 9853 w 10000"/>
                  <a:gd name="connsiteY114" fmla="*/ 7713 h 10000"/>
                  <a:gd name="connsiteX115" fmla="*/ 10000 w 10000"/>
                  <a:gd name="connsiteY115"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441 w 10000"/>
                  <a:gd name="connsiteY6" fmla="*/ 2962 h 10000"/>
                  <a:gd name="connsiteX7" fmla="*/ 588 w 10000"/>
                  <a:gd name="connsiteY7" fmla="*/ 2581 h 10000"/>
                  <a:gd name="connsiteX8" fmla="*/ 735 w 10000"/>
                  <a:gd name="connsiteY8" fmla="*/ 2229 h 10000"/>
                  <a:gd name="connsiteX9" fmla="*/ 882 w 10000"/>
                  <a:gd name="connsiteY9" fmla="*/ 1906 h 10000"/>
                  <a:gd name="connsiteX10" fmla="*/ 1029 w 10000"/>
                  <a:gd name="connsiteY10" fmla="*/ 1584 h 10000"/>
                  <a:gd name="connsiteX11" fmla="*/ 1176 w 10000"/>
                  <a:gd name="connsiteY11" fmla="*/ 1290 h 10000"/>
                  <a:gd name="connsiteX12" fmla="*/ 1324 w 10000"/>
                  <a:gd name="connsiteY12" fmla="*/ 1026 h 10000"/>
                  <a:gd name="connsiteX13" fmla="*/ 1471 w 10000"/>
                  <a:gd name="connsiteY13" fmla="*/ 792 h 10000"/>
                  <a:gd name="connsiteX14" fmla="*/ 1618 w 10000"/>
                  <a:gd name="connsiteY14" fmla="*/ 587 h 10000"/>
                  <a:gd name="connsiteX15" fmla="*/ 1765 w 10000"/>
                  <a:gd name="connsiteY15" fmla="*/ 411 h 10000"/>
                  <a:gd name="connsiteX16" fmla="*/ 1912 w 10000"/>
                  <a:gd name="connsiteY16" fmla="*/ 235 h 10000"/>
                  <a:gd name="connsiteX17" fmla="*/ 2059 w 10000"/>
                  <a:gd name="connsiteY17" fmla="*/ 147 h 10000"/>
                  <a:gd name="connsiteX18" fmla="*/ 2206 w 10000"/>
                  <a:gd name="connsiteY18" fmla="*/ 59 h 10000"/>
                  <a:gd name="connsiteX19" fmla="*/ 2500 w 10000"/>
                  <a:gd name="connsiteY19" fmla="*/ 0 h 10000"/>
                  <a:gd name="connsiteX20" fmla="*/ 2500 w 10000"/>
                  <a:gd name="connsiteY20" fmla="*/ 0 h 10000"/>
                  <a:gd name="connsiteX21" fmla="*/ 2647 w 10000"/>
                  <a:gd name="connsiteY21" fmla="*/ 0 h 10000"/>
                  <a:gd name="connsiteX22" fmla="*/ 2941 w 10000"/>
                  <a:gd name="connsiteY22" fmla="*/ 59 h 10000"/>
                  <a:gd name="connsiteX23" fmla="*/ 2941 w 10000"/>
                  <a:gd name="connsiteY23" fmla="*/ 147 h 10000"/>
                  <a:gd name="connsiteX24" fmla="*/ 3088 w 10000"/>
                  <a:gd name="connsiteY24" fmla="*/ 176 h 10000"/>
                  <a:gd name="connsiteX25" fmla="*/ 3088 w 10000"/>
                  <a:gd name="connsiteY25" fmla="*/ 264 h 10000"/>
                  <a:gd name="connsiteX26" fmla="*/ 3235 w 10000"/>
                  <a:gd name="connsiteY26" fmla="*/ 293 h 10000"/>
                  <a:gd name="connsiteX27" fmla="*/ 3235 w 10000"/>
                  <a:gd name="connsiteY27" fmla="*/ 411 h 10000"/>
                  <a:gd name="connsiteX28" fmla="*/ 3382 w 10000"/>
                  <a:gd name="connsiteY28" fmla="*/ 440 h 10000"/>
                  <a:gd name="connsiteX29" fmla="*/ 3382 w 10000"/>
                  <a:gd name="connsiteY29" fmla="*/ 616 h 10000"/>
                  <a:gd name="connsiteX30" fmla="*/ 3529 w 10000"/>
                  <a:gd name="connsiteY30" fmla="*/ 645 h 10000"/>
                  <a:gd name="connsiteX31" fmla="*/ 3529 w 10000"/>
                  <a:gd name="connsiteY31" fmla="*/ 821 h 10000"/>
                  <a:gd name="connsiteX32" fmla="*/ 3676 w 10000"/>
                  <a:gd name="connsiteY32" fmla="*/ 850 h 10000"/>
                  <a:gd name="connsiteX33" fmla="*/ 3676 w 10000"/>
                  <a:gd name="connsiteY33" fmla="*/ 1056 h 10000"/>
                  <a:gd name="connsiteX34" fmla="*/ 3824 w 10000"/>
                  <a:gd name="connsiteY34" fmla="*/ 1085 h 10000"/>
                  <a:gd name="connsiteX35" fmla="*/ 3824 w 10000"/>
                  <a:gd name="connsiteY35" fmla="*/ 1349 h 10000"/>
                  <a:gd name="connsiteX36" fmla="*/ 3971 w 10000"/>
                  <a:gd name="connsiteY36" fmla="*/ 1378 h 10000"/>
                  <a:gd name="connsiteX37" fmla="*/ 3971 w 10000"/>
                  <a:gd name="connsiteY37" fmla="*/ 1642 h 10000"/>
                  <a:gd name="connsiteX38" fmla="*/ 4118 w 10000"/>
                  <a:gd name="connsiteY38" fmla="*/ 1672 h 10000"/>
                  <a:gd name="connsiteX39" fmla="*/ 4118 w 10000"/>
                  <a:gd name="connsiteY39" fmla="*/ 1935 h 10000"/>
                  <a:gd name="connsiteX40" fmla="*/ 4265 w 10000"/>
                  <a:gd name="connsiteY40" fmla="*/ 1965 h 10000"/>
                  <a:gd name="connsiteX41" fmla="*/ 4265 w 10000"/>
                  <a:gd name="connsiteY41" fmla="*/ 2287 h 10000"/>
                  <a:gd name="connsiteX42" fmla="*/ 4412 w 10000"/>
                  <a:gd name="connsiteY42" fmla="*/ 2317 h 10000"/>
                  <a:gd name="connsiteX43" fmla="*/ 4412 w 10000"/>
                  <a:gd name="connsiteY43" fmla="*/ 2639 h 10000"/>
                  <a:gd name="connsiteX44" fmla="*/ 4559 w 10000"/>
                  <a:gd name="connsiteY44" fmla="*/ 2669 h 10000"/>
                  <a:gd name="connsiteX45" fmla="*/ 4559 w 10000"/>
                  <a:gd name="connsiteY45" fmla="*/ 3021 h 10000"/>
                  <a:gd name="connsiteX46" fmla="*/ 4706 w 10000"/>
                  <a:gd name="connsiteY46" fmla="*/ 3050 h 10000"/>
                  <a:gd name="connsiteX47" fmla="*/ 4706 w 10000"/>
                  <a:gd name="connsiteY47" fmla="*/ 3402 h 10000"/>
                  <a:gd name="connsiteX48" fmla="*/ 4853 w 10000"/>
                  <a:gd name="connsiteY48" fmla="*/ 3431 h 10000"/>
                  <a:gd name="connsiteX49" fmla="*/ 4853 w 10000"/>
                  <a:gd name="connsiteY49" fmla="*/ 3812 h 10000"/>
                  <a:gd name="connsiteX50" fmla="*/ 5000 w 10000"/>
                  <a:gd name="connsiteY50" fmla="*/ 3842 h 10000"/>
                  <a:gd name="connsiteX51" fmla="*/ 5000 w 10000"/>
                  <a:gd name="connsiteY51" fmla="*/ 4223 h 10000"/>
                  <a:gd name="connsiteX52" fmla="*/ 5147 w 10000"/>
                  <a:gd name="connsiteY52" fmla="*/ 4252 h 10000"/>
                  <a:gd name="connsiteX53" fmla="*/ 5147 w 10000"/>
                  <a:gd name="connsiteY53" fmla="*/ 4633 h 10000"/>
                  <a:gd name="connsiteX54" fmla="*/ 5294 w 10000"/>
                  <a:gd name="connsiteY54" fmla="*/ 4663 h 10000"/>
                  <a:gd name="connsiteX55" fmla="*/ 5294 w 10000"/>
                  <a:gd name="connsiteY55" fmla="*/ 5044 h 10000"/>
                  <a:gd name="connsiteX56" fmla="*/ 5441 w 10000"/>
                  <a:gd name="connsiteY56" fmla="*/ 5073 h 10000"/>
                  <a:gd name="connsiteX57" fmla="*/ 5441 w 10000"/>
                  <a:gd name="connsiteY57" fmla="*/ 5455 h 10000"/>
                  <a:gd name="connsiteX58" fmla="*/ 5588 w 10000"/>
                  <a:gd name="connsiteY58" fmla="*/ 5484 h 10000"/>
                  <a:gd name="connsiteX59" fmla="*/ 5588 w 10000"/>
                  <a:gd name="connsiteY59" fmla="*/ 5865 h 10000"/>
                  <a:gd name="connsiteX60" fmla="*/ 5735 w 10000"/>
                  <a:gd name="connsiteY60" fmla="*/ 5894 h 10000"/>
                  <a:gd name="connsiteX61" fmla="*/ 5735 w 10000"/>
                  <a:gd name="connsiteY61" fmla="*/ 6276 h 10000"/>
                  <a:gd name="connsiteX62" fmla="*/ 5882 w 10000"/>
                  <a:gd name="connsiteY62" fmla="*/ 6305 h 10000"/>
                  <a:gd name="connsiteX63" fmla="*/ 5882 w 10000"/>
                  <a:gd name="connsiteY63" fmla="*/ 6657 h 10000"/>
                  <a:gd name="connsiteX64" fmla="*/ 6029 w 10000"/>
                  <a:gd name="connsiteY64" fmla="*/ 6686 h 10000"/>
                  <a:gd name="connsiteX65" fmla="*/ 6029 w 10000"/>
                  <a:gd name="connsiteY65" fmla="*/ 7038 h 10000"/>
                  <a:gd name="connsiteX66" fmla="*/ 6176 w 10000"/>
                  <a:gd name="connsiteY66" fmla="*/ 7067 h 10000"/>
                  <a:gd name="connsiteX67" fmla="*/ 6176 w 10000"/>
                  <a:gd name="connsiteY67" fmla="*/ 7419 h 10000"/>
                  <a:gd name="connsiteX68" fmla="*/ 6324 w 10000"/>
                  <a:gd name="connsiteY68" fmla="*/ 7449 h 10000"/>
                  <a:gd name="connsiteX69" fmla="*/ 6324 w 10000"/>
                  <a:gd name="connsiteY69" fmla="*/ 7771 h 10000"/>
                  <a:gd name="connsiteX70" fmla="*/ 6471 w 10000"/>
                  <a:gd name="connsiteY70" fmla="*/ 7801 h 10000"/>
                  <a:gd name="connsiteX71" fmla="*/ 6471 w 10000"/>
                  <a:gd name="connsiteY71" fmla="*/ 8123 h 10000"/>
                  <a:gd name="connsiteX72" fmla="*/ 6618 w 10000"/>
                  <a:gd name="connsiteY72" fmla="*/ 8152 h 10000"/>
                  <a:gd name="connsiteX73" fmla="*/ 6618 w 10000"/>
                  <a:gd name="connsiteY73" fmla="*/ 8446 h 10000"/>
                  <a:gd name="connsiteX74" fmla="*/ 6765 w 10000"/>
                  <a:gd name="connsiteY74" fmla="*/ 8475 h 10000"/>
                  <a:gd name="connsiteX75" fmla="*/ 6765 w 10000"/>
                  <a:gd name="connsiteY75" fmla="*/ 8710 h 10000"/>
                  <a:gd name="connsiteX76" fmla="*/ 6912 w 10000"/>
                  <a:gd name="connsiteY76" fmla="*/ 8739 h 10000"/>
                  <a:gd name="connsiteX77" fmla="*/ 6912 w 10000"/>
                  <a:gd name="connsiteY77" fmla="*/ 8974 h 10000"/>
                  <a:gd name="connsiteX78" fmla="*/ 7059 w 10000"/>
                  <a:gd name="connsiteY78" fmla="*/ 9003 h 10000"/>
                  <a:gd name="connsiteX79" fmla="*/ 7059 w 10000"/>
                  <a:gd name="connsiteY79" fmla="*/ 9238 h 10000"/>
                  <a:gd name="connsiteX80" fmla="*/ 7206 w 10000"/>
                  <a:gd name="connsiteY80" fmla="*/ 9267 h 10000"/>
                  <a:gd name="connsiteX81" fmla="*/ 7206 w 10000"/>
                  <a:gd name="connsiteY81" fmla="*/ 9443 h 10000"/>
                  <a:gd name="connsiteX82" fmla="*/ 7353 w 10000"/>
                  <a:gd name="connsiteY82" fmla="*/ 9472 h 10000"/>
                  <a:gd name="connsiteX83" fmla="*/ 7353 w 10000"/>
                  <a:gd name="connsiteY83" fmla="*/ 9619 h 10000"/>
                  <a:gd name="connsiteX84" fmla="*/ 7500 w 10000"/>
                  <a:gd name="connsiteY84" fmla="*/ 9648 h 10000"/>
                  <a:gd name="connsiteX85" fmla="*/ 7500 w 10000"/>
                  <a:gd name="connsiteY85" fmla="*/ 9765 h 10000"/>
                  <a:gd name="connsiteX86" fmla="*/ 7647 w 10000"/>
                  <a:gd name="connsiteY86" fmla="*/ 9795 h 10000"/>
                  <a:gd name="connsiteX87" fmla="*/ 7647 w 10000"/>
                  <a:gd name="connsiteY87" fmla="*/ 9883 h 10000"/>
                  <a:gd name="connsiteX88" fmla="*/ 7794 w 10000"/>
                  <a:gd name="connsiteY88" fmla="*/ 9912 h 10000"/>
                  <a:gd name="connsiteX89" fmla="*/ 7794 w 10000"/>
                  <a:gd name="connsiteY89" fmla="*/ 9941 h 10000"/>
                  <a:gd name="connsiteX90" fmla="*/ 8088 w 10000"/>
                  <a:gd name="connsiteY90" fmla="*/ 10000 h 10000"/>
                  <a:gd name="connsiteX91" fmla="*/ 7941 w 10000"/>
                  <a:gd name="connsiteY91" fmla="*/ 10000 h 10000"/>
                  <a:gd name="connsiteX92" fmla="*/ 8088 w 10000"/>
                  <a:gd name="connsiteY92" fmla="*/ 10000 h 10000"/>
                  <a:gd name="connsiteX93" fmla="*/ 8235 w 10000"/>
                  <a:gd name="connsiteY93" fmla="*/ 10000 h 10000"/>
                  <a:gd name="connsiteX94" fmla="*/ 8529 w 10000"/>
                  <a:gd name="connsiteY94" fmla="*/ 9941 h 10000"/>
                  <a:gd name="connsiteX95" fmla="*/ 8529 w 10000"/>
                  <a:gd name="connsiteY95" fmla="*/ 9853 h 10000"/>
                  <a:gd name="connsiteX96" fmla="*/ 8676 w 10000"/>
                  <a:gd name="connsiteY96" fmla="*/ 9824 h 10000"/>
                  <a:gd name="connsiteX97" fmla="*/ 8676 w 10000"/>
                  <a:gd name="connsiteY97" fmla="*/ 9736 h 10000"/>
                  <a:gd name="connsiteX98" fmla="*/ 8824 w 10000"/>
                  <a:gd name="connsiteY98" fmla="*/ 9707 h 10000"/>
                  <a:gd name="connsiteX99" fmla="*/ 8824 w 10000"/>
                  <a:gd name="connsiteY99" fmla="*/ 9589 h 10000"/>
                  <a:gd name="connsiteX100" fmla="*/ 8971 w 10000"/>
                  <a:gd name="connsiteY100" fmla="*/ 9560 h 10000"/>
                  <a:gd name="connsiteX101" fmla="*/ 8971 w 10000"/>
                  <a:gd name="connsiteY101" fmla="*/ 9384 h 10000"/>
                  <a:gd name="connsiteX102" fmla="*/ 9118 w 10000"/>
                  <a:gd name="connsiteY102" fmla="*/ 9355 h 10000"/>
                  <a:gd name="connsiteX103" fmla="*/ 9118 w 10000"/>
                  <a:gd name="connsiteY103" fmla="*/ 9179 h 10000"/>
                  <a:gd name="connsiteX104" fmla="*/ 9265 w 10000"/>
                  <a:gd name="connsiteY104" fmla="*/ 9150 h 10000"/>
                  <a:gd name="connsiteX105" fmla="*/ 9265 w 10000"/>
                  <a:gd name="connsiteY105" fmla="*/ 8944 h 10000"/>
                  <a:gd name="connsiteX106" fmla="*/ 9412 w 10000"/>
                  <a:gd name="connsiteY106" fmla="*/ 8915 h 10000"/>
                  <a:gd name="connsiteX107" fmla="*/ 9412 w 10000"/>
                  <a:gd name="connsiteY107" fmla="*/ 8651 h 10000"/>
                  <a:gd name="connsiteX108" fmla="*/ 9559 w 10000"/>
                  <a:gd name="connsiteY108" fmla="*/ 8622 h 10000"/>
                  <a:gd name="connsiteX109" fmla="*/ 9559 w 10000"/>
                  <a:gd name="connsiteY109" fmla="*/ 8358 h 10000"/>
                  <a:gd name="connsiteX110" fmla="*/ 9706 w 10000"/>
                  <a:gd name="connsiteY110" fmla="*/ 8328 h 10000"/>
                  <a:gd name="connsiteX111" fmla="*/ 9706 w 10000"/>
                  <a:gd name="connsiteY111" fmla="*/ 8035 h 10000"/>
                  <a:gd name="connsiteX112" fmla="*/ 9853 w 10000"/>
                  <a:gd name="connsiteY112" fmla="*/ 8006 h 10000"/>
                  <a:gd name="connsiteX113" fmla="*/ 9853 w 10000"/>
                  <a:gd name="connsiteY113" fmla="*/ 7713 h 10000"/>
                  <a:gd name="connsiteX114" fmla="*/ 10000 w 10000"/>
                  <a:gd name="connsiteY114"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588 w 10000"/>
                  <a:gd name="connsiteY6" fmla="*/ 2581 h 10000"/>
                  <a:gd name="connsiteX7" fmla="*/ 735 w 10000"/>
                  <a:gd name="connsiteY7" fmla="*/ 2229 h 10000"/>
                  <a:gd name="connsiteX8" fmla="*/ 882 w 10000"/>
                  <a:gd name="connsiteY8" fmla="*/ 1906 h 10000"/>
                  <a:gd name="connsiteX9" fmla="*/ 1029 w 10000"/>
                  <a:gd name="connsiteY9" fmla="*/ 1584 h 10000"/>
                  <a:gd name="connsiteX10" fmla="*/ 1176 w 10000"/>
                  <a:gd name="connsiteY10" fmla="*/ 1290 h 10000"/>
                  <a:gd name="connsiteX11" fmla="*/ 1324 w 10000"/>
                  <a:gd name="connsiteY11" fmla="*/ 1026 h 10000"/>
                  <a:gd name="connsiteX12" fmla="*/ 1471 w 10000"/>
                  <a:gd name="connsiteY12" fmla="*/ 792 h 10000"/>
                  <a:gd name="connsiteX13" fmla="*/ 1618 w 10000"/>
                  <a:gd name="connsiteY13" fmla="*/ 587 h 10000"/>
                  <a:gd name="connsiteX14" fmla="*/ 1765 w 10000"/>
                  <a:gd name="connsiteY14" fmla="*/ 411 h 10000"/>
                  <a:gd name="connsiteX15" fmla="*/ 1912 w 10000"/>
                  <a:gd name="connsiteY15" fmla="*/ 235 h 10000"/>
                  <a:gd name="connsiteX16" fmla="*/ 2059 w 10000"/>
                  <a:gd name="connsiteY16" fmla="*/ 147 h 10000"/>
                  <a:gd name="connsiteX17" fmla="*/ 2206 w 10000"/>
                  <a:gd name="connsiteY17" fmla="*/ 59 h 10000"/>
                  <a:gd name="connsiteX18" fmla="*/ 2500 w 10000"/>
                  <a:gd name="connsiteY18" fmla="*/ 0 h 10000"/>
                  <a:gd name="connsiteX19" fmla="*/ 2500 w 10000"/>
                  <a:gd name="connsiteY19" fmla="*/ 0 h 10000"/>
                  <a:gd name="connsiteX20" fmla="*/ 2647 w 10000"/>
                  <a:gd name="connsiteY20" fmla="*/ 0 h 10000"/>
                  <a:gd name="connsiteX21" fmla="*/ 2941 w 10000"/>
                  <a:gd name="connsiteY21" fmla="*/ 59 h 10000"/>
                  <a:gd name="connsiteX22" fmla="*/ 2941 w 10000"/>
                  <a:gd name="connsiteY22" fmla="*/ 147 h 10000"/>
                  <a:gd name="connsiteX23" fmla="*/ 3088 w 10000"/>
                  <a:gd name="connsiteY23" fmla="*/ 176 h 10000"/>
                  <a:gd name="connsiteX24" fmla="*/ 3088 w 10000"/>
                  <a:gd name="connsiteY24" fmla="*/ 264 h 10000"/>
                  <a:gd name="connsiteX25" fmla="*/ 3235 w 10000"/>
                  <a:gd name="connsiteY25" fmla="*/ 293 h 10000"/>
                  <a:gd name="connsiteX26" fmla="*/ 3235 w 10000"/>
                  <a:gd name="connsiteY26" fmla="*/ 411 h 10000"/>
                  <a:gd name="connsiteX27" fmla="*/ 3382 w 10000"/>
                  <a:gd name="connsiteY27" fmla="*/ 440 h 10000"/>
                  <a:gd name="connsiteX28" fmla="*/ 3382 w 10000"/>
                  <a:gd name="connsiteY28" fmla="*/ 616 h 10000"/>
                  <a:gd name="connsiteX29" fmla="*/ 3529 w 10000"/>
                  <a:gd name="connsiteY29" fmla="*/ 645 h 10000"/>
                  <a:gd name="connsiteX30" fmla="*/ 3529 w 10000"/>
                  <a:gd name="connsiteY30" fmla="*/ 821 h 10000"/>
                  <a:gd name="connsiteX31" fmla="*/ 3676 w 10000"/>
                  <a:gd name="connsiteY31" fmla="*/ 850 h 10000"/>
                  <a:gd name="connsiteX32" fmla="*/ 3676 w 10000"/>
                  <a:gd name="connsiteY32" fmla="*/ 1056 h 10000"/>
                  <a:gd name="connsiteX33" fmla="*/ 3824 w 10000"/>
                  <a:gd name="connsiteY33" fmla="*/ 1085 h 10000"/>
                  <a:gd name="connsiteX34" fmla="*/ 3824 w 10000"/>
                  <a:gd name="connsiteY34" fmla="*/ 1349 h 10000"/>
                  <a:gd name="connsiteX35" fmla="*/ 3971 w 10000"/>
                  <a:gd name="connsiteY35" fmla="*/ 1378 h 10000"/>
                  <a:gd name="connsiteX36" fmla="*/ 3971 w 10000"/>
                  <a:gd name="connsiteY36" fmla="*/ 1642 h 10000"/>
                  <a:gd name="connsiteX37" fmla="*/ 4118 w 10000"/>
                  <a:gd name="connsiteY37" fmla="*/ 1672 h 10000"/>
                  <a:gd name="connsiteX38" fmla="*/ 4118 w 10000"/>
                  <a:gd name="connsiteY38" fmla="*/ 1935 h 10000"/>
                  <a:gd name="connsiteX39" fmla="*/ 4265 w 10000"/>
                  <a:gd name="connsiteY39" fmla="*/ 1965 h 10000"/>
                  <a:gd name="connsiteX40" fmla="*/ 4265 w 10000"/>
                  <a:gd name="connsiteY40" fmla="*/ 2287 h 10000"/>
                  <a:gd name="connsiteX41" fmla="*/ 4412 w 10000"/>
                  <a:gd name="connsiteY41" fmla="*/ 2317 h 10000"/>
                  <a:gd name="connsiteX42" fmla="*/ 4412 w 10000"/>
                  <a:gd name="connsiteY42" fmla="*/ 2639 h 10000"/>
                  <a:gd name="connsiteX43" fmla="*/ 4559 w 10000"/>
                  <a:gd name="connsiteY43" fmla="*/ 2669 h 10000"/>
                  <a:gd name="connsiteX44" fmla="*/ 4559 w 10000"/>
                  <a:gd name="connsiteY44" fmla="*/ 3021 h 10000"/>
                  <a:gd name="connsiteX45" fmla="*/ 4706 w 10000"/>
                  <a:gd name="connsiteY45" fmla="*/ 3050 h 10000"/>
                  <a:gd name="connsiteX46" fmla="*/ 4706 w 10000"/>
                  <a:gd name="connsiteY46" fmla="*/ 3402 h 10000"/>
                  <a:gd name="connsiteX47" fmla="*/ 4853 w 10000"/>
                  <a:gd name="connsiteY47" fmla="*/ 3431 h 10000"/>
                  <a:gd name="connsiteX48" fmla="*/ 4853 w 10000"/>
                  <a:gd name="connsiteY48" fmla="*/ 3812 h 10000"/>
                  <a:gd name="connsiteX49" fmla="*/ 5000 w 10000"/>
                  <a:gd name="connsiteY49" fmla="*/ 3842 h 10000"/>
                  <a:gd name="connsiteX50" fmla="*/ 5000 w 10000"/>
                  <a:gd name="connsiteY50" fmla="*/ 4223 h 10000"/>
                  <a:gd name="connsiteX51" fmla="*/ 5147 w 10000"/>
                  <a:gd name="connsiteY51" fmla="*/ 4252 h 10000"/>
                  <a:gd name="connsiteX52" fmla="*/ 5147 w 10000"/>
                  <a:gd name="connsiteY52" fmla="*/ 4633 h 10000"/>
                  <a:gd name="connsiteX53" fmla="*/ 5294 w 10000"/>
                  <a:gd name="connsiteY53" fmla="*/ 4663 h 10000"/>
                  <a:gd name="connsiteX54" fmla="*/ 5294 w 10000"/>
                  <a:gd name="connsiteY54" fmla="*/ 5044 h 10000"/>
                  <a:gd name="connsiteX55" fmla="*/ 5441 w 10000"/>
                  <a:gd name="connsiteY55" fmla="*/ 5073 h 10000"/>
                  <a:gd name="connsiteX56" fmla="*/ 5441 w 10000"/>
                  <a:gd name="connsiteY56" fmla="*/ 5455 h 10000"/>
                  <a:gd name="connsiteX57" fmla="*/ 5588 w 10000"/>
                  <a:gd name="connsiteY57" fmla="*/ 5484 h 10000"/>
                  <a:gd name="connsiteX58" fmla="*/ 5588 w 10000"/>
                  <a:gd name="connsiteY58" fmla="*/ 5865 h 10000"/>
                  <a:gd name="connsiteX59" fmla="*/ 5735 w 10000"/>
                  <a:gd name="connsiteY59" fmla="*/ 5894 h 10000"/>
                  <a:gd name="connsiteX60" fmla="*/ 5735 w 10000"/>
                  <a:gd name="connsiteY60" fmla="*/ 6276 h 10000"/>
                  <a:gd name="connsiteX61" fmla="*/ 5882 w 10000"/>
                  <a:gd name="connsiteY61" fmla="*/ 6305 h 10000"/>
                  <a:gd name="connsiteX62" fmla="*/ 5882 w 10000"/>
                  <a:gd name="connsiteY62" fmla="*/ 6657 h 10000"/>
                  <a:gd name="connsiteX63" fmla="*/ 6029 w 10000"/>
                  <a:gd name="connsiteY63" fmla="*/ 6686 h 10000"/>
                  <a:gd name="connsiteX64" fmla="*/ 6029 w 10000"/>
                  <a:gd name="connsiteY64" fmla="*/ 7038 h 10000"/>
                  <a:gd name="connsiteX65" fmla="*/ 6176 w 10000"/>
                  <a:gd name="connsiteY65" fmla="*/ 7067 h 10000"/>
                  <a:gd name="connsiteX66" fmla="*/ 6176 w 10000"/>
                  <a:gd name="connsiteY66" fmla="*/ 7419 h 10000"/>
                  <a:gd name="connsiteX67" fmla="*/ 6324 w 10000"/>
                  <a:gd name="connsiteY67" fmla="*/ 7449 h 10000"/>
                  <a:gd name="connsiteX68" fmla="*/ 6324 w 10000"/>
                  <a:gd name="connsiteY68" fmla="*/ 7771 h 10000"/>
                  <a:gd name="connsiteX69" fmla="*/ 6471 w 10000"/>
                  <a:gd name="connsiteY69" fmla="*/ 7801 h 10000"/>
                  <a:gd name="connsiteX70" fmla="*/ 6471 w 10000"/>
                  <a:gd name="connsiteY70" fmla="*/ 8123 h 10000"/>
                  <a:gd name="connsiteX71" fmla="*/ 6618 w 10000"/>
                  <a:gd name="connsiteY71" fmla="*/ 8152 h 10000"/>
                  <a:gd name="connsiteX72" fmla="*/ 6618 w 10000"/>
                  <a:gd name="connsiteY72" fmla="*/ 8446 h 10000"/>
                  <a:gd name="connsiteX73" fmla="*/ 6765 w 10000"/>
                  <a:gd name="connsiteY73" fmla="*/ 8475 h 10000"/>
                  <a:gd name="connsiteX74" fmla="*/ 6765 w 10000"/>
                  <a:gd name="connsiteY74" fmla="*/ 8710 h 10000"/>
                  <a:gd name="connsiteX75" fmla="*/ 6912 w 10000"/>
                  <a:gd name="connsiteY75" fmla="*/ 8739 h 10000"/>
                  <a:gd name="connsiteX76" fmla="*/ 6912 w 10000"/>
                  <a:gd name="connsiteY76" fmla="*/ 8974 h 10000"/>
                  <a:gd name="connsiteX77" fmla="*/ 7059 w 10000"/>
                  <a:gd name="connsiteY77" fmla="*/ 9003 h 10000"/>
                  <a:gd name="connsiteX78" fmla="*/ 7059 w 10000"/>
                  <a:gd name="connsiteY78" fmla="*/ 9238 h 10000"/>
                  <a:gd name="connsiteX79" fmla="*/ 7206 w 10000"/>
                  <a:gd name="connsiteY79" fmla="*/ 9267 h 10000"/>
                  <a:gd name="connsiteX80" fmla="*/ 7206 w 10000"/>
                  <a:gd name="connsiteY80" fmla="*/ 9443 h 10000"/>
                  <a:gd name="connsiteX81" fmla="*/ 7353 w 10000"/>
                  <a:gd name="connsiteY81" fmla="*/ 9472 h 10000"/>
                  <a:gd name="connsiteX82" fmla="*/ 7353 w 10000"/>
                  <a:gd name="connsiteY82" fmla="*/ 9619 h 10000"/>
                  <a:gd name="connsiteX83" fmla="*/ 7500 w 10000"/>
                  <a:gd name="connsiteY83" fmla="*/ 9648 h 10000"/>
                  <a:gd name="connsiteX84" fmla="*/ 7500 w 10000"/>
                  <a:gd name="connsiteY84" fmla="*/ 9765 h 10000"/>
                  <a:gd name="connsiteX85" fmla="*/ 7647 w 10000"/>
                  <a:gd name="connsiteY85" fmla="*/ 9795 h 10000"/>
                  <a:gd name="connsiteX86" fmla="*/ 7647 w 10000"/>
                  <a:gd name="connsiteY86" fmla="*/ 9883 h 10000"/>
                  <a:gd name="connsiteX87" fmla="*/ 7794 w 10000"/>
                  <a:gd name="connsiteY87" fmla="*/ 9912 h 10000"/>
                  <a:gd name="connsiteX88" fmla="*/ 7794 w 10000"/>
                  <a:gd name="connsiteY88" fmla="*/ 9941 h 10000"/>
                  <a:gd name="connsiteX89" fmla="*/ 8088 w 10000"/>
                  <a:gd name="connsiteY89" fmla="*/ 10000 h 10000"/>
                  <a:gd name="connsiteX90" fmla="*/ 7941 w 10000"/>
                  <a:gd name="connsiteY90" fmla="*/ 10000 h 10000"/>
                  <a:gd name="connsiteX91" fmla="*/ 8088 w 10000"/>
                  <a:gd name="connsiteY91" fmla="*/ 10000 h 10000"/>
                  <a:gd name="connsiteX92" fmla="*/ 8235 w 10000"/>
                  <a:gd name="connsiteY92" fmla="*/ 10000 h 10000"/>
                  <a:gd name="connsiteX93" fmla="*/ 8529 w 10000"/>
                  <a:gd name="connsiteY93" fmla="*/ 9941 h 10000"/>
                  <a:gd name="connsiteX94" fmla="*/ 8529 w 10000"/>
                  <a:gd name="connsiteY94" fmla="*/ 9853 h 10000"/>
                  <a:gd name="connsiteX95" fmla="*/ 8676 w 10000"/>
                  <a:gd name="connsiteY95" fmla="*/ 9824 h 10000"/>
                  <a:gd name="connsiteX96" fmla="*/ 8676 w 10000"/>
                  <a:gd name="connsiteY96" fmla="*/ 9736 h 10000"/>
                  <a:gd name="connsiteX97" fmla="*/ 8824 w 10000"/>
                  <a:gd name="connsiteY97" fmla="*/ 9707 h 10000"/>
                  <a:gd name="connsiteX98" fmla="*/ 8824 w 10000"/>
                  <a:gd name="connsiteY98" fmla="*/ 9589 h 10000"/>
                  <a:gd name="connsiteX99" fmla="*/ 8971 w 10000"/>
                  <a:gd name="connsiteY99" fmla="*/ 9560 h 10000"/>
                  <a:gd name="connsiteX100" fmla="*/ 8971 w 10000"/>
                  <a:gd name="connsiteY100" fmla="*/ 9384 h 10000"/>
                  <a:gd name="connsiteX101" fmla="*/ 9118 w 10000"/>
                  <a:gd name="connsiteY101" fmla="*/ 9355 h 10000"/>
                  <a:gd name="connsiteX102" fmla="*/ 9118 w 10000"/>
                  <a:gd name="connsiteY102" fmla="*/ 9179 h 10000"/>
                  <a:gd name="connsiteX103" fmla="*/ 9265 w 10000"/>
                  <a:gd name="connsiteY103" fmla="*/ 9150 h 10000"/>
                  <a:gd name="connsiteX104" fmla="*/ 9265 w 10000"/>
                  <a:gd name="connsiteY104" fmla="*/ 8944 h 10000"/>
                  <a:gd name="connsiteX105" fmla="*/ 9412 w 10000"/>
                  <a:gd name="connsiteY105" fmla="*/ 8915 h 10000"/>
                  <a:gd name="connsiteX106" fmla="*/ 9412 w 10000"/>
                  <a:gd name="connsiteY106" fmla="*/ 8651 h 10000"/>
                  <a:gd name="connsiteX107" fmla="*/ 9559 w 10000"/>
                  <a:gd name="connsiteY107" fmla="*/ 8622 h 10000"/>
                  <a:gd name="connsiteX108" fmla="*/ 9559 w 10000"/>
                  <a:gd name="connsiteY108" fmla="*/ 8358 h 10000"/>
                  <a:gd name="connsiteX109" fmla="*/ 9706 w 10000"/>
                  <a:gd name="connsiteY109" fmla="*/ 8328 h 10000"/>
                  <a:gd name="connsiteX110" fmla="*/ 9706 w 10000"/>
                  <a:gd name="connsiteY110" fmla="*/ 8035 h 10000"/>
                  <a:gd name="connsiteX111" fmla="*/ 9853 w 10000"/>
                  <a:gd name="connsiteY111" fmla="*/ 8006 h 10000"/>
                  <a:gd name="connsiteX112" fmla="*/ 9853 w 10000"/>
                  <a:gd name="connsiteY112" fmla="*/ 7713 h 10000"/>
                  <a:gd name="connsiteX113" fmla="*/ 10000 w 10000"/>
                  <a:gd name="connsiteY113"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441 w 10000"/>
                  <a:gd name="connsiteY5" fmla="*/ 3314 h 10000"/>
                  <a:gd name="connsiteX6" fmla="*/ 735 w 10000"/>
                  <a:gd name="connsiteY6" fmla="*/ 2229 h 10000"/>
                  <a:gd name="connsiteX7" fmla="*/ 882 w 10000"/>
                  <a:gd name="connsiteY7" fmla="*/ 1906 h 10000"/>
                  <a:gd name="connsiteX8" fmla="*/ 1029 w 10000"/>
                  <a:gd name="connsiteY8" fmla="*/ 1584 h 10000"/>
                  <a:gd name="connsiteX9" fmla="*/ 1176 w 10000"/>
                  <a:gd name="connsiteY9" fmla="*/ 1290 h 10000"/>
                  <a:gd name="connsiteX10" fmla="*/ 1324 w 10000"/>
                  <a:gd name="connsiteY10" fmla="*/ 1026 h 10000"/>
                  <a:gd name="connsiteX11" fmla="*/ 1471 w 10000"/>
                  <a:gd name="connsiteY11" fmla="*/ 792 h 10000"/>
                  <a:gd name="connsiteX12" fmla="*/ 1618 w 10000"/>
                  <a:gd name="connsiteY12" fmla="*/ 587 h 10000"/>
                  <a:gd name="connsiteX13" fmla="*/ 1765 w 10000"/>
                  <a:gd name="connsiteY13" fmla="*/ 411 h 10000"/>
                  <a:gd name="connsiteX14" fmla="*/ 1912 w 10000"/>
                  <a:gd name="connsiteY14" fmla="*/ 235 h 10000"/>
                  <a:gd name="connsiteX15" fmla="*/ 2059 w 10000"/>
                  <a:gd name="connsiteY15" fmla="*/ 147 h 10000"/>
                  <a:gd name="connsiteX16" fmla="*/ 2206 w 10000"/>
                  <a:gd name="connsiteY16" fmla="*/ 59 h 10000"/>
                  <a:gd name="connsiteX17" fmla="*/ 2500 w 10000"/>
                  <a:gd name="connsiteY17" fmla="*/ 0 h 10000"/>
                  <a:gd name="connsiteX18" fmla="*/ 2500 w 10000"/>
                  <a:gd name="connsiteY18" fmla="*/ 0 h 10000"/>
                  <a:gd name="connsiteX19" fmla="*/ 2647 w 10000"/>
                  <a:gd name="connsiteY19" fmla="*/ 0 h 10000"/>
                  <a:gd name="connsiteX20" fmla="*/ 2941 w 10000"/>
                  <a:gd name="connsiteY20" fmla="*/ 59 h 10000"/>
                  <a:gd name="connsiteX21" fmla="*/ 2941 w 10000"/>
                  <a:gd name="connsiteY21" fmla="*/ 147 h 10000"/>
                  <a:gd name="connsiteX22" fmla="*/ 3088 w 10000"/>
                  <a:gd name="connsiteY22" fmla="*/ 176 h 10000"/>
                  <a:gd name="connsiteX23" fmla="*/ 3088 w 10000"/>
                  <a:gd name="connsiteY23" fmla="*/ 264 h 10000"/>
                  <a:gd name="connsiteX24" fmla="*/ 3235 w 10000"/>
                  <a:gd name="connsiteY24" fmla="*/ 293 h 10000"/>
                  <a:gd name="connsiteX25" fmla="*/ 3235 w 10000"/>
                  <a:gd name="connsiteY25" fmla="*/ 411 h 10000"/>
                  <a:gd name="connsiteX26" fmla="*/ 3382 w 10000"/>
                  <a:gd name="connsiteY26" fmla="*/ 440 h 10000"/>
                  <a:gd name="connsiteX27" fmla="*/ 3382 w 10000"/>
                  <a:gd name="connsiteY27" fmla="*/ 616 h 10000"/>
                  <a:gd name="connsiteX28" fmla="*/ 3529 w 10000"/>
                  <a:gd name="connsiteY28" fmla="*/ 645 h 10000"/>
                  <a:gd name="connsiteX29" fmla="*/ 3529 w 10000"/>
                  <a:gd name="connsiteY29" fmla="*/ 821 h 10000"/>
                  <a:gd name="connsiteX30" fmla="*/ 3676 w 10000"/>
                  <a:gd name="connsiteY30" fmla="*/ 850 h 10000"/>
                  <a:gd name="connsiteX31" fmla="*/ 3676 w 10000"/>
                  <a:gd name="connsiteY31" fmla="*/ 1056 h 10000"/>
                  <a:gd name="connsiteX32" fmla="*/ 3824 w 10000"/>
                  <a:gd name="connsiteY32" fmla="*/ 1085 h 10000"/>
                  <a:gd name="connsiteX33" fmla="*/ 3824 w 10000"/>
                  <a:gd name="connsiteY33" fmla="*/ 1349 h 10000"/>
                  <a:gd name="connsiteX34" fmla="*/ 3971 w 10000"/>
                  <a:gd name="connsiteY34" fmla="*/ 1378 h 10000"/>
                  <a:gd name="connsiteX35" fmla="*/ 3971 w 10000"/>
                  <a:gd name="connsiteY35" fmla="*/ 1642 h 10000"/>
                  <a:gd name="connsiteX36" fmla="*/ 4118 w 10000"/>
                  <a:gd name="connsiteY36" fmla="*/ 1672 h 10000"/>
                  <a:gd name="connsiteX37" fmla="*/ 4118 w 10000"/>
                  <a:gd name="connsiteY37" fmla="*/ 1935 h 10000"/>
                  <a:gd name="connsiteX38" fmla="*/ 4265 w 10000"/>
                  <a:gd name="connsiteY38" fmla="*/ 1965 h 10000"/>
                  <a:gd name="connsiteX39" fmla="*/ 4265 w 10000"/>
                  <a:gd name="connsiteY39" fmla="*/ 2287 h 10000"/>
                  <a:gd name="connsiteX40" fmla="*/ 4412 w 10000"/>
                  <a:gd name="connsiteY40" fmla="*/ 2317 h 10000"/>
                  <a:gd name="connsiteX41" fmla="*/ 4412 w 10000"/>
                  <a:gd name="connsiteY41" fmla="*/ 2639 h 10000"/>
                  <a:gd name="connsiteX42" fmla="*/ 4559 w 10000"/>
                  <a:gd name="connsiteY42" fmla="*/ 2669 h 10000"/>
                  <a:gd name="connsiteX43" fmla="*/ 4559 w 10000"/>
                  <a:gd name="connsiteY43" fmla="*/ 3021 h 10000"/>
                  <a:gd name="connsiteX44" fmla="*/ 4706 w 10000"/>
                  <a:gd name="connsiteY44" fmla="*/ 3050 h 10000"/>
                  <a:gd name="connsiteX45" fmla="*/ 4706 w 10000"/>
                  <a:gd name="connsiteY45" fmla="*/ 3402 h 10000"/>
                  <a:gd name="connsiteX46" fmla="*/ 4853 w 10000"/>
                  <a:gd name="connsiteY46" fmla="*/ 3431 h 10000"/>
                  <a:gd name="connsiteX47" fmla="*/ 4853 w 10000"/>
                  <a:gd name="connsiteY47" fmla="*/ 3812 h 10000"/>
                  <a:gd name="connsiteX48" fmla="*/ 5000 w 10000"/>
                  <a:gd name="connsiteY48" fmla="*/ 3842 h 10000"/>
                  <a:gd name="connsiteX49" fmla="*/ 5000 w 10000"/>
                  <a:gd name="connsiteY49" fmla="*/ 4223 h 10000"/>
                  <a:gd name="connsiteX50" fmla="*/ 5147 w 10000"/>
                  <a:gd name="connsiteY50" fmla="*/ 4252 h 10000"/>
                  <a:gd name="connsiteX51" fmla="*/ 5147 w 10000"/>
                  <a:gd name="connsiteY51" fmla="*/ 4633 h 10000"/>
                  <a:gd name="connsiteX52" fmla="*/ 5294 w 10000"/>
                  <a:gd name="connsiteY52" fmla="*/ 4663 h 10000"/>
                  <a:gd name="connsiteX53" fmla="*/ 5294 w 10000"/>
                  <a:gd name="connsiteY53" fmla="*/ 5044 h 10000"/>
                  <a:gd name="connsiteX54" fmla="*/ 5441 w 10000"/>
                  <a:gd name="connsiteY54" fmla="*/ 5073 h 10000"/>
                  <a:gd name="connsiteX55" fmla="*/ 5441 w 10000"/>
                  <a:gd name="connsiteY55" fmla="*/ 5455 h 10000"/>
                  <a:gd name="connsiteX56" fmla="*/ 5588 w 10000"/>
                  <a:gd name="connsiteY56" fmla="*/ 5484 h 10000"/>
                  <a:gd name="connsiteX57" fmla="*/ 5588 w 10000"/>
                  <a:gd name="connsiteY57" fmla="*/ 5865 h 10000"/>
                  <a:gd name="connsiteX58" fmla="*/ 5735 w 10000"/>
                  <a:gd name="connsiteY58" fmla="*/ 5894 h 10000"/>
                  <a:gd name="connsiteX59" fmla="*/ 5735 w 10000"/>
                  <a:gd name="connsiteY59" fmla="*/ 6276 h 10000"/>
                  <a:gd name="connsiteX60" fmla="*/ 5882 w 10000"/>
                  <a:gd name="connsiteY60" fmla="*/ 6305 h 10000"/>
                  <a:gd name="connsiteX61" fmla="*/ 5882 w 10000"/>
                  <a:gd name="connsiteY61" fmla="*/ 6657 h 10000"/>
                  <a:gd name="connsiteX62" fmla="*/ 6029 w 10000"/>
                  <a:gd name="connsiteY62" fmla="*/ 6686 h 10000"/>
                  <a:gd name="connsiteX63" fmla="*/ 6029 w 10000"/>
                  <a:gd name="connsiteY63" fmla="*/ 7038 h 10000"/>
                  <a:gd name="connsiteX64" fmla="*/ 6176 w 10000"/>
                  <a:gd name="connsiteY64" fmla="*/ 7067 h 10000"/>
                  <a:gd name="connsiteX65" fmla="*/ 6176 w 10000"/>
                  <a:gd name="connsiteY65" fmla="*/ 7419 h 10000"/>
                  <a:gd name="connsiteX66" fmla="*/ 6324 w 10000"/>
                  <a:gd name="connsiteY66" fmla="*/ 7449 h 10000"/>
                  <a:gd name="connsiteX67" fmla="*/ 6324 w 10000"/>
                  <a:gd name="connsiteY67" fmla="*/ 7771 h 10000"/>
                  <a:gd name="connsiteX68" fmla="*/ 6471 w 10000"/>
                  <a:gd name="connsiteY68" fmla="*/ 7801 h 10000"/>
                  <a:gd name="connsiteX69" fmla="*/ 6471 w 10000"/>
                  <a:gd name="connsiteY69" fmla="*/ 8123 h 10000"/>
                  <a:gd name="connsiteX70" fmla="*/ 6618 w 10000"/>
                  <a:gd name="connsiteY70" fmla="*/ 8152 h 10000"/>
                  <a:gd name="connsiteX71" fmla="*/ 6618 w 10000"/>
                  <a:gd name="connsiteY71" fmla="*/ 8446 h 10000"/>
                  <a:gd name="connsiteX72" fmla="*/ 6765 w 10000"/>
                  <a:gd name="connsiteY72" fmla="*/ 8475 h 10000"/>
                  <a:gd name="connsiteX73" fmla="*/ 6765 w 10000"/>
                  <a:gd name="connsiteY73" fmla="*/ 8710 h 10000"/>
                  <a:gd name="connsiteX74" fmla="*/ 6912 w 10000"/>
                  <a:gd name="connsiteY74" fmla="*/ 8739 h 10000"/>
                  <a:gd name="connsiteX75" fmla="*/ 6912 w 10000"/>
                  <a:gd name="connsiteY75" fmla="*/ 8974 h 10000"/>
                  <a:gd name="connsiteX76" fmla="*/ 7059 w 10000"/>
                  <a:gd name="connsiteY76" fmla="*/ 9003 h 10000"/>
                  <a:gd name="connsiteX77" fmla="*/ 7059 w 10000"/>
                  <a:gd name="connsiteY77" fmla="*/ 9238 h 10000"/>
                  <a:gd name="connsiteX78" fmla="*/ 7206 w 10000"/>
                  <a:gd name="connsiteY78" fmla="*/ 9267 h 10000"/>
                  <a:gd name="connsiteX79" fmla="*/ 7206 w 10000"/>
                  <a:gd name="connsiteY79" fmla="*/ 9443 h 10000"/>
                  <a:gd name="connsiteX80" fmla="*/ 7353 w 10000"/>
                  <a:gd name="connsiteY80" fmla="*/ 9472 h 10000"/>
                  <a:gd name="connsiteX81" fmla="*/ 7353 w 10000"/>
                  <a:gd name="connsiteY81" fmla="*/ 9619 h 10000"/>
                  <a:gd name="connsiteX82" fmla="*/ 7500 w 10000"/>
                  <a:gd name="connsiteY82" fmla="*/ 9648 h 10000"/>
                  <a:gd name="connsiteX83" fmla="*/ 7500 w 10000"/>
                  <a:gd name="connsiteY83" fmla="*/ 9765 h 10000"/>
                  <a:gd name="connsiteX84" fmla="*/ 7647 w 10000"/>
                  <a:gd name="connsiteY84" fmla="*/ 9795 h 10000"/>
                  <a:gd name="connsiteX85" fmla="*/ 7647 w 10000"/>
                  <a:gd name="connsiteY85" fmla="*/ 9883 h 10000"/>
                  <a:gd name="connsiteX86" fmla="*/ 7794 w 10000"/>
                  <a:gd name="connsiteY86" fmla="*/ 9912 h 10000"/>
                  <a:gd name="connsiteX87" fmla="*/ 7794 w 10000"/>
                  <a:gd name="connsiteY87" fmla="*/ 9941 h 10000"/>
                  <a:gd name="connsiteX88" fmla="*/ 8088 w 10000"/>
                  <a:gd name="connsiteY88" fmla="*/ 10000 h 10000"/>
                  <a:gd name="connsiteX89" fmla="*/ 7941 w 10000"/>
                  <a:gd name="connsiteY89" fmla="*/ 10000 h 10000"/>
                  <a:gd name="connsiteX90" fmla="*/ 8088 w 10000"/>
                  <a:gd name="connsiteY90" fmla="*/ 10000 h 10000"/>
                  <a:gd name="connsiteX91" fmla="*/ 8235 w 10000"/>
                  <a:gd name="connsiteY91" fmla="*/ 10000 h 10000"/>
                  <a:gd name="connsiteX92" fmla="*/ 8529 w 10000"/>
                  <a:gd name="connsiteY92" fmla="*/ 9941 h 10000"/>
                  <a:gd name="connsiteX93" fmla="*/ 8529 w 10000"/>
                  <a:gd name="connsiteY93" fmla="*/ 9853 h 10000"/>
                  <a:gd name="connsiteX94" fmla="*/ 8676 w 10000"/>
                  <a:gd name="connsiteY94" fmla="*/ 9824 h 10000"/>
                  <a:gd name="connsiteX95" fmla="*/ 8676 w 10000"/>
                  <a:gd name="connsiteY95" fmla="*/ 9736 h 10000"/>
                  <a:gd name="connsiteX96" fmla="*/ 8824 w 10000"/>
                  <a:gd name="connsiteY96" fmla="*/ 9707 h 10000"/>
                  <a:gd name="connsiteX97" fmla="*/ 8824 w 10000"/>
                  <a:gd name="connsiteY97" fmla="*/ 9589 h 10000"/>
                  <a:gd name="connsiteX98" fmla="*/ 8971 w 10000"/>
                  <a:gd name="connsiteY98" fmla="*/ 9560 h 10000"/>
                  <a:gd name="connsiteX99" fmla="*/ 8971 w 10000"/>
                  <a:gd name="connsiteY99" fmla="*/ 9384 h 10000"/>
                  <a:gd name="connsiteX100" fmla="*/ 9118 w 10000"/>
                  <a:gd name="connsiteY100" fmla="*/ 9355 h 10000"/>
                  <a:gd name="connsiteX101" fmla="*/ 9118 w 10000"/>
                  <a:gd name="connsiteY101" fmla="*/ 9179 h 10000"/>
                  <a:gd name="connsiteX102" fmla="*/ 9265 w 10000"/>
                  <a:gd name="connsiteY102" fmla="*/ 9150 h 10000"/>
                  <a:gd name="connsiteX103" fmla="*/ 9265 w 10000"/>
                  <a:gd name="connsiteY103" fmla="*/ 8944 h 10000"/>
                  <a:gd name="connsiteX104" fmla="*/ 9412 w 10000"/>
                  <a:gd name="connsiteY104" fmla="*/ 8915 h 10000"/>
                  <a:gd name="connsiteX105" fmla="*/ 9412 w 10000"/>
                  <a:gd name="connsiteY105" fmla="*/ 8651 h 10000"/>
                  <a:gd name="connsiteX106" fmla="*/ 9559 w 10000"/>
                  <a:gd name="connsiteY106" fmla="*/ 8622 h 10000"/>
                  <a:gd name="connsiteX107" fmla="*/ 9559 w 10000"/>
                  <a:gd name="connsiteY107" fmla="*/ 8358 h 10000"/>
                  <a:gd name="connsiteX108" fmla="*/ 9706 w 10000"/>
                  <a:gd name="connsiteY108" fmla="*/ 8328 h 10000"/>
                  <a:gd name="connsiteX109" fmla="*/ 9706 w 10000"/>
                  <a:gd name="connsiteY109" fmla="*/ 8035 h 10000"/>
                  <a:gd name="connsiteX110" fmla="*/ 9853 w 10000"/>
                  <a:gd name="connsiteY110" fmla="*/ 8006 h 10000"/>
                  <a:gd name="connsiteX111" fmla="*/ 9853 w 10000"/>
                  <a:gd name="connsiteY111" fmla="*/ 7713 h 10000"/>
                  <a:gd name="connsiteX112" fmla="*/ 10000 w 10000"/>
                  <a:gd name="connsiteY112"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294 w 10000"/>
                  <a:gd name="connsiteY4" fmla="*/ 3343 h 10000"/>
                  <a:gd name="connsiteX5" fmla="*/ 735 w 10000"/>
                  <a:gd name="connsiteY5" fmla="*/ 2229 h 10000"/>
                  <a:gd name="connsiteX6" fmla="*/ 882 w 10000"/>
                  <a:gd name="connsiteY6" fmla="*/ 1906 h 10000"/>
                  <a:gd name="connsiteX7" fmla="*/ 1029 w 10000"/>
                  <a:gd name="connsiteY7" fmla="*/ 1584 h 10000"/>
                  <a:gd name="connsiteX8" fmla="*/ 1176 w 10000"/>
                  <a:gd name="connsiteY8" fmla="*/ 1290 h 10000"/>
                  <a:gd name="connsiteX9" fmla="*/ 1324 w 10000"/>
                  <a:gd name="connsiteY9" fmla="*/ 1026 h 10000"/>
                  <a:gd name="connsiteX10" fmla="*/ 1471 w 10000"/>
                  <a:gd name="connsiteY10" fmla="*/ 792 h 10000"/>
                  <a:gd name="connsiteX11" fmla="*/ 1618 w 10000"/>
                  <a:gd name="connsiteY11" fmla="*/ 587 h 10000"/>
                  <a:gd name="connsiteX12" fmla="*/ 1765 w 10000"/>
                  <a:gd name="connsiteY12" fmla="*/ 411 h 10000"/>
                  <a:gd name="connsiteX13" fmla="*/ 1912 w 10000"/>
                  <a:gd name="connsiteY13" fmla="*/ 235 h 10000"/>
                  <a:gd name="connsiteX14" fmla="*/ 2059 w 10000"/>
                  <a:gd name="connsiteY14" fmla="*/ 147 h 10000"/>
                  <a:gd name="connsiteX15" fmla="*/ 2206 w 10000"/>
                  <a:gd name="connsiteY15" fmla="*/ 59 h 10000"/>
                  <a:gd name="connsiteX16" fmla="*/ 2500 w 10000"/>
                  <a:gd name="connsiteY16" fmla="*/ 0 h 10000"/>
                  <a:gd name="connsiteX17" fmla="*/ 2500 w 10000"/>
                  <a:gd name="connsiteY17" fmla="*/ 0 h 10000"/>
                  <a:gd name="connsiteX18" fmla="*/ 2647 w 10000"/>
                  <a:gd name="connsiteY18" fmla="*/ 0 h 10000"/>
                  <a:gd name="connsiteX19" fmla="*/ 2941 w 10000"/>
                  <a:gd name="connsiteY19" fmla="*/ 59 h 10000"/>
                  <a:gd name="connsiteX20" fmla="*/ 2941 w 10000"/>
                  <a:gd name="connsiteY20" fmla="*/ 147 h 10000"/>
                  <a:gd name="connsiteX21" fmla="*/ 3088 w 10000"/>
                  <a:gd name="connsiteY21" fmla="*/ 176 h 10000"/>
                  <a:gd name="connsiteX22" fmla="*/ 3088 w 10000"/>
                  <a:gd name="connsiteY22" fmla="*/ 264 h 10000"/>
                  <a:gd name="connsiteX23" fmla="*/ 3235 w 10000"/>
                  <a:gd name="connsiteY23" fmla="*/ 293 h 10000"/>
                  <a:gd name="connsiteX24" fmla="*/ 3235 w 10000"/>
                  <a:gd name="connsiteY24" fmla="*/ 411 h 10000"/>
                  <a:gd name="connsiteX25" fmla="*/ 3382 w 10000"/>
                  <a:gd name="connsiteY25" fmla="*/ 440 h 10000"/>
                  <a:gd name="connsiteX26" fmla="*/ 3382 w 10000"/>
                  <a:gd name="connsiteY26" fmla="*/ 616 h 10000"/>
                  <a:gd name="connsiteX27" fmla="*/ 3529 w 10000"/>
                  <a:gd name="connsiteY27" fmla="*/ 645 h 10000"/>
                  <a:gd name="connsiteX28" fmla="*/ 3529 w 10000"/>
                  <a:gd name="connsiteY28" fmla="*/ 821 h 10000"/>
                  <a:gd name="connsiteX29" fmla="*/ 3676 w 10000"/>
                  <a:gd name="connsiteY29" fmla="*/ 850 h 10000"/>
                  <a:gd name="connsiteX30" fmla="*/ 3676 w 10000"/>
                  <a:gd name="connsiteY30" fmla="*/ 1056 h 10000"/>
                  <a:gd name="connsiteX31" fmla="*/ 3824 w 10000"/>
                  <a:gd name="connsiteY31" fmla="*/ 1085 h 10000"/>
                  <a:gd name="connsiteX32" fmla="*/ 3824 w 10000"/>
                  <a:gd name="connsiteY32" fmla="*/ 1349 h 10000"/>
                  <a:gd name="connsiteX33" fmla="*/ 3971 w 10000"/>
                  <a:gd name="connsiteY33" fmla="*/ 1378 h 10000"/>
                  <a:gd name="connsiteX34" fmla="*/ 3971 w 10000"/>
                  <a:gd name="connsiteY34" fmla="*/ 1642 h 10000"/>
                  <a:gd name="connsiteX35" fmla="*/ 4118 w 10000"/>
                  <a:gd name="connsiteY35" fmla="*/ 1672 h 10000"/>
                  <a:gd name="connsiteX36" fmla="*/ 4118 w 10000"/>
                  <a:gd name="connsiteY36" fmla="*/ 1935 h 10000"/>
                  <a:gd name="connsiteX37" fmla="*/ 4265 w 10000"/>
                  <a:gd name="connsiteY37" fmla="*/ 1965 h 10000"/>
                  <a:gd name="connsiteX38" fmla="*/ 4265 w 10000"/>
                  <a:gd name="connsiteY38" fmla="*/ 2287 h 10000"/>
                  <a:gd name="connsiteX39" fmla="*/ 4412 w 10000"/>
                  <a:gd name="connsiteY39" fmla="*/ 2317 h 10000"/>
                  <a:gd name="connsiteX40" fmla="*/ 4412 w 10000"/>
                  <a:gd name="connsiteY40" fmla="*/ 2639 h 10000"/>
                  <a:gd name="connsiteX41" fmla="*/ 4559 w 10000"/>
                  <a:gd name="connsiteY41" fmla="*/ 2669 h 10000"/>
                  <a:gd name="connsiteX42" fmla="*/ 4559 w 10000"/>
                  <a:gd name="connsiteY42" fmla="*/ 3021 h 10000"/>
                  <a:gd name="connsiteX43" fmla="*/ 4706 w 10000"/>
                  <a:gd name="connsiteY43" fmla="*/ 3050 h 10000"/>
                  <a:gd name="connsiteX44" fmla="*/ 4706 w 10000"/>
                  <a:gd name="connsiteY44" fmla="*/ 3402 h 10000"/>
                  <a:gd name="connsiteX45" fmla="*/ 4853 w 10000"/>
                  <a:gd name="connsiteY45" fmla="*/ 3431 h 10000"/>
                  <a:gd name="connsiteX46" fmla="*/ 4853 w 10000"/>
                  <a:gd name="connsiteY46" fmla="*/ 3812 h 10000"/>
                  <a:gd name="connsiteX47" fmla="*/ 5000 w 10000"/>
                  <a:gd name="connsiteY47" fmla="*/ 3842 h 10000"/>
                  <a:gd name="connsiteX48" fmla="*/ 5000 w 10000"/>
                  <a:gd name="connsiteY48" fmla="*/ 4223 h 10000"/>
                  <a:gd name="connsiteX49" fmla="*/ 5147 w 10000"/>
                  <a:gd name="connsiteY49" fmla="*/ 4252 h 10000"/>
                  <a:gd name="connsiteX50" fmla="*/ 5147 w 10000"/>
                  <a:gd name="connsiteY50" fmla="*/ 4633 h 10000"/>
                  <a:gd name="connsiteX51" fmla="*/ 5294 w 10000"/>
                  <a:gd name="connsiteY51" fmla="*/ 4663 h 10000"/>
                  <a:gd name="connsiteX52" fmla="*/ 5294 w 10000"/>
                  <a:gd name="connsiteY52" fmla="*/ 5044 h 10000"/>
                  <a:gd name="connsiteX53" fmla="*/ 5441 w 10000"/>
                  <a:gd name="connsiteY53" fmla="*/ 5073 h 10000"/>
                  <a:gd name="connsiteX54" fmla="*/ 5441 w 10000"/>
                  <a:gd name="connsiteY54" fmla="*/ 5455 h 10000"/>
                  <a:gd name="connsiteX55" fmla="*/ 5588 w 10000"/>
                  <a:gd name="connsiteY55" fmla="*/ 5484 h 10000"/>
                  <a:gd name="connsiteX56" fmla="*/ 5588 w 10000"/>
                  <a:gd name="connsiteY56" fmla="*/ 5865 h 10000"/>
                  <a:gd name="connsiteX57" fmla="*/ 5735 w 10000"/>
                  <a:gd name="connsiteY57" fmla="*/ 5894 h 10000"/>
                  <a:gd name="connsiteX58" fmla="*/ 5735 w 10000"/>
                  <a:gd name="connsiteY58" fmla="*/ 6276 h 10000"/>
                  <a:gd name="connsiteX59" fmla="*/ 5882 w 10000"/>
                  <a:gd name="connsiteY59" fmla="*/ 6305 h 10000"/>
                  <a:gd name="connsiteX60" fmla="*/ 5882 w 10000"/>
                  <a:gd name="connsiteY60" fmla="*/ 6657 h 10000"/>
                  <a:gd name="connsiteX61" fmla="*/ 6029 w 10000"/>
                  <a:gd name="connsiteY61" fmla="*/ 6686 h 10000"/>
                  <a:gd name="connsiteX62" fmla="*/ 6029 w 10000"/>
                  <a:gd name="connsiteY62" fmla="*/ 7038 h 10000"/>
                  <a:gd name="connsiteX63" fmla="*/ 6176 w 10000"/>
                  <a:gd name="connsiteY63" fmla="*/ 7067 h 10000"/>
                  <a:gd name="connsiteX64" fmla="*/ 6176 w 10000"/>
                  <a:gd name="connsiteY64" fmla="*/ 7419 h 10000"/>
                  <a:gd name="connsiteX65" fmla="*/ 6324 w 10000"/>
                  <a:gd name="connsiteY65" fmla="*/ 7449 h 10000"/>
                  <a:gd name="connsiteX66" fmla="*/ 6324 w 10000"/>
                  <a:gd name="connsiteY66" fmla="*/ 7771 h 10000"/>
                  <a:gd name="connsiteX67" fmla="*/ 6471 w 10000"/>
                  <a:gd name="connsiteY67" fmla="*/ 7801 h 10000"/>
                  <a:gd name="connsiteX68" fmla="*/ 6471 w 10000"/>
                  <a:gd name="connsiteY68" fmla="*/ 8123 h 10000"/>
                  <a:gd name="connsiteX69" fmla="*/ 6618 w 10000"/>
                  <a:gd name="connsiteY69" fmla="*/ 8152 h 10000"/>
                  <a:gd name="connsiteX70" fmla="*/ 6618 w 10000"/>
                  <a:gd name="connsiteY70" fmla="*/ 8446 h 10000"/>
                  <a:gd name="connsiteX71" fmla="*/ 6765 w 10000"/>
                  <a:gd name="connsiteY71" fmla="*/ 8475 h 10000"/>
                  <a:gd name="connsiteX72" fmla="*/ 6765 w 10000"/>
                  <a:gd name="connsiteY72" fmla="*/ 8710 h 10000"/>
                  <a:gd name="connsiteX73" fmla="*/ 6912 w 10000"/>
                  <a:gd name="connsiteY73" fmla="*/ 8739 h 10000"/>
                  <a:gd name="connsiteX74" fmla="*/ 6912 w 10000"/>
                  <a:gd name="connsiteY74" fmla="*/ 8974 h 10000"/>
                  <a:gd name="connsiteX75" fmla="*/ 7059 w 10000"/>
                  <a:gd name="connsiteY75" fmla="*/ 9003 h 10000"/>
                  <a:gd name="connsiteX76" fmla="*/ 7059 w 10000"/>
                  <a:gd name="connsiteY76" fmla="*/ 9238 h 10000"/>
                  <a:gd name="connsiteX77" fmla="*/ 7206 w 10000"/>
                  <a:gd name="connsiteY77" fmla="*/ 9267 h 10000"/>
                  <a:gd name="connsiteX78" fmla="*/ 7206 w 10000"/>
                  <a:gd name="connsiteY78" fmla="*/ 9443 h 10000"/>
                  <a:gd name="connsiteX79" fmla="*/ 7353 w 10000"/>
                  <a:gd name="connsiteY79" fmla="*/ 9472 h 10000"/>
                  <a:gd name="connsiteX80" fmla="*/ 7353 w 10000"/>
                  <a:gd name="connsiteY80" fmla="*/ 9619 h 10000"/>
                  <a:gd name="connsiteX81" fmla="*/ 7500 w 10000"/>
                  <a:gd name="connsiteY81" fmla="*/ 9648 h 10000"/>
                  <a:gd name="connsiteX82" fmla="*/ 7500 w 10000"/>
                  <a:gd name="connsiteY82" fmla="*/ 9765 h 10000"/>
                  <a:gd name="connsiteX83" fmla="*/ 7647 w 10000"/>
                  <a:gd name="connsiteY83" fmla="*/ 9795 h 10000"/>
                  <a:gd name="connsiteX84" fmla="*/ 7647 w 10000"/>
                  <a:gd name="connsiteY84" fmla="*/ 9883 h 10000"/>
                  <a:gd name="connsiteX85" fmla="*/ 7794 w 10000"/>
                  <a:gd name="connsiteY85" fmla="*/ 9912 h 10000"/>
                  <a:gd name="connsiteX86" fmla="*/ 7794 w 10000"/>
                  <a:gd name="connsiteY86" fmla="*/ 9941 h 10000"/>
                  <a:gd name="connsiteX87" fmla="*/ 8088 w 10000"/>
                  <a:gd name="connsiteY87" fmla="*/ 10000 h 10000"/>
                  <a:gd name="connsiteX88" fmla="*/ 7941 w 10000"/>
                  <a:gd name="connsiteY88" fmla="*/ 10000 h 10000"/>
                  <a:gd name="connsiteX89" fmla="*/ 8088 w 10000"/>
                  <a:gd name="connsiteY89" fmla="*/ 10000 h 10000"/>
                  <a:gd name="connsiteX90" fmla="*/ 8235 w 10000"/>
                  <a:gd name="connsiteY90" fmla="*/ 10000 h 10000"/>
                  <a:gd name="connsiteX91" fmla="*/ 8529 w 10000"/>
                  <a:gd name="connsiteY91" fmla="*/ 9941 h 10000"/>
                  <a:gd name="connsiteX92" fmla="*/ 8529 w 10000"/>
                  <a:gd name="connsiteY92" fmla="*/ 9853 h 10000"/>
                  <a:gd name="connsiteX93" fmla="*/ 8676 w 10000"/>
                  <a:gd name="connsiteY93" fmla="*/ 9824 h 10000"/>
                  <a:gd name="connsiteX94" fmla="*/ 8676 w 10000"/>
                  <a:gd name="connsiteY94" fmla="*/ 9736 h 10000"/>
                  <a:gd name="connsiteX95" fmla="*/ 8824 w 10000"/>
                  <a:gd name="connsiteY95" fmla="*/ 9707 h 10000"/>
                  <a:gd name="connsiteX96" fmla="*/ 8824 w 10000"/>
                  <a:gd name="connsiteY96" fmla="*/ 9589 h 10000"/>
                  <a:gd name="connsiteX97" fmla="*/ 8971 w 10000"/>
                  <a:gd name="connsiteY97" fmla="*/ 9560 h 10000"/>
                  <a:gd name="connsiteX98" fmla="*/ 8971 w 10000"/>
                  <a:gd name="connsiteY98" fmla="*/ 9384 h 10000"/>
                  <a:gd name="connsiteX99" fmla="*/ 9118 w 10000"/>
                  <a:gd name="connsiteY99" fmla="*/ 9355 h 10000"/>
                  <a:gd name="connsiteX100" fmla="*/ 9118 w 10000"/>
                  <a:gd name="connsiteY100" fmla="*/ 9179 h 10000"/>
                  <a:gd name="connsiteX101" fmla="*/ 9265 w 10000"/>
                  <a:gd name="connsiteY101" fmla="*/ 9150 h 10000"/>
                  <a:gd name="connsiteX102" fmla="*/ 9265 w 10000"/>
                  <a:gd name="connsiteY102" fmla="*/ 8944 h 10000"/>
                  <a:gd name="connsiteX103" fmla="*/ 9412 w 10000"/>
                  <a:gd name="connsiteY103" fmla="*/ 8915 h 10000"/>
                  <a:gd name="connsiteX104" fmla="*/ 9412 w 10000"/>
                  <a:gd name="connsiteY104" fmla="*/ 8651 h 10000"/>
                  <a:gd name="connsiteX105" fmla="*/ 9559 w 10000"/>
                  <a:gd name="connsiteY105" fmla="*/ 8622 h 10000"/>
                  <a:gd name="connsiteX106" fmla="*/ 9559 w 10000"/>
                  <a:gd name="connsiteY106" fmla="*/ 8358 h 10000"/>
                  <a:gd name="connsiteX107" fmla="*/ 9706 w 10000"/>
                  <a:gd name="connsiteY107" fmla="*/ 8328 h 10000"/>
                  <a:gd name="connsiteX108" fmla="*/ 9706 w 10000"/>
                  <a:gd name="connsiteY108" fmla="*/ 8035 h 10000"/>
                  <a:gd name="connsiteX109" fmla="*/ 9853 w 10000"/>
                  <a:gd name="connsiteY109" fmla="*/ 8006 h 10000"/>
                  <a:gd name="connsiteX110" fmla="*/ 9853 w 10000"/>
                  <a:gd name="connsiteY110" fmla="*/ 7713 h 10000"/>
                  <a:gd name="connsiteX111" fmla="*/ 10000 w 10000"/>
                  <a:gd name="connsiteY111" fmla="*/ 7683 h 10000"/>
                  <a:gd name="connsiteX0" fmla="*/ 0 w 10000"/>
                  <a:gd name="connsiteY0" fmla="*/ 4135 h 10000"/>
                  <a:gd name="connsiteX1" fmla="*/ 147 w 10000"/>
                  <a:gd name="connsiteY1" fmla="*/ 4106 h 10000"/>
                  <a:gd name="connsiteX2" fmla="*/ 147 w 10000"/>
                  <a:gd name="connsiteY2" fmla="*/ 3724 h 10000"/>
                  <a:gd name="connsiteX3" fmla="*/ 294 w 10000"/>
                  <a:gd name="connsiteY3" fmla="*/ 3695 h 10000"/>
                  <a:gd name="connsiteX4" fmla="*/ 735 w 10000"/>
                  <a:gd name="connsiteY4" fmla="*/ 2229 h 10000"/>
                  <a:gd name="connsiteX5" fmla="*/ 882 w 10000"/>
                  <a:gd name="connsiteY5" fmla="*/ 1906 h 10000"/>
                  <a:gd name="connsiteX6" fmla="*/ 1029 w 10000"/>
                  <a:gd name="connsiteY6" fmla="*/ 1584 h 10000"/>
                  <a:gd name="connsiteX7" fmla="*/ 1176 w 10000"/>
                  <a:gd name="connsiteY7" fmla="*/ 1290 h 10000"/>
                  <a:gd name="connsiteX8" fmla="*/ 1324 w 10000"/>
                  <a:gd name="connsiteY8" fmla="*/ 1026 h 10000"/>
                  <a:gd name="connsiteX9" fmla="*/ 1471 w 10000"/>
                  <a:gd name="connsiteY9" fmla="*/ 792 h 10000"/>
                  <a:gd name="connsiteX10" fmla="*/ 1618 w 10000"/>
                  <a:gd name="connsiteY10" fmla="*/ 587 h 10000"/>
                  <a:gd name="connsiteX11" fmla="*/ 1765 w 10000"/>
                  <a:gd name="connsiteY11" fmla="*/ 411 h 10000"/>
                  <a:gd name="connsiteX12" fmla="*/ 1912 w 10000"/>
                  <a:gd name="connsiteY12" fmla="*/ 235 h 10000"/>
                  <a:gd name="connsiteX13" fmla="*/ 2059 w 10000"/>
                  <a:gd name="connsiteY13" fmla="*/ 147 h 10000"/>
                  <a:gd name="connsiteX14" fmla="*/ 2206 w 10000"/>
                  <a:gd name="connsiteY14" fmla="*/ 59 h 10000"/>
                  <a:gd name="connsiteX15" fmla="*/ 2500 w 10000"/>
                  <a:gd name="connsiteY15" fmla="*/ 0 h 10000"/>
                  <a:gd name="connsiteX16" fmla="*/ 2500 w 10000"/>
                  <a:gd name="connsiteY16" fmla="*/ 0 h 10000"/>
                  <a:gd name="connsiteX17" fmla="*/ 2647 w 10000"/>
                  <a:gd name="connsiteY17" fmla="*/ 0 h 10000"/>
                  <a:gd name="connsiteX18" fmla="*/ 2941 w 10000"/>
                  <a:gd name="connsiteY18" fmla="*/ 59 h 10000"/>
                  <a:gd name="connsiteX19" fmla="*/ 2941 w 10000"/>
                  <a:gd name="connsiteY19" fmla="*/ 147 h 10000"/>
                  <a:gd name="connsiteX20" fmla="*/ 3088 w 10000"/>
                  <a:gd name="connsiteY20" fmla="*/ 176 h 10000"/>
                  <a:gd name="connsiteX21" fmla="*/ 3088 w 10000"/>
                  <a:gd name="connsiteY21" fmla="*/ 264 h 10000"/>
                  <a:gd name="connsiteX22" fmla="*/ 3235 w 10000"/>
                  <a:gd name="connsiteY22" fmla="*/ 293 h 10000"/>
                  <a:gd name="connsiteX23" fmla="*/ 3235 w 10000"/>
                  <a:gd name="connsiteY23" fmla="*/ 411 h 10000"/>
                  <a:gd name="connsiteX24" fmla="*/ 3382 w 10000"/>
                  <a:gd name="connsiteY24" fmla="*/ 440 h 10000"/>
                  <a:gd name="connsiteX25" fmla="*/ 3382 w 10000"/>
                  <a:gd name="connsiteY25" fmla="*/ 616 h 10000"/>
                  <a:gd name="connsiteX26" fmla="*/ 3529 w 10000"/>
                  <a:gd name="connsiteY26" fmla="*/ 645 h 10000"/>
                  <a:gd name="connsiteX27" fmla="*/ 3529 w 10000"/>
                  <a:gd name="connsiteY27" fmla="*/ 821 h 10000"/>
                  <a:gd name="connsiteX28" fmla="*/ 3676 w 10000"/>
                  <a:gd name="connsiteY28" fmla="*/ 850 h 10000"/>
                  <a:gd name="connsiteX29" fmla="*/ 3676 w 10000"/>
                  <a:gd name="connsiteY29" fmla="*/ 1056 h 10000"/>
                  <a:gd name="connsiteX30" fmla="*/ 3824 w 10000"/>
                  <a:gd name="connsiteY30" fmla="*/ 1085 h 10000"/>
                  <a:gd name="connsiteX31" fmla="*/ 3824 w 10000"/>
                  <a:gd name="connsiteY31" fmla="*/ 1349 h 10000"/>
                  <a:gd name="connsiteX32" fmla="*/ 3971 w 10000"/>
                  <a:gd name="connsiteY32" fmla="*/ 1378 h 10000"/>
                  <a:gd name="connsiteX33" fmla="*/ 3971 w 10000"/>
                  <a:gd name="connsiteY33" fmla="*/ 1642 h 10000"/>
                  <a:gd name="connsiteX34" fmla="*/ 4118 w 10000"/>
                  <a:gd name="connsiteY34" fmla="*/ 1672 h 10000"/>
                  <a:gd name="connsiteX35" fmla="*/ 4118 w 10000"/>
                  <a:gd name="connsiteY35" fmla="*/ 1935 h 10000"/>
                  <a:gd name="connsiteX36" fmla="*/ 4265 w 10000"/>
                  <a:gd name="connsiteY36" fmla="*/ 1965 h 10000"/>
                  <a:gd name="connsiteX37" fmla="*/ 4265 w 10000"/>
                  <a:gd name="connsiteY37" fmla="*/ 2287 h 10000"/>
                  <a:gd name="connsiteX38" fmla="*/ 4412 w 10000"/>
                  <a:gd name="connsiteY38" fmla="*/ 2317 h 10000"/>
                  <a:gd name="connsiteX39" fmla="*/ 4412 w 10000"/>
                  <a:gd name="connsiteY39" fmla="*/ 2639 h 10000"/>
                  <a:gd name="connsiteX40" fmla="*/ 4559 w 10000"/>
                  <a:gd name="connsiteY40" fmla="*/ 2669 h 10000"/>
                  <a:gd name="connsiteX41" fmla="*/ 4559 w 10000"/>
                  <a:gd name="connsiteY41" fmla="*/ 3021 h 10000"/>
                  <a:gd name="connsiteX42" fmla="*/ 4706 w 10000"/>
                  <a:gd name="connsiteY42" fmla="*/ 3050 h 10000"/>
                  <a:gd name="connsiteX43" fmla="*/ 4706 w 10000"/>
                  <a:gd name="connsiteY43" fmla="*/ 3402 h 10000"/>
                  <a:gd name="connsiteX44" fmla="*/ 4853 w 10000"/>
                  <a:gd name="connsiteY44" fmla="*/ 3431 h 10000"/>
                  <a:gd name="connsiteX45" fmla="*/ 4853 w 10000"/>
                  <a:gd name="connsiteY45" fmla="*/ 3812 h 10000"/>
                  <a:gd name="connsiteX46" fmla="*/ 5000 w 10000"/>
                  <a:gd name="connsiteY46" fmla="*/ 3842 h 10000"/>
                  <a:gd name="connsiteX47" fmla="*/ 5000 w 10000"/>
                  <a:gd name="connsiteY47" fmla="*/ 4223 h 10000"/>
                  <a:gd name="connsiteX48" fmla="*/ 5147 w 10000"/>
                  <a:gd name="connsiteY48" fmla="*/ 4252 h 10000"/>
                  <a:gd name="connsiteX49" fmla="*/ 5147 w 10000"/>
                  <a:gd name="connsiteY49" fmla="*/ 4633 h 10000"/>
                  <a:gd name="connsiteX50" fmla="*/ 5294 w 10000"/>
                  <a:gd name="connsiteY50" fmla="*/ 4663 h 10000"/>
                  <a:gd name="connsiteX51" fmla="*/ 5294 w 10000"/>
                  <a:gd name="connsiteY51" fmla="*/ 5044 h 10000"/>
                  <a:gd name="connsiteX52" fmla="*/ 5441 w 10000"/>
                  <a:gd name="connsiteY52" fmla="*/ 5073 h 10000"/>
                  <a:gd name="connsiteX53" fmla="*/ 5441 w 10000"/>
                  <a:gd name="connsiteY53" fmla="*/ 5455 h 10000"/>
                  <a:gd name="connsiteX54" fmla="*/ 5588 w 10000"/>
                  <a:gd name="connsiteY54" fmla="*/ 5484 h 10000"/>
                  <a:gd name="connsiteX55" fmla="*/ 5588 w 10000"/>
                  <a:gd name="connsiteY55" fmla="*/ 5865 h 10000"/>
                  <a:gd name="connsiteX56" fmla="*/ 5735 w 10000"/>
                  <a:gd name="connsiteY56" fmla="*/ 5894 h 10000"/>
                  <a:gd name="connsiteX57" fmla="*/ 5735 w 10000"/>
                  <a:gd name="connsiteY57" fmla="*/ 6276 h 10000"/>
                  <a:gd name="connsiteX58" fmla="*/ 5882 w 10000"/>
                  <a:gd name="connsiteY58" fmla="*/ 6305 h 10000"/>
                  <a:gd name="connsiteX59" fmla="*/ 5882 w 10000"/>
                  <a:gd name="connsiteY59" fmla="*/ 6657 h 10000"/>
                  <a:gd name="connsiteX60" fmla="*/ 6029 w 10000"/>
                  <a:gd name="connsiteY60" fmla="*/ 6686 h 10000"/>
                  <a:gd name="connsiteX61" fmla="*/ 6029 w 10000"/>
                  <a:gd name="connsiteY61" fmla="*/ 7038 h 10000"/>
                  <a:gd name="connsiteX62" fmla="*/ 6176 w 10000"/>
                  <a:gd name="connsiteY62" fmla="*/ 7067 h 10000"/>
                  <a:gd name="connsiteX63" fmla="*/ 6176 w 10000"/>
                  <a:gd name="connsiteY63" fmla="*/ 7419 h 10000"/>
                  <a:gd name="connsiteX64" fmla="*/ 6324 w 10000"/>
                  <a:gd name="connsiteY64" fmla="*/ 7449 h 10000"/>
                  <a:gd name="connsiteX65" fmla="*/ 6324 w 10000"/>
                  <a:gd name="connsiteY65" fmla="*/ 7771 h 10000"/>
                  <a:gd name="connsiteX66" fmla="*/ 6471 w 10000"/>
                  <a:gd name="connsiteY66" fmla="*/ 7801 h 10000"/>
                  <a:gd name="connsiteX67" fmla="*/ 6471 w 10000"/>
                  <a:gd name="connsiteY67" fmla="*/ 8123 h 10000"/>
                  <a:gd name="connsiteX68" fmla="*/ 6618 w 10000"/>
                  <a:gd name="connsiteY68" fmla="*/ 8152 h 10000"/>
                  <a:gd name="connsiteX69" fmla="*/ 6618 w 10000"/>
                  <a:gd name="connsiteY69" fmla="*/ 8446 h 10000"/>
                  <a:gd name="connsiteX70" fmla="*/ 6765 w 10000"/>
                  <a:gd name="connsiteY70" fmla="*/ 8475 h 10000"/>
                  <a:gd name="connsiteX71" fmla="*/ 6765 w 10000"/>
                  <a:gd name="connsiteY71" fmla="*/ 8710 h 10000"/>
                  <a:gd name="connsiteX72" fmla="*/ 6912 w 10000"/>
                  <a:gd name="connsiteY72" fmla="*/ 8739 h 10000"/>
                  <a:gd name="connsiteX73" fmla="*/ 6912 w 10000"/>
                  <a:gd name="connsiteY73" fmla="*/ 8974 h 10000"/>
                  <a:gd name="connsiteX74" fmla="*/ 7059 w 10000"/>
                  <a:gd name="connsiteY74" fmla="*/ 9003 h 10000"/>
                  <a:gd name="connsiteX75" fmla="*/ 7059 w 10000"/>
                  <a:gd name="connsiteY75" fmla="*/ 9238 h 10000"/>
                  <a:gd name="connsiteX76" fmla="*/ 7206 w 10000"/>
                  <a:gd name="connsiteY76" fmla="*/ 9267 h 10000"/>
                  <a:gd name="connsiteX77" fmla="*/ 7206 w 10000"/>
                  <a:gd name="connsiteY77" fmla="*/ 9443 h 10000"/>
                  <a:gd name="connsiteX78" fmla="*/ 7353 w 10000"/>
                  <a:gd name="connsiteY78" fmla="*/ 9472 h 10000"/>
                  <a:gd name="connsiteX79" fmla="*/ 7353 w 10000"/>
                  <a:gd name="connsiteY79" fmla="*/ 9619 h 10000"/>
                  <a:gd name="connsiteX80" fmla="*/ 7500 w 10000"/>
                  <a:gd name="connsiteY80" fmla="*/ 9648 h 10000"/>
                  <a:gd name="connsiteX81" fmla="*/ 7500 w 10000"/>
                  <a:gd name="connsiteY81" fmla="*/ 9765 h 10000"/>
                  <a:gd name="connsiteX82" fmla="*/ 7647 w 10000"/>
                  <a:gd name="connsiteY82" fmla="*/ 9795 h 10000"/>
                  <a:gd name="connsiteX83" fmla="*/ 7647 w 10000"/>
                  <a:gd name="connsiteY83" fmla="*/ 9883 h 10000"/>
                  <a:gd name="connsiteX84" fmla="*/ 7794 w 10000"/>
                  <a:gd name="connsiteY84" fmla="*/ 9912 h 10000"/>
                  <a:gd name="connsiteX85" fmla="*/ 7794 w 10000"/>
                  <a:gd name="connsiteY85" fmla="*/ 9941 h 10000"/>
                  <a:gd name="connsiteX86" fmla="*/ 8088 w 10000"/>
                  <a:gd name="connsiteY86" fmla="*/ 10000 h 10000"/>
                  <a:gd name="connsiteX87" fmla="*/ 7941 w 10000"/>
                  <a:gd name="connsiteY87" fmla="*/ 10000 h 10000"/>
                  <a:gd name="connsiteX88" fmla="*/ 8088 w 10000"/>
                  <a:gd name="connsiteY88" fmla="*/ 10000 h 10000"/>
                  <a:gd name="connsiteX89" fmla="*/ 8235 w 10000"/>
                  <a:gd name="connsiteY89" fmla="*/ 10000 h 10000"/>
                  <a:gd name="connsiteX90" fmla="*/ 8529 w 10000"/>
                  <a:gd name="connsiteY90" fmla="*/ 9941 h 10000"/>
                  <a:gd name="connsiteX91" fmla="*/ 8529 w 10000"/>
                  <a:gd name="connsiteY91" fmla="*/ 9853 h 10000"/>
                  <a:gd name="connsiteX92" fmla="*/ 8676 w 10000"/>
                  <a:gd name="connsiteY92" fmla="*/ 9824 h 10000"/>
                  <a:gd name="connsiteX93" fmla="*/ 8676 w 10000"/>
                  <a:gd name="connsiteY93" fmla="*/ 9736 h 10000"/>
                  <a:gd name="connsiteX94" fmla="*/ 8824 w 10000"/>
                  <a:gd name="connsiteY94" fmla="*/ 9707 h 10000"/>
                  <a:gd name="connsiteX95" fmla="*/ 8824 w 10000"/>
                  <a:gd name="connsiteY95" fmla="*/ 9589 h 10000"/>
                  <a:gd name="connsiteX96" fmla="*/ 8971 w 10000"/>
                  <a:gd name="connsiteY96" fmla="*/ 9560 h 10000"/>
                  <a:gd name="connsiteX97" fmla="*/ 8971 w 10000"/>
                  <a:gd name="connsiteY97" fmla="*/ 9384 h 10000"/>
                  <a:gd name="connsiteX98" fmla="*/ 9118 w 10000"/>
                  <a:gd name="connsiteY98" fmla="*/ 9355 h 10000"/>
                  <a:gd name="connsiteX99" fmla="*/ 9118 w 10000"/>
                  <a:gd name="connsiteY99" fmla="*/ 9179 h 10000"/>
                  <a:gd name="connsiteX100" fmla="*/ 9265 w 10000"/>
                  <a:gd name="connsiteY100" fmla="*/ 9150 h 10000"/>
                  <a:gd name="connsiteX101" fmla="*/ 9265 w 10000"/>
                  <a:gd name="connsiteY101" fmla="*/ 8944 h 10000"/>
                  <a:gd name="connsiteX102" fmla="*/ 9412 w 10000"/>
                  <a:gd name="connsiteY102" fmla="*/ 8915 h 10000"/>
                  <a:gd name="connsiteX103" fmla="*/ 9412 w 10000"/>
                  <a:gd name="connsiteY103" fmla="*/ 8651 h 10000"/>
                  <a:gd name="connsiteX104" fmla="*/ 9559 w 10000"/>
                  <a:gd name="connsiteY104" fmla="*/ 8622 h 10000"/>
                  <a:gd name="connsiteX105" fmla="*/ 9559 w 10000"/>
                  <a:gd name="connsiteY105" fmla="*/ 8358 h 10000"/>
                  <a:gd name="connsiteX106" fmla="*/ 9706 w 10000"/>
                  <a:gd name="connsiteY106" fmla="*/ 8328 h 10000"/>
                  <a:gd name="connsiteX107" fmla="*/ 9706 w 10000"/>
                  <a:gd name="connsiteY107" fmla="*/ 8035 h 10000"/>
                  <a:gd name="connsiteX108" fmla="*/ 9853 w 10000"/>
                  <a:gd name="connsiteY108" fmla="*/ 8006 h 10000"/>
                  <a:gd name="connsiteX109" fmla="*/ 9853 w 10000"/>
                  <a:gd name="connsiteY109" fmla="*/ 7713 h 10000"/>
                  <a:gd name="connsiteX110" fmla="*/ 10000 w 10000"/>
                  <a:gd name="connsiteY110" fmla="*/ 7683 h 10000"/>
                  <a:gd name="connsiteX0" fmla="*/ 0 w 10000"/>
                  <a:gd name="connsiteY0" fmla="*/ 4135 h 10000"/>
                  <a:gd name="connsiteX1" fmla="*/ 147 w 10000"/>
                  <a:gd name="connsiteY1" fmla="*/ 4106 h 10000"/>
                  <a:gd name="connsiteX2" fmla="*/ 147 w 10000"/>
                  <a:gd name="connsiteY2" fmla="*/ 3724 h 10000"/>
                  <a:gd name="connsiteX3" fmla="*/ 735 w 10000"/>
                  <a:gd name="connsiteY3" fmla="*/ 2229 h 10000"/>
                  <a:gd name="connsiteX4" fmla="*/ 882 w 10000"/>
                  <a:gd name="connsiteY4" fmla="*/ 1906 h 10000"/>
                  <a:gd name="connsiteX5" fmla="*/ 1029 w 10000"/>
                  <a:gd name="connsiteY5" fmla="*/ 1584 h 10000"/>
                  <a:gd name="connsiteX6" fmla="*/ 1176 w 10000"/>
                  <a:gd name="connsiteY6" fmla="*/ 1290 h 10000"/>
                  <a:gd name="connsiteX7" fmla="*/ 1324 w 10000"/>
                  <a:gd name="connsiteY7" fmla="*/ 1026 h 10000"/>
                  <a:gd name="connsiteX8" fmla="*/ 1471 w 10000"/>
                  <a:gd name="connsiteY8" fmla="*/ 792 h 10000"/>
                  <a:gd name="connsiteX9" fmla="*/ 1618 w 10000"/>
                  <a:gd name="connsiteY9" fmla="*/ 587 h 10000"/>
                  <a:gd name="connsiteX10" fmla="*/ 1765 w 10000"/>
                  <a:gd name="connsiteY10" fmla="*/ 411 h 10000"/>
                  <a:gd name="connsiteX11" fmla="*/ 1912 w 10000"/>
                  <a:gd name="connsiteY11" fmla="*/ 235 h 10000"/>
                  <a:gd name="connsiteX12" fmla="*/ 2059 w 10000"/>
                  <a:gd name="connsiteY12" fmla="*/ 147 h 10000"/>
                  <a:gd name="connsiteX13" fmla="*/ 2206 w 10000"/>
                  <a:gd name="connsiteY13" fmla="*/ 59 h 10000"/>
                  <a:gd name="connsiteX14" fmla="*/ 2500 w 10000"/>
                  <a:gd name="connsiteY14" fmla="*/ 0 h 10000"/>
                  <a:gd name="connsiteX15" fmla="*/ 2500 w 10000"/>
                  <a:gd name="connsiteY15" fmla="*/ 0 h 10000"/>
                  <a:gd name="connsiteX16" fmla="*/ 2647 w 10000"/>
                  <a:gd name="connsiteY16" fmla="*/ 0 h 10000"/>
                  <a:gd name="connsiteX17" fmla="*/ 2941 w 10000"/>
                  <a:gd name="connsiteY17" fmla="*/ 59 h 10000"/>
                  <a:gd name="connsiteX18" fmla="*/ 2941 w 10000"/>
                  <a:gd name="connsiteY18" fmla="*/ 147 h 10000"/>
                  <a:gd name="connsiteX19" fmla="*/ 3088 w 10000"/>
                  <a:gd name="connsiteY19" fmla="*/ 176 h 10000"/>
                  <a:gd name="connsiteX20" fmla="*/ 3088 w 10000"/>
                  <a:gd name="connsiteY20" fmla="*/ 264 h 10000"/>
                  <a:gd name="connsiteX21" fmla="*/ 3235 w 10000"/>
                  <a:gd name="connsiteY21" fmla="*/ 293 h 10000"/>
                  <a:gd name="connsiteX22" fmla="*/ 3235 w 10000"/>
                  <a:gd name="connsiteY22" fmla="*/ 411 h 10000"/>
                  <a:gd name="connsiteX23" fmla="*/ 3382 w 10000"/>
                  <a:gd name="connsiteY23" fmla="*/ 440 h 10000"/>
                  <a:gd name="connsiteX24" fmla="*/ 3382 w 10000"/>
                  <a:gd name="connsiteY24" fmla="*/ 616 h 10000"/>
                  <a:gd name="connsiteX25" fmla="*/ 3529 w 10000"/>
                  <a:gd name="connsiteY25" fmla="*/ 645 h 10000"/>
                  <a:gd name="connsiteX26" fmla="*/ 3529 w 10000"/>
                  <a:gd name="connsiteY26" fmla="*/ 821 h 10000"/>
                  <a:gd name="connsiteX27" fmla="*/ 3676 w 10000"/>
                  <a:gd name="connsiteY27" fmla="*/ 850 h 10000"/>
                  <a:gd name="connsiteX28" fmla="*/ 3676 w 10000"/>
                  <a:gd name="connsiteY28" fmla="*/ 1056 h 10000"/>
                  <a:gd name="connsiteX29" fmla="*/ 3824 w 10000"/>
                  <a:gd name="connsiteY29" fmla="*/ 1085 h 10000"/>
                  <a:gd name="connsiteX30" fmla="*/ 3824 w 10000"/>
                  <a:gd name="connsiteY30" fmla="*/ 1349 h 10000"/>
                  <a:gd name="connsiteX31" fmla="*/ 3971 w 10000"/>
                  <a:gd name="connsiteY31" fmla="*/ 1378 h 10000"/>
                  <a:gd name="connsiteX32" fmla="*/ 3971 w 10000"/>
                  <a:gd name="connsiteY32" fmla="*/ 1642 h 10000"/>
                  <a:gd name="connsiteX33" fmla="*/ 4118 w 10000"/>
                  <a:gd name="connsiteY33" fmla="*/ 1672 h 10000"/>
                  <a:gd name="connsiteX34" fmla="*/ 4118 w 10000"/>
                  <a:gd name="connsiteY34" fmla="*/ 1935 h 10000"/>
                  <a:gd name="connsiteX35" fmla="*/ 4265 w 10000"/>
                  <a:gd name="connsiteY35" fmla="*/ 1965 h 10000"/>
                  <a:gd name="connsiteX36" fmla="*/ 4265 w 10000"/>
                  <a:gd name="connsiteY36" fmla="*/ 2287 h 10000"/>
                  <a:gd name="connsiteX37" fmla="*/ 4412 w 10000"/>
                  <a:gd name="connsiteY37" fmla="*/ 2317 h 10000"/>
                  <a:gd name="connsiteX38" fmla="*/ 4412 w 10000"/>
                  <a:gd name="connsiteY38" fmla="*/ 2639 h 10000"/>
                  <a:gd name="connsiteX39" fmla="*/ 4559 w 10000"/>
                  <a:gd name="connsiteY39" fmla="*/ 2669 h 10000"/>
                  <a:gd name="connsiteX40" fmla="*/ 4559 w 10000"/>
                  <a:gd name="connsiteY40" fmla="*/ 3021 h 10000"/>
                  <a:gd name="connsiteX41" fmla="*/ 4706 w 10000"/>
                  <a:gd name="connsiteY41" fmla="*/ 3050 h 10000"/>
                  <a:gd name="connsiteX42" fmla="*/ 4706 w 10000"/>
                  <a:gd name="connsiteY42" fmla="*/ 3402 h 10000"/>
                  <a:gd name="connsiteX43" fmla="*/ 4853 w 10000"/>
                  <a:gd name="connsiteY43" fmla="*/ 3431 h 10000"/>
                  <a:gd name="connsiteX44" fmla="*/ 4853 w 10000"/>
                  <a:gd name="connsiteY44" fmla="*/ 3812 h 10000"/>
                  <a:gd name="connsiteX45" fmla="*/ 5000 w 10000"/>
                  <a:gd name="connsiteY45" fmla="*/ 3842 h 10000"/>
                  <a:gd name="connsiteX46" fmla="*/ 5000 w 10000"/>
                  <a:gd name="connsiteY46" fmla="*/ 4223 h 10000"/>
                  <a:gd name="connsiteX47" fmla="*/ 5147 w 10000"/>
                  <a:gd name="connsiteY47" fmla="*/ 4252 h 10000"/>
                  <a:gd name="connsiteX48" fmla="*/ 5147 w 10000"/>
                  <a:gd name="connsiteY48" fmla="*/ 4633 h 10000"/>
                  <a:gd name="connsiteX49" fmla="*/ 5294 w 10000"/>
                  <a:gd name="connsiteY49" fmla="*/ 4663 h 10000"/>
                  <a:gd name="connsiteX50" fmla="*/ 5294 w 10000"/>
                  <a:gd name="connsiteY50" fmla="*/ 5044 h 10000"/>
                  <a:gd name="connsiteX51" fmla="*/ 5441 w 10000"/>
                  <a:gd name="connsiteY51" fmla="*/ 5073 h 10000"/>
                  <a:gd name="connsiteX52" fmla="*/ 5441 w 10000"/>
                  <a:gd name="connsiteY52" fmla="*/ 5455 h 10000"/>
                  <a:gd name="connsiteX53" fmla="*/ 5588 w 10000"/>
                  <a:gd name="connsiteY53" fmla="*/ 5484 h 10000"/>
                  <a:gd name="connsiteX54" fmla="*/ 5588 w 10000"/>
                  <a:gd name="connsiteY54" fmla="*/ 5865 h 10000"/>
                  <a:gd name="connsiteX55" fmla="*/ 5735 w 10000"/>
                  <a:gd name="connsiteY55" fmla="*/ 5894 h 10000"/>
                  <a:gd name="connsiteX56" fmla="*/ 5735 w 10000"/>
                  <a:gd name="connsiteY56" fmla="*/ 6276 h 10000"/>
                  <a:gd name="connsiteX57" fmla="*/ 5882 w 10000"/>
                  <a:gd name="connsiteY57" fmla="*/ 6305 h 10000"/>
                  <a:gd name="connsiteX58" fmla="*/ 5882 w 10000"/>
                  <a:gd name="connsiteY58" fmla="*/ 6657 h 10000"/>
                  <a:gd name="connsiteX59" fmla="*/ 6029 w 10000"/>
                  <a:gd name="connsiteY59" fmla="*/ 6686 h 10000"/>
                  <a:gd name="connsiteX60" fmla="*/ 6029 w 10000"/>
                  <a:gd name="connsiteY60" fmla="*/ 7038 h 10000"/>
                  <a:gd name="connsiteX61" fmla="*/ 6176 w 10000"/>
                  <a:gd name="connsiteY61" fmla="*/ 7067 h 10000"/>
                  <a:gd name="connsiteX62" fmla="*/ 6176 w 10000"/>
                  <a:gd name="connsiteY62" fmla="*/ 7419 h 10000"/>
                  <a:gd name="connsiteX63" fmla="*/ 6324 w 10000"/>
                  <a:gd name="connsiteY63" fmla="*/ 7449 h 10000"/>
                  <a:gd name="connsiteX64" fmla="*/ 6324 w 10000"/>
                  <a:gd name="connsiteY64" fmla="*/ 7771 h 10000"/>
                  <a:gd name="connsiteX65" fmla="*/ 6471 w 10000"/>
                  <a:gd name="connsiteY65" fmla="*/ 7801 h 10000"/>
                  <a:gd name="connsiteX66" fmla="*/ 6471 w 10000"/>
                  <a:gd name="connsiteY66" fmla="*/ 8123 h 10000"/>
                  <a:gd name="connsiteX67" fmla="*/ 6618 w 10000"/>
                  <a:gd name="connsiteY67" fmla="*/ 8152 h 10000"/>
                  <a:gd name="connsiteX68" fmla="*/ 6618 w 10000"/>
                  <a:gd name="connsiteY68" fmla="*/ 8446 h 10000"/>
                  <a:gd name="connsiteX69" fmla="*/ 6765 w 10000"/>
                  <a:gd name="connsiteY69" fmla="*/ 8475 h 10000"/>
                  <a:gd name="connsiteX70" fmla="*/ 6765 w 10000"/>
                  <a:gd name="connsiteY70" fmla="*/ 8710 h 10000"/>
                  <a:gd name="connsiteX71" fmla="*/ 6912 w 10000"/>
                  <a:gd name="connsiteY71" fmla="*/ 8739 h 10000"/>
                  <a:gd name="connsiteX72" fmla="*/ 6912 w 10000"/>
                  <a:gd name="connsiteY72" fmla="*/ 8974 h 10000"/>
                  <a:gd name="connsiteX73" fmla="*/ 7059 w 10000"/>
                  <a:gd name="connsiteY73" fmla="*/ 9003 h 10000"/>
                  <a:gd name="connsiteX74" fmla="*/ 7059 w 10000"/>
                  <a:gd name="connsiteY74" fmla="*/ 9238 h 10000"/>
                  <a:gd name="connsiteX75" fmla="*/ 7206 w 10000"/>
                  <a:gd name="connsiteY75" fmla="*/ 9267 h 10000"/>
                  <a:gd name="connsiteX76" fmla="*/ 7206 w 10000"/>
                  <a:gd name="connsiteY76" fmla="*/ 9443 h 10000"/>
                  <a:gd name="connsiteX77" fmla="*/ 7353 w 10000"/>
                  <a:gd name="connsiteY77" fmla="*/ 9472 h 10000"/>
                  <a:gd name="connsiteX78" fmla="*/ 7353 w 10000"/>
                  <a:gd name="connsiteY78" fmla="*/ 9619 h 10000"/>
                  <a:gd name="connsiteX79" fmla="*/ 7500 w 10000"/>
                  <a:gd name="connsiteY79" fmla="*/ 9648 h 10000"/>
                  <a:gd name="connsiteX80" fmla="*/ 7500 w 10000"/>
                  <a:gd name="connsiteY80" fmla="*/ 9765 h 10000"/>
                  <a:gd name="connsiteX81" fmla="*/ 7647 w 10000"/>
                  <a:gd name="connsiteY81" fmla="*/ 9795 h 10000"/>
                  <a:gd name="connsiteX82" fmla="*/ 7647 w 10000"/>
                  <a:gd name="connsiteY82" fmla="*/ 9883 h 10000"/>
                  <a:gd name="connsiteX83" fmla="*/ 7794 w 10000"/>
                  <a:gd name="connsiteY83" fmla="*/ 9912 h 10000"/>
                  <a:gd name="connsiteX84" fmla="*/ 7794 w 10000"/>
                  <a:gd name="connsiteY84" fmla="*/ 9941 h 10000"/>
                  <a:gd name="connsiteX85" fmla="*/ 8088 w 10000"/>
                  <a:gd name="connsiteY85" fmla="*/ 10000 h 10000"/>
                  <a:gd name="connsiteX86" fmla="*/ 7941 w 10000"/>
                  <a:gd name="connsiteY86" fmla="*/ 10000 h 10000"/>
                  <a:gd name="connsiteX87" fmla="*/ 8088 w 10000"/>
                  <a:gd name="connsiteY87" fmla="*/ 10000 h 10000"/>
                  <a:gd name="connsiteX88" fmla="*/ 8235 w 10000"/>
                  <a:gd name="connsiteY88" fmla="*/ 10000 h 10000"/>
                  <a:gd name="connsiteX89" fmla="*/ 8529 w 10000"/>
                  <a:gd name="connsiteY89" fmla="*/ 9941 h 10000"/>
                  <a:gd name="connsiteX90" fmla="*/ 8529 w 10000"/>
                  <a:gd name="connsiteY90" fmla="*/ 9853 h 10000"/>
                  <a:gd name="connsiteX91" fmla="*/ 8676 w 10000"/>
                  <a:gd name="connsiteY91" fmla="*/ 9824 h 10000"/>
                  <a:gd name="connsiteX92" fmla="*/ 8676 w 10000"/>
                  <a:gd name="connsiteY92" fmla="*/ 9736 h 10000"/>
                  <a:gd name="connsiteX93" fmla="*/ 8824 w 10000"/>
                  <a:gd name="connsiteY93" fmla="*/ 9707 h 10000"/>
                  <a:gd name="connsiteX94" fmla="*/ 8824 w 10000"/>
                  <a:gd name="connsiteY94" fmla="*/ 9589 h 10000"/>
                  <a:gd name="connsiteX95" fmla="*/ 8971 w 10000"/>
                  <a:gd name="connsiteY95" fmla="*/ 9560 h 10000"/>
                  <a:gd name="connsiteX96" fmla="*/ 8971 w 10000"/>
                  <a:gd name="connsiteY96" fmla="*/ 9384 h 10000"/>
                  <a:gd name="connsiteX97" fmla="*/ 9118 w 10000"/>
                  <a:gd name="connsiteY97" fmla="*/ 9355 h 10000"/>
                  <a:gd name="connsiteX98" fmla="*/ 9118 w 10000"/>
                  <a:gd name="connsiteY98" fmla="*/ 9179 h 10000"/>
                  <a:gd name="connsiteX99" fmla="*/ 9265 w 10000"/>
                  <a:gd name="connsiteY99" fmla="*/ 9150 h 10000"/>
                  <a:gd name="connsiteX100" fmla="*/ 9265 w 10000"/>
                  <a:gd name="connsiteY100" fmla="*/ 8944 h 10000"/>
                  <a:gd name="connsiteX101" fmla="*/ 9412 w 10000"/>
                  <a:gd name="connsiteY101" fmla="*/ 8915 h 10000"/>
                  <a:gd name="connsiteX102" fmla="*/ 9412 w 10000"/>
                  <a:gd name="connsiteY102" fmla="*/ 8651 h 10000"/>
                  <a:gd name="connsiteX103" fmla="*/ 9559 w 10000"/>
                  <a:gd name="connsiteY103" fmla="*/ 8622 h 10000"/>
                  <a:gd name="connsiteX104" fmla="*/ 9559 w 10000"/>
                  <a:gd name="connsiteY104" fmla="*/ 8358 h 10000"/>
                  <a:gd name="connsiteX105" fmla="*/ 9706 w 10000"/>
                  <a:gd name="connsiteY105" fmla="*/ 8328 h 10000"/>
                  <a:gd name="connsiteX106" fmla="*/ 9706 w 10000"/>
                  <a:gd name="connsiteY106" fmla="*/ 8035 h 10000"/>
                  <a:gd name="connsiteX107" fmla="*/ 9853 w 10000"/>
                  <a:gd name="connsiteY107" fmla="*/ 8006 h 10000"/>
                  <a:gd name="connsiteX108" fmla="*/ 9853 w 10000"/>
                  <a:gd name="connsiteY108" fmla="*/ 7713 h 10000"/>
                  <a:gd name="connsiteX109" fmla="*/ 10000 w 10000"/>
                  <a:gd name="connsiteY109" fmla="*/ 7683 h 10000"/>
                  <a:gd name="connsiteX0" fmla="*/ 0 w 10000"/>
                  <a:gd name="connsiteY0" fmla="*/ 4135 h 10000"/>
                  <a:gd name="connsiteX1" fmla="*/ 147 w 10000"/>
                  <a:gd name="connsiteY1" fmla="*/ 4106 h 10000"/>
                  <a:gd name="connsiteX2" fmla="*/ 735 w 10000"/>
                  <a:gd name="connsiteY2" fmla="*/ 2229 h 10000"/>
                  <a:gd name="connsiteX3" fmla="*/ 882 w 10000"/>
                  <a:gd name="connsiteY3" fmla="*/ 1906 h 10000"/>
                  <a:gd name="connsiteX4" fmla="*/ 1029 w 10000"/>
                  <a:gd name="connsiteY4" fmla="*/ 1584 h 10000"/>
                  <a:gd name="connsiteX5" fmla="*/ 1176 w 10000"/>
                  <a:gd name="connsiteY5" fmla="*/ 1290 h 10000"/>
                  <a:gd name="connsiteX6" fmla="*/ 1324 w 10000"/>
                  <a:gd name="connsiteY6" fmla="*/ 1026 h 10000"/>
                  <a:gd name="connsiteX7" fmla="*/ 1471 w 10000"/>
                  <a:gd name="connsiteY7" fmla="*/ 792 h 10000"/>
                  <a:gd name="connsiteX8" fmla="*/ 1618 w 10000"/>
                  <a:gd name="connsiteY8" fmla="*/ 587 h 10000"/>
                  <a:gd name="connsiteX9" fmla="*/ 1765 w 10000"/>
                  <a:gd name="connsiteY9" fmla="*/ 411 h 10000"/>
                  <a:gd name="connsiteX10" fmla="*/ 1912 w 10000"/>
                  <a:gd name="connsiteY10" fmla="*/ 235 h 10000"/>
                  <a:gd name="connsiteX11" fmla="*/ 2059 w 10000"/>
                  <a:gd name="connsiteY11" fmla="*/ 147 h 10000"/>
                  <a:gd name="connsiteX12" fmla="*/ 2206 w 10000"/>
                  <a:gd name="connsiteY12" fmla="*/ 59 h 10000"/>
                  <a:gd name="connsiteX13" fmla="*/ 2500 w 10000"/>
                  <a:gd name="connsiteY13" fmla="*/ 0 h 10000"/>
                  <a:gd name="connsiteX14" fmla="*/ 2500 w 10000"/>
                  <a:gd name="connsiteY14" fmla="*/ 0 h 10000"/>
                  <a:gd name="connsiteX15" fmla="*/ 2647 w 10000"/>
                  <a:gd name="connsiteY15" fmla="*/ 0 h 10000"/>
                  <a:gd name="connsiteX16" fmla="*/ 2941 w 10000"/>
                  <a:gd name="connsiteY16" fmla="*/ 59 h 10000"/>
                  <a:gd name="connsiteX17" fmla="*/ 2941 w 10000"/>
                  <a:gd name="connsiteY17" fmla="*/ 147 h 10000"/>
                  <a:gd name="connsiteX18" fmla="*/ 3088 w 10000"/>
                  <a:gd name="connsiteY18" fmla="*/ 176 h 10000"/>
                  <a:gd name="connsiteX19" fmla="*/ 3088 w 10000"/>
                  <a:gd name="connsiteY19" fmla="*/ 264 h 10000"/>
                  <a:gd name="connsiteX20" fmla="*/ 3235 w 10000"/>
                  <a:gd name="connsiteY20" fmla="*/ 293 h 10000"/>
                  <a:gd name="connsiteX21" fmla="*/ 3235 w 10000"/>
                  <a:gd name="connsiteY21" fmla="*/ 411 h 10000"/>
                  <a:gd name="connsiteX22" fmla="*/ 3382 w 10000"/>
                  <a:gd name="connsiteY22" fmla="*/ 440 h 10000"/>
                  <a:gd name="connsiteX23" fmla="*/ 3382 w 10000"/>
                  <a:gd name="connsiteY23" fmla="*/ 616 h 10000"/>
                  <a:gd name="connsiteX24" fmla="*/ 3529 w 10000"/>
                  <a:gd name="connsiteY24" fmla="*/ 645 h 10000"/>
                  <a:gd name="connsiteX25" fmla="*/ 3529 w 10000"/>
                  <a:gd name="connsiteY25" fmla="*/ 821 h 10000"/>
                  <a:gd name="connsiteX26" fmla="*/ 3676 w 10000"/>
                  <a:gd name="connsiteY26" fmla="*/ 850 h 10000"/>
                  <a:gd name="connsiteX27" fmla="*/ 3676 w 10000"/>
                  <a:gd name="connsiteY27" fmla="*/ 1056 h 10000"/>
                  <a:gd name="connsiteX28" fmla="*/ 3824 w 10000"/>
                  <a:gd name="connsiteY28" fmla="*/ 1085 h 10000"/>
                  <a:gd name="connsiteX29" fmla="*/ 3824 w 10000"/>
                  <a:gd name="connsiteY29" fmla="*/ 1349 h 10000"/>
                  <a:gd name="connsiteX30" fmla="*/ 3971 w 10000"/>
                  <a:gd name="connsiteY30" fmla="*/ 1378 h 10000"/>
                  <a:gd name="connsiteX31" fmla="*/ 3971 w 10000"/>
                  <a:gd name="connsiteY31" fmla="*/ 1642 h 10000"/>
                  <a:gd name="connsiteX32" fmla="*/ 4118 w 10000"/>
                  <a:gd name="connsiteY32" fmla="*/ 1672 h 10000"/>
                  <a:gd name="connsiteX33" fmla="*/ 4118 w 10000"/>
                  <a:gd name="connsiteY33" fmla="*/ 1935 h 10000"/>
                  <a:gd name="connsiteX34" fmla="*/ 4265 w 10000"/>
                  <a:gd name="connsiteY34" fmla="*/ 1965 h 10000"/>
                  <a:gd name="connsiteX35" fmla="*/ 4265 w 10000"/>
                  <a:gd name="connsiteY35" fmla="*/ 2287 h 10000"/>
                  <a:gd name="connsiteX36" fmla="*/ 4412 w 10000"/>
                  <a:gd name="connsiteY36" fmla="*/ 2317 h 10000"/>
                  <a:gd name="connsiteX37" fmla="*/ 4412 w 10000"/>
                  <a:gd name="connsiteY37" fmla="*/ 2639 h 10000"/>
                  <a:gd name="connsiteX38" fmla="*/ 4559 w 10000"/>
                  <a:gd name="connsiteY38" fmla="*/ 2669 h 10000"/>
                  <a:gd name="connsiteX39" fmla="*/ 4559 w 10000"/>
                  <a:gd name="connsiteY39" fmla="*/ 3021 h 10000"/>
                  <a:gd name="connsiteX40" fmla="*/ 4706 w 10000"/>
                  <a:gd name="connsiteY40" fmla="*/ 3050 h 10000"/>
                  <a:gd name="connsiteX41" fmla="*/ 4706 w 10000"/>
                  <a:gd name="connsiteY41" fmla="*/ 3402 h 10000"/>
                  <a:gd name="connsiteX42" fmla="*/ 4853 w 10000"/>
                  <a:gd name="connsiteY42" fmla="*/ 3431 h 10000"/>
                  <a:gd name="connsiteX43" fmla="*/ 4853 w 10000"/>
                  <a:gd name="connsiteY43" fmla="*/ 3812 h 10000"/>
                  <a:gd name="connsiteX44" fmla="*/ 5000 w 10000"/>
                  <a:gd name="connsiteY44" fmla="*/ 3842 h 10000"/>
                  <a:gd name="connsiteX45" fmla="*/ 5000 w 10000"/>
                  <a:gd name="connsiteY45" fmla="*/ 4223 h 10000"/>
                  <a:gd name="connsiteX46" fmla="*/ 5147 w 10000"/>
                  <a:gd name="connsiteY46" fmla="*/ 4252 h 10000"/>
                  <a:gd name="connsiteX47" fmla="*/ 5147 w 10000"/>
                  <a:gd name="connsiteY47" fmla="*/ 4633 h 10000"/>
                  <a:gd name="connsiteX48" fmla="*/ 5294 w 10000"/>
                  <a:gd name="connsiteY48" fmla="*/ 4663 h 10000"/>
                  <a:gd name="connsiteX49" fmla="*/ 5294 w 10000"/>
                  <a:gd name="connsiteY49" fmla="*/ 5044 h 10000"/>
                  <a:gd name="connsiteX50" fmla="*/ 5441 w 10000"/>
                  <a:gd name="connsiteY50" fmla="*/ 5073 h 10000"/>
                  <a:gd name="connsiteX51" fmla="*/ 5441 w 10000"/>
                  <a:gd name="connsiteY51" fmla="*/ 5455 h 10000"/>
                  <a:gd name="connsiteX52" fmla="*/ 5588 w 10000"/>
                  <a:gd name="connsiteY52" fmla="*/ 5484 h 10000"/>
                  <a:gd name="connsiteX53" fmla="*/ 5588 w 10000"/>
                  <a:gd name="connsiteY53" fmla="*/ 5865 h 10000"/>
                  <a:gd name="connsiteX54" fmla="*/ 5735 w 10000"/>
                  <a:gd name="connsiteY54" fmla="*/ 5894 h 10000"/>
                  <a:gd name="connsiteX55" fmla="*/ 5735 w 10000"/>
                  <a:gd name="connsiteY55" fmla="*/ 6276 h 10000"/>
                  <a:gd name="connsiteX56" fmla="*/ 5882 w 10000"/>
                  <a:gd name="connsiteY56" fmla="*/ 6305 h 10000"/>
                  <a:gd name="connsiteX57" fmla="*/ 5882 w 10000"/>
                  <a:gd name="connsiteY57" fmla="*/ 6657 h 10000"/>
                  <a:gd name="connsiteX58" fmla="*/ 6029 w 10000"/>
                  <a:gd name="connsiteY58" fmla="*/ 6686 h 10000"/>
                  <a:gd name="connsiteX59" fmla="*/ 6029 w 10000"/>
                  <a:gd name="connsiteY59" fmla="*/ 7038 h 10000"/>
                  <a:gd name="connsiteX60" fmla="*/ 6176 w 10000"/>
                  <a:gd name="connsiteY60" fmla="*/ 7067 h 10000"/>
                  <a:gd name="connsiteX61" fmla="*/ 6176 w 10000"/>
                  <a:gd name="connsiteY61" fmla="*/ 7419 h 10000"/>
                  <a:gd name="connsiteX62" fmla="*/ 6324 w 10000"/>
                  <a:gd name="connsiteY62" fmla="*/ 7449 h 10000"/>
                  <a:gd name="connsiteX63" fmla="*/ 6324 w 10000"/>
                  <a:gd name="connsiteY63" fmla="*/ 7771 h 10000"/>
                  <a:gd name="connsiteX64" fmla="*/ 6471 w 10000"/>
                  <a:gd name="connsiteY64" fmla="*/ 7801 h 10000"/>
                  <a:gd name="connsiteX65" fmla="*/ 6471 w 10000"/>
                  <a:gd name="connsiteY65" fmla="*/ 8123 h 10000"/>
                  <a:gd name="connsiteX66" fmla="*/ 6618 w 10000"/>
                  <a:gd name="connsiteY66" fmla="*/ 8152 h 10000"/>
                  <a:gd name="connsiteX67" fmla="*/ 6618 w 10000"/>
                  <a:gd name="connsiteY67" fmla="*/ 8446 h 10000"/>
                  <a:gd name="connsiteX68" fmla="*/ 6765 w 10000"/>
                  <a:gd name="connsiteY68" fmla="*/ 8475 h 10000"/>
                  <a:gd name="connsiteX69" fmla="*/ 6765 w 10000"/>
                  <a:gd name="connsiteY69" fmla="*/ 8710 h 10000"/>
                  <a:gd name="connsiteX70" fmla="*/ 6912 w 10000"/>
                  <a:gd name="connsiteY70" fmla="*/ 8739 h 10000"/>
                  <a:gd name="connsiteX71" fmla="*/ 6912 w 10000"/>
                  <a:gd name="connsiteY71" fmla="*/ 8974 h 10000"/>
                  <a:gd name="connsiteX72" fmla="*/ 7059 w 10000"/>
                  <a:gd name="connsiteY72" fmla="*/ 9003 h 10000"/>
                  <a:gd name="connsiteX73" fmla="*/ 7059 w 10000"/>
                  <a:gd name="connsiteY73" fmla="*/ 9238 h 10000"/>
                  <a:gd name="connsiteX74" fmla="*/ 7206 w 10000"/>
                  <a:gd name="connsiteY74" fmla="*/ 9267 h 10000"/>
                  <a:gd name="connsiteX75" fmla="*/ 7206 w 10000"/>
                  <a:gd name="connsiteY75" fmla="*/ 9443 h 10000"/>
                  <a:gd name="connsiteX76" fmla="*/ 7353 w 10000"/>
                  <a:gd name="connsiteY76" fmla="*/ 9472 h 10000"/>
                  <a:gd name="connsiteX77" fmla="*/ 7353 w 10000"/>
                  <a:gd name="connsiteY77" fmla="*/ 9619 h 10000"/>
                  <a:gd name="connsiteX78" fmla="*/ 7500 w 10000"/>
                  <a:gd name="connsiteY78" fmla="*/ 9648 h 10000"/>
                  <a:gd name="connsiteX79" fmla="*/ 7500 w 10000"/>
                  <a:gd name="connsiteY79" fmla="*/ 9765 h 10000"/>
                  <a:gd name="connsiteX80" fmla="*/ 7647 w 10000"/>
                  <a:gd name="connsiteY80" fmla="*/ 9795 h 10000"/>
                  <a:gd name="connsiteX81" fmla="*/ 7647 w 10000"/>
                  <a:gd name="connsiteY81" fmla="*/ 9883 h 10000"/>
                  <a:gd name="connsiteX82" fmla="*/ 7794 w 10000"/>
                  <a:gd name="connsiteY82" fmla="*/ 9912 h 10000"/>
                  <a:gd name="connsiteX83" fmla="*/ 7794 w 10000"/>
                  <a:gd name="connsiteY83" fmla="*/ 9941 h 10000"/>
                  <a:gd name="connsiteX84" fmla="*/ 8088 w 10000"/>
                  <a:gd name="connsiteY84" fmla="*/ 10000 h 10000"/>
                  <a:gd name="connsiteX85" fmla="*/ 7941 w 10000"/>
                  <a:gd name="connsiteY85" fmla="*/ 10000 h 10000"/>
                  <a:gd name="connsiteX86" fmla="*/ 8088 w 10000"/>
                  <a:gd name="connsiteY86" fmla="*/ 10000 h 10000"/>
                  <a:gd name="connsiteX87" fmla="*/ 8235 w 10000"/>
                  <a:gd name="connsiteY87" fmla="*/ 10000 h 10000"/>
                  <a:gd name="connsiteX88" fmla="*/ 8529 w 10000"/>
                  <a:gd name="connsiteY88" fmla="*/ 9941 h 10000"/>
                  <a:gd name="connsiteX89" fmla="*/ 8529 w 10000"/>
                  <a:gd name="connsiteY89" fmla="*/ 9853 h 10000"/>
                  <a:gd name="connsiteX90" fmla="*/ 8676 w 10000"/>
                  <a:gd name="connsiteY90" fmla="*/ 9824 h 10000"/>
                  <a:gd name="connsiteX91" fmla="*/ 8676 w 10000"/>
                  <a:gd name="connsiteY91" fmla="*/ 9736 h 10000"/>
                  <a:gd name="connsiteX92" fmla="*/ 8824 w 10000"/>
                  <a:gd name="connsiteY92" fmla="*/ 9707 h 10000"/>
                  <a:gd name="connsiteX93" fmla="*/ 8824 w 10000"/>
                  <a:gd name="connsiteY93" fmla="*/ 9589 h 10000"/>
                  <a:gd name="connsiteX94" fmla="*/ 8971 w 10000"/>
                  <a:gd name="connsiteY94" fmla="*/ 9560 h 10000"/>
                  <a:gd name="connsiteX95" fmla="*/ 8971 w 10000"/>
                  <a:gd name="connsiteY95" fmla="*/ 9384 h 10000"/>
                  <a:gd name="connsiteX96" fmla="*/ 9118 w 10000"/>
                  <a:gd name="connsiteY96" fmla="*/ 9355 h 10000"/>
                  <a:gd name="connsiteX97" fmla="*/ 9118 w 10000"/>
                  <a:gd name="connsiteY97" fmla="*/ 9179 h 10000"/>
                  <a:gd name="connsiteX98" fmla="*/ 9265 w 10000"/>
                  <a:gd name="connsiteY98" fmla="*/ 9150 h 10000"/>
                  <a:gd name="connsiteX99" fmla="*/ 9265 w 10000"/>
                  <a:gd name="connsiteY99" fmla="*/ 8944 h 10000"/>
                  <a:gd name="connsiteX100" fmla="*/ 9412 w 10000"/>
                  <a:gd name="connsiteY100" fmla="*/ 8915 h 10000"/>
                  <a:gd name="connsiteX101" fmla="*/ 9412 w 10000"/>
                  <a:gd name="connsiteY101" fmla="*/ 8651 h 10000"/>
                  <a:gd name="connsiteX102" fmla="*/ 9559 w 10000"/>
                  <a:gd name="connsiteY102" fmla="*/ 8622 h 10000"/>
                  <a:gd name="connsiteX103" fmla="*/ 9559 w 10000"/>
                  <a:gd name="connsiteY103" fmla="*/ 8358 h 10000"/>
                  <a:gd name="connsiteX104" fmla="*/ 9706 w 10000"/>
                  <a:gd name="connsiteY104" fmla="*/ 8328 h 10000"/>
                  <a:gd name="connsiteX105" fmla="*/ 9706 w 10000"/>
                  <a:gd name="connsiteY105" fmla="*/ 8035 h 10000"/>
                  <a:gd name="connsiteX106" fmla="*/ 9853 w 10000"/>
                  <a:gd name="connsiteY106" fmla="*/ 8006 h 10000"/>
                  <a:gd name="connsiteX107" fmla="*/ 9853 w 10000"/>
                  <a:gd name="connsiteY107" fmla="*/ 7713 h 10000"/>
                  <a:gd name="connsiteX108" fmla="*/ 10000 w 10000"/>
                  <a:gd name="connsiteY108" fmla="*/ 7683 h 10000"/>
                  <a:gd name="connsiteX0" fmla="*/ 0 w 10000"/>
                  <a:gd name="connsiteY0" fmla="*/ 4135 h 10000"/>
                  <a:gd name="connsiteX1" fmla="*/ 735 w 10000"/>
                  <a:gd name="connsiteY1" fmla="*/ 2229 h 10000"/>
                  <a:gd name="connsiteX2" fmla="*/ 882 w 10000"/>
                  <a:gd name="connsiteY2" fmla="*/ 1906 h 10000"/>
                  <a:gd name="connsiteX3" fmla="*/ 1029 w 10000"/>
                  <a:gd name="connsiteY3" fmla="*/ 1584 h 10000"/>
                  <a:gd name="connsiteX4" fmla="*/ 1176 w 10000"/>
                  <a:gd name="connsiteY4" fmla="*/ 1290 h 10000"/>
                  <a:gd name="connsiteX5" fmla="*/ 1324 w 10000"/>
                  <a:gd name="connsiteY5" fmla="*/ 1026 h 10000"/>
                  <a:gd name="connsiteX6" fmla="*/ 1471 w 10000"/>
                  <a:gd name="connsiteY6" fmla="*/ 792 h 10000"/>
                  <a:gd name="connsiteX7" fmla="*/ 1618 w 10000"/>
                  <a:gd name="connsiteY7" fmla="*/ 587 h 10000"/>
                  <a:gd name="connsiteX8" fmla="*/ 1765 w 10000"/>
                  <a:gd name="connsiteY8" fmla="*/ 411 h 10000"/>
                  <a:gd name="connsiteX9" fmla="*/ 1912 w 10000"/>
                  <a:gd name="connsiteY9" fmla="*/ 235 h 10000"/>
                  <a:gd name="connsiteX10" fmla="*/ 2059 w 10000"/>
                  <a:gd name="connsiteY10" fmla="*/ 147 h 10000"/>
                  <a:gd name="connsiteX11" fmla="*/ 2206 w 10000"/>
                  <a:gd name="connsiteY11" fmla="*/ 59 h 10000"/>
                  <a:gd name="connsiteX12" fmla="*/ 2500 w 10000"/>
                  <a:gd name="connsiteY12" fmla="*/ 0 h 10000"/>
                  <a:gd name="connsiteX13" fmla="*/ 2500 w 10000"/>
                  <a:gd name="connsiteY13" fmla="*/ 0 h 10000"/>
                  <a:gd name="connsiteX14" fmla="*/ 2647 w 10000"/>
                  <a:gd name="connsiteY14" fmla="*/ 0 h 10000"/>
                  <a:gd name="connsiteX15" fmla="*/ 2941 w 10000"/>
                  <a:gd name="connsiteY15" fmla="*/ 59 h 10000"/>
                  <a:gd name="connsiteX16" fmla="*/ 2941 w 10000"/>
                  <a:gd name="connsiteY16" fmla="*/ 147 h 10000"/>
                  <a:gd name="connsiteX17" fmla="*/ 3088 w 10000"/>
                  <a:gd name="connsiteY17" fmla="*/ 176 h 10000"/>
                  <a:gd name="connsiteX18" fmla="*/ 3088 w 10000"/>
                  <a:gd name="connsiteY18" fmla="*/ 264 h 10000"/>
                  <a:gd name="connsiteX19" fmla="*/ 3235 w 10000"/>
                  <a:gd name="connsiteY19" fmla="*/ 293 h 10000"/>
                  <a:gd name="connsiteX20" fmla="*/ 3235 w 10000"/>
                  <a:gd name="connsiteY20" fmla="*/ 411 h 10000"/>
                  <a:gd name="connsiteX21" fmla="*/ 3382 w 10000"/>
                  <a:gd name="connsiteY21" fmla="*/ 440 h 10000"/>
                  <a:gd name="connsiteX22" fmla="*/ 3382 w 10000"/>
                  <a:gd name="connsiteY22" fmla="*/ 616 h 10000"/>
                  <a:gd name="connsiteX23" fmla="*/ 3529 w 10000"/>
                  <a:gd name="connsiteY23" fmla="*/ 645 h 10000"/>
                  <a:gd name="connsiteX24" fmla="*/ 3529 w 10000"/>
                  <a:gd name="connsiteY24" fmla="*/ 821 h 10000"/>
                  <a:gd name="connsiteX25" fmla="*/ 3676 w 10000"/>
                  <a:gd name="connsiteY25" fmla="*/ 850 h 10000"/>
                  <a:gd name="connsiteX26" fmla="*/ 3676 w 10000"/>
                  <a:gd name="connsiteY26" fmla="*/ 1056 h 10000"/>
                  <a:gd name="connsiteX27" fmla="*/ 3824 w 10000"/>
                  <a:gd name="connsiteY27" fmla="*/ 1085 h 10000"/>
                  <a:gd name="connsiteX28" fmla="*/ 3824 w 10000"/>
                  <a:gd name="connsiteY28" fmla="*/ 1349 h 10000"/>
                  <a:gd name="connsiteX29" fmla="*/ 3971 w 10000"/>
                  <a:gd name="connsiteY29" fmla="*/ 1378 h 10000"/>
                  <a:gd name="connsiteX30" fmla="*/ 3971 w 10000"/>
                  <a:gd name="connsiteY30" fmla="*/ 1642 h 10000"/>
                  <a:gd name="connsiteX31" fmla="*/ 4118 w 10000"/>
                  <a:gd name="connsiteY31" fmla="*/ 1672 h 10000"/>
                  <a:gd name="connsiteX32" fmla="*/ 4118 w 10000"/>
                  <a:gd name="connsiteY32" fmla="*/ 1935 h 10000"/>
                  <a:gd name="connsiteX33" fmla="*/ 4265 w 10000"/>
                  <a:gd name="connsiteY33" fmla="*/ 1965 h 10000"/>
                  <a:gd name="connsiteX34" fmla="*/ 4265 w 10000"/>
                  <a:gd name="connsiteY34" fmla="*/ 2287 h 10000"/>
                  <a:gd name="connsiteX35" fmla="*/ 4412 w 10000"/>
                  <a:gd name="connsiteY35" fmla="*/ 2317 h 10000"/>
                  <a:gd name="connsiteX36" fmla="*/ 4412 w 10000"/>
                  <a:gd name="connsiteY36" fmla="*/ 2639 h 10000"/>
                  <a:gd name="connsiteX37" fmla="*/ 4559 w 10000"/>
                  <a:gd name="connsiteY37" fmla="*/ 2669 h 10000"/>
                  <a:gd name="connsiteX38" fmla="*/ 4559 w 10000"/>
                  <a:gd name="connsiteY38" fmla="*/ 3021 h 10000"/>
                  <a:gd name="connsiteX39" fmla="*/ 4706 w 10000"/>
                  <a:gd name="connsiteY39" fmla="*/ 3050 h 10000"/>
                  <a:gd name="connsiteX40" fmla="*/ 4706 w 10000"/>
                  <a:gd name="connsiteY40" fmla="*/ 3402 h 10000"/>
                  <a:gd name="connsiteX41" fmla="*/ 4853 w 10000"/>
                  <a:gd name="connsiteY41" fmla="*/ 3431 h 10000"/>
                  <a:gd name="connsiteX42" fmla="*/ 4853 w 10000"/>
                  <a:gd name="connsiteY42" fmla="*/ 3812 h 10000"/>
                  <a:gd name="connsiteX43" fmla="*/ 5000 w 10000"/>
                  <a:gd name="connsiteY43" fmla="*/ 3842 h 10000"/>
                  <a:gd name="connsiteX44" fmla="*/ 5000 w 10000"/>
                  <a:gd name="connsiteY44" fmla="*/ 4223 h 10000"/>
                  <a:gd name="connsiteX45" fmla="*/ 5147 w 10000"/>
                  <a:gd name="connsiteY45" fmla="*/ 4252 h 10000"/>
                  <a:gd name="connsiteX46" fmla="*/ 5147 w 10000"/>
                  <a:gd name="connsiteY46" fmla="*/ 4633 h 10000"/>
                  <a:gd name="connsiteX47" fmla="*/ 5294 w 10000"/>
                  <a:gd name="connsiteY47" fmla="*/ 4663 h 10000"/>
                  <a:gd name="connsiteX48" fmla="*/ 5294 w 10000"/>
                  <a:gd name="connsiteY48" fmla="*/ 5044 h 10000"/>
                  <a:gd name="connsiteX49" fmla="*/ 5441 w 10000"/>
                  <a:gd name="connsiteY49" fmla="*/ 5073 h 10000"/>
                  <a:gd name="connsiteX50" fmla="*/ 5441 w 10000"/>
                  <a:gd name="connsiteY50" fmla="*/ 5455 h 10000"/>
                  <a:gd name="connsiteX51" fmla="*/ 5588 w 10000"/>
                  <a:gd name="connsiteY51" fmla="*/ 5484 h 10000"/>
                  <a:gd name="connsiteX52" fmla="*/ 5588 w 10000"/>
                  <a:gd name="connsiteY52" fmla="*/ 5865 h 10000"/>
                  <a:gd name="connsiteX53" fmla="*/ 5735 w 10000"/>
                  <a:gd name="connsiteY53" fmla="*/ 5894 h 10000"/>
                  <a:gd name="connsiteX54" fmla="*/ 5735 w 10000"/>
                  <a:gd name="connsiteY54" fmla="*/ 6276 h 10000"/>
                  <a:gd name="connsiteX55" fmla="*/ 5882 w 10000"/>
                  <a:gd name="connsiteY55" fmla="*/ 6305 h 10000"/>
                  <a:gd name="connsiteX56" fmla="*/ 5882 w 10000"/>
                  <a:gd name="connsiteY56" fmla="*/ 6657 h 10000"/>
                  <a:gd name="connsiteX57" fmla="*/ 6029 w 10000"/>
                  <a:gd name="connsiteY57" fmla="*/ 6686 h 10000"/>
                  <a:gd name="connsiteX58" fmla="*/ 6029 w 10000"/>
                  <a:gd name="connsiteY58" fmla="*/ 7038 h 10000"/>
                  <a:gd name="connsiteX59" fmla="*/ 6176 w 10000"/>
                  <a:gd name="connsiteY59" fmla="*/ 7067 h 10000"/>
                  <a:gd name="connsiteX60" fmla="*/ 6176 w 10000"/>
                  <a:gd name="connsiteY60" fmla="*/ 7419 h 10000"/>
                  <a:gd name="connsiteX61" fmla="*/ 6324 w 10000"/>
                  <a:gd name="connsiteY61" fmla="*/ 7449 h 10000"/>
                  <a:gd name="connsiteX62" fmla="*/ 6324 w 10000"/>
                  <a:gd name="connsiteY62" fmla="*/ 7771 h 10000"/>
                  <a:gd name="connsiteX63" fmla="*/ 6471 w 10000"/>
                  <a:gd name="connsiteY63" fmla="*/ 7801 h 10000"/>
                  <a:gd name="connsiteX64" fmla="*/ 6471 w 10000"/>
                  <a:gd name="connsiteY64" fmla="*/ 8123 h 10000"/>
                  <a:gd name="connsiteX65" fmla="*/ 6618 w 10000"/>
                  <a:gd name="connsiteY65" fmla="*/ 8152 h 10000"/>
                  <a:gd name="connsiteX66" fmla="*/ 6618 w 10000"/>
                  <a:gd name="connsiteY66" fmla="*/ 8446 h 10000"/>
                  <a:gd name="connsiteX67" fmla="*/ 6765 w 10000"/>
                  <a:gd name="connsiteY67" fmla="*/ 8475 h 10000"/>
                  <a:gd name="connsiteX68" fmla="*/ 6765 w 10000"/>
                  <a:gd name="connsiteY68" fmla="*/ 8710 h 10000"/>
                  <a:gd name="connsiteX69" fmla="*/ 6912 w 10000"/>
                  <a:gd name="connsiteY69" fmla="*/ 8739 h 10000"/>
                  <a:gd name="connsiteX70" fmla="*/ 6912 w 10000"/>
                  <a:gd name="connsiteY70" fmla="*/ 8974 h 10000"/>
                  <a:gd name="connsiteX71" fmla="*/ 7059 w 10000"/>
                  <a:gd name="connsiteY71" fmla="*/ 9003 h 10000"/>
                  <a:gd name="connsiteX72" fmla="*/ 7059 w 10000"/>
                  <a:gd name="connsiteY72" fmla="*/ 9238 h 10000"/>
                  <a:gd name="connsiteX73" fmla="*/ 7206 w 10000"/>
                  <a:gd name="connsiteY73" fmla="*/ 9267 h 10000"/>
                  <a:gd name="connsiteX74" fmla="*/ 7206 w 10000"/>
                  <a:gd name="connsiteY74" fmla="*/ 9443 h 10000"/>
                  <a:gd name="connsiteX75" fmla="*/ 7353 w 10000"/>
                  <a:gd name="connsiteY75" fmla="*/ 9472 h 10000"/>
                  <a:gd name="connsiteX76" fmla="*/ 7353 w 10000"/>
                  <a:gd name="connsiteY76" fmla="*/ 9619 h 10000"/>
                  <a:gd name="connsiteX77" fmla="*/ 7500 w 10000"/>
                  <a:gd name="connsiteY77" fmla="*/ 9648 h 10000"/>
                  <a:gd name="connsiteX78" fmla="*/ 7500 w 10000"/>
                  <a:gd name="connsiteY78" fmla="*/ 9765 h 10000"/>
                  <a:gd name="connsiteX79" fmla="*/ 7647 w 10000"/>
                  <a:gd name="connsiteY79" fmla="*/ 9795 h 10000"/>
                  <a:gd name="connsiteX80" fmla="*/ 7647 w 10000"/>
                  <a:gd name="connsiteY80" fmla="*/ 9883 h 10000"/>
                  <a:gd name="connsiteX81" fmla="*/ 7794 w 10000"/>
                  <a:gd name="connsiteY81" fmla="*/ 9912 h 10000"/>
                  <a:gd name="connsiteX82" fmla="*/ 7794 w 10000"/>
                  <a:gd name="connsiteY82" fmla="*/ 9941 h 10000"/>
                  <a:gd name="connsiteX83" fmla="*/ 8088 w 10000"/>
                  <a:gd name="connsiteY83" fmla="*/ 10000 h 10000"/>
                  <a:gd name="connsiteX84" fmla="*/ 7941 w 10000"/>
                  <a:gd name="connsiteY84" fmla="*/ 10000 h 10000"/>
                  <a:gd name="connsiteX85" fmla="*/ 8088 w 10000"/>
                  <a:gd name="connsiteY85" fmla="*/ 10000 h 10000"/>
                  <a:gd name="connsiteX86" fmla="*/ 8235 w 10000"/>
                  <a:gd name="connsiteY86" fmla="*/ 10000 h 10000"/>
                  <a:gd name="connsiteX87" fmla="*/ 8529 w 10000"/>
                  <a:gd name="connsiteY87" fmla="*/ 9941 h 10000"/>
                  <a:gd name="connsiteX88" fmla="*/ 8529 w 10000"/>
                  <a:gd name="connsiteY88" fmla="*/ 9853 h 10000"/>
                  <a:gd name="connsiteX89" fmla="*/ 8676 w 10000"/>
                  <a:gd name="connsiteY89" fmla="*/ 9824 h 10000"/>
                  <a:gd name="connsiteX90" fmla="*/ 8676 w 10000"/>
                  <a:gd name="connsiteY90" fmla="*/ 9736 h 10000"/>
                  <a:gd name="connsiteX91" fmla="*/ 8824 w 10000"/>
                  <a:gd name="connsiteY91" fmla="*/ 9707 h 10000"/>
                  <a:gd name="connsiteX92" fmla="*/ 8824 w 10000"/>
                  <a:gd name="connsiteY92" fmla="*/ 9589 h 10000"/>
                  <a:gd name="connsiteX93" fmla="*/ 8971 w 10000"/>
                  <a:gd name="connsiteY93" fmla="*/ 9560 h 10000"/>
                  <a:gd name="connsiteX94" fmla="*/ 8971 w 10000"/>
                  <a:gd name="connsiteY94" fmla="*/ 9384 h 10000"/>
                  <a:gd name="connsiteX95" fmla="*/ 9118 w 10000"/>
                  <a:gd name="connsiteY95" fmla="*/ 9355 h 10000"/>
                  <a:gd name="connsiteX96" fmla="*/ 9118 w 10000"/>
                  <a:gd name="connsiteY96" fmla="*/ 9179 h 10000"/>
                  <a:gd name="connsiteX97" fmla="*/ 9265 w 10000"/>
                  <a:gd name="connsiteY97" fmla="*/ 9150 h 10000"/>
                  <a:gd name="connsiteX98" fmla="*/ 9265 w 10000"/>
                  <a:gd name="connsiteY98" fmla="*/ 8944 h 10000"/>
                  <a:gd name="connsiteX99" fmla="*/ 9412 w 10000"/>
                  <a:gd name="connsiteY99" fmla="*/ 8915 h 10000"/>
                  <a:gd name="connsiteX100" fmla="*/ 9412 w 10000"/>
                  <a:gd name="connsiteY100" fmla="*/ 8651 h 10000"/>
                  <a:gd name="connsiteX101" fmla="*/ 9559 w 10000"/>
                  <a:gd name="connsiteY101" fmla="*/ 8622 h 10000"/>
                  <a:gd name="connsiteX102" fmla="*/ 9559 w 10000"/>
                  <a:gd name="connsiteY102" fmla="*/ 8358 h 10000"/>
                  <a:gd name="connsiteX103" fmla="*/ 9706 w 10000"/>
                  <a:gd name="connsiteY103" fmla="*/ 8328 h 10000"/>
                  <a:gd name="connsiteX104" fmla="*/ 9706 w 10000"/>
                  <a:gd name="connsiteY104" fmla="*/ 8035 h 10000"/>
                  <a:gd name="connsiteX105" fmla="*/ 9853 w 10000"/>
                  <a:gd name="connsiteY105" fmla="*/ 8006 h 10000"/>
                  <a:gd name="connsiteX106" fmla="*/ 9853 w 10000"/>
                  <a:gd name="connsiteY106" fmla="*/ 7713 h 10000"/>
                  <a:gd name="connsiteX107" fmla="*/ 10000 w 10000"/>
                  <a:gd name="connsiteY107" fmla="*/ 7683 h 10000"/>
                  <a:gd name="connsiteX0" fmla="*/ 0 w 9265"/>
                  <a:gd name="connsiteY0" fmla="*/ 2229 h 10000"/>
                  <a:gd name="connsiteX1" fmla="*/ 147 w 9265"/>
                  <a:gd name="connsiteY1" fmla="*/ 1906 h 10000"/>
                  <a:gd name="connsiteX2" fmla="*/ 294 w 9265"/>
                  <a:gd name="connsiteY2" fmla="*/ 1584 h 10000"/>
                  <a:gd name="connsiteX3" fmla="*/ 441 w 9265"/>
                  <a:gd name="connsiteY3" fmla="*/ 1290 h 10000"/>
                  <a:gd name="connsiteX4" fmla="*/ 589 w 9265"/>
                  <a:gd name="connsiteY4" fmla="*/ 1026 h 10000"/>
                  <a:gd name="connsiteX5" fmla="*/ 736 w 9265"/>
                  <a:gd name="connsiteY5" fmla="*/ 792 h 10000"/>
                  <a:gd name="connsiteX6" fmla="*/ 883 w 9265"/>
                  <a:gd name="connsiteY6" fmla="*/ 587 h 10000"/>
                  <a:gd name="connsiteX7" fmla="*/ 1030 w 9265"/>
                  <a:gd name="connsiteY7" fmla="*/ 411 h 10000"/>
                  <a:gd name="connsiteX8" fmla="*/ 1177 w 9265"/>
                  <a:gd name="connsiteY8" fmla="*/ 235 h 10000"/>
                  <a:gd name="connsiteX9" fmla="*/ 1324 w 9265"/>
                  <a:gd name="connsiteY9" fmla="*/ 147 h 10000"/>
                  <a:gd name="connsiteX10" fmla="*/ 1471 w 9265"/>
                  <a:gd name="connsiteY10" fmla="*/ 59 h 10000"/>
                  <a:gd name="connsiteX11" fmla="*/ 1765 w 9265"/>
                  <a:gd name="connsiteY11" fmla="*/ 0 h 10000"/>
                  <a:gd name="connsiteX12" fmla="*/ 1765 w 9265"/>
                  <a:gd name="connsiteY12" fmla="*/ 0 h 10000"/>
                  <a:gd name="connsiteX13" fmla="*/ 1912 w 9265"/>
                  <a:gd name="connsiteY13" fmla="*/ 0 h 10000"/>
                  <a:gd name="connsiteX14" fmla="*/ 2206 w 9265"/>
                  <a:gd name="connsiteY14" fmla="*/ 59 h 10000"/>
                  <a:gd name="connsiteX15" fmla="*/ 2206 w 9265"/>
                  <a:gd name="connsiteY15" fmla="*/ 147 h 10000"/>
                  <a:gd name="connsiteX16" fmla="*/ 2353 w 9265"/>
                  <a:gd name="connsiteY16" fmla="*/ 176 h 10000"/>
                  <a:gd name="connsiteX17" fmla="*/ 2353 w 9265"/>
                  <a:gd name="connsiteY17" fmla="*/ 264 h 10000"/>
                  <a:gd name="connsiteX18" fmla="*/ 2500 w 9265"/>
                  <a:gd name="connsiteY18" fmla="*/ 293 h 10000"/>
                  <a:gd name="connsiteX19" fmla="*/ 2500 w 9265"/>
                  <a:gd name="connsiteY19" fmla="*/ 411 h 10000"/>
                  <a:gd name="connsiteX20" fmla="*/ 2647 w 9265"/>
                  <a:gd name="connsiteY20" fmla="*/ 440 h 10000"/>
                  <a:gd name="connsiteX21" fmla="*/ 2647 w 9265"/>
                  <a:gd name="connsiteY21" fmla="*/ 616 h 10000"/>
                  <a:gd name="connsiteX22" fmla="*/ 2794 w 9265"/>
                  <a:gd name="connsiteY22" fmla="*/ 645 h 10000"/>
                  <a:gd name="connsiteX23" fmla="*/ 2794 w 9265"/>
                  <a:gd name="connsiteY23" fmla="*/ 821 h 10000"/>
                  <a:gd name="connsiteX24" fmla="*/ 2941 w 9265"/>
                  <a:gd name="connsiteY24" fmla="*/ 850 h 10000"/>
                  <a:gd name="connsiteX25" fmla="*/ 2941 w 9265"/>
                  <a:gd name="connsiteY25" fmla="*/ 1056 h 10000"/>
                  <a:gd name="connsiteX26" fmla="*/ 3089 w 9265"/>
                  <a:gd name="connsiteY26" fmla="*/ 1085 h 10000"/>
                  <a:gd name="connsiteX27" fmla="*/ 3089 w 9265"/>
                  <a:gd name="connsiteY27" fmla="*/ 1349 h 10000"/>
                  <a:gd name="connsiteX28" fmla="*/ 3236 w 9265"/>
                  <a:gd name="connsiteY28" fmla="*/ 1378 h 10000"/>
                  <a:gd name="connsiteX29" fmla="*/ 3236 w 9265"/>
                  <a:gd name="connsiteY29" fmla="*/ 1642 h 10000"/>
                  <a:gd name="connsiteX30" fmla="*/ 3383 w 9265"/>
                  <a:gd name="connsiteY30" fmla="*/ 1672 h 10000"/>
                  <a:gd name="connsiteX31" fmla="*/ 3383 w 9265"/>
                  <a:gd name="connsiteY31" fmla="*/ 1935 h 10000"/>
                  <a:gd name="connsiteX32" fmla="*/ 3530 w 9265"/>
                  <a:gd name="connsiteY32" fmla="*/ 1965 h 10000"/>
                  <a:gd name="connsiteX33" fmla="*/ 3530 w 9265"/>
                  <a:gd name="connsiteY33" fmla="*/ 2287 h 10000"/>
                  <a:gd name="connsiteX34" fmla="*/ 3677 w 9265"/>
                  <a:gd name="connsiteY34" fmla="*/ 2317 h 10000"/>
                  <a:gd name="connsiteX35" fmla="*/ 3677 w 9265"/>
                  <a:gd name="connsiteY35" fmla="*/ 2639 h 10000"/>
                  <a:gd name="connsiteX36" fmla="*/ 3824 w 9265"/>
                  <a:gd name="connsiteY36" fmla="*/ 2669 h 10000"/>
                  <a:gd name="connsiteX37" fmla="*/ 3824 w 9265"/>
                  <a:gd name="connsiteY37" fmla="*/ 3021 h 10000"/>
                  <a:gd name="connsiteX38" fmla="*/ 3971 w 9265"/>
                  <a:gd name="connsiteY38" fmla="*/ 3050 h 10000"/>
                  <a:gd name="connsiteX39" fmla="*/ 3971 w 9265"/>
                  <a:gd name="connsiteY39" fmla="*/ 3402 h 10000"/>
                  <a:gd name="connsiteX40" fmla="*/ 4118 w 9265"/>
                  <a:gd name="connsiteY40" fmla="*/ 3431 h 10000"/>
                  <a:gd name="connsiteX41" fmla="*/ 4118 w 9265"/>
                  <a:gd name="connsiteY41" fmla="*/ 3812 h 10000"/>
                  <a:gd name="connsiteX42" fmla="*/ 4265 w 9265"/>
                  <a:gd name="connsiteY42" fmla="*/ 3842 h 10000"/>
                  <a:gd name="connsiteX43" fmla="*/ 4265 w 9265"/>
                  <a:gd name="connsiteY43" fmla="*/ 4223 h 10000"/>
                  <a:gd name="connsiteX44" fmla="*/ 4412 w 9265"/>
                  <a:gd name="connsiteY44" fmla="*/ 4252 h 10000"/>
                  <a:gd name="connsiteX45" fmla="*/ 4412 w 9265"/>
                  <a:gd name="connsiteY45" fmla="*/ 4633 h 10000"/>
                  <a:gd name="connsiteX46" fmla="*/ 4559 w 9265"/>
                  <a:gd name="connsiteY46" fmla="*/ 4663 h 10000"/>
                  <a:gd name="connsiteX47" fmla="*/ 4559 w 9265"/>
                  <a:gd name="connsiteY47" fmla="*/ 5044 h 10000"/>
                  <a:gd name="connsiteX48" fmla="*/ 4706 w 9265"/>
                  <a:gd name="connsiteY48" fmla="*/ 5073 h 10000"/>
                  <a:gd name="connsiteX49" fmla="*/ 4706 w 9265"/>
                  <a:gd name="connsiteY49" fmla="*/ 5455 h 10000"/>
                  <a:gd name="connsiteX50" fmla="*/ 4853 w 9265"/>
                  <a:gd name="connsiteY50" fmla="*/ 5484 h 10000"/>
                  <a:gd name="connsiteX51" fmla="*/ 4853 w 9265"/>
                  <a:gd name="connsiteY51" fmla="*/ 5865 h 10000"/>
                  <a:gd name="connsiteX52" fmla="*/ 5000 w 9265"/>
                  <a:gd name="connsiteY52" fmla="*/ 5894 h 10000"/>
                  <a:gd name="connsiteX53" fmla="*/ 5000 w 9265"/>
                  <a:gd name="connsiteY53" fmla="*/ 6276 h 10000"/>
                  <a:gd name="connsiteX54" fmla="*/ 5147 w 9265"/>
                  <a:gd name="connsiteY54" fmla="*/ 6305 h 10000"/>
                  <a:gd name="connsiteX55" fmla="*/ 5147 w 9265"/>
                  <a:gd name="connsiteY55" fmla="*/ 6657 h 10000"/>
                  <a:gd name="connsiteX56" fmla="*/ 5294 w 9265"/>
                  <a:gd name="connsiteY56" fmla="*/ 6686 h 10000"/>
                  <a:gd name="connsiteX57" fmla="*/ 5294 w 9265"/>
                  <a:gd name="connsiteY57" fmla="*/ 7038 h 10000"/>
                  <a:gd name="connsiteX58" fmla="*/ 5441 w 9265"/>
                  <a:gd name="connsiteY58" fmla="*/ 7067 h 10000"/>
                  <a:gd name="connsiteX59" fmla="*/ 5441 w 9265"/>
                  <a:gd name="connsiteY59" fmla="*/ 7419 h 10000"/>
                  <a:gd name="connsiteX60" fmla="*/ 5589 w 9265"/>
                  <a:gd name="connsiteY60" fmla="*/ 7449 h 10000"/>
                  <a:gd name="connsiteX61" fmla="*/ 5589 w 9265"/>
                  <a:gd name="connsiteY61" fmla="*/ 7771 h 10000"/>
                  <a:gd name="connsiteX62" fmla="*/ 5736 w 9265"/>
                  <a:gd name="connsiteY62" fmla="*/ 7801 h 10000"/>
                  <a:gd name="connsiteX63" fmla="*/ 5736 w 9265"/>
                  <a:gd name="connsiteY63" fmla="*/ 8123 h 10000"/>
                  <a:gd name="connsiteX64" fmla="*/ 5883 w 9265"/>
                  <a:gd name="connsiteY64" fmla="*/ 8152 h 10000"/>
                  <a:gd name="connsiteX65" fmla="*/ 5883 w 9265"/>
                  <a:gd name="connsiteY65" fmla="*/ 8446 h 10000"/>
                  <a:gd name="connsiteX66" fmla="*/ 6030 w 9265"/>
                  <a:gd name="connsiteY66" fmla="*/ 8475 h 10000"/>
                  <a:gd name="connsiteX67" fmla="*/ 6030 w 9265"/>
                  <a:gd name="connsiteY67" fmla="*/ 8710 h 10000"/>
                  <a:gd name="connsiteX68" fmla="*/ 6177 w 9265"/>
                  <a:gd name="connsiteY68" fmla="*/ 8739 h 10000"/>
                  <a:gd name="connsiteX69" fmla="*/ 6177 w 9265"/>
                  <a:gd name="connsiteY69" fmla="*/ 8974 h 10000"/>
                  <a:gd name="connsiteX70" fmla="*/ 6324 w 9265"/>
                  <a:gd name="connsiteY70" fmla="*/ 9003 h 10000"/>
                  <a:gd name="connsiteX71" fmla="*/ 6324 w 9265"/>
                  <a:gd name="connsiteY71" fmla="*/ 9238 h 10000"/>
                  <a:gd name="connsiteX72" fmla="*/ 6471 w 9265"/>
                  <a:gd name="connsiteY72" fmla="*/ 9267 h 10000"/>
                  <a:gd name="connsiteX73" fmla="*/ 6471 w 9265"/>
                  <a:gd name="connsiteY73" fmla="*/ 9443 h 10000"/>
                  <a:gd name="connsiteX74" fmla="*/ 6618 w 9265"/>
                  <a:gd name="connsiteY74" fmla="*/ 9472 h 10000"/>
                  <a:gd name="connsiteX75" fmla="*/ 6618 w 9265"/>
                  <a:gd name="connsiteY75" fmla="*/ 9619 h 10000"/>
                  <a:gd name="connsiteX76" fmla="*/ 6765 w 9265"/>
                  <a:gd name="connsiteY76" fmla="*/ 9648 h 10000"/>
                  <a:gd name="connsiteX77" fmla="*/ 6765 w 9265"/>
                  <a:gd name="connsiteY77" fmla="*/ 9765 h 10000"/>
                  <a:gd name="connsiteX78" fmla="*/ 6912 w 9265"/>
                  <a:gd name="connsiteY78" fmla="*/ 9795 h 10000"/>
                  <a:gd name="connsiteX79" fmla="*/ 6912 w 9265"/>
                  <a:gd name="connsiteY79" fmla="*/ 9883 h 10000"/>
                  <a:gd name="connsiteX80" fmla="*/ 7059 w 9265"/>
                  <a:gd name="connsiteY80" fmla="*/ 9912 h 10000"/>
                  <a:gd name="connsiteX81" fmla="*/ 7059 w 9265"/>
                  <a:gd name="connsiteY81" fmla="*/ 9941 h 10000"/>
                  <a:gd name="connsiteX82" fmla="*/ 7353 w 9265"/>
                  <a:gd name="connsiteY82" fmla="*/ 10000 h 10000"/>
                  <a:gd name="connsiteX83" fmla="*/ 7206 w 9265"/>
                  <a:gd name="connsiteY83" fmla="*/ 10000 h 10000"/>
                  <a:gd name="connsiteX84" fmla="*/ 7353 w 9265"/>
                  <a:gd name="connsiteY84" fmla="*/ 10000 h 10000"/>
                  <a:gd name="connsiteX85" fmla="*/ 7500 w 9265"/>
                  <a:gd name="connsiteY85" fmla="*/ 10000 h 10000"/>
                  <a:gd name="connsiteX86" fmla="*/ 7794 w 9265"/>
                  <a:gd name="connsiteY86" fmla="*/ 9941 h 10000"/>
                  <a:gd name="connsiteX87" fmla="*/ 7794 w 9265"/>
                  <a:gd name="connsiteY87" fmla="*/ 9853 h 10000"/>
                  <a:gd name="connsiteX88" fmla="*/ 7941 w 9265"/>
                  <a:gd name="connsiteY88" fmla="*/ 9824 h 10000"/>
                  <a:gd name="connsiteX89" fmla="*/ 7941 w 9265"/>
                  <a:gd name="connsiteY89" fmla="*/ 9736 h 10000"/>
                  <a:gd name="connsiteX90" fmla="*/ 8089 w 9265"/>
                  <a:gd name="connsiteY90" fmla="*/ 9707 h 10000"/>
                  <a:gd name="connsiteX91" fmla="*/ 8089 w 9265"/>
                  <a:gd name="connsiteY91" fmla="*/ 9589 h 10000"/>
                  <a:gd name="connsiteX92" fmla="*/ 8236 w 9265"/>
                  <a:gd name="connsiteY92" fmla="*/ 9560 h 10000"/>
                  <a:gd name="connsiteX93" fmla="*/ 8236 w 9265"/>
                  <a:gd name="connsiteY93" fmla="*/ 9384 h 10000"/>
                  <a:gd name="connsiteX94" fmla="*/ 8383 w 9265"/>
                  <a:gd name="connsiteY94" fmla="*/ 9355 h 10000"/>
                  <a:gd name="connsiteX95" fmla="*/ 8383 w 9265"/>
                  <a:gd name="connsiteY95" fmla="*/ 9179 h 10000"/>
                  <a:gd name="connsiteX96" fmla="*/ 8530 w 9265"/>
                  <a:gd name="connsiteY96" fmla="*/ 9150 h 10000"/>
                  <a:gd name="connsiteX97" fmla="*/ 8530 w 9265"/>
                  <a:gd name="connsiteY97" fmla="*/ 8944 h 10000"/>
                  <a:gd name="connsiteX98" fmla="*/ 8677 w 9265"/>
                  <a:gd name="connsiteY98" fmla="*/ 8915 h 10000"/>
                  <a:gd name="connsiteX99" fmla="*/ 8677 w 9265"/>
                  <a:gd name="connsiteY99" fmla="*/ 8651 h 10000"/>
                  <a:gd name="connsiteX100" fmla="*/ 8824 w 9265"/>
                  <a:gd name="connsiteY100" fmla="*/ 8622 h 10000"/>
                  <a:gd name="connsiteX101" fmla="*/ 8824 w 9265"/>
                  <a:gd name="connsiteY101" fmla="*/ 8358 h 10000"/>
                  <a:gd name="connsiteX102" fmla="*/ 8971 w 9265"/>
                  <a:gd name="connsiteY102" fmla="*/ 8328 h 10000"/>
                  <a:gd name="connsiteX103" fmla="*/ 8971 w 9265"/>
                  <a:gd name="connsiteY103" fmla="*/ 8035 h 10000"/>
                  <a:gd name="connsiteX104" fmla="*/ 9118 w 9265"/>
                  <a:gd name="connsiteY104" fmla="*/ 8006 h 10000"/>
                  <a:gd name="connsiteX105" fmla="*/ 9118 w 9265"/>
                  <a:gd name="connsiteY105" fmla="*/ 7713 h 10000"/>
                  <a:gd name="connsiteX106" fmla="*/ 9265 w 9265"/>
                  <a:gd name="connsiteY106" fmla="*/ 7683 h 10000"/>
                  <a:gd name="connsiteX0" fmla="*/ 0 w 9841"/>
                  <a:gd name="connsiteY0" fmla="*/ 1906 h 10000"/>
                  <a:gd name="connsiteX1" fmla="*/ 158 w 9841"/>
                  <a:gd name="connsiteY1" fmla="*/ 1584 h 10000"/>
                  <a:gd name="connsiteX2" fmla="*/ 317 w 9841"/>
                  <a:gd name="connsiteY2" fmla="*/ 1290 h 10000"/>
                  <a:gd name="connsiteX3" fmla="*/ 477 w 9841"/>
                  <a:gd name="connsiteY3" fmla="*/ 1026 h 10000"/>
                  <a:gd name="connsiteX4" fmla="*/ 635 w 9841"/>
                  <a:gd name="connsiteY4" fmla="*/ 792 h 10000"/>
                  <a:gd name="connsiteX5" fmla="*/ 794 w 9841"/>
                  <a:gd name="connsiteY5" fmla="*/ 587 h 10000"/>
                  <a:gd name="connsiteX6" fmla="*/ 953 w 9841"/>
                  <a:gd name="connsiteY6" fmla="*/ 411 h 10000"/>
                  <a:gd name="connsiteX7" fmla="*/ 1111 w 9841"/>
                  <a:gd name="connsiteY7" fmla="*/ 235 h 10000"/>
                  <a:gd name="connsiteX8" fmla="*/ 1270 w 9841"/>
                  <a:gd name="connsiteY8" fmla="*/ 147 h 10000"/>
                  <a:gd name="connsiteX9" fmla="*/ 1429 w 9841"/>
                  <a:gd name="connsiteY9" fmla="*/ 59 h 10000"/>
                  <a:gd name="connsiteX10" fmla="*/ 1746 w 9841"/>
                  <a:gd name="connsiteY10" fmla="*/ 0 h 10000"/>
                  <a:gd name="connsiteX11" fmla="*/ 1746 w 9841"/>
                  <a:gd name="connsiteY11" fmla="*/ 0 h 10000"/>
                  <a:gd name="connsiteX12" fmla="*/ 1905 w 9841"/>
                  <a:gd name="connsiteY12" fmla="*/ 0 h 10000"/>
                  <a:gd name="connsiteX13" fmla="*/ 2222 w 9841"/>
                  <a:gd name="connsiteY13" fmla="*/ 59 h 10000"/>
                  <a:gd name="connsiteX14" fmla="*/ 2222 w 9841"/>
                  <a:gd name="connsiteY14" fmla="*/ 147 h 10000"/>
                  <a:gd name="connsiteX15" fmla="*/ 2381 w 9841"/>
                  <a:gd name="connsiteY15" fmla="*/ 176 h 10000"/>
                  <a:gd name="connsiteX16" fmla="*/ 2381 w 9841"/>
                  <a:gd name="connsiteY16" fmla="*/ 264 h 10000"/>
                  <a:gd name="connsiteX17" fmla="*/ 2539 w 9841"/>
                  <a:gd name="connsiteY17" fmla="*/ 293 h 10000"/>
                  <a:gd name="connsiteX18" fmla="*/ 2539 w 9841"/>
                  <a:gd name="connsiteY18" fmla="*/ 411 h 10000"/>
                  <a:gd name="connsiteX19" fmla="*/ 2698 w 9841"/>
                  <a:gd name="connsiteY19" fmla="*/ 440 h 10000"/>
                  <a:gd name="connsiteX20" fmla="*/ 2698 w 9841"/>
                  <a:gd name="connsiteY20" fmla="*/ 616 h 10000"/>
                  <a:gd name="connsiteX21" fmla="*/ 2857 w 9841"/>
                  <a:gd name="connsiteY21" fmla="*/ 645 h 10000"/>
                  <a:gd name="connsiteX22" fmla="*/ 2857 w 9841"/>
                  <a:gd name="connsiteY22" fmla="*/ 821 h 10000"/>
                  <a:gd name="connsiteX23" fmla="*/ 3015 w 9841"/>
                  <a:gd name="connsiteY23" fmla="*/ 850 h 10000"/>
                  <a:gd name="connsiteX24" fmla="*/ 3015 w 9841"/>
                  <a:gd name="connsiteY24" fmla="*/ 1056 h 10000"/>
                  <a:gd name="connsiteX25" fmla="*/ 3175 w 9841"/>
                  <a:gd name="connsiteY25" fmla="*/ 1085 h 10000"/>
                  <a:gd name="connsiteX26" fmla="*/ 3175 w 9841"/>
                  <a:gd name="connsiteY26" fmla="*/ 1349 h 10000"/>
                  <a:gd name="connsiteX27" fmla="*/ 3334 w 9841"/>
                  <a:gd name="connsiteY27" fmla="*/ 1378 h 10000"/>
                  <a:gd name="connsiteX28" fmla="*/ 3334 w 9841"/>
                  <a:gd name="connsiteY28" fmla="*/ 1642 h 10000"/>
                  <a:gd name="connsiteX29" fmla="*/ 3492 w 9841"/>
                  <a:gd name="connsiteY29" fmla="*/ 1672 h 10000"/>
                  <a:gd name="connsiteX30" fmla="*/ 3492 w 9841"/>
                  <a:gd name="connsiteY30" fmla="*/ 1935 h 10000"/>
                  <a:gd name="connsiteX31" fmla="*/ 3651 w 9841"/>
                  <a:gd name="connsiteY31" fmla="*/ 1965 h 10000"/>
                  <a:gd name="connsiteX32" fmla="*/ 3651 w 9841"/>
                  <a:gd name="connsiteY32" fmla="*/ 2287 h 10000"/>
                  <a:gd name="connsiteX33" fmla="*/ 3810 w 9841"/>
                  <a:gd name="connsiteY33" fmla="*/ 2317 h 10000"/>
                  <a:gd name="connsiteX34" fmla="*/ 3810 w 9841"/>
                  <a:gd name="connsiteY34" fmla="*/ 2639 h 10000"/>
                  <a:gd name="connsiteX35" fmla="*/ 3968 w 9841"/>
                  <a:gd name="connsiteY35" fmla="*/ 2669 h 10000"/>
                  <a:gd name="connsiteX36" fmla="*/ 3968 w 9841"/>
                  <a:gd name="connsiteY36" fmla="*/ 3021 h 10000"/>
                  <a:gd name="connsiteX37" fmla="*/ 4127 w 9841"/>
                  <a:gd name="connsiteY37" fmla="*/ 3050 h 10000"/>
                  <a:gd name="connsiteX38" fmla="*/ 4127 w 9841"/>
                  <a:gd name="connsiteY38" fmla="*/ 3402 h 10000"/>
                  <a:gd name="connsiteX39" fmla="*/ 4286 w 9841"/>
                  <a:gd name="connsiteY39" fmla="*/ 3431 h 10000"/>
                  <a:gd name="connsiteX40" fmla="*/ 4286 w 9841"/>
                  <a:gd name="connsiteY40" fmla="*/ 3812 h 10000"/>
                  <a:gd name="connsiteX41" fmla="*/ 4444 w 9841"/>
                  <a:gd name="connsiteY41" fmla="*/ 3842 h 10000"/>
                  <a:gd name="connsiteX42" fmla="*/ 4444 w 9841"/>
                  <a:gd name="connsiteY42" fmla="*/ 4223 h 10000"/>
                  <a:gd name="connsiteX43" fmla="*/ 4603 w 9841"/>
                  <a:gd name="connsiteY43" fmla="*/ 4252 h 10000"/>
                  <a:gd name="connsiteX44" fmla="*/ 4603 w 9841"/>
                  <a:gd name="connsiteY44" fmla="*/ 4633 h 10000"/>
                  <a:gd name="connsiteX45" fmla="*/ 4762 w 9841"/>
                  <a:gd name="connsiteY45" fmla="*/ 4663 h 10000"/>
                  <a:gd name="connsiteX46" fmla="*/ 4762 w 9841"/>
                  <a:gd name="connsiteY46" fmla="*/ 5044 h 10000"/>
                  <a:gd name="connsiteX47" fmla="*/ 4920 w 9841"/>
                  <a:gd name="connsiteY47" fmla="*/ 5073 h 10000"/>
                  <a:gd name="connsiteX48" fmla="*/ 4920 w 9841"/>
                  <a:gd name="connsiteY48" fmla="*/ 5455 h 10000"/>
                  <a:gd name="connsiteX49" fmla="*/ 5079 w 9841"/>
                  <a:gd name="connsiteY49" fmla="*/ 5484 h 10000"/>
                  <a:gd name="connsiteX50" fmla="*/ 5079 w 9841"/>
                  <a:gd name="connsiteY50" fmla="*/ 5865 h 10000"/>
                  <a:gd name="connsiteX51" fmla="*/ 5238 w 9841"/>
                  <a:gd name="connsiteY51" fmla="*/ 5894 h 10000"/>
                  <a:gd name="connsiteX52" fmla="*/ 5238 w 9841"/>
                  <a:gd name="connsiteY52" fmla="*/ 6276 h 10000"/>
                  <a:gd name="connsiteX53" fmla="*/ 5396 w 9841"/>
                  <a:gd name="connsiteY53" fmla="*/ 6305 h 10000"/>
                  <a:gd name="connsiteX54" fmla="*/ 5396 w 9841"/>
                  <a:gd name="connsiteY54" fmla="*/ 6657 h 10000"/>
                  <a:gd name="connsiteX55" fmla="*/ 5555 w 9841"/>
                  <a:gd name="connsiteY55" fmla="*/ 6686 h 10000"/>
                  <a:gd name="connsiteX56" fmla="*/ 5555 w 9841"/>
                  <a:gd name="connsiteY56" fmla="*/ 7038 h 10000"/>
                  <a:gd name="connsiteX57" fmla="*/ 5714 w 9841"/>
                  <a:gd name="connsiteY57" fmla="*/ 7067 h 10000"/>
                  <a:gd name="connsiteX58" fmla="*/ 5714 w 9841"/>
                  <a:gd name="connsiteY58" fmla="*/ 7419 h 10000"/>
                  <a:gd name="connsiteX59" fmla="*/ 5873 w 9841"/>
                  <a:gd name="connsiteY59" fmla="*/ 7449 h 10000"/>
                  <a:gd name="connsiteX60" fmla="*/ 5873 w 9841"/>
                  <a:gd name="connsiteY60" fmla="*/ 7771 h 10000"/>
                  <a:gd name="connsiteX61" fmla="*/ 6032 w 9841"/>
                  <a:gd name="connsiteY61" fmla="*/ 7801 h 10000"/>
                  <a:gd name="connsiteX62" fmla="*/ 6032 w 9841"/>
                  <a:gd name="connsiteY62" fmla="*/ 8123 h 10000"/>
                  <a:gd name="connsiteX63" fmla="*/ 6191 w 9841"/>
                  <a:gd name="connsiteY63" fmla="*/ 8152 h 10000"/>
                  <a:gd name="connsiteX64" fmla="*/ 6191 w 9841"/>
                  <a:gd name="connsiteY64" fmla="*/ 8446 h 10000"/>
                  <a:gd name="connsiteX65" fmla="*/ 6349 w 9841"/>
                  <a:gd name="connsiteY65" fmla="*/ 8475 h 10000"/>
                  <a:gd name="connsiteX66" fmla="*/ 6349 w 9841"/>
                  <a:gd name="connsiteY66" fmla="*/ 8710 h 10000"/>
                  <a:gd name="connsiteX67" fmla="*/ 6508 w 9841"/>
                  <a:gd name="connsiteY67" fmla="*/ 8739 h 10000"/>
                  <a:gd name="connsiteX68" fmla="*/ 6508 w 9841"/>
                  <a:gd name="connsiteY68" fmla="*/ 8974 h 10000"/>
                  <a:gd name="connsiteX69" fmla="*/ 6667 w 9841"/>
                  <a:gd name="connsiteY69" fmla="*/ 9003 h 10000"/>
                  <a:gd name="connsiteX70" fmla="*/ 6667 w 9841"/>
                  <a:gd name="connsiteY70" fmla="*/ 9238 h 10000"/>
                  <a:gd name="connsiteX71" fmla="*/ 6825 w 9841"/>
                  <a:gd name="connsiteY71" fmla="*/ 9267 h 10000"/>
                  <a:gd name="connsiteX72" fmla="*/ 6825 w 9841"/>
                  <a:gd name="connsiteY72" fmla="*/ 9443 h 10000"/>
                  <a:gd name="connsiteX73" fmla="*/ 6984 w 9841"/>
                  <a:gd name="connsiteY73" fmla="*/ 9472 h 10000"/>
                  <a:gd name="connsiteX74" fmla="*/ 6984 w 9841"/>
                  <a:gd name="connsiteY74" fmla="*/ 9619 h 10000"/>
                  <a:gd name="connsiteX75" fmla="*/ 7143 w 9841"/>
                  <a:gd name="connsiteY75" fmla="*/ 9648 h 10000"/>
                  <a:gd name="connsiteX76" fmla="*/ 7143 w 9841"/>
                  <a:gd name="connsiteY76" fmla="*/ 9765 h 10000"/>
                  <a:gd name="connsiteX77" fmla="*/ 7301 w 9841"/>
                  <a:gd name="connsiteY77" fmla="*/ 9795 h 10000"/>
                  <a:gd name="connsiteX78" fmla="*/ 7301 w 9841"/>
                  <a:gd name="connsiteY78" fmla="*/ 9883 h 10000"/>
                  <a:gd name="connsiteX79" fmla="*/ 7460 w 9841"/>
                  <a:gd name="connsiteY79" fmla="*/ 9912 h 10000"/>
                  <a:gd name="connsiteX80" fmla="*/ 7460 w 9841"/>
                  <a:gd name="connsiteY80" fmla="*/ 9941 h 10000"/>
                  <a:gd name="connsiteX81" fmla="*/ 7777 w 9841"/>
                  <a:gd name="connsiteY81" fmla="*/ 10000 h 10000"/>
                  <a:gd name="connsiteX82" fmla="*/ 7619 w 9841"/>
                  <a:gd name="connsiteY82" fmla="*/ 10000 h 10000"/>
                  <a:gd name="connsiteX83" fmla="*/ 7777 w 9841"/>
                  <a:gd name="connsiteY83" fmla="*/ 10000 h 10000"/>
                  <a:gd name="connsiteX84" fmla="*/ 7936 w 9841"/>
                  <a:gd name="connsiteY84" fmla="*/ 10000 h 10000"/>
                  <a:gd name="connsiteX85" fmla="*/ 8253 w 9841"/>
                  <a:gd name="connsiteY85" fmla="*/ 9941 h 10000"/>
                  <a:gd name="connsiteX86" fmla="*/ 8253 w 9841"/>
                  <a:gd name="connsiteY86" fmla="*/ 9853 h 10000"/>
                  <a:gd name="connsiteX87" fmla="*/ 8412 w 9841"/>
                  <a:gd name="connsiteY87" fmla="*/ 9824 h 10000"/>
                  <a:gd name="connsiteX88" fmla="*/ 8412 w 9841"/>
                  <a:gd name="connsiteY88" fmla="*/ 9736 h 10000"/>
                  <a:gd name="connsiteX89" fmla="*/ 8572 w 9841"/>
                  <a:gd name="connsiteY89" fmla="*/ 9707 h 10000"/>
                  <a:gd name="connsiteX90" fmla="*/ 8572 w 9841"/>
                  <a:gd name="connsiteY90" fmla="*/ 9589 h 10000"/>
                  <a:gd name="connsiteX91" fmla="*/ 8730 w 9841"/>
                  <a:gd name="connsiteY91" fmla="*/ 9560 h 10000"/>
                  <a:gd name="connsiteX92" fmla="*/ 8730 w 9841"/>
                  <a:gd name="connsiteY92" fmla="*/ 9384 h 10000"/>
                  <a:gd name="connsiteX93" fmla="*/ 8889 w 9841"/>
                  <a:gd name="connsiteY93" fmla="*/ 9355 h 10000"/>
                  <a:gd name="connsiteX94" fmla="*/ 8889 w 9841"/>
                  <a:gd name="connsiteY94" fmla="*/ 9179 h 10000"/>
                  <a:gd name="connsiteX95" fmla="*/ 9048 w 9841"/>
                  <a:gd name="connsiteY95" fmla="*/ 9150 h 10000"/>
                  <a:gd name="connsiteX96" fmla="*/ 9048 w 9841"/>
                  <a:gd name="connsiteY96" fmla="*/ 8944 h 10000"/>
                  <a:gd name="connsiteX97" fmla="*/ 9206 w 9841"/>
                  <a:gd name="connsiteY97" fmla="*/ 8915 h 10000"/>
                  <a:gd name="connsiteX98" fmla="*/ 9206 w 9841"/>
                  <a:gd name="connsiteY98" fmla="*/ 8651 h 10000"/>
                  <a:gd name="connsiteX99" fmla="*/ 9365 w 9841"/>
                  <a:gd name="connsiteY99" fmla="*/ 8622 h 10000"/>
                  <a:gd name="connsiteX100" fmla="*/ 9365 w 9841"/>
                  <a:gd name="connsiteY100" fmla="*/ 8358 h 10000"/>
                  <a:gd name="connsiteX101" fmla="*/ 9524 w 9841"/>
                  <a:gd name="connsiteY101" fmla="*/ 8328 h 10000"/>
                  <a:gd name="connsiteX102" fmla="*/ 9524 w 9841"/>
                  <a:gd name="connsiteY102" fmla="*/ 8035 h 10000"/>
                  <a:gd name="connsiteX103" fmla="*/ 9682 w 9841"/>
                  <a:gd name="connsiteY103" fmla="*/ 8006 h 10000"/>
                  <a:gd name="connsiteX104" fmla="*/ 9682 w 9841"/>
                  <a:gd name="connsiteY104" fmla="*/ 7713 h 10000"/>
                  <a:gd name="connsiteX105" fmla="*/ 9841 w 9841"/>
                  <a:gd name="connsiteY105" fmla="*/ 7683 h 10000"/>
                  <a:gd name="connsiteX0" fmla="*/ 0 w 9839"/>
                  <a:gd name="connsiteY0" fmla="*/ 1584 h 10000"/>
                  <a:gd name="connsiteX1" fmla="*/ 161 w 9839"/>
                  <a:gd name="connsiteY1" fmla="*/ 1290 h 10000"/>
                  <a:gd name="connsiteX2" fmla="*/ 324 w 9839"/>
                  <a:gd name="connsiteY2" fmla="*/ 1026 h 10000"/>
                  <a:gd name="connsiteX3" fmla="*/ 484 w 9839"/>
                  <a:gd name="connsiteY3" fmla="*/ 792 h 10000"/>
                  <a:gd name="connsiteX4" fmla="*/ 646 w 9839"/>
                  <a:gd name="connsiteY4" fmla="*/ 587 h 10000"/>
                  <a:gd name="connsiteX5" fmla="*/ 807 w 9839"/>
                  <a:gd name="connsiteY5" fmla="*/ 411 h 10000"/>
                  <a:gd name="connsiteX6" fmla="*/ 968 w 9839"/>
                  <a:gd name="connsiteY6" fmla="*/ 235 h 10000"/>
                  <a:gd name="connsiteX7" fmla="*/ 1130 w 9839"/>
                  <a:gd name="connsiteY7" fmla="*/ 147 h 10000"/>
                  <a:gd name="connsiteX8" fmla="*/ 1291 w 9839"/>
                  <a:gd name="connsiteY8" fmla="*/ 59 h 10000"/>
                  <a:gd name="connsiteX9" fmla="*/ 1613 w 9839"/>
                  <a:gd name="connsiteY9" fmla="*/ 0 h 10000"/>
                  <a:gd name="connsiteX10" fmla="*/ 1613 w 9839"/>
                  <a:gd name="connsiteY10" fmla="*/ 0 h 10000"/>
                  <a:gd name="connsiteX11" fmla="*/ 1775 w 9839"/>
                  <a:gd name="connsiteY11" fmla="*/ 0 h 10000"/>
                  <a:gd name="connsiteX12" fmla="*/ 2097 w 9839"/>
                  <a:gd name="connsiteY12" fmla="*/ 59 h 10000"/>
                  <a:gd name="connsiteX13" fmla="*/ 2097 w 9839"/>
                  <a:gd name="connsiteY13" fmla="*/ 147 h 10000"/>
                  <a:gd name="connsiteX14" fmla="*/ 2258 w 9839"/>
                  <a:gd name="connsiteY14" fmla="*/ 176 h 10000"/>
                  <a:gd name="connsiteX15" fmla="*/ 2258 w 9839"/>
                  <a:gd name="connsiteY15" fmla="*/ 264 h 10000"/>
                  <a:gd name="connsiteX16" fmla="*/ 2419 w 9839"/>
                  <a:gd name="connsiteY16" fmla="*/ 293 h 10000"/>
                  <a:gd name="connsiteX17" fmla="*/ 2419 w 9839"/>
                  <a:gd name="connsiteY17" fmla="*/ 411 h 10000"/>
                  <a:gd name="connsiteX18" fmla="*/ 2581 w 9839"/>
                  <a:gd name="connsiteY18" fmla="*/ 440 h 10000"/>
                  <a:gd name="connsiteX19" fmla="*/ 2581 w 9839"/>
                  <a:gd name="connsiteY19" fmla="*/ 616 h 10000"/>
                  <a:gd name="connsiteX20" fmla="*/ 2742 w 9839"/>
                  <a:gd name="connsiteY20" fmla="*/ 645 h 10000"/>
                  <a:gd name="connsiteX21" fmla="*/ 2742 w 9839"/>
                  <a:gd name="connsiteY21" fmla="*/ 821 h 10000"/>
                  <a:gd name="connsiteX22" fmla="*/ 2903 w 9839"/>
                  <a:gd name="connsiteY22" fmla="*/ 850 h 10000"/>
                  <a:gd name="connsiteX23" fmla="*/ 2903 w 9839"/>
                  <a:gd name="connsiteY23" fmla="*/ 1056 h 10000"/>
                  <a:gd name="connsiteX24" fmla="*/ 3065 w 9839"/>
                  <a:gd name="connsiteY24" fmla="*/ 1085 h 10000"/>
                  <a:gd name="connsiteX25" fmla="*/ 3065 w 9839"/>
                  <a:gd name="connsiteY25" fmla="*/ 1349 h 10000"/>
                  <a:gd name="connsiteX26" fmla="*/ 3227 w 9839"/>
                  <a:gd name="connsiteY26" fmla="*/ 1378 h 10000"/>
                  <a:gd name="connsiteX27" fmla="*/ 3227 w 9839"/>
                  <a:gd name="connsiteY27" fmla="*/ 1642 h 10000"/>
                  <a:gd name="connsiteX28" fmla="*/ 3387 w 9839"/>
                  <a:gd name="connsiteY28" fmla="*/ 1672 h 10000"/>
                  <a:gd name="connsiteX29" fmla="*/ 3387 w 9839"/>
                  <a:gd name="connsiteY29" fmla="*/ 1935 h 10000"/>
                  <a:gd name="connsiteX30" fmla="*/ 3549 w 9839"/>
                  <a:gd name="connsiteY30" fmla="*/ 1965 h 10000"/>
                  <a:gd name="connsiteX31" fmla="*/ 3549 w 9839"/>
                  <a:gd name="connsiteY31" fmla="*/ 2287 h 10000"/>
                  <a:gd name="connsiteX32" fmla="*/ 3711 w 9839"/>
                  <a:gd name="connsiteY32" fmla="*/ 2317 h 10000"/>
                  <a:gd name="connsiteX33" fmla="*/ 3711 w 9839"/>
                  <a:gd name="connsiteY33" fmla="*/ 2639 h 10000"/>
                  <a:gd name="connsiteX34" fmla="*/ 3871 w 9839"/>
                  <a:gd name="connsiteY34" fmla="*/ 2669 h 10000"/>
                  <a:gd name="connsiteX35" fmla="*/ 3871 w 9839"/>
                  <a:gd name="connsiteY35" fmla="*/ 3021 h 10000"/>
                  <a:gd name="connsiteX36" fmla="*/ 4033 w 9839"/>
                  <a:gd name="connsiteY36" fmla="*/ 3050 h 10000"/>
                  <a:gd name="connsiteX37" fmla="*/ 4033 w 9839"/>
                  <a:gd name="connsiteY37" fmla="*/ 3402 h 10000"/>
                  <a:gd name="connsiteX38" fmla="*/ 4194 w 9839"/>
                  <a:gd name="connsiteY38" fmla="*/ 3431 h 10000"/>
                  <a:gd name="connsiteX39" fmla="*/ 4194 w 9839"/>
                  <a:gd name="connsiteY39" fmla="*/ 3812 h 10000"/>
                  <a:gd name="connsiteX40" fmla="*/ 4355 w 9839"/>
                  <a:gd name="connsiteY40" fmla="*/ 3842 h 10000"/>
                  <a:gd name="connsiteX41" fmla="*/ 4355 w 9839"/>
                  <a:gd name="connsiteY41" fmla="*/ 4223 h 10000"/>
                  <a:gd name="connsiteX42" fmla="*/ 4516 w 9839"/>
                  <a:gd name="connsiteY42" fmla="*/ 4252 h 10000"/>
                  <a:gd name="connsiteX43" fmla="*/ 4516 w 9839"/>
                  <a:gd name="connsiteY43" fmla="*/ 4633 h 10000"/>
                  <a:gd name="connsiteX44" fmla="*/ 4678 w 9839"/>
                  <a:gd name="connsiteY44" fmla="*/ 4663 h 10000"/>
                  <a:gd name="connsiteX45" fmla="*/ 4678 w 9839"/>
                  <a:gd name="connsiteY45" fmla="*/ 5044 h 10000"/>
                  <a:gd name="connsiteX46" fmla="*/ 4838 w 9839"/>
                  <a:gd name="connsiteY46" fmla="*/ 5073 h 10000"/>
                  <a:gd name="connsiteX47" fmla="*/ 4838 w 9839"/>
                  <a:gd name="connsiteY47" fmla="*/ 5455 h 10000"/>
                  <a:gd name="connsiteX48" fmla="*/ 5000 w 9839"/>
                  <a:gd name="connsiteY48" fmla="*/ 5484 h 10000"/>
                  <a:gd name="connsiteX49" fmla="*/ 5000 w 9839"/>
                  <a:gd name="connsiteY49" fmla="*/ 5865 h 10000"/>
                  <a:gd name="connsiteX50" fmla="*/ 5162 w 9839"/>
                  <a:gd name="connsiteY50" fmla="*/ 5894 h 10000"/>
                  <a:gd name="connsiteX51" fmla="*/ 5162 w 9839"/>
                  <a:gd name="connsiteY51" fmla="*/ 6276 h 10000"/>
                  <a:gd name="connsiteX52" fmla="*/ 5322 w 9839"/>
                  <a:gd name="connsiteY52" fmla="*/ 6305 h 10000"/>
                  <a:gd name="connsiteX53" fmla="*/ 5322 w 9839"/>
                  <a:gd name="connsiteY53" fmla="*/ 6657 h 10000"/>
                  <a:gd name="connsiteX54" fmla="*/ 5484 w 9839"/>
                  <a:gd name="connsiteY54" fmla="*/ 6686 h 10000"/>
                  <a:gd name="connsiteX55" fmla="*/ 5484 w 9839"/>
                  <a:gd name="connsiteY55" fmla="*/ 7038 h 10000"/>
                  <a:gd name="connsiteX56" fmla="*/ 5645 w 9839"/>
                  <a:gd name="connsiteY56" fmla="*/ 7067 h 10000"/>
                  <a:gd name="connsiteX57" fmla="*/ 5645 w 9839"/>
                  <a:gd name="connsiteY57" fmla="*/ 7419 h 10000"/>
                  <a:gd name="connsiteX58" fmla="*/ 5807 w 9839"/>
                  <a:gd name="connsiteY58" fmla="*/ 7449 h 10000"/>
                  <a:gd name="connsiteX59" fmla="*/ 5807 w 9839"/>
                  <a:gd name="connsiteY59" fmla="*/ 7771 h 10000"/>
                  <a:gd name="connsiteX60" fmla="*/ 5968 w 9839"/>
                  <a:gd name="connsiteY60" fmla="*/ 7801 h 10000"/>
                  <a:gd name="connsiteX61" fmla="*/ 5968 w 9839"/>
                  <a:gd name="connsiteY61" fmla="*/ 8123 h 10000"/>
                  <a:gd name="connsiteX62" fmla="*/ 6130 w 9839"/>
                  <a:gd name="connsiteY62" fmla="*/ 8152 h 10000"/>
                  <a:gd name="connsiteX63" fmla="*/ 6130 w 9839"/>
                  <a:gd name="connsiteY63" fmla="*/ 8446 h 10000"/>
                  <a:gd name="connsiteX64" fmla="*/ 6291 w 9839"/>
                  <a:gd name="connsiteY64" fmla="*/ 8475 h 10000"/>
                  <a:gd name="connsiteX65" fmla="*/ 6291 w 9839"/>
                  <a:gd name="connsiteY65" fmla="*/ 8710 h 10000"/>
                  <a:gd name="connsiteX66" fmla="*/ 6452 w 9839"/>
                  <a:gd name="connsiteY66" fmla="*/ 8739 h 10000"/>
                  <a:gd name="connsiteX67" fmla="*/ 6452 w 9839"/>
                  <a:gd name="connsiteY67" fmla="*/ 8974 h 10000"/>
                  <a:gd name="connsiteX68" fmla="*/ 6614 w 9839"/>
                  <a:gd name="connsiteY68" fmla="*/ 9003 h 10000"/>
                  <a:gd name="connsiteX69" fmla="*/ 6614 w 9839"/>
                  <a:gd name="connsiteY69" fmla="*/ 9238 h 10000"/>
                  <a:gd name="connsiteX70" fmla="*/ 6774 w 9839"/>
                  <a:gd name="connsiteY70" fmla="*/ 9267 h 10000"/>
                  <a:gd name="connsiteX71" fmla="*/ 6774 w 9839"/>
                  <a:gd name="connsiteY71" fmla="*/ 9443 h 10000"/>
                  <a:gd name="connsiteX72" fmla="*/ 6936 w 9839"/>
                  <a:gd name="connsiteY72" fmla="*/ 9472 h 10000"/>
                  <a:gd name="connsiteX73" fmla="*/ 6936 w 9839"/>
                  <a:gd name="connsiteY73" fmla="*/ 9619 h 10000"/>
                  <a:gd name="connsiteX74" fmla="*/ 7097 w 9839"/>
                  <a:gd name="connsiteY74" fmla="*/ 9648 h 10000"/>
                  <a:gd name="connsiteX75" fmla="*/ 7097 w 9839"/>
                  <a:gd name="connsiteY75" fmla="*/ 9765 h 10000"/>
                  <a:gd name="connsiteX76" fmla="*/ 7258 w 9839"/>
                  <a:gd name="connsiteY76" fmla="*/ 9795 h 10000"/>
                  <a:gd name="connsiteX77" fmla="*/ 7258 w 9839"/>
                  <a:gd name="connsiteY77" fmla="*/ 9883 h 10000"/>
                  <a:gd name="connsiteX78" fmla="*/ 7420 w 9839"/>
                  <a:gd name="connsiteY78" fmla="*/ 9912 h 10000"/>
                  <a:gd name="connsiteX79" fmla="*/ 7420 w 9839"/>
                  <a:gd name="connsiteY79" fmla="*/ 9941 h 10000"/>
                  <a:gd name="connsiteX80" fmla="*/ 7742 w 9839"/>
                  <a:gd name="connsiteY80" fmla="*/ 10000 h 10000"/>
                  <a:gd name="connsiteX81" fmla="*/ 7581 w 9839"/>
                  <a:gd name="connsiteY81" fmla="*/ 10000 h 10000"/>
                  <a:gd name="connsiteX82" fmla="*/ 7742 w 9839"/>
                  <a:gd name="connsiteY82" fmla="*/ 10000 h 10000"/>
                  <a:gd name="connsiteX83" fmla="*/ 7903 w 9839"/>
                  <a:gd name="connsiteY83" fmla="*/ 10000 h 10000"/>
                  <a:gd name="connsiteX84" fmla="*/ 8225 w 9839"/>
                  <a:gd name="connsiteY84" fmla="*/ 9941 h 10000"/>
                  <a:gd name="connsiteX85" fmla="*/ 8225 w 9839"/>
                  <a:gd name="connsiteY85" fmla="*/ 9853 h 10000"/>
                  <a:gd name="connsiteX86" fmla="*/ 8387 w 9839"/>
                  <a:gd name="connsiteY86" fmla="*/ 9824 h 10000"/>
                  <a:gd name="connsiteX87" fmla="*/ 8387 w 9839"/>
                  <a:gd name="connsiteY87" fmla="*/ 9736 h 10000"/>
                  <a:gd name="connsiteX88" fmla="*/ 8549 w 9839"/>
                  <a:gd name="connsiteY88" fmla="*/ 9707 h 10000"/>
                  <a:gd name="connsiteX89" fmla="*/ 8549 w 9839"/>
                  <a:gd name="connsiteY89" fmla="*/ 9589 h 10000"/>
                  <a:gd name="connsiteX90" fmla="*/ 8710 w 9839"/>
                  <a:gd name="connsiteY90" fmla="*/ 9560 h 10000"/>
                  <a:gd name="connsiteX91" fmla="*/ 8710 w 9839"/>
                  <a:gd name="connsiteY91" fmla="*/ 9384 h 10000"/>
                  <a:gd name="connsiteX92" fmla="*/ 8872 w 9839"/>
                  <a:gd name="connsiteY92" fmla="*/ 9355 h 10000"/>
                  <a:gd name="connsiteX93" fmla="*/ 8872 w 9839"/>
                  <a:gd name="connsiteY93" fmla="*/ 9179 h 10000"/>
                  <a:gd name="connsiteX94" fmla="*/ 9033 w 9839"/>
                  <a:gd name="connsiteY94" fmla="*/ 9150 h 10000"/>
                  <a:gd name="connsiteX95" fmla="*/ 9033 w 9839"/>
                  <a:gd name="connsiteY95" fmla="*/ 8944 h 10000"/>
                  <a:gd name="connsiteX96" fmla="*/ 9194 w 9839"/>
                  <a:gd name="connsiteY96" fmla="*/ 8915 h 10000"/>
                  <a:gd name="connsiteX97" fmla="*/ 9194 w 9839"/>
                  <a:gd name="connsiteY97" fmla="*/ 8651 h 10000"/>
                  <a:gd name="connsiteX98" fmla="*/ 9355 w 9839"/>
                  <a:gd name="connsiteY98" fmla="*/ 8622 h 10000"/>
                  <a:gd name="connsiteX99" fmla="*/ 9355 w 9839"/>
                  <a:gd name="connsiteY99" fmla="*/ 8358 h 10000"/>
                  <a:gd name="connsiteX100" fmla="*/ 9517 w 9839"/>
                  <a:gd name="connsiteY100" fmla="*/ 8328 h 10000"/>
                  <a:gd name="connsiteX101" fmla="*/ 9517 w 9839"/>
                  <a:gd name="connsiteY101" fmla="*/ 8035 h 10000"/>
                  <a:gd name="connsiteX102" fmla="*/ 9677 w 9839"/>
                  <a:gd name="connsiteY102" fmla="*/ 8006 h 10000"/>
                  <a:gd name="connsiteX103" fmla="*/ 9677 w 9839"/>
                  <a:gd name="connsiteY103" fmla="*/ 7713 h 10000"/>
                  <a:gd name="connsiteX104" fmla="*/ 9839 w 9839"/>
                  <a:gd name="connsiteY104" fmla="*/ 7683 h 10000"/>
                  <a:gd name="connsiteX0" fmla="*/ 0 w 9836"/>
                  <a:gd name="connsiteY0" fmla="*/ 1290 h 10000"/>
                  <a:gd name="connsiteX1" fmla="*/ 165 w 9836"/>
                  <a:gd name="connsiteY1" fmla="*/ 1026 h 10000"/>
                  <a:gd name="connsiteX2" fmla="*/ 328 w 9836"/>
                  <a:gd name="connsiteY2" fmla="*/ 792 h 10000"/>
                  <a:gd name="connsiteX3" fmla="*/ 493 w 9836"/>
                  <a:gd name="connsiteY3" fmla="*/ 587 h 10000"/>
                  <a:gd name="connsiteX4" fmla="*/ 656 w 9836"/>
                  <a:gd name="connsiteY4" fmla="*/ 411 h 10000"/>
                  <a:gd name="connsiteX5" fmla="*/ 820 w 9836"/>
                  <a:gd name="connsiteY5" fmla="*/ 235 h 10000"/>
                  <a:gd name="connsiteX6" fmla="*/ 984 w 9836"/>
                  <a:gd name="connsiteY6" fmla="*/ 147 h 10000"/>
                  <a:gd name="connsiteX7" fmla="*/ 1148 w 9836"/>
                  <a:gd name="connsiteY7" fmla="*/ 59 h 10000"/>
                  <a:gd name="connsiteX8" fmla="*/ 1475 w 9836"/>
                  <a:gd name="connsiteY8" fmla="*/ 0 h 10000"/>
                  <a:gd name="connsiteX9" fmla="*/ 1475 w 9836"/>
                  <a:gd name="connsiteY9" fmla="*/ 0 h 10000"/>
                  <a:gd name="connsiteX10" fmla="*/ 1640 w 9836"/>
                  <a:gd name="connsiteY10" fmla="*/ 0 h 10000"/>
                  <a:gd name="connsiteX11" fmla="*/ 1967 w 9836"/>
                  <a:gd name="connsiteY11" fmla="*/ 59 h 10000"/>
                  <a:gd name="connsiteX12" fmla="*/ 1967 w 9836"/>
                  <a:gd name="connsiteY12" fmla="*/ 147 h 10000"/>
                  <a:gd name="connsiteX13" fmla="*/ 2131 w 9836"/>
                  <a:gd name="connsiteY13" fmla="*/ 176 h 10000"/>
                  <a:gd name="connsiteX14" fmla="*/ 2131 w 9836"/>
                  <a:gd name="connsiteY14" fmla="*/ 264 h 10000"/>
                  <a:gd name="connsiteX15" fmla="*/ 2295 w 9836"/>
                  <a:gd name="connsiteY15" fmla="*/ 293 h 10000"/>
                  <a:gd name="connsiteX16" fmla="*/ 2295 w 9836"/>
                  <a:gd name="connsiteY16" fmla="*/ 411 h 10000"/>
                  <a:gd name="connsiteX17" fmla="*/ 2459 w 9836"/>
                  <a:gd name="connsiteY17" fmla="*/ 440 h 10000"/>
                  <a:gd name="connsiteX18" fmla="*/ 2459 w 9836"/>
                  <a:gd name="connsiteY18" fmla="*/ 616 h 10000"/>
                  <a:gd name="connsiteX19" fmla="*/ 2623 w 9836"/>
                  <a:gd name="connsiteY19" fmla="*/ 645 h 10000"/>
                  <a:gd name="connsiteX20" fmla="*/ 2623 w 9836"/>
                  <a:gd name="connsiteY20" fmla="*/ 821 h 10000"/>
                  <a:gd name="connsiteX21" fmla="*/ 2787 w 9836"/>
                  <a:gd name="connsiteY21" fmla="*/ 850 h 10000"/>
                  <a:gd name="connsiteX22" fmla="*/ 2787 w 9836"/>
                  <a:gd name="connsiteY22" fmla="*/ 1056 h 10000"/>
                  <a:gd name="connsiteX23" fmla="*/ 2951 w 9836"/>
                  <a:gd name="connsiteY23" fmla="*/ 1085 h 10000"/>
                  <a:gd name="connsiteX24" fmla="*/ 2951 w 9836"/>
                  <a:gd name="connsiteY24" fmla="*/ 1349 h 10000"/>
                  <a:gd name="connsiteX25" fmla="*/ 3116 w 9836"/>
                  <a:gd name="connsiteY25" fmla="*/ 1378 h 10000"/>
                  <a:gd name="connsiteX26" fmla="*/ 3116 w 9836"/>
                  <a:gd name="connsiteY26" fmla="*/ 1642 h 10000"/>
                  <a:gd name="connsiteX27" fmla="*/ 3278 w 9836"/>
                  <a:gd name="connsiteY27" fmla="*/ 1672 h 10000"/>
                  <a:gd name="connsiteX28" fmla="*/ 3278 w 9836"/>
                  <a:gd name="connsiteY28" fmla="*/ 1935 h 10000"/>
                  <a:gd name="connsiteX29" fmla="*/ 3443 w 9836"/>
                  <a:gd name="connsiteY29" fmla="*/ 1965 h 10000"/>
                  <a:gd name="connsiteX30" fmla="*/ 3443 w 9836"/>
                  <a:gd name="connsiteY30" fmla="*/ 2287 h 10000"/>
                  <a:gd name="connsiteX31" fmla="*/ 3608 w 9836"/>
                  <a:gd name="connsiteY31" fmla="*/ 2317 h 10000"/>
                  <a:gd name="connsiteX32" fmla="*/ 3608 w 9836"/>
                  <a:gd name="connsiteY32" fmla="*/ 2639 h 10000"/>
                  <a:gd name="connsiteX33" fmla="*/ 3770 w 9836"/>
                  <a:gd name="connsiteY33" fmla="*/ 2669 h 10000"/>
                  <a:gd name="connsiteX34" fmla="*/ 3770 w 9836"/>
                  <a:gd name="connsiteY34" fmla="*/ 3021 h 10000"/>
                  <a:gd name="connsiteX35" fmla="*/ 3935 w 9836"/>
                  <a:gd name="connsiteY35" fmla="*/ 3050 h 10000"/>
                  <a:gd name="connsiteX36" fmla="*/ 3935 w 9836"/>
                  <a:gd name="connsiteY36" fmla="*/ 3402 h 10000"/>
                  <a:gd name="connsiteX37" fmla="*/ 4099 w 9836"/>
                  <a:gd name="connsiteY37" fmla="*/ 3431 h 10000"/>
                  <a:gd name="connsiteX38" fmla="*/ 4099 w 9836"/>
                  <a:gd name="connsiteY38" fmla="*/ 3812 h 10000"/>
                  <a:gd name="connsiteX39" fmla="*/ 4262 w 9836"/>
                  <a:gd name="connsiteY39" fmla="*/ 3842 h 10000"/>
                  <a:gd name="connsiteX40" fmla="*/ 4262 w 9836"/>
                  <a:gd name="connsiteY40" fmla="*/ 4223 h 10000"/>
                  <a:gd name="connsiteX41" fmla="*/ 4426 w 9836"/>
                  <a:gd name="connsiteY41" fmla="*/ 4252 h 10000"/>
                  <a:gd name="connsiteX42" fmla="*/ 4426 w 9836"/>
                  <a:gd name="connsiteY42" fmla="*/ 4633 h 10000"/>
                  <a:gd name="connsiteX43" fmla="*/ 4591 w 9836"/>
                  <a:gd name="connsiteY43" fmla="*/ 4663 h 10000"/>
                  <a:gd name="connsiteX44" fmla="*/ 4591 w 9836"/>
                  <a:gd name="connsiteY44" fmla="*/ 5044 h 10000"/>
                  <a:gd name="connsiteX45" fmla="*/ 4753 w 9836"/>
                  <a:gd name="connsiteY45" fmla="*/ 5073 h 10000"/>
                  <a:gd name="connsiteX46" fmla="*/ 4753 w 9836"/>
                  <a:gd name="connsiteY46" fmla="*/ 5455 h 10000"/>
                  <a:gd name="connsiteX47" fmla="*/ 4918 w 9836"/>
                  <a:gd name="connsiteY47" fmla="*/ 5484 h 10000"/>
                  <a:gd name="connsiteX48" fmla="*/ 4918 w 9836"/>
                  <a:gd name="connsiteY48" fmla="*/ 5865 h 10000"/>
                  <a:gd name="connsiteX49" fmla="*/ 5082 w 9836"/>
                  <a:gd name="connsiteY49" fmla="*/ 5894 h 10000"/>
                  <a:gd name="connsiteX50" fmla="*/ 5082 w 9836"/>
                  <a:gd name="connsiteY50" fmla="*/ 6276 h 10000"/>
                  <a:gd name="connsiteX51" fmla="*/ 5245 w 9836"/>
                  <a:gd name="connsiteY51" fmla="*/ 6305 h 10000"/>
                  <a:gd name="connsiteX52" fmla="*/ 5245 w 9836"/>
                  <a:gd name="connsiteY52" fmla="*/ 6657 h 10000"/>
                  <a:gd name="connsiteX53" fmla="*/ 5410 w 9836"/>
                  <a:gd name="connsiteY53" fmla="*/ 6686 h 10000"/>
                  <a:gd name="connsiteX54" fmla="*/ 5410 w 9836"/>
                  <a:gd name="connsiteY54" fmla="*/ 7038 h 10000"/>
                  <a:gd name="connsiteX55" fmla="*/ 5573 w 9836"/>
                  <a:gd name="connsiteY55" fmla="*/ 7067 h 10000"/>
                  <a:gd name="connsiteX56" fmla="*/ 5573 w 9836"/>
                  <a:gd name="connsiteY56" fmla="*/ 7419 h 10000"/>
                  <a:gd name="connsiteX57" fmla="*/ 5738 w 9836"/>
                  <a:gd name="connsiteY57" fmla="*/ 7449 h 10000"/>
                  <a:gd name="connsiteX58" fmla="*/ 5738 w 9836"/>
                  <a:gd name="connsiteY58" fmla="*/ 7771 h 10000"/>
                  <a:gd name="connsiteX59" fmla="*/ 5902 w 9836"/>
                  <a:gd name="connsiteY59" fmla="*/ 7801 h 10000"/>
                  <a:gd name="connsiteX60" fmla="*/ 5902 w 9836"/>
                  <a:gd name="connsiteY60" fmla="*/ 8123 h 10000"/>
                  <a:gd name="connsiteX61" fmla="*/ 6066 w 9836"/>
                  <a:gd name="connsiteY61" fmla="*/ 8152 h 10000"/>
                  <a:gd name="connsiteX62" fmla="*/ 6066 w 9836"/>
                  <a:gd name="connsiteY62" fmla="*/ 8446 h 10000"/>
                  <a:gd name="connsiteX63" fmla="*/ 6230 w 9836"/>
                  <a:gd name="connsiteY63" fmla="*/ 8475 h 10000"/>
                  <a:gd name="connsiteX64" fmla="*/ 6230 w 9836"/>
                  <a:gd name="connsiteY64" fmla="*/ 8710 h 10000"/>
                  <a:gd name="connsiteX65" fmla="*/ 6394 w 9836"/>
                  <a:gd name="connsiteY65" fmla="*/ 8739 h 10000"/>
                  <a:gd name="connsiteX66" fmla="*/ 6394 w 9836"/>
                  <a:gd name="connsiteY66" fmla="*/ 8974 h 10000"/>
                  <a:gd name="connsiteX67" fmla="*/ 6558 w 9836"/>
                  <a:gd name="connsiteY67" fmla="*/ 9003 h 10000"/>
                  <a:gd name="connsiteX68" fmla="*/ 6558 w 9836"/>
                  <a:gd name="connsiteY68" fmla="*/ 9238 h 10000"/>
                  <a:gd name="connsiteX69" fmla="*/ 6721 w 9836"/>
                  <a:gd name="connsiteY69" fmla="*/ 9267 h 10000"/>
                  <a:gd name="connsiteX70" fmla="*/ 6721 w 9836"/>
                  <a:gd name="connsiteY70" fmla="*/ 9443 h 10000"/>
                  <a:gd name="connsiteX71" fmla="*/ 6885 w 9836"/>
                  <a:gd name="connsiteY71" fmla="*/ 9472 h 10000"/>
                  <a:gd name="connsiteX72" fmla="*/ 6885 w 9836"/>
                  <a:gd name="connsiteY72" fmla="*/ 9619 h 10000"/>
                  <a:gd name="connsiteX73" fmla="*/ 7049 w 9836"/>
                  <a:gd name="connsiteY73" fmla="*/ 9648 h 10000"/>
                  <a:gd name="connsiteX74" fmla="*/ 7049 w 9836"/>
                  <a:gd name="connsiteY74" fmla="*/ 9765 h 10000"/>
                  <a:gd name="connsiteX75" fmla="*/ 7213 w 9836"/>
                  <a:gd name="connsiteY75" fmla="*/ 9795 h 10000"/>
                  <a:gd name="connsiteX76" fmla="*/ 7213 w 9836"/>
                  <a:gd name="connsiteY76" fmla="*/ 9883 h 10000"/>
                  <a:gd name="connsiteX77" fmla="*/ 7377 w 9836"/>
                  <a:gd name="connsiteY77" fmla="*/ 9912 h 10000"/>
                  <a:gd name="connsiteX78" fmla="*/ 7377 w 9836"/>
                  <a:gd name="connsiteY78" fmla="*/ 9941 h 10000"/>
                  <a:gd name="connsiteX79" fmla="*/ 7705 w 9836"/>
                  <a:gd name="connsiteY79" fmla="*/ 10000 h 10000"/>
                  <a:gd name="connsiteX80" fmla="*/ 7541 w 9836"/>
                  <a:gd name="connsiteY80" fmla="*/ 10000 h 10000"/>
                  <a:gd name="connsiteX81" fmla="*/ 7705 w 9836"/>
                  <a:gd name="connsiteY81" fmla="*/ 10000 h 10000"/>
                  <a:gd name="connsiteX82" fmla="*/ 7868 w 9836"/>
                  <a:gd name="connsiteY82" fmla="*/ 10000 h 10000"/>
                  <a:gd name="connsiteX83" fmla="*/ 8196 w 9836"/>
                  <a:gd name="connsiteY83" fmla="*/ 9941 h 10000"/>
                  <a:gd name="connsiteX84" fmla="*/ 8196 w 9836"/>
                  <a:gd name="connsiteY84" fmla="*/ 9853 h 10000"/>
                  <a:gd name="connsiteX85" fmla="*/ 8360 w 9836"/>
                  <a:gd name="connsiteY85" fmla="*/ 9824 h 10000"/>
                  <a:gd name="connsiteX86" fmla="*/ 8360 w 9836"/>
                  <a:gd name="connsiteY86" fmla="*/ 9736 h 10000"/>
                  <a:gd name="connsiteX87" fmla="*/ 8525 w 9836"/>
                  <a:gd name="connsiteY87" fmla="*/ 9707 h 10000"/>
                  <a:gd name="connsiteX88" fmla="*/ 8525 w 9836"/>
                  <a:gd name="connsiteY88" fmla="*/ 9589 h 10000"/>
                  <a:gd name="connsiteX89" fmla="*/ 8689 w 9836"/>
                  <a:gd name="connsiteY89" fmla="*/ 9560 h 10000"/>
                  <a:gd name="connsiteX90" fmla="*/ 8689 w 9836"/>
                  <a:gd name="connsiteY90" fmla="*/ 9384 h 10000"/>
                  <a:gd name="connsiteX91" fmla="*/ 8853 w 9836"/>
                  <a:gd name="connsiteY91" fmla="*/ 9355 h 10000"/>
                  <a:gd name="connsiteX92" fmla="*/ 8853 w 9836"/>
                  <a:gd name="connsiteY92" fmla="*/ 9179 h 10000"/>
                  <a:gd name="connsiteX93" fmla="*/ 9017 w 9836"/>
                  <a:gd name="connsiteY93" fmla="*/ 9150 h 10000"/>
                  <a:gd name="connsiteX94" fmla="*/ 9017 w 9836"/>
                  <a:gd name="connsiteY94" fmla="*/ 8944 h 10000"/>
                  <a:gd name="connsiteX95" fmla="*/ 9180 w 9836"/>
                  <a:gd name="connsiteY95" fmla="*/ 8915 h 10000"/>
                  <a:gd name="connsiteX96" fmla="*/ 9180 w 9836"/>
                  <a:gd name="connsiteY96" fmla="*/ 8651 h 10000"/>
                  <a:gd name="connsiteX97" fmla="*/ 9344 w 9836"/>
                  <a:gd name="connsiteY97" fmla="*/ 8622 h 10000"/>
                  <a:gd name="connsiteX98" fmla="*/ 9344 w 9836"/>
                  <a:gd name="connsiteY98" fmla="*/ 8358 h 10000"/>
                  <a:gd name="connsiteX99" fmla="*/ 9509 w 9836"/>
                  <a:gd name="connsiteY99" fmla="*/ 8328 h 10000"/>
                  <a:gd name="connsiteX100" fmla="*/ 9509 w 9836"/>
                  <a:gd name="connsiteY100" fmla="*/ 8035 h 10000"/>
                  <a:gd name="connsiteX101" fmla="*/ 9671 w 9836"/>
                  <a:gd name="connsiteY101" fmla="*/ 8006 h 10000"/>
                  <a:gd name="connsiteX102" fmla="*/ 9671 w 9836"/>
                  <a:gd name="connsiteY102" fmla="*/ 7713 h 10000"/>
                  <a:gd name="connsiteX103" fmla="*/ 9836 w 9836"/>
                  <a:gd name="connsiteY103" fmla="*/ 7683 h 10000"/>
                  <a:gd name="connsiteX0" fmla="*/ 0 w 9832"/>
                  <a:gd name="connsiteY0" fmla="*/ 1026 h 10000"/>
                  <a:gd name="connsiteX1" fmla="*/ 165 w 9832"/>
                  <a:gd name="connsiteY1" fmla="*/ 792 h 10000"/>
                  <a:gd name="connsiteX2" fmla="*/ 333 w 9832"/>
                  <a:gd name="connsiteY2" fmla="*/ 587 h 10000"/>
                  <a:gd name="connsiteX3" fmla="*/ 499 w 9832"/>
                  <a:gd name="connsiteY3" fmla="*/ 411 h 10000"/>
                  <a:gd name="connsiteX4" fmla="*/ 666 w 9832"/>
                  <a:gd name="connsiteY4" fmla="*/ 235 h 10000"/>
                  <a:gd name="connsiteX5" fmla="*/ 832 w 9832"/>
                  <a:gd name="connsiteY5" fmla="*/ 147 h 10000"/>
                  <a:gd name="connsiteX6" fmla="*/ 999 w 9832"/>
                  <a:gd name="connsiteY6" fmla="*/ 59 h 10000"/>
                  <a:gd name="connsiteX7" fmla="*/ 1332 w 9832"/>
                  <a:gd name="connsiteY7" fmla="*/ 0 h 10000"/>
                  <a:gd name="connsiteX8" fmla="*/ 1332 w 9832"/>
                  <a:gd name="connsiteY8" fmla="*/ 0 h 10000"/>
                  <a:gd name="connsiteX9" fmla="*/ 1499 w 9832"/>
                  <a:gd name="connsiteY9" fmla="*/ 0 h 10000"/>
                  <a:gd name="connsiteX10" fmla="*/ 1832 w 9832"/>
                  <a:gd name="connsiteY10" fmla="*/ 59 h 10000"/>
                  <a:gd name="connsiteX11" fmla="*/ 1832 w 9832"/>
                  <a:gd name="connsiteY11" fmla="*/ 147 h 10000"/>
                  <a:gd name="connsiteX12" fmla="*/ 1999 w 9832"/>
                  <a:gd name="connsiteY12" fmla="*/ 176 h 10000"/>
                  <a:gd name="connsiteX13" fmla="*/ 1999 w 9832"/>
                  <a:gd name="connsiteY13" fmla="*/ 264 h 10000"/>
                  <a:gd name="connsiteX14" fmla="*/ 2165 w 9832"/>
                  <a:gd name="connsiteY14" fmla="*/ 293 h 10000"/>
                  <a:gd name="connsiteX15" fmla="*/ 2165 w 9832"/>
                  <a:gd name="connsiteY15" fmla="*/ 411 h 10000"/>
                  <a:gd name="connsiteX16" fmla="*/ 2332 w 9832"/>
                  <a:gd name="connsiteY16" fmla="*/ 440 h 10000"/>
                  <a:gd name="connsiteX17" fmla="*/ 2332 w 9832"/>
                  <a:gd name="connsiteY17" fmla="*/ 616 h 10000"/>
                  <a:gd name="connsiteX18" fmla="*/ 2499 w 9832"/>
                  <a:gd name="connsiteY18" fmla="*/ 645 h 10000"/>
                  <a:gd name="connsiteX19" fmla="*/ 2499 w 9832"/>
                  <a:gd name="connsiteY19" fmla="*/ 821 h 10000"/>
                  <a:gd name="connsiteX20" fmla="*/ 2665 w 9832"/>
                  <a:gd name="connsiteY20" fmla="*/ 850 h 10000"/>
                  <a:gd name="connsiteX21" fmla="*/ 2665 w 9832"/>
                  <a:gd name="connsiteY21" fmla="*/ 1056 h 10000"/>
                  <a:gd name="connsiteX22" fmla="*/ 2832 w 9832"/>
                  <a:gd name="connsiteY22" fmla="*/ 1085 h 10000"/>
                  <a:gd name="connsiteX23" fmla="*/ 2832 w 9832"/>
                  <a:gd name="connsiteY23" fmla="*/ 1349 h 10000"/>
                  <a:gd name="connsiteX24" fmla="*/ 3000 w 9832"/>
                  <a:gd name="connsiteY24" fmla="*/ 1378 h 10000"/>
                  <a:gd name="connsiteX25" fmla="*/ 3000 w 9832"/>
                  <a:gd name="connsiteY25" fmla="*/ 1642 h 10000"/>
                  <a:gd name="connsiteX26" fmla="*/ 3165 w 9832"/>
                  <a:gd name="connsiteY26" fmla="*/ 1672 h 10000"/>
                  <a:gd name="connsiteX27" fmla="*/ 3165 w 9832"/>
                  <a:gd name="connsiteY27" fmla="*/ 1935 h 10000"/>
                  <a:gd name="connsiteX28" fmla="*/ 3332 w 9832"/>
                  <a:gd name="connsiteY28" fmla="*/ 1965 h 10000"/>
                  <a:gd name="connsiteX29" fmla="*/ 3332 w 9832"/>
                  <a:gd name="connsiteY29" fmla="*/ 2287 h 10000"/>
                  <a:gd name="connsiteX30" fmla="*/ 3500 w 9832"/>
                  <a:gd name="connsiteY30" fmla="*/ 2317 h 10000"/>
                  <a:gd name="connsiteX31" fmla="*/ 3500 w 9832"/>
                  <a:gd name="connsiteY31" fmla="*/ 2639 h 10000"/>
                  <a:gd name="connsiteX32" fmla="*/ 3665 w 9832"/>
                  <a:gd name="connsiteY32" fmla="*/ 2669 h 10000"/>
                  <a:gd name="connsiteX33" fmla="*/ 3665 w 9832"/>
                  <a:gd name="connsiteY33" fmla="*/ 3021 h 10000"/>
                  <a:gd name="connsiteX34" fmla="*/ 3833 w 9832"/>
                  <a:gd name="connsiteY34" fmla="*/ 3050 h 10000"/>
                  <a:gd name="connsiteX35" fmla="*/ 3833 w 9832"/>
                  <a:gd name="connsiteY35" fmla="*/ 3402 h 10000"/>
                  <a:gd name="connsiteX36" fmla="*/ 3999 w 9832"/>
                  <a:gd name="connsiteY36" fmla="*/ 3431 h 10000"/>
                  <a:gd name="connsiteX37" fmla="*/ 3999 w 9832"/>
                  <a:gd name="connsiteY37" fmla="*/ 3812 h 10000"/>
                  <a:gd name="connsiteX38" fmla="*/ 4165 w 9832"/>
                  <a:gd name="connsiteY38" fmla="*/ 3842 h 10000"/>
                  <a:gd name="connsiteX39" fmla="*/ 4165 w 9832"/>
                  <a:gd name="connsiteY39" fmla="*/ 4223 h 10000"/>
                  <a:gd name="connsiteX40" fmla="*/ 4332 w 9832"/>
                  <a:gd name="connsiteY40" fmla="*/ 4252 h 10000"/>
                  <a:gd name="connsiteX41" fmla="*/ 4332 w 9832"/>
                  <a:gd name="connsiteY41" fmla="*/ 4633 h 10000"/>
                  <a:gd name="connsiteX42" fmla="*/ 4500 w 9832"/>
                  <a:gd name="connsiteY42" fmla="*/ 4663 h 10000"/>
                  <a:gd name="connsiteX43" fmla="*/ 4500 w 9832"/>
                  <a:gd name="connsiteY43" fmla="*/ 5044 h 10000"/>
                  <a:gd name="connsiteX44" fmla="*/ 4664 w 9832"/>
                  <a:gd name="connsiteY44" fmla="*/ 5073 h 10000"/>
                  <a:gd name="connsiteX45" fmla="*/ 4664 w 9832"/>
                  <a:gd name="connsiteY45" fmla="*/ 5455 h 10000"/>
                  <a:gd name="connsiteX46" fmla="*/ 4832 w 9832"/>
                  <a:gd name="connsiteY46" fmla="*/ 5484 h 10000"/>
                  <a:gd name="connsiteX47" fmla="*/ 4832 w 9832"/>
                  <a:gd name="connsiteY47" fmla="*/ 5865 h 10000"/>
                  <a:gd name="connsiteX48" fmla="*/ 4999 w 9832"/>
                  <a:gd name="connsiteY48" fmla="*/ 5894 h 10000"/>
                  <a:gd name="connsiteX49" fmla="*/ 4999 w 9832"/>
                  <a:gd name="connsiteY49" fmla="*/ 6276 h 10000"/>
                  <a:gd name="connsiteX50" fmla="*/ 5164 w 9832"/>
                  <a:gd name="connsiteY50" fmla="*/ 6305 h 10000"/>
                  <a:gd name="connsiteX51" fmla="*/ 5164 w 9832"/>
                  <a:gd name="connsiteY51" fmla="*/ 6657 h 10000"/>
                  <a:gd name="connsiteX52" fmla="*/ 5332 w 9832"/>
                  <a:gd name="connsiteY52" fmla="*/ 6686 h 10000"/>
                  <a:gd name="connsiteX53" fmla="*/ 5332 w 9832"/>
                  <a:gd name="connsiteY53" fmla="*/ 7038 h 10000"/>
                  <a:gd name="connsiteX54" fmla="*/ 5498 w 9832"/>
                  <a:gd name="connsiteY54" fmla="*/ 7067 h 10000"/>
                  <a:gd name="connsiteX55" fmla="*/ 5498 w 9832"/>
                  <a:gd name="connsiteY55" fmla="*/ 7419 h 10000"/>
                  <a:gd name="connsiteX56" fmla="*/ 5666 w 9832"/>
                  <a:gd name="connsiteY56" fmla="*/ 7449 h 10000"/>
                  <a:gd name="connsiteX57" fmla="*/ 5666 w 9832"/>
                  <a:gd name="connsiteY57" fmla="*/ 7771 h 10000"/>
                  <a:gd name="connsiteX58" fmla="*/ 5832 w 9832"/>
                  <a:gd name="connsiteY58" fmla="*/ 7801 h 10000"/>
                  <a:gd name="connsiteX59" fmla="*/ 5832 w 9832"/>
                  <a:gd name="connsiteY59" fmla="*/ 8123 h 10000"/>
                  <a:gd name="connsiteX60" fmla="*/ 5999 w 9832"/>
                  <a:gd name="connsiteY60" fmla="*/ 8152 h 10000"/>
                  <a:gd name="connsiteX61" fmla="*/ 5999 w 9832"/>
                  <a:gd name="connsiteY61" fmla="*/ 8446 h 10000"/>
                  <a:gd name="connsiteX62" fmla="*/ 6166 w 9832"/>
                  <a:gd name="connsiteY62" fmla="*/ 8475 h 10000"/>
                  <a:gd name="connsiteX63" fmla="*/ 6166 w 9832"/>
                  <a:gd name="connsiteY63" fmla="*/ 8710 h 10000"/>
                  <a:gd name="connsiteX64" fmla="*/ 6333 w 9832"/>
                  <a:gd name="connsiteY64" fmla="*/ 8739 h 10000"/>
                  <a:gd name="connsiteX65" fmla="*/ 6333 w 9832"/>
                  <a:gd name="connsiteY65" fmla="*/ 8974 h 10000"/>
                  <a:gd name="connsiteX66" fmla="*/ 6499 w 9832"/>
                  <a:gd name="connsiteY66" fmla="*/ 9003 h 10000"/>
                  <a:gd name="connsiteX67" fmla="*/ 6499 w 9832"/>
                  <a:gd name="connsiteY67" fmla="*/ 9238 h 10000"/>
                  <a:gd name="connsiteX68" fmla="*/ 6665 w 9832"/>
                  <a:gd name="connsiteY68" fmla="*/ 9267 h 10000"/>
                  <a:gd name="connsiteX69" fmla="*/ 6665 w 9832"/>
                  <a:gd name="connsiteY69" fmla="*/ 9443 h 10000"/>
                  <a:gd name="connsiteX70" fmla="*/ 6832 w 9832"/>
                  <a:gd name="connsiteY70" fmla="*/ 9472 h 10000"/>
                  <a:gd name="connsiteX71" fmla="*/ 6832 w 9832"/>
                  <a:gd name="connsiteY71" fmla="*/ 9619 h 10000"/>
                  <a:gd name="connsiteX72" fmla="*/ 6999 w 9832"/>
                  <a:gd name="connsiteY72" fmla="*/ 9648 h 10000"/>
                  <a:gd name="connsiteX73" fmla="*/ 6999 w 9832"/>
                  <a:gd name="connsiteY73" fmla="*/ 9765 h 10000"/>
                  <a:gd name="connsiteX74" fmla="*/ 7165 w 9832"/>
                  <a:gd name="connsiteY74" fmla="*/ 9795 h 10000"/>
                  <a:gd name="connsiteX75" fmla="*/ 7165 w 9832"/>
                  <a:gd name="connsiteY75" fmla="*/ 9883 h 10000"/>
                  <a:gd name="connsiteX76" fmla="*/ 7332 w 9832"/>
                  <a:gd name="connsiteY76" fmla="*/ 9912 h 10000"/>
                  <a:gd name="connsiteX77" fmla="*/ 7332 w 9832"/>
                  <a:gd name="connsiteY77" fmla="*/ 9941 h 10000"/>
                  <a:gd name="connsiteX78" fmla="*/ 7665 w 9832"/>
                  <a:gd name="connsiteY78" fmla="*/ 10000 h 10000"/>
                  <a:gd name="connsiteX79" fmla="*/ 7499 w 9832"/>
                  <a:gd name="connsiteY79" fmla="*/ 10000 h 10000"/>
                  <a:gd name="connsiteX80" fmla="*/ 7665 w 9832"/>
                  <a:gd name="connsiteY80" fmla="*/ 10000 h 10000"/>
                  <a:gd name="connsiteX81" fmla="*/ 7831 w 9832"/>
                  <a:gd name="connsiteY81" fmla="*/ 10000 h 10000"/>
                  <a:gd name="connsiteX82" fmla="*/ 8165 w 9832"/>
                  <a:gd name="connsiteY82" fmla="*/ 9941 h 10000"/>
                  <a:gd name="connsiteX83" fmla="*/ 8165 w 9832"/>
                  <a:gd name="connsiteY83" fmla="*/ 9853 h 10000"/>
                  <a:gd name="connsiteX84" fmla="*/ 8331 w 9832"/>
                  <a:gd name="connsiteY84" fmla="*/ 9824 h 10000"/>
                  <a:gd name="connsiteX85" fmla="*/ 8331 w 9832"/>
                  <a:gd name="connsiteY85" fmla="*/ 9736 h 10000"/>
                  <a:gd name="connsiteX86" fmla="*/ 8499 w 9832"/>
                  <a:gd name="connsiteY86" fmla="*/ 9707 h 10000"/>
                  <a:gd name="connsiteX87" fmla="*/ 8499 w 9832"/>
                  <a:gd name="connsiteY87" fmla="*/ 9589 h 10000"/>
                  <a:gd name="connsiteX88" fmla="*/ 8666 w 9832"/>
                  <a:gd name="connsiteY88" fmla="*/ 9560 h 10000"/>
                  <a:gd name="connsiteX89" fmla="*/ 8666 w 9832"/>
                  <a:gd name="connsiteY89" fmla="*/ 9384 h 10000"/>
                  <a:gd name="connsiteX90" fmla="*/ 8833 w 9832"/>
                  <a:gd name="connsiteY90" fmla="*/ 9355 h 10000"/>
                  <a:gd name="connsiteX91" fmla="*/ 8833 w 9832"/>
                  <a:gd name="connsiteY91" fmla="*/ 9179 h 10000"/>
                  <a:gd name="connsiteX92" fmla="*/ 8999 w 9832"/>
                  <a:gd name="connsiteY92" fmla="*/ 9150 h 10000"/>
                  <a:gd name="connsiteX93" fmla="*/ 8999 w 9832"/>
                  <a:gd name="connsiteY93" fmla="*/ 8944 h 10000"/>
                  <a:gd name="connsiteX94" fmla="*/ 9165 w 9832"/>
                  <a:gd name="connsiteY94" fmla="*/ 8915 h 10000"/>
                  <a:gd name="connsiteX95" fmla="*/ 9165 w 9832"/>
                  <a:gd name="connsiteY95" fmla="*/ 8651 h 10000"/>
                  <a:gd name="connsiteX96" fmla="*/ 9332 w 9832"/>
                  <a:gd name="connsiteY96" fmla="*/ 8622 h 10000"/>
                  <a:gd name="connsiteX97" fmla="*/ 9332 w 9832"/>
                  <a:gd name="connsiteY97" fmla="*/ 8358 h 10000"/>
                  <a:gd name="connsiteX98" fmla="*/ 9500 w 9832"/>
                  <a:gd name="connsiteY98" fmla="*/ 8328 h 10000"/>
                  <a:gd name="connsiteX99" fmla="*/ 9500 w 9832"/>
                  <a:gd name="connsiteY99" fmla="*/ 8035 h 10000"/>
                  <a:gd name="connsiteX100" fmla="*/ 9664 w 9832"/>
                  <a:gd name="connsiteY100" fmla="*/ 8006 h 10000"/>
                  <a:gd name="connsiteX101" fmla="*/ 9664 w 9832"/>
                  <a:gd name="connsiteY101" fmla="*/ 7713 h 10000"/>
                  <a:gd name="connsiteX102" fmla="*/ 9832 w 9832"/>
                  <a:gd name="connsiteY102" fmla="*/ 7683 h 10000"/>
                  <a:gd name="connsiteX0" fmla="*/ 0 w 9832"/>
                  <a:gd name="connsiteY0" fmla="*/ 792 h 10000"/>
                  <a:gd name="connsiteX1" fmla="*/ 171 w 9832"/>
                  <a:gd name="connsiteY1" fmla="*/ 587 h 10000"/>
                  <a:gd name="connsiteX2" fmla="*/ 340 w 9832"/>
                  <a:gd name="connsiteY2" fmla="*/ 411 h 10000"/>
                  <a:gd name="connsiteX3" fmla="*/ 509 w 9832"/>
                  <a:gd name="connsiteY3" fmla="*/ 235 h 10000"/>
                  <a:gd name="connsiteX4" fmla="*/ 678 w 9832"/>
                  <a:gd name="connsiteY4" fmla="*/ 147 h 10000"/>
                  <a:gd name="connsiteX5" fmla="*/ 848 w 9832"/>
                  <a:gd name="connsiteY5" fmla="*/ 59 h 10000"/>
                  <a:gd name="connsiteX6" fmla="*/ 1187 w 9832"/>
                  <a:gd name="connsiteY6" fmla="*/ 0 h 10000"/>
                  <a:gd name="connsiteX7" fmla="*/ 1187 w 9832"/>
                  <a:gd name="connsiteY7" fmla="*/ 0 h 10000"/>
                  <a:gd name="connsiteX8" fmla="*/ 1357 w 9832"/>
                  <a:gd name="connsiteY8" fmla="*/ 0 h 10000"/>
                  <a:gd name="connsiteX9" fmla="*/ 1695 w 9832"/>
                  <a:gd name="connsiteY9" fmla="*/ 59 h 10000"/>
                  <a:gd name="connsiteX10" fmla="*/ 1695 w 9832"/>
                  <a:gd name="connsiteY10" fmla="*/ 147 h 10000"/>
                  <a:gd name="connsiteX11" fmla="*/ 1865 w 9832"/>
                  <a:gd name="connsiteY11" fmla="*/ 176 h 10000"/>
                  <a:gd name="connsiteX12" fmla="*/ 1865 w 9832"/>
                  <a:gd name="connsiteY12" fmla="*/ 264 h 10000"/>
                  <a:gd name="connsiteX13" fmla="*/ 2034 w 9832"/>
                  <a:gd name="connsiteY13" fmla="*/ 293 h 10000"/>
                  <a:gd name="connsiteX14" fmla="*/ 2034 w 9832"/>
                  <a:gd name="connsiteY14" fmla="*/ 411 h 10000"/>
                  <a:gd name="connsiteX15" fmla="*/ 2204 w 9832"/>
                  <a:gd name="connsiteY15" fmla="*/ 440 h 10000"/>
                  <a:gd name="connsiteX16" fmla="*/ 2204 w 9832"/>
                  <a:gd name="connsiteY16" fmla="*/ 616 h 10000"/>
                  <a:gd name="connsiteX17" fmla="*/ 2374 w 9832"/>
                  <a:gd name="connsiteY17" fmla="*/ 645 h 10000"/>
                  <a:gd name="connsiteX18" fmla="*/ 2374 w 9832"/>
                  <a:gd name="connsiteY18" fmla="*/ 821 h 10000"/>
                  <a:gd name="connsiteX19" fmla="*/ 2543 w 9832"/>
                  <a:gd name="connsiteY19" fmla="*/ 850 h 10000"/>
                  <a:gd name="connsiteX20" fmla="*/ 2543 w 9832"/>
                  <a:gd name="connsiteY20" fmla="*/ 1056 h 10000"/>
                  <a:gd name="connsiteX21" fmla="*/ 2712 w 9832"/>
                  <a:gd name="connsiteY21" fmla="*/ 1085 h 10000"/>
                  <a:gd name="connsiteX22" fmla="*/ 2712 w 9832"/>
                  <a:gd name="connsiteY22" fmla="*/ 1349 h 10000"/>
                  <a:gd name="connsiteX23" fmla="*/ 2883 w 9832"/>
                  <a:gd name="connsiteY23" fmla="*/ 1378 h 10000"/>
                  <a:gd name="connsiteX24" fmla="*/ 2883 w 9832"/>
                  <a:gd name="connsiteY24" fmla="*/ 1642 h 10000"/>
                  <a:gd name="connsiteX25" fmla="*/ 3051 w 9832"/>
                  <a:gd name="connsiteY25" fmla="*/ 1672 h 10000"/>
                  <a:gd name="connsiteX26" fmla="*/ 3051 w 9832"/>
                  <a:gd name="connsiteY26" fmla="*/ 1935 h 10000"/>
                  <a:gd name="connsiteX27" fmla="*/ 3221 w 9832"/>
                  <a:gd name="connsiteY27" fmla="*/ 1965 h 10000"/>
                  <a:gd name="connsiteX28" fmla="*/ 3221 w 9832"/>
                  <a:gd name="connsiteY28" fmla="*/ 2287 h 10000"/>
                  <a:gd name="connsiteX29" fmla="*/ 3392 w 9832"/>
                  <a:gd name="connsiteY29" fmla="*/ 2317 h 10000"/>
                  <a:gd name="connsiteX30" fmla="*/ 3392 w 9832"/>
                  <a:gd name="connsiteY30" fmla="*/ 2639 h 10000"/>
                  <a:gd name="connsiteX31" fmla="*/ 3560 w 9832"/>
                  <a:gd name="connsiteY31" fmla="*/ 2669 h 10000"/>
                  <a:gd name="connsiteX32" fmla="*/ 3560 w 9832"/>
                  <a:gd name="connsiteY32" fmla="*/ 3021 h 10000"/>
                  <a:gd name="connsiteX33" fmla="*/ 3730 w 9832"/>
                  <a:gd name="connsiteY33" fmla="*/ 3050 h 10000"/>
                  <a:gd name="connsiteX34" fmla="*/ 3730 w 9832"/>
                  <a:gd name="connsiteY34" fmla="*/ 3402 h 10000"/>
                  <a:gd name="connsiteX35" fmla="*/ 3899 w 9832"/>
                  <a:gd name="connsiteY35" fmla="*/ 3431 h 10000"/>
                  <a:gd name="connsiteX36" fmla="*/ 3899 w 9832"/>
                  <a:gd name="connsiteY36" fmla="*/ 3812 h 10000"/>
                  <a:gd name="connsiteX37" fmla="*/ 4068 w 9832"/>
                  <a:gd name="connsiteY37" fmla="*/ 3842 h 10000"/>
                  <a:gd name="connsiteX38" fmla="*/ 4068 w 9832"/>
                  <a:gd name="connsiteY38" fmla="*/ 4223 h 10000"/>
                  <a:gd name="connsiteX39" fmla="*/ 4238 w 9832"/>
                  <a:gd name="connsiteY39" fmla="*/ 4252 h 10000"/>
                  <a:gd name="connsiteX40" fmla="*/ 4238 w 9832"/>
                  <a:gd name="connsiteY40" fmla="*/ 4633 h 10000"/>
                  <a:gd name="connsiteX41" fmla="*/ 4409 w 9832"/>
                  <a:gd name="connsiteY41" fmla="*/ 4663 h 10000"/>
                  <a:gd name="connsiteX42" fmla="*/ 4409 w 9832"/>
                  <a:gd name="connsiteY42" fmla="*/ 5044 h 10000"/>
                  <a:gd name="connsiteX43" fmla="*/ 4576 w 9832"/>
                  <a:gd name="connsiteY43" fmla="*/ 5073 h 10000"/>
                  <a:gd name="connsiteX44" fmla="*/ 4576 w 9832"/>
                  <a:gd name="connsiteY44" fmla="*/ 5455 h 10000"/>
                  <a:gd name="connsiteX45" fmla="*/ 4747 w 9832"/>
                  <a:gd name="connsiteY45" fmla="*/ 5484 h 10000"/>
                  <a:gd name="connsiteX46" fmla="*/ 4747 w 9832"/>
                  <a:gd name="connsiteY46" fmla="*/ 5865 h 10000"/>
                  <a:gd name="connsiteX47" fmla="*/ 4916 w 9832"/>
                  <a:gd name="connsiteY47" fmla="*/ 5894 h 10000"/>
                  <a:gd name="connsiteX48" fmla="*/ 4916 w 9832"/>
                  <a:gd name="connsiteY48" fmla="*/ 6276 h 10000"/>
                  <a:gd name="connsiteX49" fmla="*/ 5084 w 9832"/>
                  <a:gd name="connsiteY49" fmla="*/ 6305 h 10000"/>
                  <a:gd name="connsiteX50" fmla="*/ 5084 w 9832"/>
                  <a:gd name="connsiteY50" fmla="*/ 6657 h 10000"/>
                  <a:gd name="connsiteX51" fmla="*/ 5255 w 9832"/>
                  <a:gd name="connsiteY51" fmla="*/ 6686 h 10000"/>
                  <a:gd name="connsiteX52" fmla="*/ 5255 w 9832"/>
                  <a:gd name="connsiteY52" fmla="*/ 7038 h 10000"/>
                  <a:gd name="connsiteX53" fmla="*/ 5424 w 9832"/>
                  <a:gd name="connsiteY53" fmla="*/ 7067 h 10000"/>
                  <a:gd name="connsiteX54" fmla="*/ 5424 w 9832"/>
                  <a:gd name="connsiteY54" fmla="*/ 7419 h 10000"/>
                  <a:gd name="connsiteX55" fmla="*/ 5595 w 9832"/>
                  <a:gd name="connsiteY55" fmla="*/ 7449 h 10000"/>
                  <a:gd name="connsiteX56" fmla="*/ 5595 w 9832"/>
                  <a:gd name="connsiteY56" fmla="*/ 7771 h 10000"/>
                  <a:gd name="connsiteX57" fmla="*/ 5764 w 9832"/>
                  <a:gd name="connsiteY57" fmla="*/ 7801 h 10000"/>
                  <a:gd name="connsiteX58" fmla="*/ 5764 w 9832"/>
                  <a:gd name="connsiteY58" fmla="*/ 8123 h 10000"/>
                  <a:gd name="connsiteX59" fmla="*/ 5934 w 9832"/>
                  <a:gd name="connsiteY59" fmla="*/ 8152 h 10000"/>
                  <a:gd name="connsiteX60" fmla="*/ 5934 w 9832"/>
                  <a:gd name="connsiteY60" fmla="*/ 8446 h 10000"/>
                  <a:gd name="connsiteX61" fmla="*/ 6103 w 9832"/>
                  <a:gd name="connsiteY61" fmla="*/ 8475 h 10000"/>
                  <a:gd name="connsiteX62" fmla="*/ 6103 w 9832"/>
                  <a:gd name="connsiteY62" fmla="*/ 8710 h 10000"/>
                  <a:gd name="connsiteX63" fmla="*/ 6273 w 9832"/>
                  <a:gd name="connsiteY63" fmla="*/ 8739 h 10000"/>
                  <a:gd name="connsiteX64" fmla="*/ 6273 w 9832"/>
                  <a:gd name="connsiteY64" fmla="*/ 8974 h 10000"/>
                  <a:gd name="connsiteX65" fmla="*/ 6442 w 9832"/>
                  <a:gd name="connsiteY65" fmla="*/ 9003 h 10000"/>
                  <a:gd name="connsiteX66" fmla="*/ 6442 w 9832"/>
                  <a:gd name="connsiteY66" fmla="*/ 9238 h 10000"/>
                  <a:gd name="connsiteX67" fmla="*/ 6611 w 9832"/>
                  <a:gd name="connsiteY67" fmla="*/ 9267 h 10000"/>
                  <a:gd name="connsiteX68" fmla="*/ 6611 w 9832"/>
                  <a:gd name="connsiteY68" fmla="*/ 9443 h 10000"/>
                  <a:gd name="connsiteX69" fmla="*/ 6781 w 9832"/>
                  <a:gd name="connsiteY69" fmla="*/ 9472 h 10000"/>
                  <a:gd name="connsiteX70" fmla="*/ 6781 w 9832"/>
                  <a:gd name="connsiteY70" fmla="*/ 9619 h 10000"/>
                  <a:gd name="connsiteX71" fmla="*/ 6951 w 9832"/>
                  <a:gd name="connsiteY71" fmla="*/ 9648 h 10000"/>
                  <a:gd name="connsiteX72" fmla="*/ 6951 w 9832"/>
                  <a:gd name="connsiteY72" fmla="*/ 9765 h 10000"/>
                  <a:gd name="connsiteX73" fmla="*/ 7119 w 9832"/>
                  <a:gd name="connsiteY73" fmla="*/ 9795 h 10000"/>
                  <a:gd name="connsiteX74" fmla="*/ 7119 w 9832"/>
                  <a:gd name="connsiteY74" fmla="*/ 9883 h 10000"/>
                  <a:gd name="connsiteX75" fmla="*/ 7289 w 9832"/>
                  <a:gd name="connsiteY75" fmla="*/ 9912 h 10000"/>
                  <a:gd name="connsiteX76" fmla="*/ 7289 w 9832"/>
                  <a:gd name="connsiteY76" fmla="*/ 9941 h 10000"/>
                  <a:gd name="connsiteX77" fmla="*/ 7628 w 9832"/>
                  <a:gd name="connsiteY77" fmla="*/ 10000 h 10000"/>
                  <a:gd name="connsiteX78" fmla="*/ 7459 w 9832"/>
                  <a:gd name="connsiteY78" fmla="*/ 10000 h 10000"/>
                  <a:gd name="connsiteX79" fmla="*/ 7628 w 9832"/>
                  <a:gd name="connsiteY79" fmla="*/ 10000 h 10000"/>
                  <a:gd name="connsiteX80" fmla="*/ 7797 w 9832"/>
                  <a:gd name="connsiteY80" fmla="*/ 10000 h 10000"/>
                  <a:gd name="connsiteX81" fmla="*/ 8137 w 9832"/>
                  <a:gd name="connsiteY81" fmla="*/ 9941 h 10000"/>
                  <a:gd name="connsiteX82" fmla="*/ 8137 w 9832"/>
                  <a:gd name="connsiteY82" fmla="*/ 9853 h 10000"/>
                  <a:gd name="connsiteX83" fmla="*/ 8305 w 9832"/>
                  <a:gd name="connsiteY83" fmla="*/ 9824 h 10000"/>
                  <a:gd name="connsiteX84" fmla="*/ 8305 w 9832"/>
                  <a:gd name="connsiteY84" fmla="*/ 9736 h 10000"/>
                  <a:gd name="connsiteX85" fmla="*/ 8476 w 9832"/>
                  <a:gd name="connsiteY85" fmla="*/ 9707 h 10000"/>
                  <a:gd name="connsiteX86" fmla="*/ 8476 w 9832"/>
                  <a:gd name="connsiteY86" fmla="*/ 9589 h 10000"/>
                  <a:gd name="connsiteX87" fmla="*/ 8646 w 9832"/>
                  <a:gd name="connsiteY87" fmla="*/ 9560 h 10000"/>
                  <a:gd name="connsiteX88" fmla="*/ 8646 w 9832"/>
                  <a:gd name="connsiteY88" fmla="*/ 9384 h 10000"/>
                  <a:gd name="connsiteX89" fmla="*/ 8816 w 9832"/>
                  <a:gd name="connsiteY89" fmla="*/ 9355 h 10000"/>
                  <a:gd name="connsiteX90" fmla="*/ 8816 w 9832"/>
                  <a:gd name="connsiteY90" fmla="*/ 9179 h 10000"/>
                  <a:gd name="connsiteX91" fmla="*/ 8985 w 9832"/>
                  <a:gd name="connsiteY91" fmla="*/ 9150 h 10000"/>
                  <a:gd name="connsiteX92" fmla="*/ 8985 w 9832"/>
                  <a:gd name="connsiteY92" fmla="*/ 8944 h 10000"/>
                  <a:gd name="connsiteX93" fmla="*/ 9154 w 9832"/>
                  <a:gd name="connsiteY93" fmla="*/ 8915 h 10000"/>
                  <a:gd name="connsiteX94" fmla="*/ 9154 w 9832"/>
                  <a:gd name="connsiteY94" fmla="*/ 8651 h 10000"/>
                  <a:gd name="connsiteX95" fmla="*/ 9323 w 9832"/>
                  <a:gd name="connsiteY95" fmla="*/ 8622 h 10000"/>
                  <a:gd name="connsiteX96" fmla="*/ 9323 w 9832"/>
                  <a:gd name="connsiteY96" fmla="*/ 8358 h 10000"/>
                  <a:gd name="connsiteX97" fmla="*/ 9494 w 9832"/>
                  <a:gd name="connsiteY97" fmla="*/ 8328 h 10000"/>
                  <a:gd name="connsiteX98" fmla="*/ 9494 w 9832"/>
                  <a:gd name="connsiteY98" fmla="*/ 8035 h 10000"/>
                  <a:gd name="connsiteX99" fmla="*/ 9661 w 9832"/>
                  <a:gd name="connsiteY99" fmla="*/ 8006 h 10000"/>
                  <a:gd name="connsiteX100" fmla="*/ 9661 w 9832"/>
                  <a:gd name="connsiteY100" fmla="*/ 7713 h 10000"/>
                  <a:gd name="connsiteX101" fmla="*/ 9832 w 9832"/>
                  <a:gd name="connsiteY101"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1897 w 10000"/>
                  <a:gd name="connsiteY11" fmla="*/ 264 h 10000"/>
                  <a:gd name="connsiteX12" fmla="*/ 2069 w 10000"/>
                  <a:gd name="connsiteY12" fmla="*/ 293 h 10000"/>
                  <a:gd name="connsiteX13" fmla="*/ 2069 w 10000"/>
                  <a:gd name="connsiteY13" fmla="*/ 411 h 10000"/>
                  <a:gd name="connsiteX14" fmla="*/ 2242 w 10000"/>
                  <a:gd name="connsiteY14" fmla="*/ 440 h 10000"/>
                  <a:gd name="connsiteX15" fmla="*/ 2242 w 10000"/>
                  <a:gd name="connsiteY15" fmla="*/ 616 h 10000"/>
                  <a:gd name="connsiteX16" fmla="*/ 2415 w 10000"/>
                  <a:gd name="connsiteY16" fmla="*/ 645 h 10000"/>
                  <a:gd name="connsiteX17" fmla="*/ 2415 w 10000"/>
                  <a:gd name="connsiteY17" fmla="*/ 821 h 10000"/>
                  <a:gd name="connsiteX18" fmla="*/ 2586 w 10000"/>
                  <a:gd name="connsiteY18" fmla="*/ 850 h 10000"/>
                  <a:gd name="connsiteX19" fmla="*/ 2586 w 10000"/>
                  <a:gd name="connsiteY19" fmla="*/ 1056 h 10000"/>
                  <a:gd name="connsiteX20" fmla="*/ 2758 w 10000"/>
                  <a:gd name="connsiteY20" fmla="*/ 1085 h 10000"/>
                  <a:gd name="connsiteX21" fmla="*/ 2758 w 10000"/>
                  <a:gd name="connsiteY21" fmla="*/ 1349 h 10000"/>
                  <a:gd name="connsiteX22" fmla="*/ 2932 w 10000"/>
                  <a:gd name="connsiteY22" fmla="*/ 1378 h 10000"/>
                  <a:gd name="connsiteX23" fmla="*/ 2932 w 10000"/>
                  <a:gd name="connsiteY23" fmla="*/ 1642 h 10000"/>
                  <a:gd name="connsiteX24" fmla="*/ 3103 w 10000"/>
                  <a:gd name="connsiteY24" fmla="*/ 1672 h 10000"/>
                  <a:gd name="connsiteX25" fmla="*/ 3103 w 10000"/>
                  <a:gd name="connsiteY25" fmla="*/ 1935 h 10000"/>
                  <a:gd name="connsiteX26" fmla="*/ 3276 w 10000"/>
                  <a:gd name="connsiteY26" fmla="*/ 1965 h 10000"/>
                  <a:gd name="connsiteX27" fmla="*/ 3276 w 10000"/>
                  <a:gd name="connsiteY27" fmla="*/ 2287 h 10000"/>
                  <a:gd name="connsiteX28" fmla="*/ 3450 w 10000"/>
                  <a:gd name="connsiteY28" fmla="*/ 2317 h 10000"/>
                  <a:gd name="connsiteX29" fmla="*/ 3450 w 10000"/>
                  <a:gd name="connsiteY29" fmla="*/ 2639 h 10000"/>
                  <a:gd name="connsiteX30" fmla="*/ 3621 w 10000"/>
                  <a:gd name="connsiteY30" fmla="*/ 2669 h 10000"/>
                  <a:gd name="connsiteX31" fmla="*/ 3621 w 10000"/>
                  <a:gd name="connsiteY31" fmla="*/ 3021 h 10000"/>
                  <a:gd name="connsiteX32" fmla="*/ 3794 w 10000"/>
                  <a:gd name="connsiteY32" fmla="*/ 3050 h 10000"/>
                  <a:gd name="connsiteX33" fmla="*/ 3794 w 10000"/>
                  <a:gd name="connsiteY33" fmla="*/ 3402 h 10000"/>
                  <a:gd name="connsiteX34" fmla="*/ 3966 w 10000"/>
                  <a:gd name="connsiteY34" fmla="*/ 3431 h 10000"/>
                  <a:gd name="connsiteX35" fmla="*/ 3966 w 10000"/>
                  <a:gd name="connsiteY35" fmla="*/ 3812 h 10000"/>
                  <a:gd name="connsiteX36" fmla="*/ 4138 w 10000"/>
                  <a:gd name="connsiteY36" fmla="*/ 3842 h 10000"/>
                  <a:gd name="connsiteX37" fmla="*/ 4138 w 10000"/>
                  <a:gd name="connsiteY37" fmla="*/ 4223 h 10000"/>
                  <a:gd name="connsiteX38" fmla="*/ 4310 w 10000"/>
                  <a:gd name="connsiteY38" fmla="*/ 4252 h 10000"/>
                  <a:gd name="connsiteX39" fmla="*/ 4310 w 10000"/>
                  <a:gd name="connsiteY39" fmla="*/ 4633 h 10000"/>
                  <a:gd name="connsiteX40" fmla="*/ 4484 w 10000"/>
                  <a:gd name="connsiteY40" fmla="*/ 4663 h 10000"/>
                  <a:gd name="connsiteX41" fmla="*/ 4484 w 10000"/>
                  <a:gd name="connsiteY41" fmla="*/ 5044 h 10000"/>
                  <a:gd name="connsiteX42" fmla="*/ 4654 w 10000"/>
                  <a:gd name="connsiteY42" fmla="*/ 5073 h 10000"/>
                  <a:gd name="connsiteX43" fmla="*/ 4654 w 10000"/>
                  <a:gd name="connsiteY43" fmla="*/ 5455 h 10000"/>
                  <a:gd name="connsiteX44" fmla="*/ 4828 w 10000"/>
                  <a:gd name="connsiteY44" fmla="*/ 5484 h 10000"/>
                  <a:gd name="connsiteX45" fmla="*/ 4828 w 10000"/>
                  <a:gd name="connsiteY45" fmla="*/ 5865 h 10000"/>
                  <a:gd name="connsiteX46" fmla="*/ 5000 w 10000"/>
                  <a:gd name="connsiteY46" fmla="*/ 5894 h 10000"/>
                  <a:gd name="connsiteX47" fmla="*/ 5000 w 10000"/>
                  <a:gd name="connsiteY47" fmla="*/ 6276 h 10000"/>
                  <a:gd name="connsiteX48" fmla="*/ 5171 w 10000"/>
                  <a:gd name="connsiteY48" fmla="*/ 6305 h 10000"/>
                  <a:gd name="connsiteX49" fmla="*/ 5171 w 10000"/>
                  <a:gd name="connsiteY49" fmla="*/ 6657 h 10000"/>
                  <a:gd name="connsiteX50" fmla="*/ 5345 w 10000"/>
                  <a:gd name="connsiteY50" fmla="*/ 6686 h 10000"/>
                  <a:gd name="connsiteX51" fmla="*/ 5345 w 10000"/>
                  <a:gd name="connsiteY51" fmla="*/ 7038 h 10000"/>
                  <a:gd name="connsiteX52" fmla="*/ 5517 w 10000"/>
                  <a:gd name="connsiteY52" fmla="*/ 7067 h 10000"/>
                  <a:gd name="connsiteX53" fmla="*/ 5517 w 10000"/>
                  <a:gd name="connsiteY53" fmla="*/ 7419 h 10000"/>
                  <a:gd name="connsiteX54" fmla="*/ 5691 w 10000"/>
                  <a:gd name="connsiteY54" fmla="*/ 7449 h 10000"/>
                  <a:gd name="connsiteX55" fmla="*/ 5691 w 10000"/>
                  <a:gd name="connsiteY55" fmla="*/ 7771 h 10000"/>
                  <a:gd name="connsiteX56" fmla="*/ 5862 w 10000"/>
                  <a:gd name="connsiteY56" fmla="*/ 7801 h 10000"/>
                  <a:gd name="connsiteX57" fmla="*/ 5862 w 10000"/>
                  <a:gd name="connsiteY57" fmla="*/ 8123 h 10000"/>
                  <a:gd name="connsiteX58" fmla="*/ 6035 w 10000"/>
                  <a:gd name="connsiteY58" fmla="*/ 8152 h 10000"/>
                  <a:gd name="connsiteX59" fmla="*/ 6035 w 10000"/>
                  <a:gd name="connsiteY59" fmla="*/ 8446 h 10000"/>
                  <a:gd name="connsiteX60" fmla="*/ 6207 w 10000"/>
                  <a:gd name="connsiteY60" fmla="*/ 8475 h 10000"/>
                  <a:gd name="connsiteX61" fmla="*/ 6207 w 10000"/>
                  <a:gd name="connsiteY61" fmla="*/ 8710 h 10000"/>
                  <a:gd name="connsiteX62" fmla="*/ 6380 w 10000"/>
                  <a:gd name="connsiteY62" fmla="*/ 8739 h 10000"/>
                  <a:gd name="connsiteX63" fmla="*/ 6380 w 10000"/>
                  <a:gd name="connsiteY63" fmla="*/ 8974 h 10000"/>
                  <a:gd name="connsiteX64" fmla="*/ 6552 w 10000"/>
                  <a:gd name="connsiteY64" fmla="*/ 9003 h 10000"/>
                  <a:gd name="connsiteX65" fmla="*/ 6552 w 10000"/>
                  <a:gd name="connsiteY65" fmla="*/ 9238 h 10000"/>
                  <a:gd name="connsiteX66" fmla="*/ 6724 w 10000"/>
                  <a:gd name="connsiteY66" fmla="*/ 9267 h 10000"/>
                  <a:gd name="connsiteX67" fmla="*/ 6724 w 10000"/>
                  <a:gd name="connsiteY67" fmla="*/ 9443 h 10000"/>
                  <a:gd name="connsiteX68" fmla="*/ 6897 w 10000"/>
                  <a:gd name="connsiteY68" fmla="*/ 9472 h 10000"/>
                  <a:gd name="connsiteX69" fmla="*/ 6897 w 10000"/>
                  <a:gd name="connsiteY69" fmla="*/ 9619 h 10000"/>
                  <a:gd name="connsiteX70" fmla="*/ 7070 w 10000"/>
                  <a:gd name="connsiteY70" fmla="*/ 9648 h 10000"/>
                  <a:gd name="connsiteX71" fmla="*/ 7070 w 10000"/>
                  <a:gd name="connsiteY71" fmla="*/ 9765 h 10000"/>
                  <a:gd name="connsiteX72" fmla="*/ 7241 w 10000"/>
                  <a:gd name="connsiteY72" fmla="*/ 9795 h 10000"/>
                  <a:gd name="connsiteX73" fmla="*/ 7241 w 10000"/>
                  <a:gd name="connsiteY73" fmla="*/ 9883 h 10000"/>
                  <a:gd name="connsiteX74" fmla="*/ 7414 w 10000"/>
                  <a:gd name="connsiteY74" fmla="*/ 9912 h 10000"/>
                  <a:gd name="connsiteX75" fmla="*/ 7414 w 10000"/>
                  <a:gd name="connsiteY75" fmla="*/ 9941 h 10000"/>
                  <a:gd name="connsiteX76" fmla="*/ 7758 w 10000"/>
                  <a:gd name="connsiteY76" fmla="*/ 10000 h 10000"/>
                  <a:gd name="connsiteX77" fmla="*/ 7586 w 10000"/>
                  <a:gd name="connsiteY77" fmla="*/ 10000 h 10000"/>
                  <a:gd name="connsiteX78" fmla="*/ 7758 w 10000"/>
                  <a:gd name="connsiteY78" fmla="*/ 10000 h 10000"/>
                  <a:gd name="connsiteX79" fmla="*/ 7930 w 10000"/>
                  <a:gd name="connsiteY79" fmla="*/ 10000 h 10000"/>
                  <a:gd name="connsiteX80" fmla="*/ 8276 w 10000"/>
                  <a:gd name="connsiteY80" fmla="*/ 9941 h 10000"/>
                  <a:gd name="connsiteX81" fmla="*/ 8276 w 10000"/>
                  <a:gd name="connsiteY81" fmla="*/ 9853 h 10000"/>
                  <a:gd name="connsiteX82" fmla="*/ 8447 w 10000"/>
                  <a:gd name="connsiteY82" fmla="*/ 9824 h 10000"/>
                  <a:gd name="connsiteX83" fmla="*/ 8447 w 10000"/>
                  <a:gd name="connsiteY83" fmla="*/ 9736 h 10000"/>
                  <a:gd name="connsiteX84" fmla="*/ 8621 w 10000"/>
                  <a:gd name="connsiteY84" fmla="*/ 9707 h 10000"/>
                  <a:gd name="connsiteX85" fmla="*/ 8621 w 10000"/>
                  <a:gd name="connsiteY85" fmla="*/ 9589 h 10000"/>
                  <a:gd name="connsiteX86" fmla="*/ 8794 w 10000"/>
                  <a:gd name="connsiteY86" fmla="*/ 9560 h 10000"/>
                  <a:gd name="connsiteX87" fmla="*/ 8794 w 10000"/>
                  <a:gd name="connsiteY87" fmla="*/ 9384 h 10000"/>
                  <a:gd name="connsiteX88" fmla="*/ 8967 w 10000"/>
                  <a:gd name="connsiteY88" fmla="*/ 9355 h 10000"/>
                  <a:gd name="connsiteX89" fmla="*/ 8967 w 10000"/>
                  <a:gd name="connsiteY89" fmla="*/ 9179 h 10000"/>
                  <a:gd name="connsiteX90" fmla="*/ 9139 w 10000"/>
                  <a:gd name="connsiteY90" fmla="*/ 9150 h 10000"/>
                  <a:gd name="connsiteX91" fmla="*/ 9139 w 10000"/>
                  <a:gd name="connsiteY91" fmla="*/ 8944 h 10000"/>
                  <a:gd name="connsiteX92" fmla="*/ 9310 w 10000"/>
                  <a:gd name="connsiteY92" fmla="*/ 8915 h 10000"/>
                  <a:gd name="connsiteX93" fmla="*/ 9310 w 10000"/>
                  <a:gd name="connsiteY93" fmla="*/ 8651 h 10000"/>
                  <a:gd name="connsiteX94" fmla="*/ 9482 w 10000"/>
                  <a:gd name="connsiteY94" fmla="*/ 8622 h 10000"/>
                  <a:gd name="connsiteX95" fmla="*/ 9482 w 10000"/>
                  <a:gd name="connsiteY95" fmla="*/ 8358 h 10000"/>
                  <a:gd name="connsiteX96" fmla="*/ 9656 w 10000"/>
                  <a:gd name="connsiteY96" fmla="*/ 8328 h 10000"/>
                  <a:gd name="connsiteX97" fmla="*/ 9656 w 10000"/>
                  <a:gd name="connsiteY97" fmla="*/ 8035 h 10000"/>
                  <a:gd name="connsiteX98" fmla="*/ 9826 w 10000"/>
                  <a:gd name="connsiteY98" fmla="*/ 8006 h 10000"/>
                  <a:gd name="connsiteX99" fmla="*/ 9826 w 10000"/>
                  <a:gd name="connsiteY99" fmla="*/ 7713 h 10000"/>
                  <a:gd name="connsiteX100" fmla="*/ 10000 w 10000"/>
                  <a:gd name="connsiteY100"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069 w 10000"/>
                  <a:gd name="connsiteY12" fmla="*/ 411 h 10000"/>
                  <a:gd name="connsiteX13" fmla="*/ 2242 w 10000"/>
                  <a:gd name="connsiteY13" fmla="*/ 440 h 10000"/>
                  <a:gd name="connsiteX14" fmla="*/ 2242 w 10000"/>
                  <a:gd name="connsiteY14" fmla="*/ 616 h 10000"/>
                  <a:gd name="connsiteX15" fmla="*/ 2415 w 10000"/>
                  <a:gd name="connsiteY15" fmla="*/ 645 h 10000"/>
                  <a:gd name="connsiteX16" fmla="*/ 2415 w 10000"/>
                  <a:gd name="connsiteY16" fmla="*/ 821 h 10000"/>
                  <a:gd name="connsiteX17" fmla="*/ 2586 w 10000"/>
                  <a:gd name="connsiteY17" fmla="*/ 850 h 10000"/>
                  <a:gd name="connsiteX18" fmla="*/ 2586 w 10000"/>
                  <a:gd name="connsiteY18" fmla="*/ 1056 h 10000"/>
                  <a:gd name="connsiteX19" fmla="*/ 2758 w 10000"/>
                  <a:gd name="connsiteY19" fmla="*/ 1085 h 10000"/>
                  <a:gd name="connsiteX20" fmla="*/ 2758 w 10000"/>
                  <a:gd name="connsiteY20" fmla="*/ 1349 h 10000"/>
                  <a:gd name="connsiteX21" fmla="*/ 2932 w 10000"/>
                  <a:gd name="connsiteY21" fmla="*/ 1378 h 10000"/>
                  <a:gd name="connsiteX22" fmla="*/ 2932 w 10000"/>
                  <a:gd name="connsiteY22" fmla="*/ 1642 h 10000"/>
                  <a:gd name="connsiteX23" fmla="*/ 3103 w 10000"/>
                  <a:gd name="connsiteY23" fmla="*/ 1672 h 10000"/>
                  <a:gd name="connsiteX24" fmla="*/ 3103 w 10000"/>
                  <a:gd name="connsiteY24" fmla="*/ 1935 h 10000"/>
                  <a:gd name="connsiteX25" fmla="*/ 3276 w 10000"/>
                  <a:gd name="connsiteY25" fmla="*/ 1965 h 10000"/>
                  <a:gd name="connsiteX26" fmla="*/ 3276 w 10000"/>
                  <a:gd name="connsiteY26" fmla="*/ 2287 h 10000"/>
                  <a:gd name="connsiteX27" fmla="*/ 3450 w 10000"/>
                  <a:gd name="connsiteY27" fmla="*/ 2317 h 10000"/>
                  <a:gd name="connsiteX28" fmla="*/ 3450 w 10000"/>
                  <a:gd name="connsiteY28" fmla="*/ 2639 h 10000"/>
                  <a:gd name="connsiteX29" fmla="*/ 3621 w 10000"/>
                  <a:gd name="connsiteY29" fmla="*/ 2669 h 10000"/>
                  <a:gd name="connsiteX30" fmla="*/ 3621 w 10000"/>
                  <a:gd name="connsiteY30" fmla="*/ 3021 h 10000"/>
                  <a:gd name="connsiteX31" fmla="*/ 3794 w 10000"/>
                  <a:gd name="connsiteY31" fmla="*/ 3050 h 10000"/>
                  <a:gd name="connsiteX32" fmla="*/ 3794 w 10000"/>
                  <a:gd name="connsiteY32" fmla="*/ 3402 h 10000"/>
                  <a:gd name="connsiteX33" fmla="*/ 3966 w 10000"/>
                  <a:gd name="connsiteY33" fmla="*/ 3431 h 10000"/>
                  <a:gd name="connsiteX34" fmla="*/ 3966 w 10000"/>
                  <a:gd name="connsiteY34" fmla="*/ 3812 h 10000"/>
                  <a:gd name="connsiteX35" fmla="*/ 4138 w 10000"/>
                  <a:gd name="connsiteY35" fmla="*/ 3842 h 10000"/>
                  <a:gd name="connsiteX36" fmla="*/ 4138 w 10000"/>
                  <a:gd name="connsiteY36" fmla="*/ 4223 h 10000"/>
                  <a:gd name="connsiteX37" fmla="*/ 4310 w 10000"/>
                  <a:gd name="connsiteY37" fmla="*/ 4252 h 10000"/>
                  <a:gd name="connsiteX38" fmla="*/ 4310 w 10000"/>
                  <a:gd name="connsiteY38" fmla="*/ 4633 h 10000"/>
                  <a:gd name="connsiteX39" fmla="*/ 4484 w 10000"/>
                  <a:gd name="connsiteY39" fmla="*/ 4663 h 10000"/>
                  <a:gd name="connsiteX40" fmla="*/ 4484 w 10000"/>
                  <a:gd name="connsiteY40" fmla="*/ 5044 h 10000"/>
                  <a:gd name="connsiteX41" fmla="*/ 4654 w 10000"/>
                  <a:gd name="connsiteY41" fmla="*/ 5073 h 10000"/>
                  <a:gd name="connsiteX42" fmla="*/ 4654 w 10000"/>
                  <a:gd name="connsiteY42" fmla="*/ 5455 h 10000"/>
                  <a:gd name="connsiteX43" fmla="*/ 4828 w 10000"/>
                  <a:gd name="connsiteY43" fmla="*/ 5484 h 10000"/>
                  <a:gd name="connsiteX44" fmla="*/ 4828 w 10000"/>
                  <a:gd name="connsiteY44" fmla="*/ 5865 h 10000"/>
                  <a:gd name="connsiteX45" fmla="*/ 5000 w 10000"/>
                  <a:gd name="connsiteY45" fmla="*/ 5894 h 10000"/>
                  <a:gd name="connsiteX46" fmla="*/ 5000 w 10000"/>
                  <a:gd name="connsiteY46" fmla="*/ 6276 h 10000"/>
                  <a:gd name="connsiteX47" fmla="*/ 5171 w 10000"/>
                  <a:gd name="connsiteY47" fmla="*/ 6305 h 10000"/>
                  <a:gd name="connsiteX48" fmla="*/ 5171 w 10000"/>
                  <a:gd name="connsiteY48" fmla="*/ 6657 h 10000"/>
                  <a:gd name="connsiteX49" fmla="*/ 5345 w 10000"/>
                  <a:gd name="connsiteY49" fmla="*/ 6686 h 10000"/>
                  <a:gd name="connsiteX50" fmla="*/ 5345 w 10000"/>
                  <a:gd name="connsiteY50" fmla="*/ 7038 h 10000"/>
                  <a:gd name="connsiteX51" fmla="*/ 5517 w 10000"/>
                  <a:gd name="connsiteY51" fmla="*/ 7067 h 10000"/>
                  <a:gd name="connsiteX52" fmla="*/ 5517 w 10000"/>
                  <a:gd name="connsiteY52" fmla="*/ 7419 h 10000"/>
                  <a:gd name="connsiteX53" fmla="*/ 5691 w 10000"/>
                  <a:gd name="connsiteY53" fmla="*/ 7449 h 10000"/>
                  <a:gd name="connsiteX54" fmla="*/ 5691 w 10000"/>
                  <a:gd name="connsiteY54" fmla="*/ 7771 h 10000"/>
                  <a:gd name="connsiteX55" fmla="*/ 5862 w 10000"/>
                  <a:gd name="connsiteY55" fmla="*/ 7801 h 10000"/>
                  <a:gd name="connsiteX56" fmla="*/ 5862 w 10000"/>
                  <a:gd name="connsiteY56" fmla="*/ 8123 h 10000"/>
                  <a:gd name="connsiteX57" fmla="*/ 6035 w 10000"/>
                  <a:gd name="connsiteY57" fmla="*/ 8152 h 10000"/>
                  <a:gd name="connsiteX58" fmla="*/ 6035 w 10000"/>
                  <a:gd name="connsiteY58" fmla="*/ 8446 h 10000"/>
                  <a:gd name="connsiteX59" fmla="*/ 6207 w 10000"/>
                  <a:gd name="connsiteY59" fmla="*/ 8475 h 10000"/>
                  <a:gd name="connsiteX60" fmla="*/ 6207 w 10000"/>
                  <a:gd name="connsiteY60" fmla="*/ 8710 h 10000"/>
                  <a:gd name="connsiteX61" fmla="*/ 6380 w 10000"/>
                  <a:gd name="connsiteY61" fmla="*/ 8739 h 10000"/>
                  <a:gd name="connsiteX62" fmla="*/ 6380 w 10000"/>
                  <a:gd name="connsiteY62" fmla="*/ 8974 h 10000"/>
                  <a:gd name="connsiteX63" fmla="*/ 6552 w 10000"/>
                  <a:gd name="connsiteY63" fmla="*/ 9003 h 10000"/>
                  <a:gd name="connsiteX64" fmla="*/ 6552 w 10000"/>
                  <a:gd name="connsiteY64" fmla="*/ 9238 h 10000"/>
                  <a:gd name="connsiteX65" fmla="*/ 6724 w 10000"/>
                  <a:gd name="connsiteY65" fmla="*/ 9267 h 10000"/>
                  <a:gd name="connsiteX66" fmla="*/ 6724 w 10000"/>
                  <a:gd name="connsiteY66" fmla="*/ 9443 h 10000"/>
                  <a:gd name="connsiteX67" fmla="*/ 6897 w 10000"/>
                  <a:gd name="connsiteY67" fmla="*/ 9472 h 10000"/>
                  <a:gd name="connsiteX68" fmla="*/ 6897 w 10000"/>
                  <a:gd name="connsiteY68" fmla="*/ 9619 h 10000"/>
                  <a:gd name="connsiteX69" fmla="*/ 7070 w 10000"/>
                  <a:gd name="connsiteY69" fmla="*/ 9648 h 10000"/>
                  <a:gd name="connsiteX70" fmla="*/ 7070 w 10000"/>
                  <a:gd name="connsiteY70" fmla="*/ 9765 h 10000"/>
                  <a:gd name="connsiteX71" fmla="*/ 7241 w 10000"/>
                  <a:gd name="connsiteY71" fmla="*/ 9795 h 10000"/>
                  <a:gd name="connsiteX72" fmla="*/ 7241 w 10000"/>
                  <a:gd name="connsiteY72" fmla="*/ 9883 h 10000"/>
                  <a:gd name="connsiteX73" fmla="*/ 7414 w 10000"/>
                  <a:gd name="connsiteY73" fmla="*/ 9912 h 10000"/>
                  <a:gd name="connsiteX74" fmla="*/ 7414 w 10000"/>
                  <a:gd name="connsiteY74" fmla="*/ 9941 h 10000"/>
                  <a:gd name="connsiteX75" fmla="*/ 7758 w 10000"/>
                  <a:gd name="connsiteY75" fmla="*/ 10000 h 10000"/>
                  <a:gd name="connsiteX76" fmla="*/ 7586 w 10000"/>
                  <a:gd name="connsiteY76" fmla="*/ 10000 h 10000"/>
                  <a:gd name="connsiteX77" fmla="*/ 7758 w 10000"/>
                  <a:gd name="connsiteY77" fmla="*/ 10000 h 10000"/>
                  <a:gd name="connsiteX78" fmla="*/ 7930 w 10000"/>
                  <a:gd name="connsiteY78" fmla="*/ 10000 h 10000"/>
                  <a:gd name="connsiteX79" fmla="*/ 8276 w 10000"/>
                  <a:gd name="connsiteY79" fmla="*/ 9941 h 10000"/>
                  <a:gd name="connsiteX80" fmla="*/ 8276 w 10000"/>
                  <a:gd name="connsiteY80" fmla="*/ 9853 h 10000"/>
                  <a:gd name="connsiteX81" fmla="*/ 8447 w 10000"/>
                  <a:gd name="connsiteY81" fmla="*/ 9824 h 10000"/>
                  <a:gd name="connsiteX82" fmla="*/ 8447 w 10000"/>
                  <a:gd name="connsiteY82" fmla="*/ 9736 h 10000"/>
                  <a:gd name="connsiteX83" fmla="*/ 8621 w 10000"/>
                  <a:gd name="connsiteY83" fmla="*/ 9707 h 10000"/>
                  <a:gd name="connsiteX84" fmla="*/ 8621 w 10000"/>
                  <a:gd name="connsiteY84" fmla="*/ 9589 h 10000"/>
                  <a:gd name="connsiteX85" fmla="*/ 8794 w 10000"/>
                  <a:gd name="connsiteY85" fmla="*/ 9560 h 10000"/>
                  <a:gd name="connsiteX86" fmla="*/ 8794 w 10000"/>
                  <a:gd name="connsiteY86" fmla="*/ 9384 h 10000"/>
                  <a:gd name="connsiteX87" fmla="*/ 8967 w 10000"/>
                  <a:gd name="connsiteY87" fmla="*/ 9355 h 10000"/>
                  <a:gd name="connsiteX88" fmla="*/ 8967 w 10000"/>
                  <a:gd name="connsiteY88" fmla="*/ 9179 h 10000"/>
                  <a:gd name="connsiteX89" fmla="*/ 9139 w 10000"/>
                  <a:gd name="connsiteY89" fmla="*/ 9150 h 10000"/>
                  <a:gd name="connsiteX90" fmla="*/ 9139 w 10000"/>
                  <a:gd name="connsiteY90" fmla="*/ 8944 h 10000"/>
                  <a:gd name="connsiteX91" fmla="*/ 9310 w 10000"/>
                  <a:gd name="connsiteY91" fmla="*/ 8915 h 10000"/>
                  <a:gd name="connsiteX92" fmla="*/ 9310 w 10000"/>
                  <a:gd name="connsiteY92" fmla="*/ 8651 h 10000"/>
                  <a:gd name="connsiteX93" fmla="*/ 9482 w 10000"/>
                  <a:gd name="connsiteY93" fmla="*/ 8622 h 10000"/>
                  <a:gd name="connsiteX94" fmla="*/ 9482 w 10000"/>
                  <a:gd name="connsiteY94" fmla="*/ 8358 h 10000"/>
                  <a:gd name="connsiteX95" fmla="*/ 9656 w 10000"/>
                  <a:gd name="connsiteY95" fmla="*/ 8328 h 10000"/>
                  <a:gd name="connsiteX96" fmla="*/ 9656 w 10000"/>
                  <a:gd name="connsiteY96" fmla="*/ 8035 h 10000"/>
                  <a:gd name="connsiteX97" fmla="*/ 9826 w 10000"/>
                  <a:gd name="connsiteY97" fmla="*/ 8006 h 10000"/>
                  <a:gd name="connsiteX98" fmla="*/ 9826 w 10000"/>
                  <a:gd name="connsiteY98" fmla="*/ 7713 h 10000"/>
                  <a:gd name="connsiteX99" fmla="*/ 10000 w 10000"/>
                  <a:gd name="connsiteY99"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242 w 10000"/>
                  <a:gd name="connsiteY13" fmla="*/ 616 h 10000"/>
                  <a:gd name="connsiteX14" fmla="*/ 2415 w 10000"/>
                  <a:gd name="connsiteY14" fmla="*/ 645 h 10000"/>
                  <a:gd name="connsiteX15" fmla="*/ 2415 w 10000"/>
                  <a:gd name="connsiteY15" fmla="*/ 821 h 10000"/>
                  <a:gd name="connsiteX16" fmla="*/ 2586 w 10000"/>
                  <a:gd name="connsiteY16" fmla="*/ 850 h 10000"/>
                  <a:gd name="connsiteX17" fmla="*/ 2586 w 10000"/>
                  <a:gd name="connsiteY17" fmla="*/ 1056 h 10000"/>
                  <a:gd name="connsiteX18" fmla="*/ 2758 w 10000"/>
                  <a:gd name="connsiteY18" fmla="*/ 1085 h 10000"/>
                  <a:gd name="connsiteX19" fmla="*/ 2758 w 10000"/>
                  <a:gd name="connsiteY19" fmla="*/ 1349 h 10000"/>
                  <a:gd name="connsiteX20" fmla="*/ 2932 w 10000"/>
                  <a:gd name="connsiteY20" fmla="*/ 1378 h 10000"/>
                  <a:gd name="connsiteX21" fmla="*/ 2932 w 10000"/>
                  <a:gd name="connsiteY21" fmla="*/ 1642 h 10000"/>
                  <a:gd name="connsiteX22" fmla="*/ 3103 w 10000"/>
                  <a:gd name="connsiteY22" fmla="*/ 1672 h 10000"/>
                  <a:gd name="connsiteX23" fmla="*/ 3103 w 10000"/>
                  <a:gd name="connsiteY23" fmla="*/ 1935 h 10000"/>
                  <a:gd name="connsiteX24" fmla="*/ 3276 w 10000"/>
                  <a:gd name="connsiteY24" fmla="*/ 1965 h 10000"/>
                  <a:gd name="connsiteX25" fmla="*/ 3276 w 10000"/>
                  <a:gd name="connsiteY25" fmla="*/ 2287 h 10000"/>
                  <a:gd name="connsiteX26" fmla="*/ 3450 w 10000"/>
                  <a:gd name="connsiteY26" fmla="*/ 2317 h 10000"/>
                  <a:gd name="connsiteX27" fmla="*/ 3450 w 10000"/>
                  <a:gd name="connsiteY27" fmla="*/ 2639 h 10000"/>
                  <a:gd name="connsiteX28" fmla="*/ 3621 w 10000"/>
                  <a:gd name="connsiteY28" fmla="*/ 2669 h 10000"/>
                  <a:gd name="connsiteX29" fmla="*/ 3621 w 10000"/>
                  <a:gd name="connsiteY29" fmla="*/ 3021 h 10000"/>
                  <a:gd name="connsiteX30" fmla="*/ 3794 w 10000"/>
                  <a:gd name="connsiteY30" fmla="*/ 3050 h 10000"/>
                  <a:gd name="connsiteX31" fmla="*/ 3794 w 10000"/>
                  <a:gd name="connsiteY31" fmla="*/ 3402 h 10000"/>
                  <a:gd name="connsiteX32" fmla="*/ 3966 w 10000"/>
                  <a:gd name="connsiteY32" fmla="*/ 3431 h 10000"/>
                  <a:gd name="connsiteX33" fmla="*/ 3966 w 10000"/>
                  <a:gd name="connsiteY33" fmla="*/ 3812 h 10000"/>
                  <a:gd name="connsiteX34" fmla="*/ 4138 w 10000"/>
                  <a:gd name="connsiteY34" fmla="*/ 3842 h 10000"/>
                  <a:gd name="connsiteX35" fmla="*/ 4138 w 10000"/>
                  <a:gd name="connsiteY35" fmla="*/ 4223 h 10000"/>
                  <a:gd name="connsiteX36" fmla="*/ 4310 w 10000"/>
                  <a:gd name="connsiteY36" fmla="*/ 4252 h 10000"/>
                  <a:gd name="connsiteX37" fmla="*/ 4310 w 10000"/>
                  <a:gd name="connsiteY37" fmla="*/ 4633 h 10000"/>
                  <a:gd name="connsiteX38" fmla="*/ 4484 w 10000"/>
                  <a:gd name="connsiteY38" fmla="*/ 4663 h 10000"/>
                  <a:gd name="connsiteX39" fmla="*/ 4484 w 10000"/>
                  <a:gd name="connsiteY39" fmla="*/ 5044 h 10000"/>
                  <a:gd name="connsiteX40" fmla="*/ 4654 w 10000"/>
                  <a:gd name="connsiteY40" fmla="*/ 5073 h 10000"/>
                  <a:gd name="connsiteX41" fmla="*/ 4654 w 10000"/>
                  <a:gd name="connsiteY41" fmla="*/ 5455 h 10000"/>
                  <a:gd name="connsiteX42" fmla="*/ 4828 w 10000"/>
                  <a:gd name="connsiteY42" fmla="*/ 5484 h 10000"/>
                  <a:gd name="connsiteX43" fmla="*/ 4828 w 10000"/>
                  <a:gd name="connsiteY43" fmla="*/ 5865 h 10000"/>
                  <a:gd name="connsiteX44" fmla="*/ 5000 w 10000"/>
                  <a:gd name="connsiteY44" fmla="*/ 5894 h 10000"/>
                  <a:gd name="connsiteX45" fmla="*/ 5000 w 10000"/>
                  <a:gd name="connsiteY45" fmla="*/ 6276 h 10000"/>
                  <a:gd name="connsiteX46" fmla="*/ 5171 w 10000"/>
                  <a:gd name="connsiteY46" fmla="*/ 6305 h 10000"/>
                  <a:gd name="connsiteX47" fmla="*/ 5171 w 10000"/>
                  <a:gd name="connsiteY47" fmla="*/ 6657 h 10000"/>
                  <a:gd name="connsiteX48" fmla="*/ 5345 w 10000"/>
                  <a:gd name="connsiteY48" fmla="*/ 6686 h 10000"/>
                  <a:gd name="connsiteX49" fmla="*/ 5345 w 10000"/>
                  <a:gd name="connsiteY49" fmla="*/ 7038 h 10000"/>
                  <a:gd name="connsiteX50" fmla="*/ 5517 w 10000"/>
                  <a:gd name="connsiteY50" fmla="*/ 7067 h 10000"/>
                  <a:gd name="connsiteX51" fmla="*/ 5517 w 10000"/>
                  <a:gd name="connsiteY51" fmla="*/ 7419 h 10000"/>
                  <a:gd name="connsiteX52" fmla="*/ 5691 w 10000"/>
                  <a:gd name="connsiteY52" fmla="*/ 7449 h 10000"/>
                  <a:gd name="connsiteX53" fmla="*/ 5691 w 10000"/>
                  <a:gd name="connsiteY53" fmla="*/ 7771 h 10000"/>
                  <a:gd name="connsiteX54" fmla="*/ 5862 w 10000"/>
                  <a:gd name="connsiteY54" fmla="*/ 7801 h 10000"/>
                  <a:gd name="connsiteX55" fmla="*/ 5862 w 10000"/>
                  <a:gd name="connsiteY55" fmla="*/ 8123 h 10000"/>
                  <a:gd name="connsiteX56" fmla="*/ 6035 w 10000"/>
                  <a:gd name="connsiteY56" fmla="*/ 8152 h 10000"/>
                  <a:gd name="connsiteX57" fmla="*/ 6035 w 10000"/>
                  <a:gd name="connsiteY57" fmla="*/ 8446 h 10000"/>
                  <a:gd name="connsiteX58" fmla="*/ 6207 w 10000"/>
                  <a:gd name="connsiteY58" fmla="*/ 8475 h 10000"/>
                  <a:gd name="connsiteX59" fmla="*/ 6207 w 10000"/>
                  <a:gd name="connsiteY59" fmla="*/ 8710 h 10000"/>
                  <a:gd name="connsiteX60" fmla="*/ 6380 w 10000"/>
                  <a:gd name="connsiteY60" fmla="*/ 8739 h 10000"/>
                  <a:gd name="connsiteX61" fmla="*/ 6380 w 10000"/>
                  <a:gd name="connsiteY61" fmla="*/ 8974 h 10000"/>
                  <a:gd name="connsiteX62" fmla="*/ 6552 w 10000"/>
                  <a:gd name="connsiteY62" fmla="*/ 9003 h 10000"/>
                  <a:gd name="connsiteX63" fmla="*/ 6552 w 10000"/>
                  <a:gd name="connsiteY63" fmla="*/ 9238 h 10000"/>
                  <a:gd name="connsiteX64" fmla="*/ 6724 w 10000"/>
                  <a:gd name="connsiteY64" fmla="*/ 9267 h 10000"/>
                  <a:gd name="connsiteX65" fmla="*/ 6724 w 10000"/>
                  <a:gd name="connsiteY65" fmla="*/ 9443 h 10000"/>
                  <a:gd name="connsiteX66" fmla="*/ 6897 w 10000"/>
                  <a:gd name="connsiteY66" fmla="*/ 9472 h 10000"/>
                  <a:gd name="connsiteX67" fmla="*/ 6897 w 10000"/>
                  <a:gd name="connsiteY67" fmla="*/ 9619 h 10000"/>
                  <a:gd name="connsiteX68" fmla="*/ 7070 w 10000"/>
                  <a:gd name="connsiteY68" fmla="*/ 9648 h 10000"/>
                  <a:gd name="connsiteX69" fmla="*/ 7070 w 10000"/>
                  <a:gd name="connsiteY69" fmla="*/ 9765 h 10000"/>
                  <a:gd name="connsiteX70" fmla="*/ 7241 w 10000"/>
                  <a:gd name="connsiteY70" fmla="*/ 9795 h 10000"/>
                  <a:gd name="connsiteX71" fmla="*/ 7241 w 10000"/>
                  <a:gd name="connsiteY71" fmla="*/ 9883 h 10000"/>
                  <a:gd name="connsiteX72" fmla="*/ 7414 w 10000"/>
                  <a:gd name="connsiteY72" fmla="*/ 9912 h 10000"/>
                  <a:gd name="connsiteX73" fmla="*/ 7414 w 10000"/>
                  <a:gd name="connsiteY73" fmla="*/ 9941 h 10000"/>
                  <a:gd name="connsiteX74" fmla="*/ 7758 w 10000"/>
                  <a:gd name="connsiteY74" fmla="*/ 10000 h 10000"/>
                  <a:gd name="connsiteX75" fmla="*/ 7586 w 10000"/>
                  <a:gd name="connsiteY75" fmla="*/ 10000 h 10000"/>
                  <a:gd name="connsiteX76" fmla="*/ 7758 w 10000"/>
                  <a:gd name="connsiteY76" fmla="*/ 10000 h 10000"/>
                  <a:gd name="connsiteX77" fmla="*/ 7930 w 10000"/>
                  <a:gd name="connsiteY77" fmla="*/ 10000 h 10000"/>
                  <a:gd name="connsiteX78" fmla="*/ 8276 w 10000"/>
                  <a:gd name="connsiteY78" fmla="*/ 9941 h 10000"/>
                  <a:gd name="connsiteX79" fmla="*/ 8276 w 10000"/>
                  <a:gd name="connsiteY79" fmla="*/ 9853 h 10000"/>
                  <a:gd name="connsiteX80" fmla="*/ 8447 w 10000"/>
                  <a:gd name="connsiteY80" fmla="*/ 9824 h 10000"/>
                  <a:gd name="connsiteX81" fmla="*/ 8447 w 10000"/>
                  <a:gd name="connsiteY81" fmla="*/ 9736 h 10000"/>
                  <a:gd name="connsiteX82" fmla="*/ 8621 w 10000"/>
                  <a:gd name="connsiteY82" fmla="*/ 9707 h 10000"/>
                  <a:gd name="connsiteX83" fmla="*/ 8621 w 10000"/>
                  <a:gd name="connsiteY83" fmla="*/ 9589 h 10000"/>
                  <a:gd name="connsiteX84" fmla="*/ 8794 w 10000"/>
                  <a:gd name="connsiteY84" fmla="*/ 9560 h 10000"/>
                  <a:gd name="connsiteX85" fmla="*/ 8794 w 10000"/>
                  <a:gd name="connsiteY85" fmla="*/ 9384 h 10000"/>
                  <a:gd name="connsiteX86" fmla="*/ 8967 w 10000"/>
                  <a:gd name="connsiteY86" fmla="*/ 9355 h 10000"/>
                  <a:gd name="connsiteX87" fmla="*/ 8967 w 10000"/>
                  <a:gd name="connsiteY87" fmla="*/ 9179 h 10000"/>
                  <a:gd name="connsiteX88" fmla="*/ 9139 w 10000"/>
                  <a:gd name="connsiteY88" fmla="*/ 9150 h 10000"/>
                  <a:gd name="connsiteX89" fmla="*/ 9139 w 10000"/>
                  <a:gd name="connsiteY89" fmla="*/ 8944 h 10000"/>
                  <a:gd name="connsiteX90" fmla="*/ 9310 w 10000"/>
                  <a:gd name="connsiteY90" fmla="*/ 8915 h 10000"/>
                  <a:gd name="connsiteX91" fmla="*/ 9310 w 10000"/>
                  <a:gd name="connsiteY91" fmla="*/ 8651 h 10000"/>
                  <a:gd name="connsiteX92" fmla="*/ 9482 w 10000"/>
                  <a:gd name="connsiteY92" fmla="*/ 8622 h 10000"/>
                  <a:gd name="connsiteX93" fmla="*/ 9482 w 10000"/>
                  <a:gd name="connsiteY93" fmla="*/ 8358 h 10000"/>
                  <a:gd name="connsiteX94" fmla="*/ 9656 w 10000"/>
                  <a:gd name="connsiteY94" fmla="*/ 8328 h 10000"/>
                  <a:gd name="connsiteX95" fmla="*/ 9656 w 10000"/>
                  <a:gd name="connsiteY95" fmla="*/ 8035 h 10000"/>
                  <a:gd name="connsiteX96" fmla="*/ 9826 w 10000"/>
                  <a:gd name="connsiteY96" fmla="*/ 8006 h 10000"/>
                  <a:gd name="connsiteX97" fmla="*/ 9826 w 10000"/>
                  <a:gd name="connsiteY97" fmla="*/ 7713 h 10000"/>
                  <a:gd name="connsiteX98" fmla="*/ 10000 w 10000"/>
                  <a:gd name="connsiteY98"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415 w 10000"/>
                  <a:gd name="connsiteY14" fmla="*/ 821 h 10000"/>
                  <a:gd name="connsiteX15" fmla="*/ 2586 w 10000"/>
                  <a:gd name="connsiteY15" fmla="*/ 850 h 10000"/>
                  <a:gd name="connsiteX16" fmla="*/ 2586 w 10000"/>
                  <a:gd name="connsiteY16" fmla="*/ 1056 h 10000"/>
                  <a:gd name="connsiteX17" fmla="*/ 2758 w 10000"/>
                  <a:gd name="connsiteY17" fmla="*/ 1085 h 10000"/>
                  <a:gd name="connsiteX18" fmla="*/ 2758 w 10000"/>
                  <a:gd name="connsiteY18" fmla="*/ 1349 h 10000"/>
                  <a:gd name="connsiteX19" fmla="*/ 2932 w 10000"/>
                  <a:gd name="connsiteY19" fmla="*/ 1378 h 10000"/>
                  <a:gd name="connsiteX20" fmla="*/ 2932 w 10000"/>
                  <a:gd name="connsiteY20" fmla="*/ 1642 h 10000"/>
                  <a:gd name="connsiteX21" fmla="*/ 3103 w 10000"/>
                  <a:gd name="connsiteY21" fmla="*/ 1672 h 10000"/>
                  <a:gd name="connsiteX22" fmla="*/ 3103 w 10000"/>
                  <a:gd name="connsiteY22" fmla="*/ 1935 h 10000"/>
                  <a:gd name="connsiteX23" fmla="*/ 3276 w 10000"/>
                  <a:gd name="connsiteY23" fmla="*/ 1965 h 10000"/>
                  <a:gd name="connsiteX24" fmla="*/ 3276 w 10000"/>
                  <a:gd name="connsiteY24" fmla="*/ 2287 h 10000"/>
                  <a:gd name="connsiteX25" fmla="*/ 3450 w 10000"/>
                  <a:gd name="connsiteY25" fmla="*/ 2317 h 10000"/>
                  <a:gd name="connsiteX26" fmla="*/ 3450 w 10000"/>
                  <a:gd name="connsiteY26" fmla="*/ 2639 h 10000"/>
                  <a:gd name="connsiteX27" fmla="*/ 3621 w 10000"/>
                  <a:gd name="connsiteY27" fmla="*/ 2669 h 10000"/>
                  <a:gd name="connsiteX28" fmla="*/ 3621 w 10000"/>
                  <a:gd name="connsiteY28" fmla="*/ 3021 h 10000"/>
                  <a:gd name="connsiteX29" fmla="*/ 3794 w 10000"/>
                  <a:gd name="connsiteY29" fmla="*/ 3050 h 10000"/>
                  <a:gd name="connsiteX30" fmla="*/ 3794 w 10000"/>
                  <a:gd name="connsiteY30" fmla="*/ 3402 h 10000"/>
                  <a:gd name="connsiteX31" fmla="*/ 3966 w 10000"/>
                  <a:gd name="connsiteY31" fmla="*/ 3431 h 10000"/>
                  <a:gd name="connsiteX32" fmla="*/ 3966 w 10000"/>
                  <a:gd name="connsiteY32" fmla="*/ 3812 h 10000"/>
                  <a:gd name="connsiteX33" fmla="*/ 4138 w 10000"/>
                  <a:gd name="connsiteY33" fmla="*/ 3842 h 10000"/>
                  <a:gd name="connsiteX34" fmla="*/ 4138 w 10000"/>
                  <a:gd name="connsiteY34" fmla="*/ 4223 h 10000"/>
                  <a:gd name="connsiteX35" fmla="*/ 4310 w 10000"/>
                  <a:gd name="connsiteY35" fmla="*/ 4252 h 10000"/>
                  <a:gd name="connsiteX36" fmla="*/ 4310 w 10000"/>
                  <a:gd name="connsiteY36" fmla="*/ 4633 h 10000"/>
                  <a:gd name="connsiteX37" fmla="*/ 4484 w 10000"/>
                  <a:gd name="connsiteY37" fmla="*/ 4663 h 10000"/>
                  <a:gd name="connsiteX38" fmla="*/ 4484 w 10000"/>
                  <a:gd name="connsiteY38" fmla="*/ 5044 h 10000"/>
                  <a:gd name="connsiteX39" fmla="*/ 4654 w 10000"/>
                  <a:gd name="connsiteY39" fmla="*/ 5073 h 10000"/>
                  <a:gd name="connsiteX40" fmla="*/ 4654 w 10000"/>
                  <a:gd name="connsiteY40" fmla="*/ 5455 h 10000"/>
                  <a:gd name="connsiteX41" fmla="*/ 4828 w 10000"/>
                  <a:gd name="connsiteY41" fmla="*/ 5484 h 10000"/>
                  <a:gd name="connsiteX42" fmla="*/ 4828 w 10000"/>
                  <a:gd name="connsiteY42" fmla="*/ 5865 h 10000"/>
                  <a:gd name="connsiteX43" fmla="*/ 5000 w 10000"/>
                  <a:gd name="connsiteY43" fmla="*/ 5894 h 10000"/>
                  <a:gd name="connsiteX44" fmla="*/ 5000 w 10000"/>
                  <a:gd name="connsiteY44" fmla="*/ 6276 h 10000"/>
                  <a:gd name="connsiteX45" fmla="*/ 5171 w 10000"/>
                  <a:gd name="connsiteY45" fmla="*/ 6305 h 10000"/>
                  <a:gd name="connsiteX46" fmla="*/ 5171 w 10000"/>
                  <a:gd name="connsiteY46" fmla="*/ 6657 h 10000"/>
                  <a:gd name="connsiteX47" fmla="*/ 5345 w 10000"/>
                  <a:gd name="connsiteY47" fmla="*/ 6686 h 10000"/>
                  <a:gd name="connsiteX48" fmla="*/ 5345 w 10000"/>
                  <a:gd name="connsiteY48" fmla="*/ 7038 h 10000"/>
                  <a:gd name="connsiteX49" fmla="*/ 5517 w 10000"/>
                  <a:gd name="connsiteY49" fmla="*/ 7067 h 10000"/>
                  <a:gd name="connsiteX50" fmla="*/ 5517 w 10000"/>
                  <a:gd name="connsiteY50" fmla="*/ 7419 h 10000"/>
                  <a:gd name="connsiteX51" fmla="*/ 5691 w 10000"/>
                  <a:gd name="connsiteY51" fmla="*/ 7449 h 10000"/>
                  <a:gd name="connsiteX52" fmla="*/ 5691 w 10000"/>
                  <a:gd name="connsiteY52" fmla="*/ 7771 h 10000"/>
                  <a:gd name="connsiteX53" fmla="*/ 5862 w 10000"/>
                  <a:gd name="connsiteY53" fmla="*/ 7801 h 10000"/>
                  <a:gd name="connsiteX54" fmla="*/ 5862 w 10000"/>
                  <a:gd name="connsiteY54" fmla="*/ 8123 h 10000"/>
                  <a:gd name="connsiteX55" fmla="*/ 6035 w 10000"/>
                  <a:gd name="connsiteY55" fmla="*/ 8152 h 10000"/>
                  <a:gd name="connsiteX56" fmla="*/ 6035 w 10000"/>
                  <a:gd name="connsiteY56" fmla="*/ 8446 h 10000"/>
                  <a:gd name="connsiteX57" fmla="*/ 6207 w 10000"/>
                  <a:gd name="connsiteY57" fmla="*/ 8475 h 10000"/>
                  <a:gd name="connsiteX58" fmla="*/ 6207 w 10000"/>
                  <a:gd name="connsiteY58" fmla="*/ 8710 h 10000"/>
                  <a:gd name="connsiteX59" fmla="*/ 6380 w 10000"/>
                  <a:gd name="connsiteY59" fmla="*/ 8739 h 10000"/>
                  <a:gd name="connsiteX60" fmla="*/ 6380 w 10000"/>
                  <a:gd name="connsiteY60" fmla="*/ 8974 h 10000"/>
                  <a:gd name="connsiteX61" fmla="*/ 6552 w 10000"/>
                  <a:gd name="connsiteY61" fmla="*/ 9003 h 10000"/>
                  <a:gd name="connsiteX62" fmla="*/ 6552 w 10000"/>
                  <a:gd name="connsiteY62" fmla="*/ 9238 h 10000"/>
                  <a:gd name="connsiteX63" fmla="*/ 6724 w 10000"/>
                  <a:gd name="connsiteY63" fmla="*/ 9267 h 10000"/>
                  <a:gd name="connsiteX64" fmla="*/ 6724 w 10000"/>
                  <a:gd name="connsiteY64" fmla="*/ 9443 h 10000"/>
                  <a:gd name="connsiteX65" fmla="*/ 6897 w 10000"/>
                  <a:gd name="connsiteY65" fmla="*/ 9472 h 10000"/>
                  <a:gd name="connsiteX66" fmla="*/ 6897 w 10000"/>
                  <a:gd name="connsiteY66" fmla="*/ 9619 h 10000"/>
                  <a:gd name="connsiteX67" fmla="*/ 7070 w 10000"/>
                  <a:gd name="connsiteY67" fmla="*/ 9648 h 10000"/>
                  <a:gd name="connsiteX68" fmla="*/ 7070 w 10000"/>
                  <a:gd name="connsiteY68" fmla="*/ 9765 h 10000"/>
                  <a:gd name="connsiteX69" fmla="*/ 7241 w 10000"/>
                  <a:gd name="connsiteY69" fmla="*/ 9795 h 10000"/>
                  <a:gd name="connsiteX70" fmla="*/ 7241 w 10000"/>
                  <a:gd name="connsiteY70" fmla="*/ 9883 h 10000"/>
                  <a:gd name="connsiteX71" fmla="*/ 7414 w 10000"/>
                  <a:gd name="connsiteY71" fmla="*/ 9912 h 10000"/>
                  <a:gd name="connsiteX72" fmla="*/ 7414 w 10000"/>
                  <a:gd name="connsiteY72" fmla="*/ 9941 h 10000"/>
                  <a:gd name="connsiteX73" fmla="*/ 7758 w 10000"/>
                  <a:gd name="connsiteY73" fmla="*/ 10000 h 10000"/>
                  <a:gd name="connsiteX74" fmla="*/ 7586 w 10000"/>
                  <a:gd name="connsiteY74" fmla="*/ 10000 h 10000"/>
                  <a:gd name="connsiteX75" fmla="*/ 7758 w 10000"/>
                  <a:gd name="connsiteY75" fmla="*/ 10000 h 10000"/>
                  <a:gd name="connsiteX76" fmla="*/ 7930 w 10000"/>
                  <a:gd name="connsiteY76" fmla="*/ 10000 h 10000"/>
                  <a:gd name="connsiteX77" fmla="*/ 8276 w 10000"/>
                  <a:gd name="connsiteY77" fmla="*/ 9941 h 10000"/>
                  <a:gd name="connsiteX78" fmla="*/ 8276 w 10000"/>
                  <a:gd name="connsiteY78" fmla="*/ 9853 h 10000"/>
                  <a:gd name="connsiteX79" fmla="*/ 8447 w 10000"/>
                  <a:gd name="connsiteY79" fmla="*/ 9824 h 10000"/>
                  <a:gd name="connsiteX80" fmla="*/ 8447 w 10000"/>
                  <a:gd name="connsiteY80" fmla="*/ 9736 h 10000"/>
                  <a:gd name="connsiteX81" fmla="*/ 8621 w 10000"/>
                  <a:gd name="connsiteY81" fmla="*/ 9707 h 10000"/>
                  <a:gd name="connsiteX82" fmla="*/ 8621 w 10000"/>
                  <a:gd name="connsiteY82" fmla="*/ 9589 h 10000"/>
                  <a:gd name="connsiteX83" fmla="*/ 8794 w 10000"/>
                  <a:gd name="connsiteY83" fmla="*/ 9560 h 10000"/>
                  <a:gd name="connsiteX84" fmla="*/ 8794 w 10000"/>
                  <a:gd name="connsiteY84" fmla="*/ 9384 h 10000"/>
                  <a:gd name="connsiteX85" fmla="*/ 8967 w 10000"/>
                  <a:gd name="connsiteY85" fmla="*/ 9355 h 10000"/>
                  <a:gd name="connsiteX86" fmla="*/ 8967 w 10000"/>
                  <a:gd name="connsiteY86" fmla="*/ 9179 h 10000"/>
                  <a:gd name="connsiteX87" fmla="*/ 9139 w 10000"/>
                  <a:gd name="connsiteY87" fmla="*/ 9150 h 10000"/>
                  <a:gd name="connsiteX88" fmla="*/ 9139 w 10000"/>
                  <a:gd name="connsiteY88" fmla="*/ 8944 h 10000"/>
                  <a:gd name="connsiteX89" fmla="*/ 9310 w 10000"/>
                  <a:gd name="connsiteY89" fmla="*/ 8915 h 10000"/>
                  <a:gd name="connsiteX90" fmla="*/ 9310 w 10000"/>
                  <a:gd name="connsiteY90" fmla="*/ 8651 h 10000"/>
                  <a:gd name="connsiteX91" fmla="*/ 9482 w 10000"/>
                  <a:gd name="connsiteY91" fmla="*/ 8622 h 10000"/>
                  <a:gd name="connsiteX92" fmla="*/ 9482 w 10000"/>
                  <a:gd name="connsiteY92" fmla="*/ 8358 h 10000"/>
                  <a:gd name="connsiteX93" fmla="*/ 9656 w 10000"/>
                  <a:gd name="connsiteY93" fmla="*/ 8328 h 10000"/>
                  <a:gd name="connsiteX94" fmla="*/ 9656 w 10000"/>
                  <a:gd name="connsiteY94" fmla="*/ 8035 h 10000"/>
                  <a:gd name="connsiteX95" fmla="*/ 9826 w 10000"/>
                  <a:gd name="connsiteY95" fmla="*/ 8006 h 10000"/>
                  <a:gd name="connsiteX96" fmla="*/ 9826 w 10000"/>
                  <a:gd name="connsiteY96" fmla="*/ 7713 h 10000"/>
                  <a:gd name="connsiteX97" fmla="*/ 10000 w 10000"/>
                  <a:gd name="connsiteY97"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586 w 10000"/>
                  <a:gd name="connsiteY15" fmla="*/ 1056 h 10000"/>
                  <a:gd name="connsiteX16" fmla="*/ 2758 w 10000"/>
                  <a:gd name="connsiteY16" fmla="*/ 1085 h 10000"/>
                  <a:gd name="connsiteX17" fmla="*/ 2758 w 10000"/>
                  <a:gd name="connsiteY17" fmla="*/ 1349 h 10000"/>
                  <a:gd name="connsiteX18" fmla="*/ 2932 w 10000"/>
                  <a:gd name="connsiteY18" fmla="*/ 1378 h 10000"/>
                  <a:gd name="connsiteX19" fmla="*/ 2932 w 10000"/>
                  <a:gd name="connsiteY19" fmla="*/ 1642 h 10000"/>
                  <a:gd name="connsiteX20" fmla="*/ 3103 w 10000"/>
                  <a:gd name="connsiteY20" fmla="*/ 1672 h 10000"/>
                  <a:gd name="connsiteX21" fmla="*/ 3103 w 10000"/>
                  <a:gd name="connsiteY21" fmla="*/ 1935 h 10000"/>
                  <a:gd name="connsiteX22" fmla="*/ 3276 w 10000"/>
                  <a:gd name="connsiteY22" fmla="*/ 1965 h 10000"/>
                  <a:gd name="connsiteX23" fmla="*/ 3276 w 10000"/>
                  <a:gd name="connsiteY23" fmla="*/ 2287 h 10000"/>
                  <a:gd name="connsiteX24" fmla="*/ 3450 w 10000"/>
                  <a:gd name="connsiteY24" fmla="*/ 2317 h 10000"/>
                  <a:gd name="connsiteX25" fmla="*/ 3450 w 10000"/>
                  <a:gd name="connsiteY25" fmla="*/ 2639 h 10000"/>
                  <a:gd name="connsiteX26" fmla="*/ 3621 w 10000"/>
                  <a:gd name="connsiteY26" fmla="*/ 2669 h 10000"/>
                  <a:gd name="connsiteX27" fmla="*/ 3621 w 10000"/>
                  <a:gd name="connsiteY27" fmla="*/ 3021 h 10000"/>
                  <a:gd name="connsiteX28" fmla="*/ 3794 w 10000"/>
                  <a:gd name="connsiteY28" fmla="*/ 3050 h 10000"/>
                  <a:gd name="connsiteX29" fmla="*/ 3794 w 10000"/>
                  <a:gd name="connsiteY29" fmla="*/ 3402 h 10000"/>
                  <a:gd name="connsiteX30" fmla="*/ 3966 w 10000"/>
                  <a:gd name="connsiteY30" fmla="*/ 3431 h 10000"/>
                  <a:gd name="connsiteX31" fmla="*/ 3966 w 10000"/>
                  <a:gd name="connsiteY31" fmla="*/ 3812 h 10000"/>
                  <a:gd name="connsiteX32" fmla="*/ 4138 w 10000"/>
                  <a:gd name="connsiteY32" fmla="*/ 3842 h 10000"/>
                  <a:gd name="connsiteX33" fmla="*/ 4138 w 10000"/>
                  <a:gd name="connsiteY33" fmla="*/ 4223 h 10000"/>
                  <a:gd name="connsiteX34" fmla="*/ 4310 w 10000"/>
                  <a:gd name="connsiteY34" fmla="*/ 4252 h 10000"/>
                  <a:gd name="connsiteX35" fmla="*/ 4310 w 10000"/>
                  <a:gd name="connsiteY35" fmla="*/ 4633 h 10000"/>
                  <a:gd name="connsiteX36" fmla="*/ 4484 w 10000"/>
                  <a:gd name="connsiteY36" fmla="*/ 4663 h 10000"/>
                  <a:gd name="connsiteX37" fmla="*/ 4484 w 10000"/>
                  <a:gd name="connsiteY37" fmla="*/ 5044 h 10000"/>
                  <a:gd name="connsiteX38" fmla="*/ 4654 w 10000"/>
                  <a:gd name="connsiteY38" fmla="*/ 5073 h 10000"/>
                  <a:gd name="connsiteX39" fmla="*/ 4654 w 10000"/>
                  <a:gd name="connsiteY39" fmla="*/ 5455 h 10000"/>
                  <a:gd name="connsiteX40" fmla="*/ 4828 w 10000"/>
                  <a:gd name="connsiteY40" fmla="*/ 5484 h 10000"/>
                  <a:gd name="connsiteX41" fmla="*/ 4828 w 10000"/>
                  <a:gd name="connsiteY41" fmla="*/ 5865 h 10000"/>
                  <a:gd name="connsiteX42" fmla="*/ 5000 w 10000"/>
                  <a:gd name="connsiteY42" fmla="*/ 5894 h 10000"/>
                  <a:gd name="connsiteX43" fmla="*/ 5000 w 10000"/>
                  <a:gd name="connsiteY43" fmla="*/ 6276 h 10000"/>
                  <a:gd name="connsiteX44" fmla="*/ 5171 w 10000"/>
                  <a:gd name="connsiteY44" fmla="*/ 6305 h 10000"/>
                  <a:gd name="connsiteX45" fmla="*/ 5171 w 10000"/>
                  <a:gd name="connsiteY45" fmla="*/ 6657 h 10000"/>
                  <a:gd name="connsiteX46" fmla="*/ 5345 w 10000"/>
                  <a:gd name="connsiteY46" fmla="*/ 6686 h 10000"/>
                  <a:gd name="connsiteX47" fmla="*/ 5345 w 10000"/>
                  <a:gd name="connsiteY47" fmla="*/ 7038 h 10000"/>
                  <a:gd name="connsiteX48" fmla="*/ 5517 w 10000"/>
                  <a:gd name="connsiteY48" fmla="*/ 7067 h 10000"/>
                  <a:gd name="connsiteX49" fmla="*/ 5517 w 10000"/>
                  <a:gd name="connsiteY49" fmla="*/ 7419 h 10000"/>
                  <a:gd name="connsiteX50" fmla="*/ 5691 w 10000"/>
                  <a:gd name="connsiteY50" fmla="*/ 7449 h 10000"/>
                  <a:gd name="connsiteX51" fmla="*/ 5691 w 10000"/>
                  <a:gd name="connsiteY51" fmla="*/ 7771 h 10000"/>
                  <a:gd name="connsiteX52" fmla="*/ 5862 w 10000"/>
                  <a:gd name="connsiteY52" fmla="*/ 7801 h 10000"/>
                  <a:gd name="connsiteX53" fmla="*/ 5862 w 10000"/>
                  <a:gd name="connsiteY53" fmla="*/ 8123 h 10000"/>
                  <a:gd name="connsiteX54" fmla="*/ 6035 w 10000"/>
                  <a:gd name="connsiteY54" fmla="*/ 8152 h 10000"/>
                  <a:gd name="connsiteX55" fmla="*/ 6035 w 10000"/>
                  <a:gd name="connsiteY55" fmla="*/ 8446 h 10000"/>
                  <a:gd name="connsiteX56" fmla="*/ 6207 w 10000"/>
                  <a:gd name="connsiteY56" fmla="*/ 8475 h 10000"/>
                  <a:gd name="connsiteX57" fmla="*/ 6207 w 10000"/>
                  <a:gd name="connsiteY57" fmla="*/ 8710 h 10000"/>
                  <a:gd name="connsiteX58" fmla="*/ 6380 w 10000"/>
                  <a:gd name="connsiteY58" fmla="*/ 8739 h 10000"/>
                  <a:gd name="connsiteX59" fmla="*/ 6380 w 10000"/>
                  <a:gd name="connsiteY59" fmla="*/ 8974 h 10000"/>
                  <a:gd name="connsiteX60" fmla="*/ 6552 w 10000"/>
                  <a:gd name="connsiteY60" fmla="*/ 9003 h 10000"/>
                  <a:gd name="connsiteX61" fmla="*/ 6552 w 10000"/>
                  <a:gd name="connsiteY61" fmla="*/ 9238 h 10000"/>
                  <a:gd name="connsiteX62" fmla="*/ 6724 w 10000"/>
                  <a:gd name="connsiteY62" fmla="*/ 9267 h 10000"/>
                  <a:gd name="connsiteX63" fmla="*/ 6724 w 10000"/>
                  <a:gd name="connsiteY63" fmla="*/ 9443 h 10000"/>
                  <a:gd name="connsiteX64" fmla="*/ 6897 w 10000"/>
                  <a:gd name="connsiteY64" fmla="*/ 9472 h 10000"/>
                  <a:gd name="connsiteX65" fmla="*/ 6897 w 10000"/>
                  <a:gd name="connsiteY65" fmla="*/ 9619 h 10000"/>
                  <a:gd name="connsiteX66" fmla="*/ 7070 w 10000"/>
                  <a:gd name="connsiteY66" fmla="*/ 9648 h 10000"/>
                  <a:gd name="connsiteX67" fmla="*/ 7070 w 10000"/>
                  <a:gd name="connsiteY67" fmla="*/ 9765 h 10000"/>
                  <a:gd name="connsiteX68" fmla="*/ 7241 w 10000"/>
                  <a:gd name="connsiteY68" fmla="*/ 9795 h 10000"/>
                  <a:gd name="connsiteX69" fmla="*/ 7241 w 10000"/>
                  <a:gd name="connsiteY69" fmla="*/ 9883 h 10000"/>
                  <a:gd name="connsiteX70" fmla="*/ 7414 w 10000"/>
                  <a:gd name="connsiteY70" fmla="*/ 9912 h 10000"/>
                  <a:gd name="connsiteX71" fmla="*/ 7414 w 10000"/>
                  <a:gd name="connsiteY71" fmla="*/ 9941 h 10000"/>
                  <a:gd name="connsiteX72" fmla="*/ 7758 w 10000"/>
                  <a:gd name="connsiteY72" fmla="*/ 10000 h 10000"/>
                  <a:gd name="connsiteX73" fmla="*/ 7586 w 10000"/>
                  <a:gd name="connsiteY73" fmla="*/ 10000 h 10000"/>
                  <a:gd name="connsiteX74" fmla="*/ 7758 w 10000"/>
                  <a:gd name="connsiteY74" fmla="*/ 10000 h 10000"/>
                  <a:gd name="connsiteX75" fmla="*/ 7930 w 10000"/>
                  <a:gd name="connsiteY75" fmla="*/ 10000 h 10000"/>
                  <a:gd name="connsiteX76" fmla="*/ 8276 w 10000"/>
                  <a:gd name="connsiteY76" fmla="*/ 9941 h 10000"/>
                  <a:gd name="connsiteX77" fmla="*/ 8276 w 10000"/>
                  <a:gd name="connsiteY77" fmla="*/ 9853 h 10000"/>
                  <a:gd name="connsiteX78" fmla="*/ 8447 w 10000"/>
                  <a:gd name="connsiteY78" fmla="*/ 9824 h 10000"/>
                  <a:gd name="connsiteX79" fmla="*/ 8447 w 10000"/>
                  <a:gd name="connsiteY79" fmla="*/ 9736 h 10000"/>
                  <a:gd name="connsiteX80" fmla="*/ 8621 w 10000"/>
                  <a:gd name="connsiteY80" fmla="*/ 9707 h 10000"/>
                  <a:gd name="connsiteX81" fmla="*/ 8621 w 10000"/>
                  <a:gd name="connsiteY81" fmla="*/ 9589 h 10000"/>
                  <a:gd name="connsiteX82" fmla="*/ 8794 w 10000"/>
                  <a:gd name="connsiteY82" fmla="*/ 9560 h 10000"/>
                  <a:gd name="connsiteX83" fmla="*/ 8794 w 10000"/>
                  <a:gd name="connsiteY83" fmla="*/ 9384 h 10000"/>
                  <a:gd name="connsiteX84" fmla="*/ 8967 w 10000"/>
                  <a:gd name="connsiteY84" fmla="*/ 9355 h 10000"/>
                  <a:gd name="connsiteX85" fmla="*/ 8967 w 10000"/>
                  <a:gd name="connsiteY85" fmla="*/ 9179 h 10000"/>
                  <a:gd name="connsiteX86" fmla="*/ 9139 w 10000"/>
                  <a:gd name="connsiteY86" fmla="*/ 9150 h 10000"/>
                  <a:gd name="connsiteX87" fmla="*/ 9139 w 10000"/>
                  <a:gd name="connsiteY87" fmla="*/ 8944 h 10000"/>
                  <a:gd name="connsiteX88" fmla="*/ 9310 w 10000"/>
                  <a:gd name="connsiteY88" fmla="*/ 8915 h 10000"/>
                  <a:gd name="connsiteX89" fmla="*/ 9310 w 10000"/>
                  <a:gd name="connsiteY89" fmla="*/ 8651 h 10000"/>
                  <a:gd name="connsiteX90" fmla="*/ 9482 w 10000"/>
                  <a:gd name="connsiteY90" fmla="*/ 8622 h 10000"/>
                  <a:gd name="connsiteX91" fmla="*/ 9482 w 10000"/>
                  <a:gd name="connsiteY91" fmla="*/ 8358 h 10000"/>
                  <a:gd name="connsiteX92" fmla="*/ 9656 w 10000"/>
                  <a:gd name="connsiteY92" fmla="*/ 8328 h 10000"/>
                  <a:gd name="connsiteX93" fmla="*/ 9656 w 10000"/>
                  <a:gd name="connsiteY93" fmla="*/ 8035 h 10000"/>
                  <a:gd name="connsiteX94" fmla="*/ 9826 w 10000"/>
                  <a:gd name="connsiteY94" fmla="*/ 8006 h 10000"/>
                  <a:gd name="connsiteX95" fmla="*/ 9826 w 10000"/>
                  <a:gd name="connsiteY95" fmla="*/ 7713 h 10000"/>
                  <a:gd name="connsiteX96" fmla="*/ 10000 w 10000"/>
                  <a:gd name="connsiteY96"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758 w 10000"/>
                  <a:gd name="connsiteY16" fmla="*/ 1349 h 10000"/>
                  <a:gd name="connsiteX17" fmla="*/ 2932 w 10000"/>
                  <a:gd name="connsiteY17" fmla="*/ 1378 h 10000"/>
                  <a:gd name="connsiteX18" fmla="*/ 2932 w 10000"/>
                  <a:gd name="connsiteY18" fmla="*/ 1642 h 10000"/>
                  <a:gd name="connsiteX19" fmla="*/ 3103 w 10000"/>
                  <a:gd name="connsiteY19" fmla="*/ 1672 h 10000"/>
                  <a:gd name="connsiteX20" fmla="*/ 3103 w 10000"/>
                  <a:gd name="connsiteY20" fmla="*/ 1935 h 10000"/>
                  <a:gd name="connsiteX21" fmla="*/ 3276 w 10000"/>
                  <a:gd name="connsiteY21" fmla="*/ 1965 h 10000"/>
                  <a:gd name="connsiteX22" fmla="*/ 3276 w 10000"/>
                  <a:gd name="connsiteY22" fmla="*/ 2287 h 10000"/>
                  <a:gd name="connsiteX23" fmla="*/ 3450 w 10000"/>
                  <a:gd name="connsiteY23" fmla="*/ 2317 h 10000"/>
                  <a:gd name="connsiteX24" fmla="*/ 3450 w 10000"/>
                  <a:gd name="connsiteY24" fmla="*/ 2639 h 10000"/>
                  <a:gd name="connsiteX25" fmla="*/ 3621 w 10000"/>
                  <a:gd name="connsiteY25" fmla="*/ 2669 h 10000"/>
                  <a:gd name="connsiteX26" fmla="*/ 3621 w 10000"/>
                  <a:gd name="connsiteY26" fmla="*/ 3021 h 10000"/>
                  <a:gd name="connsiteX27" fmla="*/ 3794 w 10000"/>
                  <a:gd name="connsiteY27" fmla="*/ 3050 h 10000"/>
                  <a:gd name="connsiteX28" fmla="*/ 3794 w 10000"/>
                  <a:gd name="connsiteY28" fmla="*/ 3402 h 10000"/>
                  <a:gd name="connsiteX29" fmla="*/ 3966 w 10000"/>
                  <a:gd name="connsiteY29" fmla="*/ 3431 h 10000"/>
                  <a:gd name="connsiteX30" fmla="*/ 3966 w 10000"/>
                  <a:gd name="connsiteY30" fmla="*/ 3812 h 10000"/>
                  <a:gd name="connsiteX31" fmla="*/ 4138 w 10000"/>
                  <a:gd name="connsiteY31" fmla="*/ 3842 h 10000"/>
                  <a:gd name="connsiteX32" fmla="*/ 4138 w 10000"/>
                  <a:gd name="connsiteY32" fmla="*/ 4223 h 10000"/>
                  <a:gd name="connsiteX33" fmla="*/ 4310 w 10000"/>
                  <a:gd name="connsiteY33" fmla="*/ 4252 h 10000"/>
                  <a:gd name="connsiteX34" fmla="*/ 4310 w 10000"/>
                  <a:gd name="connsiteY34" fmla="*/ 4633 h 10000"/>
                  <a:gd name="connsiteX35" fmla="*/ 4484 w 10000"/>
                  <a:gd name="connsiteY35" fmla="*/ 4663 h 10000"/>
                  <a:gd name="connsiteX36" fmla="*/ 4484 w 10000"/>
                  <a:gd name="connsiteY36" fmla="*/ 5044 h 10000"/>
                  <a:gd name="connsiteX37" fmla="*/ 4654 w 10000"/>
                  <a:gd name="connsiteY37" fmla="*/ 5073 h 10000"/>
                  <a:gd name="connsiteX38" fmla="*/ 4654 w 10000"/>
                  <a:gd name="connsiteY38" fmla="*/ 5455 h 10000"/>
                  <a:gd name="connsiteX39" fmla="*/ 4828 w 10000"/>
                  <a:gd name="connsiteY39" fmla="*/ 5484 h 10000"/>
                  <a:gd name="connsiteX40" fmla="*/ 4828 w 10000"/>
                  <a:gd name="connsiteY40" fmla="*/ 5865 h 10000"/>
                  <a:gd name="connsiteX41" fmla="*/ 5000 w 10000"/>
                  <a:gd name="connsiteY41" fmla="*/ 5894 h 10000"/>
                  <a:gd name="connsiteX42" fmla="*/ 5000 w 10000"/>
                  <a:gd name="connsiteY42" fmla="*/ 6276 h 10000"/>
                  <a:gd name="connsiteX43" fmla="*/ 5171 w 10000"/>
                  <a:gd name="connsiteY43" fmla="*/ 6305 h 10000"/>
                  <a:gd name="connsiteX44" fmla="*/ 5171 w 10000"/>
                  <a:gd name="connsiteY44" fmla="*/ 6657 h 10000"/>
                  <a:gd name="connsiteX45" fmla="*/ 5345 w 10000"/>
                  <a:gd name="connsiteY45" fmla="*/ 6686 h 10000"/>
                  <a:gd name="connsiteX46" fmla="*/ 5345 w 10000"/>
                  <a:gd name="connsiteY46" fmla="*/ 7038 h 10000"/>
                  <a:gd name="connsiteX47" fmla="*/ 5517 w 10000"/>
                  <a:gd name="connsiteY47" fmla="*/ 7067 h 10000"/>
                  <a:gd name="connsiteX48" fmla="*/ 5517 w 10000"/>
                  <a:gd name="connsiteY48" fmla="*/ 7419 h 10000"/>
                  <a:gd name="connsiteX49" fmla="*/ 5691 w 10000"/>
                  <a:gd name="connsiteY49" fmla="*/ 7449 h 10000"/>
                  <a:gd name="connsiteX50" fmla="*/ 5691 w 10000"/>
                  <a:gd name="connsiteY50" fmla="*/ 7771 h 10000"/>
                  <a:gd name="connsiteX51" fmla="*/ 5862 w 10000"/>
                  <a:gd name="connsiteY51" fmla="*/ 7801 h 10000"/>
                  <a:gd name="connsiteX52" fmla="*/ 5862 w 10000"/>
                  <a:gd name="connsiteY52" fmla="*/ 8123 h 10000"/>
                  <a:gd name="connsiteX53" fmla="*/ 6035 w 10000"/>
                  <a:gd name="connsiteY53" fmla="*/ 8152 h 10000"/>
                  <a:gd name="connsiteX54" fmla="*/ 6035 w 10000"/>
                  <a:gd name="connsiteY54" fmla="*/ 8446 h 10000"/>
                  <a:gd name="connsiteX55" fmla="*/ 6207 w 10000"/>
                  <a:gd name="connsiteY55" fmla="*/ 8475 h 10000"/>
                  <a:gd name="connsiteX56" fmla="*/ 6207 w 10000"/>
                  <a:gd name="connsiteY56" fmla="*/ 8710 h 10000"/>
                  <a:gd name="connsiteX57" fmla="*/ 6380 w 10000"/>
                  <a:gd name="connsiteY57" fmla="*/ 8739 h 10000"/>
                  <a:gd name="connsiteX58" fmla="*/ 6380 w 10000"/>
                  <a:gd name="connsiteY58" fmla="*/ 8974 h 10000"/>
                  <a:gd name="connsiteX59" fmla="*/ 6552 w 10000"/>
                  <a:gd name="connsiteY59" fmla="*/ 9003 h 10000"/>
                  <a:gd name="connsiteX60" fmla="*/ 6552 w 10000"/>
                  <a:gd name="connsiteY60" fmla="*/ 9238 h 10000"/>
                  <a:gd name="connsiteX61" fmla="*/ 6724 w 10000"/>
                  <a:gd name="connsiteY61" fmla="*/ 9267 h 10000"/>
                  <a:gd name="connsiteX62" fmla="*/ 6724 w 10000"/>
                  <a:gd name="connsiteY62" fmla="*/ 9443 h 10000"/>
                  <a:gd name="connsiteX63" fmla="*/ 6897 w 10000"/>
                  <a:gd name="connsiteY63" fmla="*/ 9472 h 10000"/>
                  <a:gd name="connsiteX64" fmla="*/ 6897 w 10000"/>
                  <a:gd name="connsiteY64" fmla="*/ 9619 h 10000"/>
                  <a:gd name="connsiteX65" fmla="*/ 7070 w 10000"/>
                  <a:gd name="connsiteY65" fmla="*/ 9648 h 10000"/>
                  <a:gd name="connsiteX66" fmla="*/ 7070 w 10000"/>
                  <a:gd name="connsiteY66" fmla="*/ 9765 h 10000"/>
                  <a:gd name="connsiteX67" fmla="*/ 7241 w 10000"/>
                  <a:gd name="connsiteY67" fmla="*/ 9795 h 10000"/>
                  <a:gd name="connsiteX68" fmla="*/ 7241 w 10000"/>
                  <a:gd name="connsiteY68" fmla="*/ 9883 h 10000"/>
                  <a:gd name="connsiteX69" fmla="*/ 7414 w 10000"/>
                  <a:gd name="connsiteY69" fmla="*/ 9912 h 10000"/>
                  <a:gd name="connsiteX70" fmla="*/ 7414 w 10000"/>
                  <a:gd name="connsiteY70" fmla="*/ 9941 h 10000"/>
                  <a:gd name="connsiteX71" fmla="*/ 7758 w 10000"/>
                  <a:gd name="connsiteY71" fmla="*/ 10000 h 10000"/>
                  <a:gd name="connsiteX72" fmla="*/ 7586 w 10000"/>
                  <a:gd name="connsiteY72" fmla="*/ 10000 h 10000"/>
                  <a:gd name="connsiteX73" fmla="*/ 7758 w 10000"/>
                  <a:gd name="connsiteY73" fmla="*/ 10000 h 10000"/>
                  <a:gd name="connsiteX74" fmla="*/ 7930 w 10000"/>
                  <a:gd name="connsiteY74" fmla="*/ 10000 h 10000"/>
                  <a:gd name="connsiteX75" fmla="*/ 8276 w 10000"/>
                  <a:gd name="connsiteY75" fmla="*/ 9941 h 10000"/>
                  <a:gd name="connsiteX76" fmla="*/ 8276 w 10000"/>
                  <a:gd name="connsiteY76" fmla="*/ 9853 h 10000"/>
                  <a:gd name="connsiteX77" fmla="*/ 8447 w 10000"/>
                  <a:gd name="connsiteY77" fmla="*/ 9824 h 10000"/>
                  <a:gd name="connsiteX78" fmla="*/ 8447 w 10000"/>
                  <a:gd name="connsiteY78" fmla="*/ 9736 h 10000"/>
                  <a:gd name="connsiteX79" fmla="*/ 8621 w 10000"/>
                  <a:gd name="connsiteY79" fmla="*/ 9707 h 10000"/>
                  <a:gd name="connsiteX80" fmla="*/ 8621 w 10000"/>
                  <a:gd name="connsiteY80" fmla="*/ 9589 h 10000"/>
                  <a:gd name="connsiteX81" fmla="*/ 8794 w 10000"/>
                  <a:gd name="connsiteY81" fmla="*/ 9560 h 10000"/>
                  <a:gd name="connsiteX82" fmla="*/ 8794 w 10000"/>
                  <a:gd name="connsiteY82" fmla="*/ 9384 h 10000"/>
                  <a:gd name="connsiteX83" fmla="*/ 8967 w 10000"/>
                  <a:gd name="connsiteY83" fmla="*/ 9355 h 10000"/>
                  <a:gd name="connsiteX84" fmla="*/ 8967 w 10000"/>
                  <a:gd name="connsiteY84" fmla="*/ 9179 h 10000"/>
                  <a:gd name="connsiteX85" fmla="*/ 9139 w 10000"/>
                  <a:gd name="connsiteY85" fmla="*/ 9150 h 10000"/>
                  <a:gd name="connsiteX86" fmla="*/ 9139 w 10000"/>
                  <a:gd name="connsiteY86" fmla="*/ 8944 h 10000"/>
                  <a:gd name="connsiteX87" fmla="*/ 9310 w 10000"/>
                  <a:gd name="connsiteY87" fmla="*/ 8915 h 10000"/>
                  <a:gd name="connsiteX88" fmla="*/ 9310 w 10000"/>
                  <a:gd name="connsiteY88" fmla="*/ 8651 h 10000"/>
                  <a:gd name="connsiteX89" fmla="*/ 9482 w 10000"/>
                  <a:gd name="connsiteY89" fmla="*/ 8622 h 10000"/>
                  <a:gd name="connsiteX90" fmla="*/ 9482 w 10000"/>
                  <a:gd name="connsiteY90" fmla="*/ 8358 h 10000"/>
                  <a:gd name="connsiteX91" fmla="*/ 9656 w 10000"/>
                  <a:gd name="connsiteY91" fmla="*/ 8328 h 10000"/>
                  <a:gd name="connsiteX92" fmla="*/ 9656 w 10000"/>
                  <a:gd name="connsiteY92" fmla="*/ 8035 h 10000"/>
                  <a:gd name="connsiteX93" fmla="*/ 9826 w 10000"/>
                  <a:gd name="connsiteY93" fmla="*/ 8006 h 10000"/>
                  <a:gd name="connsiteX94" fmla="*/ 9826 w 10000"/>
                  <a:gd name="connsiteY94" fmla="*/ 7713 h 10000"/>
                  <a:gd name="connsiteX95" fmla="*/ 10000 w 10000"/>
                  <a:gd name="connsiteY95"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2932 w 10000"/>
                  <a:gd name="connsiteY17" fmla="*/ 1642 h 10000"/>
                  <a:gd name="connsiteX18" fmla="*/ 3103 w 10000"/>
                  <a:gd name="connsiteY18" fmla="*/ 1672 h 10000"/>
                  <a:gd name="connsiteX19" fmla="*/ 3103 w 10000"/>
                  <a:gd name="connsiteY19" fmla="*/ 1935 h 10000"/>
                  <a:gd name="connsiteX20" fmla="*/ 3276 w 10000"/>
                  <a:gd name="connsiteY20" fmla="*/ 1965 h 10000"/>
                  <a:gd name="connsiteX21" fmla="*/ 3276 w 10000"/>
                  <a:gd name="connsiteY21" fmla="*/ 2287 h 10000"/>
                  <a:gd name="connsiteX22" fmla="*/ 3450 w 10000"/>
                  <a:gd name="connsiteY22" fmla="*/ 2317 h 10000"/>
                  <a:gd name="connsiteX23" fmla="*/ 3450 w 10000"/>
                  <a:gd name="connsiteY23" fmla="*/ 2639 h 10000"/>
                  <a:gd name="connsiteX24" fmla="*/ 3621 w 10000"/>
                  <a:gd name="connsiteY24" fmla="*/ 2669 h 10000"/>
                  <a:gd name="connsiteX25" fmla="*/ 3621 w 10000"/>
                  <a:gd name="connsiteY25" fmla="*/ 3021 h 10000"/>
                  <a:gd name="connsiteX26" fmla="*/ 3794 w 10000"/>
                  <a:gd name="connsiteY26" fmla="*/ 3050 h 10000"/>
                  <a:gd name="connsiteX27" fmla="*/ 3794 w 10000"/>
                  <a:gd name="connsiteY27" fmla="*/ 3402 h 10000"/>
                  <a:gd name="connsiteX28" fmla="*/ 3966 w 10000"/>
                  <a:gd name="connsiteY28" fmla="*/ 3431 h 10000"/>
                  <a:gd name="connsiteX29" fmla="*/ 3966 w 10000"/>
                  <a:gd name="connsiteY29" fmla="*/ 3812 h 10000"/>
                  <a:gd name="connsiteX30" fmla="*/ 4138 w 10000"/>
                  <a:gd name="connsiteY30" fmla="*/ 3842 h 10000"/>
                  <a:gd name="connsiteX31" fmla="*/ 4138 w 10000"/>
                  <a:gd name="connsiteY31" fmla="*/ 4223 h 10000"/>
                  <a:gd name="connsiteX32" fmla="*/ 4310 w 10000"/>
                  <a:gd name="connsiteY32" fmla="*/ 4252 h 10000"/>
                  <a:gd name="connsiteX33" fmla="*/ 4310 w 10000"/>
                  <a:gd name="connsiteY33" fmla="*/ 4633 h 10000"/>
                  <a:gd name="connsiteX34" fmla="*/ 4484 w 10000"/>
                  <a:gd name="connsiteY34" fmla="*/ 4663 h 10000"/>
                  <a:gd name="connsiteX35" fmla="*/ 4484 w 10000"/>
                  <a:gd name="connsiteY35" fmla="*/ 5044 h 10000"/>
                  <a:gd name="connsiteX36" fmla="*/ 4654 w 10000"/>
                  <a:gd name="connsiteY36" fmla="*/ 5073 h 10000"/>
                  <a:gd name="connsiteX37" fmla="*/ 4654 w 10000"/>
                  <a:gd name="connsiteY37" fmla="*/ 5455 h 10000"/>
                  <a:gd name="connsiteX38" fmla="*/ 4828 w 10000"/>
                  <a:gd name="connsiteY38" fmla="*/ 5484 h 10000"/>
                  <a:gd name="connsiteX39" fmla="*/ 4828 w 10000"/>
                  <a:gd name="connsiteY39" fmla="*/ 5865 h 10000"/>
                  <a:gd name="connsiteX40" fmla="*/ 5000 w 10000"/>
                  <a:gd name="connsiteY40" fmla="*/ 5894 h 10000"/>
                  <a:gd name="connsiteX41" fmla="*/ 5000 w 10000"/>
                  <a:gd name="connsiteY41" fmla="*/ 6276 h 10000"/>
                  <a:gd name="connsiteX42" fmla="*/ 5171 w 10000"/>
                  <a:gd name="connsiteY42" fmla="*/ 6305 h 10000"/>
                  <a:gd name="connsiteX43" fmla="*/ 5171 w 10000"/>
                  <a:gd name="connsiteY43" fmla="*/ 6657 h 10000"/>
                  <a:gd name="connsiteX44" fmla="*/ 5345 w 10000"/>
                  <a:gd name="connsiteY44" fmla="*/ 6686 h 10000"/>
                  <a:gd name="connsiteX45" fmla="*/ 5345 w 10000"/>
                  <a:gd name="connsiteY45" fmla="*/ 7038 h 10000"/>
                  <a:gd name="connsiteX46" fmla="*/ 5517 w 10000"/>
                  <a:gd name="connsiteY46" fmla="*/ 7067 h 10000"/>
                  <a:gd name="connsiteX47" fmla="*/ 5517 w 10000"/>
                  <a:gd name="connsiteY47" fmla="*/ 7419 h 10000"/>
                  <a:gd name="connsiteX48" fmla="*/ 5691 w 10000"/>
                  <a:gd name="connsiteY48" fmla="*/ 7449 h 10000"/>
                  <a:gd name="connsiteX49" fmla="*/ 5691 w 10000"/>
                  <a:gd name="connsiteY49" fmla="*/ 7771 h 10000"/>
                  <a:gd name="connsiteX50" fmla="*/ 5862 w 10000"/>
                  <a:gd name="connsiteY50" fmla="*/ 7801 h 10000"/>
                  <a:gd name="connsiteX51" fmla="*/ 5862 w 10000"/>
                  <a:gd name="connsiteY51" fmla="*/ 8123 h 10000"/>
                  <a:gd name="connsiteX52" fmla="*/ 6035 w 10000"/>
                  <a:gd name="connsiteY52" fmla="*/ 8152 h 10000"/>
                  <a:gd name="connsiteX53" fmla="*/ 6035 w 10000"/>
                  <a:gd name="connsiteY53" fmla="*/ 8446 h 10000"/>
                  <a:gd name="connsiteX54" fmla="*/ 6207 w 10000"/>
                  <a:gd name="connsiteY54" fmla="*/ 8475 h 10000"/>
                  <a:gd name="connsiteX55" fmla="*/ 6207 w 10000"/>
                  <a:gd name="connsiteY55" fmla="*/ 8710 h 10000"/>
                  <a:gd name="connsiteX56" fmla="*/ 6380 w 10000"/>
                  <a:gd name="connsiteY56" fmla="*/ 8739 h 10000"/>
                  <a:gd name="connsiteX57" fmla="*/ 6380 w 10000"/>
                  <a:gd name="connsiteY57" fmla="*/ 8974 h 10000"/>
                  <a:gd name="connsiteX58" fmla="*/ 6552 w 10000"/>
                  <a:gd name="connsiteY58" fmla="*/ 9003 h 10000"/>
                  <a:gd name="connsiteX59" fmla="*/ 6552 w 10000"/>
                  <a:gd name="connsiteY59" fmla="*/ 9238 h 10000"/>
                  <a:gd name="connsiteX60" fmla="*/ 6724 w 10000"/>
                  <a:gd name="connsiteY60" fmla="*/ 9267 h 10000"/>
                  <a:gd name="connsiteX61" fmla="*/ 6724 w 10000"/>
                  <a:gd name="connsiteY61" fmla="*/ 9443 h 10000"/>
                  <a:gd name="connsiteX62" fmla="*/ 6897 w 10000"/>
                  <a:gd name="connsiteY62" fmla="*/ 9472 h 10000"/>
                  <a:gd name="connsiteX63" fmla="*/ 6897 w 10000"/>
                  <a:gd name="connsiteY63" fmla="*/ 9619 h 10000"/>
                  <a:gd name="connsiteX64" fmla="*/ 7070 w 10000"/>
                  <a:gd name="connsiteY64" fmla="*/ 9648 h 10000"/>
                  <a:gd name="connsiteX65" fmla="*/ 7070 w 10000"/>
                  <a:gd name="connsiteY65" fmla="*/ 9765 h 10000"/>
                  <a:gd name="connsiteX66" fmla="*/ 7241 w 10000"/>
                  <a:gd name="connsiteY66" fmla="*/ 9795 h 10000"/>
                  <a:gd name="connsiteX67" fmla="*/ 7241 w 10000"/>
                  <a:gd name="connsiteY67" fmla="*/ 9883 h 10000"/>
                  <a:gd name="connsiteX68" fmla="*/ 7414 w 10000"/>
                  <a:gd name="connsiteY68" fmla="*/ 9912 h 10000"/>
                  <a:gd name="connsiteX69" fmla="*/ 7414 w 10000"/>
                  <a:gd name="connsiteY69" fmla="*/ 9941 h 10000"/>
                  <a:gd name="connsiteX70" fmla="*/ 7758 w 10000"/>
                  <a:gd name="connsiteY70" fmla="*/ 10000 h 10000"/>
                  <a:gd name="connsiteX71" fmla="*/ 7586 w 10000"/>
                  <a:gd name="connsiteY71" fmla="*/ 10000 h 10000"/>
                  <a:gd name="connsiteX72" fmla="*/ 7758 w 10000"/>
                  <a:gd name="connsiteY72" fmla="*/ 10000 h 10000"/>
                  <a:gd name="connsiteX73" fmla="*/ 7930 w 10000"/>
                  <a:gd name="connsiteY73" fmla="*/ 10000 h 10000"/>
                  <a:gd name="connsiteX74" fmla="*/ 8276 w 10000"/>
                  <a:gd name="connsiteY74" fmla="*/ 9941 h 10000"/>
                  <a:gd name="connsiteX75" fmla="*/ 8276 w 10000"/>
                  <a:gd name="connsiteY75" fmla="*/ 9853 h 10000"/>
                  <a:gd name="connsiteX76" fmla="*/ 8447 w 10000"/>
                  <a:gd name="connsiteY76" fmla="*/ 9824 h 10000"/>
                  <a:gd name="connsiteX77" fmla="*/ 8447 w 10000"/>
                  <a:gd name="connsiteY77" fmla="*/ 9736 h 10000"/>
                  <a:gd name="connsiteX78" fmla="*/ 8621 w 10000"/>
                  <a:gd name="connsiteY78" fmla="*/ 9707 h 10000"/>
                  <a:gd name="connsiteX79" fmla="*/ 8621 w 10000"/>
                  <a:gd name="connsiteY79" fmla="*/ 9589 h 10000"/>
                  <a:gd name="connsiteX80" fmla="*/ 8794 w 10000"/>
                  <a:gd name="connsiteY80" fmla="*/ 9560 h 10000"/>
                  <a:gd name="connsiteX81" fmla="*/ 8794 w 10000"/>
                  <a:gd name="connsiteY81" fmla="*/ 9384 h 10000"/>
                  <a:gd name="connsiteX82" fmla="*/ 8967 w 10000"/>
                  <a:gd name="connsiteY82" fmla="*/ 9355 h 10000"/>
                  <a:gd name="connsiteX83" fmla="*/ 8967 w 10000"/>
                  <a:gd name="connsiteY83" fmla="*/ 9179 h 10000"/>
                  <a:gd name="connsiteX84" fmla="*/ 9139 w 10000"/>
                  <a:gd name="connsiteY84" fmla="*/ 9150 h 10000"/>
                  <a:gd name="connsiteX85" fmla="*/ 9139 w 10000"/>
                  <a:gd name="connsiteY85" fmla="*/ 8944 h 10000"/>
                  <a:gd name="connsiteX86" fmla="*/ 9310 w 10000"/>
                  <a:gd name="connsiteY86" fmla="*/ 8915 h 10000"/>
                  <a:gd name="connsiteX87" fmla="*/ 9310 w 10000"/>
                  <a:gd name="connsiteY87" fmla="*/ 8651 h 10000"/>
                  <a:gd name="connsiteX88" fmla="*/ 9482 w 10000"/>
                  <a:gd name="connsiteY88" fmla="*/ 8622 h 10000"/>
                  <a:gd name="connsiteX89" fmla="*/ 9482 w 10000"/>
                  <a:gd name="connsiteY89" fmla="*/ 8358 h 10000"/>
                  <a:gd name="connsiteX90" fmla="*/ 9656 w 10000"/>
                  <a:gd name="connsiteY90" fmla="*/ 8328 h 10000"/>
                  <a:gd name="connsiteX91" fmla="*/ 9656 w 10000"/>
                  <a:gd name="connsiteY91" fmla="*/ 8035 h 10000"/>
                  <a:gd name="connsiteX92" fmla="*/ 9826 w 10000"/>
                  <a:gd name="connsiteY92" fmla="*/ 8006 h 10000"/>
                  <a:gd name="connsiteX93" fmla="*/ 9826 w 10000"/>
                  <a:gd name="connsiteY93" fmla="*/ 7713 h 10000"/>
                  <a:gd name="connsiteX94" fmla="*/ 10000 w 10000"/>
                  <a:gd name="connsiteY94"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103 w 10000"/>
                  <a:gd name="connsiteY18" fmla="*/ 1935 h 10000"/>
                  <a:gd name="connsiteX19" fmla="*/ 3276 w 10000"/>
                  <a:gd name="connsiteY19" fmla="*/ 1965 h 10000"/>
                  <a:gd name="connsiteX20" fmla="*/ 3276 w 10000"/>
                  <a:gd name="connsiteY20" fmla="*/ 2287 h 10000"/>
                  <a:gd name="connsiteX21" fmla="*/ 3450 w 10000"/>
                  <a:gd name="connsiteY21" fmla="*/ 2317 h 10000"/>
                  <a:gd name="connsiteX22" fmla="*/ 3450 w 10000"/>
                  <a:gd name="connsiteY22" fmla="*/ 2639 h 10000"/>
                  <a:gd name="connsiteX23" fmla="*/ 3621 w 10000"/>
                  <a:gd name="connsiteY23" fmla="*/ 2669 h 10000"/>
                  <a:gd name="connsiteX24" fmla="*/ 3621 w 10000"/>
                  <a:gd name="connsiteY24" fmla="*/ 3021 h 10000"/>
                  <a:gd name="connsiteX25" fmla="*/ 3794 w 10000"/>
                  <a:gd name="connsiteY25" fmla="*/ 3050 h 10000"/>
                  <a:gd name="connsiteX26" fmla="*/ 3794 w 10000"/>
                  <a:gd name="connsiteY26" fmla="*/ 3402 h 10000"/>
                  <a:gd name="connsiteX27" fmla="*/ 3966 w 10000"/>
                  <a:gd name="connsiteY27" fmla="*/ 3431 h 10000"/>
                  <a:gd name="connsiteX28" fmla="*/ 3966 w 10000"/>
                  <a:gd name="connsiteY28" fmla="*/ 3812 h 10000"/>
                  <a:gd name="connsiteX29" fmla="*/ 4138 w 10000"/>
                  <a:gd name="connsiteY29" fmla="*/ 3842 h 10000"/>
                  <a:gd name="connsiteX30" fmla="*/ 4138 w 10000"/>
                  <a:gd name="connsiteY30" fmla="*/ 4223 h 10000"/>
                  <a:gd name="connsiteX31" fmla="*/ 4310 w 10000"/>
                  <a:gd name="connsiteY31" fmla="*/ 4252 h 10000"/>
                  <a:gd name="connsiteX32" fmla="*/ 4310 w 10000"/>
                  <a:gd name="connsiteY32" fmla="*/ 4633 h 10000"/>
                  <a:gd name="connsiteX33" fmla="*/ 4484 w 10000"/>
                  <a:gd name="connsiteY33" fmla="*/ 4663 h 10000"/>
                  <a:gd name="connsiteX34" fmla="*/ 4484 w 10000"/>
                  <a:gd name="connsiteY34" fmla="*/ 5044 h 10000"/>
                  <a:gd name="connsiteX35" fmla="*/ 4654 w 10000"/>
                  <a:gd name="connsiteY35" fmla="*/ 5073 h 10000"/>
                  <a:gd name="connsiteX36" fmla="*/ 4654 w 10000"/>
                  <a:gd name="connsiteY36" fmla="*/ 5455 h 10000"/>
                  <a:gd name="connsiteX37" fmla="*/ 4828 w 10000"/>
                  <a:gd name="connsiteY37" fmla="*/ 5484 h 10000"/>
                  <a:gd name="connsiteX38" fmla="*/ 4828 w 10000"/>
                  <a:gd name="connsiteY38" fmla="*/ 5865 h 10000"/>
                  <a:gd name="connsiteX39" fmla="*/ 5000 w 10000"/>
                  <a:gd name="connsiteY39" fmla="*/ 5894 h 10000"/>
                  <a:gd name="connsiteX40" fmla="*/ 5000 w 10000"/>
                  <a:gd name="connsiteY40" fmla="*/ 6276 h 10000"/>
                  <a:gd name="connsiteX41" fmla="*/ 5171 w 10000"/>
                  <a:gd name="connsiteY41" fmla="*/ 6305 h 10000"/>
                  <a:gd name="connsiteX42" fmla="*/ 5171 w 10000"/>
                  <a:gd name="connsiteY42" fmla="*/ 6657 h 10000"/>
                  <a:gd name="connsiteX43" fmla="*/ 5345 w 10000"/>
                  <a:gd name="connsiteY43" fmla="*/ 6686 h 10000"/>
                  <a:gd name="connsiteX44" fmla="*/ 5345 w 10000"/>
                  <a:gd name="connsiteY44" fmla="*/ 7038 h 10000"/>
                  <a:gd name="connsiteX45" fmla="*/ 5517 w 10000"/>
                  <a:gd name="connsiteY45" fmla="*/ 7067 h 10000"/>
                  <a:gd name="connsiteX46" fmla="*/ 5517 w 10000"/>
                  <a:gd name="connsiteY46" fmla="*/ 7419 h 10000"/>
                  <a:gd name="connsiteX47" fmla="*/ 5691 w 10000"/>
                  <a:gd name="connsiteY47" fmla="*/ 7449 h 10000"/>
                  <a:gd name="connsiteX48" fmla="*/ 5691 w 10000"/>
                  <a:gd name="connsiteY48" fmla="*/ 7771 h 10000"/>
                  <a:gd name="connsiteX49" fmla="*/ 5862 w 10000"/>
                  <a:gd name="connsiteY49" fmla="*/ 7801 h 10000"/>
                  <a:gd name="connsiteX50" fmla="*/ 5862 w 10000"/>
                  <a:gd name="connsiteY50" fmla="*/ 8123 h 10000"/>
                  <a:gd name="connsiteX51" fmla="*/ 6035 w 10000"/>
                  <a:gd name="connsiteY51" fmla="*/ 8152 h 10000"/>
                  <a:gd name="connsiteX52" fmla="*/ 6035 w 10000"/>
                  <a:gd name="connsiteY52" fmla="*/ 8446 h 10000"/>
                  <a:gd name="connsiteX53" fmla="*/ 6207 w 10000"/>
                  <a:gd name="connsiteY53" fmla="*/ 8475 h 10000"/>
                  <a:gd name="connsiteX54" fmla="*/ 6207 w 10000"/>
                  <a:gd name="connsiteY54" fmla="*/ 8710 h 10000"/>
                  <a:gd name="connsiteX55" fmla="*/ 6380 w 10000"/>
                  <a:gd name="connsiteY55" fmla="*/ 8739 h 10000"/>
                  <a:gd name="connsiteX56" fmla="*/ 6380 w 10000"/>
                  <a:gd name="connsiteY56" fmla="*/ 8974 h 10000"/>
                  <a:gd name="connsiteX57" fmla="*/ 6552 w 10000"/>
                  <a:gd name="connsiteY57" fmla="*/ 9003 h 10000"/>
                  <a:gd name="connsiteX58" fmla="*/ 6552 w 10000"/>
                  <a:gd name="connsiteY58" fmla="*/ 9238 h 10000"/>
                  <a:gd name="connsiteX59" fmla="*/ 6724 w 10000"/>
                  <a:gd name="connsiteY59" fmla="*/ 9267 h 10000"/>
                  <a:gd name="connsiteX60" fmla="*/ 6724 w 10000"/>
                  <a:gd name="connsiteY60" fmla="*/ 9443 h 10000"/>
                  <a:gd name="connsiteX61" fmla="*/ 6897 w 10000"/>
                  <a:gd name="connsiteY61" fmla="*/ 9472 h 10000"/>
                  <a:gd name="connsiteX62" fmla="*/ 6897 w 10000"/>
                  <a:gd name="connsiteY62" fmla="*/ 9619 h 10000"/>
                  <a:gd name="connsiteX63" fmla="*/ 7070 w 10000"/>
                  <a:gd name="connsiteY63" fmla="*/ 9648 h 10000"/>
                  <a:gd name="connsiteX64" fmla="*/ 7070 w 10000"/>
                  <a:gd name="connsiteY64" fmla="*/ 9765 h 10000"/>
                  <a:gd name="connsiteX65" fmla="*/ 7241 w 10000"/>
                  <a:gd name="connsiteY65" fmla="*/ 9795 h 10000"/>
                  <a:gd name="connsiteX66" fmla="*/ 7241 w 10000"/>
                  <a:gd name="connsiteY66" fmla="*/ 9883 h 10000"/>
                  <a:gd name="connsiteX67" fmla="*/ 7414 w 10000"/>
                  <a:gd name="connsiteY67" fmla="*/ 9912 h 10000"/>
                  <a:gd name="connsiteX68" fmla="*/ 7414 w 10000"/>
                  <a:gd name="connsiteY68" fmla="*/ 9941 h 10000"/>
                  <a:gd name="connsiteX69" fmla="*/ 7758 w 10000"/>
                  <a:gd name="connsiteY69" fmla="*/ 10000 h 10000"/>
                  <a:gd name="connsiteX70" fmla="*/ 7586 w 10000"/>
                  <a:gd name="connsiteY70" fmla="*/ 10000 h 10000"/>
                  <a:gd name="connsiteX71" fmla="*/ 7758 w 10000"/>
                  <a:gd name="connsiteY71" fmla="*/ 10000 h 10000"/>
                  <a:gd name="connsiteX72" fmla="*/ 7930 w 10000"/>
                  <a:gd name="connsiteY72" fmla="*/ 10000 h 10000"/>
                  <a:gd name="connsiteX73" fmla="*/ 8276 w 10000"/>
                  <a:gd name="connsiteY73" fmla="*/ 9941 h 10000"/>
                  <a:gd name="connsiteX74" fmla="*/ 8276 w 10000"/>
                  <a:gd name="connsiteY74" fmla="*/ 9853 h 10000"/>
                  <a:gd name="connsiteX75" fmla="*/ 8447 w 10000"/>
                  <a:gd name="connsiteY75" fmla="*/ 9824 h 10000"/>
                  <a:gd name="connsiteX76" fmla="*/ 8447 w 10000"/>
                  <a:gd name="connsiteY76" fmla="*/ 9736 h 10000"/>
                  <a:gd name="connsiteX77" fmla="*/ 8621 w 10000"/>
                  <a:gd name="connsiteY77" fmla="*/ 9707 h 10000"/>
                  <a:gd name="connsiteX78" fmla="*/ 8621 w 10000"/>
                  <a:gd name="connsiteY78" fmla="*/ 9589 h 10000"/>
                  <a:gd name="connsiteX79" fmla="*/ 8794 w 10000"/>
                  <a:gd name="connsiteY79" fmla="*/ 9560 h 10000"/>
                  <a:gd name="connsiteX80" fmla="*/ 8794 w 10000"/>
                  <a:gd name="connsiteY80" fmla="*/ 9384 h 10000"/>
                  <a:gd name="connsiteX81" fmla="*/ 8967 w 10000"/>
                  <a:gd name="connsiteY81" fmla="*/ 9355 h 10000"/>
                  <a:gd name="connsiteX82" fmla="*/ 8967 w 10000"/>
                  <a:gd name="connsiteY82" fmla="*/ 9179 h 10000"/>
                  <a:gd name="connsiteX83" fmla="*/ 9139 w 10000"/>
                  <a:gd name="connsiteY83" fmla="*/ 9150 h 10000"/>
                  <a:gd name="connsiteX84" fmla="*/ 9139 w 10000"/>
                  <a:gd name="connsiteY84" fmla="*/ 8944 h 10000"/>
                  <a:gd name="connsiteX85" fmla="*/ 9310 w 10000"/>
                  <a:gd name="connsiteY85" fmla="*/ 8915 h 10000"/>
                  <a:gd name="connsiteX86" fmla="*/ 9310 w 10000"/>
                  <a:gd name="connsiteY86" fmla="*/ 8651 h 10000"/>
                  <a:gd name="connsiteX87" fmla="*/ 9482 w 10000"/>
                  <a:gd name="connsiteY87" fmla="*/ 8622 h 10000"/>
                  <a:gd name="connsiteX88" fmla="*/ 9482 w 10000"/>
                  <a:gd name="connsiteY88" fmla="*/ 8358 h 10000"/>
                  <a:gd name="connsiteX89" fmla="*/ 9656 w 10000"/>
                  <a:gd name="connsiteY89" fmla="*/ 8328 h 10000"/>
                  <a:gd name="connsiteX90" fmla="*/ 9656 w 10000"/>
                  <a:gd name="connsiteY90" fmla="*/ 8035 h 10000"/>
                  <a:gd name="connsiteX91" fmla="*/ 9826 w 10000"/>
                  <a:gd name="connsiteY91" fmla="*/ 8006 h 10000"/>
                  <a:gd name="connsiteX92" fmla="*/ 9826 w 10000"/>
                  <a:gd name="connsiteY92" fmla="*/ 7713 h 10000"/>
                  <a:gd name="connsiteX93" fmla="*/ 10000 w 10000"/>
                  <a:gd name="connsiteY93"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276 w 10000"/>
                  <a:gd name="connsiteY19" fmla="*/ 2287 h 10000"/>
                  <a:gd name="connsiteX20" fmla="*/ 3450 w 10000"/>
                  <a:gd name="connsiteY20" fmla="*/ 2317 h 10000"/>
                  <a:gd name="connsiteX21" fmla="*/ 3450 w 10000"/>
                  <a:gd name="connsiteY21" fmla="*/ 2639 h 10000"/>
                  <a:gd name="connsiteX22" fmla="*/ 3621 w 10000"/>
                  <a:gd name="connsiteY22" fmla="*/ 2669 h 10000"/>
                  <a:gd name="connsiteX23" fmla="*/ 3621 w 10000"/>
                  <a:gd name="connsiteY23" fmla="*/ 3021 h 10000"/>
                  <a:gd name="connsiteX24" fmla="*/ 3794 w 10000"/>
                  <a:gd name="connsiteY24" fmla="*/ 3050 h 10000"/>
                  <a:gd name="connsiteX25" fmla="*/ 3794 w 10000"/>
                  <a:gd name="connsiteY25" fmla="*/ 3402 h 10000"/>
                  <a:gd name="connsiteX26" fmla="*/ 3966 w 10000"/>
                  <a:gd name="connsiteY26" fmla="*/ 3431 h 10000"/>
                  <a:gd name="connsiteX27" fmla="*/ 3966 w 10000"/>
                  <a:gd name="connsiteY27" fmla="*/ 3812 h 10000"/>
                  <a:gd name="connsiteX28" fmla="*/ 4138 w 10000"/>
                  <a:gd name="connsiteY28" fmla="*/ 3842 h 10000"/>
                  <a:gd name="connsiteX29" fmla="*/ 4138 w 10000"/>
                  <a:gd name="connsiteY29" fmla="*/ 4223 h 10000"/>
                  <a:gd name="connsiteX30" fmla="*/ 4310 w 10000"/>
                  <a:gd name="connsiteY30" fmla="*/ 4252 h 10000"/>
                  <a:gd name="connsiteX31" fmla="*/ 4310 w 10000"/>
                  <a:gd name="connsiteY31" fmla="*/ 4633 h 10000"/>
                  <a:gd name="connsiteX32" fmla="*/ 4484 w 10000"/>
                  <a:gd name="connsiteY32" fmla="*/ 4663 h 10000"/>
                  <a:gd name="connsiteX33" fmla="*/ 4484 w 10000"/>
                  <a:gd name="connsiteY33" fmla="*/ 5044 h 10000"/>
                  <a:gd name="connsiteX34" fmla="*/ 4654 w 10000"/>
                  <a:gd name="connsiteY34" fmla="*/ 5073 h 10000"/>
                  <a:gd name="connsiteX35" fmla="*/ 4654 w 10000"/>
                  <a:gd name="connsiteY35" fmla="*/ 5455 h 10000"/>
                  <a:gd name="connsiteX36" fmla="*/ 4828 w 10000"/>
                  <a:gd name="connsiteY36" fmla="*/ 5484 h 10000"/>
                  <a:gd name="connsiteX37" fmla="*/ 4828 w 10000"/>
                  <a:gd name="connsiteY37" fmla="*/ 5865 h 10000"/>
                  <a:gd name="connsiteX38" fmla="*/ 5000 w 10000"/>
                  <a:gd name="connsiteY38" fmla="*/ 5894 h 10000"/>
                  <a:gd name="connsiteX39" fmla="*/ 5000 w 10000"/>
                  <a:gd name="connsiteY39" fmla="*/ 6276 h 10000"/>
                  <a:gd name="connsiteX40" fmla="*/ 5171 w 10000"/>
                  <a:gd name="connsiteY40" fmla="*/ 6305 h 10000"/>
                  <a:gd name="connsiteX41" fmla="*/ 5171 w 10000"/>
                  <a:gd name="connsiteY41" fmla="*/ 6657 h 10000"/>
                  <a:gd name="connsiteX42" fmla="*/ 5345 w 10000"/>
                  <a:gd name="connsiteY42" fmla="*/ 6686 h 10000"/>
                  <a:gd name="connsiteX43" fmla="*/ 5345 w 10000"/>
                  <a:gd name="connsiteY43" fmla="*/ 7038 h 10000"/>
                  <a:gd name="connsiteX44" fmla="*/ 5517 w 10000"/>
                  <a:gd name="connsiteY44" fmla="*/ 7067 h 10000"/>
                  <a:gd name="connsiteX45" fmla="*/ 5517 w 10000"/>
                  <a:gd name="connsiteY45" fmla="*/ 7419 h 10000"/>
                  <a:gd name="connsiteX46" fmla="*/ 5691 w 10000"/>
                  <a:gd name="connsiteY46" fmla="*/ 7449 h 10000"/>
                  <a:gd name="connsiteX47" fmla="*/ 5691 w 10000"/>
                  <a:gd name="connsiteY47" fmla="*/ 7771 h 10000"/>
                  <a:gd name="connsiteX48" fmla="*/ 5862 w 10000"/>
                  <a:gd name="connsiteY48" fmla="*/ 7801 h 10000"/>
                  <a:gd name="connsiteX49" fmla="*/ 5862 w 10000"/>
                  <a:gd name="connsiteY49" fmla="*/ 8123 h 10000"/>
                  <a:gd name="connsiteX50" fmla="*/ 6035 w 10000"/>
                  <a:gd name="connsiteY50" fmla="*/ 8152 h 10000"/>
                  <a:gd name="connsiteX51" fmla="*/ 6035 w 10000"/>
                  <a:gd name="connsiteY51" fmla="*/ 8446 h 10000"/>
                  <a:gd name="connsiteX52" fmla="*/ 6207 w 10000"/>
                  <a:gd name="connsiteY52" fmla="*/ 8475 h 10000"/>
                  <a:gd name="connsiteX53" fmla="*/ 6207 w 10000"/>
                  <a:gd name="connsiteY53" fmla="*/ 8710 h 10000"/>
                  <a:gd name="connsiteX54" fmla="*/ 6380 w 10000"/>
                  <a:gd name="connsiteY54" fmla="*/ 8739 h 10000"/>
                  <a:gd name="connsiteX55" fmla="*/ 6380 w 10000"/>
                  <a:gd name="connsiteY55" fmla="*/ 8974 h 10000"/>
                  <a:gd name="connsiteX56" fmla="*/ 6552 w 10000"/>
                  <a:gd name="connsiteY56" fmla="*/ 9003 h 10000"/>
                  <a:gd name="connsiteX57" fmla="*/ 6552 w 10000"/>
                  <a:gd name="connsiteY57" fmla="*/ 9238 h 10000"/>
                  <a:gd name="connsiteX58" fmla="*/ 6724 w 10000"/>
                  <a:gd name="connsiteY58" fmla="*/ 9267 h 10000"/>
                  <a:gd name="connsiteX59" fmla="*/ 6724 w 10000"/>
                  <a:gd name="connsiteY59" fmla="*/ 9443 h 10000"/>
                  <a:gd name="connsiteX60" fmla="*/ 6897 w 10000"/>
                  <a:gd name="connsiteY60" fmla="*/ 9472 h 10000"/>
                  <a:gd name="connsiteX61" fmla="*/ 6897 w 10000"/>
                  <a:gd name="connsiteY61" fmla="*/ 9619 h 10000"/>
                  <a:gd name="connsiteX62" fmla="*/ 7070 w 10000"/>
                  <a:gd name="connsiteY62" fmla="*/ 9648 h 10000"/>
                  <a:gd name="connsiteX63" fmla="*/ 7070 w 10000"/>
                  <a:gd name="connsiteY63" fmla="*/ 9765 h 10000"/>
                  <a:gd name="connsiteX64" fmla="*/ 7241 w 10000"/>
                  <a:gd name="connsiteY64" fmla="*/ 9795 h 10000"/>
                  <a:gd name="connsiteX65" fmla="*/ 7241 w 10000"/>
                  <a:gd name="connsiteY65" fmla="*/ 9883 h 10000"/>
                  <a:gd name="connsiteX66" fmla="*/ 7414 w 10000"/>
                  <a:gd name="connsiteY66" fmla="*/ 9912 h 10000"/>
                  <a:gd name="connsiteX67" fmla="*/ 7414 w 10000"/>
                  <a:gd name="connsiteY67" fmla="*/ 9941 h 10000"/>
                  <a:gd name="connsiteX68" fmla="*/ 7758 w 10000"/>
                  <a:gd name="connsiteY68" fmla="*/ 10000 h 10000"/>
                  <a:gd name="connsiteX69" fmla="*/ 7586 w 10000"/>
                  <a:gd name="connsiteY69" fmla="*/ 10000 h 10000"/>
                  <a:gd name="connsiteX70" fmla="*/ 7758 w 10000"/>
                  <a:gd name="connsiteY70" fmla="*/ 10000 h 10000"/>
                  <a:gd name="connsiteX71" fmla="*/ 7930 w 10000"/>
                  <a:gd name="connsiteY71" fmla="*/ 10000 h 10000"/>
                  <a:gd name="connsiteX72" fmla="*/ 8276 w 10000"/>
                  <a:gd name="connsiteY72" fmla="*/ 9941 h 10000"/>
                  <a:gd name="connsiteX73" fmla="*/ 8276 w 10000"/>
                  <a:gd name="connsiteY73" fmla="*/ 9853 h 10000"/>
                  <a:gd name="connsiteX74" fmla="*/ 8447 w 10000"/>
                  <a:gd name="connsiteY74" fmla="*/ 9824 h 10000"/>
                  <a:gd name="connsiteX75" fmla="*/ 8447 w 10000"/>
                  <a:gd name="connsiteY75" fmla="*/ 9736 h 10000"/>
                  <a:gd name="connsiteX76" fmla="*/ 8621 w 10000"/>
                  <a:gd name="connsiteY76" fmla="*/ 9707 h 10000"/>
                  <a:gd name="connsiteX77" fmla="*/ 8621 w 10000"/>
                  <a:gd name="connsiteY77" fmla="*/ 9589 h 10000"/>
                  <a:gd name="connsiteX78" fmla="*/ 8794 w 10000"/>
                  <a:gd name="connsiteY78" fmla="*/ 9560 h 10000"/>
                  <a:gd name="connsiteX79" fmla="*/ 8794 w 10000"/>
                  <a:gd name="connsiteY79" fmla="*/ 9384 h 10000"/>
                  <a:gd name="connsiteX80" fmla="*/ 8967 w 10000"/>
                  <a:gd name="connsiteY80" fmla="*/ 9355 h 10000"/>
                  <a:gd name="connsiteX81" fmla="*/ 8967 w 10000"/>
                  <a:gd name="connsiteY81" fmla="*/ 9179 h 10000"/>
                  <a:gd name="connsiteX82" fmla="*/ 9139 w 10000"/>
                  <a:gd name="connsiteY82" fmla="*/ 9150 h 10000"/>
                  <a:gd name="connsiteX83" fmla="*/ 9139 w 10000"/>
                  <a:gd name="connsiteY83" fmla="*/ 8944 h 10000"/>
                  <a:gd name="connsiteX84" fmla="*/ 9310 w 10000"/>
                  <a:gd name="connsiteY84" fmla="*/ 8915 h 10000"/>
                  <a:gd name="connsiteX85" fmla="*/ 9310 w 10000"/>
                  <a:gd name="connsiteY85" fmla="*/ 8651 h 10000"/>
                  <a:gd name="connsiteX86" fmla="*/ 9482 w 10000"/>
                  <a:gd name="connsiteY86" fmla="*/ 8622 h 10000"/>
                  <a:gd name="connsiteX87" fmla="*/ 9482 w 10000"/>
                  <a:gd name="connsiteY87" fmla="*/ 8358 h 10000"/>
                  <a:gd name="connsiteX88" fmla="*/ 9656 w 10000"/>
                  <a:gd name="connsiteY88" fmla="*/ 8328 h 10000"/>
                  <a:gd name="connsiteX89" fmla="*/ 9656 w 10000"/>
                  <a:gd name="connsiteY89" fmla="*/ 8035 h 10000"/>
                  <a:gd name="connsiteX90" fmla="*/ 9826 w 10000"/>
                  <a:gd name="connsiteY90" fmla="*/ 8006 h 10000"/>
                  <a:gd name="connsiteX91" fmla="*/ 9826 w 10000"/>
                  <a:gd name="connsiteY91" fmla="*/ 7713 h 10000"/>
                  <a:gd name="connsiteX92" fmla="*/ 10000 w 10000"/>
                  <a:gd name="connsiteY92"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450 w 10000"/>
                  <a:gd name="connsiteY20" fmla="*/ 2639 h 10000"/>
                  <a:gd name="connsiteX21" fmla="*/ 3621 w 10000"/>
                  <a:gd name="connsiteY21" fmla="*/ 2669 h 10000"/>
                  <a:gd name="connsiteX22" fmla="*/ 3621 w 10000"/>
                  <a:gd name="connsiteY22" fmla="*/ 3021 h 10000"/>
                  <a:gd name="connsiteX23" fmla="*/ 3794 w 10000"/>
                  <a:gd name="connsiteY23" fmla="*/ 3050 h 10000"/>
                  <a:gd name="connsiteX24" fmla="*/ 3794 w 10000"/>
                  <a:gd name="connsiteY24" fmla="*/ 3402 h 10000"/>
                  <a:gd name="connsiteX25" fmla="*/ 3966 w 10000"/>
                  <a:gd name="connsiteY25" fmla="*/ 3431 h 10000"/>
                  <a:gd name="connsiteX26" fmla="*/ 3966 w 10000"/>
                  <a:gd name="connsiteY26" fmla="*/ 3812 h 10000"/>
                  <a:gd name="connsiteX27" fmla="*/ 4138 w 10000"/>
                  <a:gd name="connsiteY27" fmla="*/ 3842 h 10000"/>
                  <a:gd name="connsiteX28" fmla="*/ 4138 w 10000"/>
                  <a:gd name="connsiteY28" fmla="*/ 4223 h 10000"/>
                  <a:gd name="connsiteX29" fmla="*/ 4310 w 10000"/>
                  <a:gd name="connsiteY29" fmla="*/ 4252 h 10000"/>
                  <a:gd name="connsiteX30" fmla="*/ 4310 w 10000"/>
                  <a:gd name="connsiteY30" fmla="*/ 4633 h 10000"/>
                  <a:gd name="connsiteX31" fmla="*/ 4484 w 10000"/>
                  <a:gd name="connsiteY31" fmla="*/ 4663 h 10000"/>
                  <a:gd name="connsiteX32" fmla="*/ 4484 w 10000"/>
                  <a:gd name="connsiteY32" fmla="*/ 5044 h 10000"/>
                  <a:gd name="connsiteX33" fmla="*/ 4654 w 10000"/>
                  <a:gd name="connsiteY33" fmla="*/ 5073 h 10000"/>
                  <a:gd name="connsiteX34" fmla="*/ 4654 w 10000"/>
                  <a:gd name="connsiteY34" fmla="*/ 5455 h 10000"/>
                  <a:gd name="connsiteX35" fmla="*/ 4828 w 10000"/>
                  <a:gd name="connsiteY35" fmla="*/ 5484 h 10000"/>
                  <a:gd name="connsiteX36" fmla="*/ 4828 w 10000"/>
                  <a:gd name="connsiteY36" fmla="*/ 5865 h 10000"/>
                  <a:gd name="connsiteX37" fmla="*/ 5000 w 10000"/>
                  <a:gd name="connsiteY37" fmla="*/ 5894 h 10000"/>
                  <a:gd name="connsiteX38" fmla="*/ 5000 w 10000"/>
                  <a:gd name="connsiteY38" fmla="*/ 6276 h 10000"/>
                  <a:gd name="connsiteX39" fmla="*/ 5171 w 10000"/>
                  <a:gd name="connsiteY39" fmla="*/ 6305 h 10000"/>
                  <a:gd name="connsiteX40" fmla="*/ 5171 w 10000"/>
                  <a:gd name="connsiteY40" fmla="*/ 6657 h 10000"/>
                  <a:gd name="connsiteX41" fmla="*/ 5345 w 10000"/>
                  <a:gd name="connsiteY41" fmla="*/ 6686 h 10000"/>
                  <a:gd name="connsiteX42" fmla="*/ 5345 w 10000"/>
                  <a:gd name="connsiteY42" fmla="*/ 7038 h 10000"/>
                  <a:gd name="connsiteX43" fmla="*/ 5517 w 10000"/>
                  <a:gd name="connsiteY43" fmla="*/ 7067 h 10000"/>
                  <a:gd name="connsiteX44" fmla="*/ 5517 w 10000"/>
                  <a:gd name="connsiteY44" fmla="*/ 7419 h 10000"/>
                  <a:gd name="connsiteX45" fmla="*/ 5691 w 10000"/>
                  <a:gd name="connsiteY45" fmla="*/ 7449 h 10000"/>
                  <a:gd name="connsiteX46" fmla="*/ 5691 w 10000"/>
                  <a:gd name="connsiteY46" fmla="*/ 7771 h 10000"/>
                  <a:gd name="connsiteX47" fmla="*/ 5862 w 10000"/>
                  <a:gd name="connsiteY47" fmla="*/ 7801 h 10000"/>
                  <a:gd name="connsiteX48" fmla="*/ 5862 w 10000"/>
                  <a:gd name="connsiteY48" fmla="*/ 8123 h 10000"/>
                  <a:gd name="connsiteX49" fmla="*/ 6035 w 10000"/>
                  <a:gd name="connsiteY49" fmla="*/ 8152 h 10000"/>
                  <a:gd name="connsiteX50" fmla="*/ 6035 w 10000"/>
                  <a:gd name="connsiteY50" fmla="*/ 8446 h 10000"/>
                  <a:gd name="connsiteX51" fmla="*/ 6207 w 10000"/>
                  <a:gd name="connsiteY51" fmla="*/ 8475 h 10000"/>
                  <a:gd name="connsiteX52" fmla="*/ 6207 w 10000"/>
                  <a:gd name="connsiteY52" fmla="*/ 8710 h 10000"/>
                  <a:gd name="connsiteX53" fmla="*/ 6380 w 10000"/>
                  <a:gd name="connsiteY53" fmla="*/ 8739 h 10000"/>
                  <a:gd name="connsiteX54" fmla="*/ 6380 w 10000"/>
                  <a:gd name="connsiteY54" fmla="*/ 8974 h 10000"/>
                  <a:gd name="connsiteX55" fmla="*/ 6552 w 10000"/>
                  <a:gd name="connsiteY55" fmla="*/ 9003 h 10000"/>
                  <a:gd name="connsiteX56" fmla="*/ 6552 w 10000"/>
                  <a:gd name="connsiteY56" fmla="*/ 9238 h 10000"/>
                  <a:gd name="connsiteX57" fmla="*/ 6724 w 10000"/>
                  <a:gd name="connsiteY57" fmla="*/ 9267 h 10000"/>
                  <a:gd name="connsiteX58" fmla="*/ 6724 w 10000"/>
                  <a:gd name="connsiteY58" fmla="*/ 9443 h 10000"/>
                  <a:gd name="connsiteX59" fmla="*/ 6897 w 10000"/>
                  <a:gd name="connsiteY59" fmla="*/ 9472 h 10000"/>
                  <a:gd name="connsiteX60" fmla="*/ 6897 w 10000"/>
                  <a:gd name="connsiteY60" fmla="*/ 9619 h 10000"/>
                  <a:gd name="connsiteX61" fmla="*/ 7070 w 10000"/>
                  <a:gd name="connsiteY61" fmla="*/ 9648 h 10000"/>
                  <a:gd name="connsiteX62" fmla="*/ 7070 w 10000"/>
                  <a:gd name="connsiteY62" fmla="*/ 9765 h 10000"/>
                  <a:gd name="connsiteX63" fmla="*/ 7241 w 10000"/>
                  <a:gd name="connsiteY63" fmla="*/ 9795 h 10000"/>
                  <a:gd name="connsiteX64" fmla="*/ 7241 w 10000"/>
                  <a:gd name="connsiteY64" fmla="*/ 9883 h 10000"/>
                  <a:gd name="connsiteX65" fmla="*/ 7414 w 10000"/>
                  <a:gd name="connsiteY65" fmla="*/ 9912 h 10000"/>
                  <a:gd name="connsiteX66" fmla="*/ 7414 w 10000"/>
                  <a:gd name="connsiteY66" fmla="*/ 9941 h 10000"/>
                  <a:gd name="connsiteX67" fmla="*/ 7758 w 10000"/>
                  <a:gd name="connsiteY67" fmla="*/ 10000 h 10000"/>
                  <a:gd name="connsiteX68" fmla="*/ 7586 w 10000"/>
                  <a:gd name="connsiteY68" fmla="*/ 10000 h 10000"/>
                  <a:gd name="connsiteX69" fmla="*/ 7758 w 10000"/>
                  <a:gd name="connsiteY69" fmla="*/ 10000 h 10000"/>
                  <a:gd name="connsiteX70" fmla="*/ 7930 w 10000"/>
                  <a:gd name="connsiteY70" fmla="*/ 10000 h 10000"/>
                  <a:gd name="connsiteX71" fmla="*/ 8276 w 10000"/>
                  <a:gd name="connsiteY71" fmla="*/ 9941 h 10000"/>
                  <a:gd name="connsiteX72" fmla="*/ 8276 w 10000"/>
                  <a:gd name="connsiteY72" fmla="*/ 9853 h 10000"/>
                  <a:gd name="connsiteX73" fmla="*/ 8447 w 10000"/>
                  <a:gd name="connsiteY73" fmla="*/ 9824 h 10000"/>
                  <a:gd name="connsiteX74" fmla="*/ 8447 w 10000"/>
                  <a:gd name="connsiteY74" fmla="*/ 9736 h 10000"/>
                  <a:gd name="connsiteX75" fmla="*/ 8621 w 10000"/>
                  <a:gd name="connsiteY75" fmla="*/ 9707 h 10000"/>
                  <a:gd name="connsiteX76" fmla="*/ 8621 w 10000"/>
                  <a:gd name="connsiteY76" fmla="*/ 9589 h 10000"/>
                  <a:gd name="connsiteX77" fmla="*/ 8794 w 10000"/>
                  <a:gd name="connsiteY77" fmla="*/ 9560 h 10000"/>
                  <a:gd name="connsiteX78" fmla="*/ 8794 w 10000"/>
                  <a:gd name="connsiteY78" fmla="*/ 9384 h 10000"/>
                  <a:gd name="connsiteX79" fmla="*/ 8967 w 10000"/>
                  <a:gd name="connsiteY79" fmla="*/ 9355 h 10000"/>
                  <a:gd name="connsiteX80" fmla="*/ 8967 w 10000"/>
                  <a:gd name="connsiteY80" fmla="*/ 9179 h 10000"/>
                  <a:gd name="connsiteX81" fmla="*/ 9139 w 10000"/>
                  <a:gd name="connsiteY81" fmla="*/ 9150 h 10000"/>
                  <a:gd name="connsiteX82" fmla="*/ 9139 w 10000"/>
                  <a:gd name="connsiteY82" fmla="*/ 8944 h 10000"/>
                  <a:gd name="connsiteX83" fmla="*/ 9310 w 10000"/>
                  <a:gd name="connsiteY83" fmla="*/ 8915 h 10000"/>
                  <a:gd name="connsiteX84" fmla="*/ 9310 w 10000"/>
                  <a:gd name="connsiteY84" fmla="*/ 8651 h 10000"/>
                  <a:gd name="connsiteX85" fmla="*/ 9482 w 10000"/>
                  <a:gd name="connsiteY85" fmla="*/ 8622 h 10000"/>
                  <a:gd name="connsiteX86" fmla="*/ 9482 w 10000"/>
                  <a:gd name="connsiteY86" fmla="*/ 8358 h 10000"/>
                  <a:gd name="connsiteX87" fmla="*/ 9656 w 10000"/>
                  <a:gd name="connsiteY87" fmla="*/ 8328 h 10000"/>
                  <a:gd name="connsiteX88" fmla="*/ 9656 w 10000"/>
                  <a:gd name="connsiteY88" fmla="*/ 8035 h 10000"/>
                  <a:gd name="connsiteX89" fmla="*/ 9826 w 10000"/>
                  <a:gd name="connsiteY89" fmla="*/ 8006 h 10000"/>
                  <a:gd name="connsiteX90" fmla="*/ 9826 w 10000"/>
                  <a:gd name="connsiteY90" fmla="*/ 7713 h 10000"/>
                  <a:gd name="connsiteX91" fmla="*/ 10000 w 10000"/>
                  <a:gd name="connsiteY91"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621 w 10000"/>
                  <a:gd name="connsiteY21" fmla="*/ 3021 h 10000"/>
                  <a:gd name="connsiteX22" fmla="*/ 3794 w 10000"/>
                  <a:gd name="connsiteY22" fmla="*/ 3050 h 10000"/>
                  <a:gd name="connsiteX23" fmla="*/ 3794 w 10000"/>
                  <a:gd name="connsiteY23" fmla="*/ 3402 h 10000"/>
                  <a:gd name="connsiteX24" fmla="*/ 3966 w 10000"/>
                  <a:gd name="connsiteY24" fmla="*/ 3431 h 10000"/>
                  <a:gd name="connsiteX25" fmla="*/ 3966 w 10000"/>
                  <a:gd name="connsiteY25" fmla="*/ 3812 h 10000"/>
                  <a:gd name="connsiteX26" fmla="*/ 4138 w 10000"/>
                  <a:gd name="connsiteY26" fmla="*/ 3842 h 10000"/>
                  <a:gd name="connsiteX27" fmla="*/ 4138 w 10000"/>
                  <a:gd name="connsiteY27" fmla="*/ 4223 h 10000"/>
                  <a:gd name="connsiteX28" fmla="*/ 4310 w 10000"/>
                  <a:gd name="connsiteY28" fmla="*/ 4252 h 10000"/>
                  <a:gd name="connsiteX29" fmla="*/ 4310 w 10000"/>
                  <a:gd name="connsiteY29" fmla="*/ 4633 h 10000"/>
                  <a:gd name="connsiteX30" fmla="*/ 4484 w 10000"/>
                  <a:gd name="connsiteY30" fmla="*/ 4663 h 10000"/>
                  <a:gd name="connsiteX31" fmla="*/ 4484 w 10000"/>
                  <a:gd name="connsiteY31" fmla="*/ 5044 h 10000"/>
                  <a:gd name="connsiteX32" fmla="*/ 4654 w 10000"/>
                  <a:gd name="connsiteY32" fmla="*/ 5073 h 10000"/>
                  <a:gd name="connsiteX33" fmla="*/ 4654 w 10000"/>
                  <a:gd name="connsiteY33" fmla="*/ 5455 h 10000"/>
                  <a:gd name="connsiteX34" fmla="*/ 4828 w 10000"/>
                  <a:gd name="connsiteY34" fmla="*/ 5484 h 10000"/>
                  <a:gd name="connsiteX35" fmla="*/ 4828 w 10000"/>
                  <a:gd name="connsiteY35" fmla="*/ 5865 h 10000"/>
                  <a:gd name="connsiteX36" fmla="*/ 5000 w 10000"/>
                  <a:gd name="connsiteY36" fmla="*/ 5894 h 10000"/>
                  <a:gd name="connsiteX37" fmla="*/ 5000 w 10000"/>
                  <a:gd name="connsiteY37" fmla="*/ 6276 h 10000"/>
                  <a:gd name="connsiteX38" fmla="*/ 5171 w 10000"/>
                  <a:gd name="connsiteY38" fmla="*/ 6305 h 10000"/>
                  <a:gd name="connsiteX39" fmla="*/ 5171 w 10000"/>
                  <a:gd name="connsiteY39" fmla="*/ 6657 h 10000"/>
                  <a:gd name="connsiteX40" fmla="*/ 5345 w 10000"/>
                  <a:gd name="connsiteY40" fmla="*/ 6686 h 10000"/>
                  <a:gd name="connsiteX41" fmla="*/ 5345 w 10000"/>
                  <a:gd name="connsiteY41" fmla="*/ 7038 h 10000"/>
                  <a:gd name="connsiteX42" fmla="*/ 5517 w 10000"/>
                  <a:gd name="connsiteY42" fmla="*/ 7067 h 10000"/>
                  <a:gd name="connsiteX43" fmla="*/ 5517 w 10000"/>
                  <a:gd name="connsiteY43" fmla="*/ 7419 h 10000"/>
                  <a:gd name="connsiteX44" fmla="*/ 5691 w 10000"/>
                  <a:gd name="connsiteY44" fmla="*/ 7449 h 10000"/>
                  <a:gd name="connsiteX45" fmla="*/ 5691 w 10000"/>
                  <a:gd name="connsiteY45" fmla="*/ 7771 h 10000"/>
                  <a:gd name="connsiteX46" fmla="*/ 5862 w 10000"/>
                  <a:gd name="connsiteY46" fmla="*/ 7801 h 10000"/>
                  <a:gd name="connsiteX47" fmla="*/ 5862 w 10000"/>
                  <a:gd name="connsiteY47" fmla="*/ 8123 h 10000"/>
                  <a:gd name="connsiteX48" fmla="*/ 6035 w 10000"/>
                  <a:gd name="connsiteY48" fmla="*/ 8152 h 10000"/>
                  <a:gd name="connsiteX49" fmla="*/ 6035 w 10000"/>
                  <a:gd name="connsiteY49" fmla="*/ 8446 h 10000"/>
                  <a:gd name="connsiteX50" fmla="*/ 6207 w 10000"/>
                  <a:gd name="connsiteY50" fmla="*/ 8475 h 10000"/>
                  <a:gd name="connsiteX51" fmla="*/ 6207 w 10000"/>
                  <a:gd name="connsiteY51" fmla="*/ 8710 h 10000"/>
                  <a:gd name="connsiteX52" fmla="*/ 6380 w 10000"/>
                  <a:gd name="connsiteY52" fmla="*/ 8739 h 10000"/>
                  <a:gd name="connsiteX53" fmla="*/ 6380 w 10000"/>
                  <a:gd name="connsiteY53" fmla="*/ 8974 h 10000"/>
                  <a:gd name="connsiteX54" fmla="*/ 6552 w 10000"/>
                  <a:gd name="connsiteY54" fmla="*/ 9003 h 10000"/>
                  <a:gd name="connsiteX55" fmla="*/ 6552 w 10000"/>
                  <a:gd name="connsiteY55" fmla="*/ 9238 h 10000"/>
                  <a:gd name="connsiteX56" fmla="*/ 6724 w 10000"/>
                  <a:gd name="connsiteY56" fmla="*/ 9267 h 10000"/>
                  <a:gd name="connsiteX57" fmla="*/ 6724 w 10000"/>
                  <a:gd name="connsiteY57" fmla="*/ 9443 h 10000"/>
                  <a:gd name="connsiteX58" fmla="*/ 6897 w 10000"/>
                  <a:gd name="connsiteY58" fmla="*/ 9472 h 10000"/>
                  <a:gd name="connsiteX59" fmla="*/ 6897 w 10000"/>
                  <a:gd name="connsiteY59" fmla="*/ 9619 h 10000"/>
                  <a:gd name="connsiteX60" fmla="*/ 7070 w 10000"/>
                  <a:gd name="connsiteY60" fmla="*/ 9648 h 10000"/>
                  <a:gd name="connsiteX61" fmla="*/ 7070 w 10000"/>
                  <a:gd name="connsiteY61" fmla="*/ 9765 h 10000"/>
                  <a:gd name="connsiteX62" fmla="*/ 7241 w 10000"/>
                  <a:gd name="connsiteY62" fmla="*/ 9795 h 10000"/>
                  <a:gd name="connsiteX63" fmla="*/ 7241 w 10000"/>
                  <a:gd name="connsiteY63" fmla="*/ 9883 h 10000"/>
                  <a:gd name="connsiteX64" fmla="*/ 7414 w 10000"/>
                  <a:gd name="connsiteY64" fmla="*/ 9912 h 10000"/>
                  <a:gd name="connsiteX65" fmla="*/ 7414 w 10000"/>
                  <a:gd name="connsiteY65" fmla="*/ 9941 h 10000"/>
                  <a:gd name="connsiteX66" fmla="*/ 7758 w 10000"/>
                  <a:gd name="connsiteY66" fmla="*/ 10000 h 10000"/>
                  <a:gd name="connsiteX67" fmla="*/ 7586 w 10000"/>
                  <a:gd name="connsiteY67" fmla="*/ 10000 h 10000"/>
                  <a:gd name="connsiteX68" fmla="*/ 7758 w 10000"/>
                  <a:gd name="connsiteY68" fmla="*/ 10000 h 10000"/>
                  <a:gd name="connsiteX69" fmla="*/ 7930 w 10000"/>
                  <a:gd name="connsiteY69" fmla="*/ 10000 h 10000"/>
                  <a:gd name="connsiteX70" fmla="*/ 8276 w 10000"/>
                  <a:gd name="connsiteY70" fmla="*/ 9941 h 10000"/>
                  <a:gd name="connsiteX71" fmla="*/ 8276 w 10000"/>
                  <a:gd name="connsiteY71" fmla="*/ 9853 h 10000"/>
                  <a:gd name="connsiteX72" fmla="*/ 8447 w 10000"/>
                  <a:gd name="connsiteY72" fmla="*/ 9824 h 10000"/>
                  <a:gd name="connsiteX73" fmla="*/ 8447 w 10000"/>
                  <a:gd name="connsiteY73" fmla="*/ 9736 h 10000"/>
                  <a:gd name="connsiteX74" fmla="*/ 8621 w 10000"/>
                  <a:gd name="connsiteY74" fmla="*/ 9707 h 10000"/>
                  <a:gd name="connsiteX75" fmla="*/ 8621 w 10000"/>
                  <a:gd name="connsiteY75" fmla="*/ 9589 h 10000"/>
                  <a:gd name="connsiteX76" fmla="*/ 8794 w 10000"/>
                  <a:gd name="connsiteY76" fmla="*/ 9560 h 10000"/>
                  <a:gd name="connsiteX77" fmla="*/ 8794 w 10000"/>
                  <a:gd name="connsiteY77" fmla="*/ 9384 h 10000"/>
                  <a:gd name="connsiteX78" fmla="*/ 8967 w 10000"/>
                  <a:gd name="connsiteY78" fmla="*/ 9355 h 10000"/>
                  <a:gd name="connsiteX79" fmla="*/ 8967 w 10000"/>
                  <a:gd name="connsiteY79" fmla="*/ 9179 h 10000"/>
                  <a:gd name="connsiteX80" fmla="*/ 9139 w 10000"/>
                  <a:gd name="connsiteY80" fmla="*/ 9150 h 10000"/>
                  <a:gd name="connsiteX81" fmla="*/ 9139 w 10000"/>
                  <a:gd name="connsiteY81" fmla="*/ 8944 h 10000"/>
                  <a:gd name="connsiteX82" fmla="*/ 9310 w 10000"/>
                  <a:gd name="connsiteY82" fmla="*/ 8915 h 10000"/>
                  <a:gd name="connsiteX83" fmla="*/ 9310 w 10000"/>
                  <a:gd name="connsiteY83" fmla="*/ 8651 h 10000"/>
                  <a:gd name="connsiteX84" fmla="*/ 9482 w 10000"/>
                  <a:gd name="connsiteY84" fmla="*/ 8622 h 10000"/>
                  <a:gd name="connsiteX85" fmla="*/ 9482 w 10000"/>
                  <a:gd name="connsiteY85" fmla="*/ 8358 h 10000"/>
                  <a:gd name="connsiteX86" fmla="*/ 9656 w 10000"/>
                  <a:gd name="connsiteY86" fmla="*/ 8328 h 10000"/>
                  <a:gd name="connsiteX87" fmla="*/ 9656 w 10000"/>
                  <a:gd name="connsiteY87" fmla="*/ 8035 h 10000"/>
                  <a:gd name="connsiteX88" fmla="*/ 9826 w 10000"/>
                  <a:gd name="connsiteY88" fmla="*/ 8006 h 10000"/>
                  <a:gd name="connsiteX89" fmla="*/ 9826 w 10000"/>
                  <a:gd name="connsiteY89" fmla="*/ 7713 h 10000"/>
                  <a:gd name="connsiteX90" fmla="*/ 10000 w 10000"/>
                  <a:gd name="connsiteY90"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794 w 10000"/>
                  <a:gd name="connsiteY22" fmla="*/ 3402 h 10000"/>
                  <a:gd name="connsiteX23" fmla="*/ 3966 w 10000"/>
                  <a:gd name="connsiteY23" fmla="*/ 3431 h 10000"/>
                  <a:gd name="connsiteX24" fmla="*/ 3966 w 10000"/>
                  <a:gd name="connsiteY24" fmla="*/ 3812 h 10000"/>
                  <a:gd name="connsiteX25" fmla="*/ 4138 w 10000"/>
                  <a:gd name="connsiteY25" fmla="*/ 3842 h 10000"/>
                  <a:gd name="connsiteX26" fmla="*/ 4138 w 10000"/>
                  <a:gd name="connsiteY26" fmla="*/ 4223 h 10000"/>
                  <a:gd name="connsiteX27" fmla="*/ 4310 w 10000"/>
                  <a:gd name="connsiteY27" fmla="*/ 4252 h 10000"/>
                  <a:gd name="connsiteX28" fmla="*/ 4310 w 10000"/>
                  <a:gd name="connsiteY28" fmla="*/ 4633 h 10000"/>
                  <a:gd name="connsiteX29" fmla="*/ 4484 w 10000"/>
                  <a:gd name="connsiteY29" fmla="*/ 4663 h 10000"/>
                  <a:gd name="connsiteX30" fmla="*/ 4484 w 10000"/>
                  <a:gd name="connsiteY30" fmla="*/ 5044 h 10000"/>
                  <a:gd name="connsiteX31" fmla="*/ 4654 w 10000"/>
                  <a:gd name="connsiteY31" fmla="*/ 5073 h 10000"/>
                  <a:gd name="connsiteX32" fmla="*/ 4654 w 10000"/>
                  <a:gd name="connsiteY32" fmla="*/ 5455 h 10000"/>
                  <a:gd name="connsiteX33" fmla="*/ 4828 w 10000"/>
                  <a:gd name="connsiteY33" fmla="*/ 5484 h 10000"/>
                  <a:gd name="connsiteX34" fmla="*/ 4828 w 10000"/>
                  <a:gd name="connsiteY34" fmla="*/ 5865 h 10000"/>
                  <a:gd name="connsiteX35" fmla="*/ 5000 w 10000"/>
                  <a:gd name="connsiteY35" fmla="*/ 5894 h 10000"/>
                  <a:gd name="connsiteX36" fmla="*/ 5000 w 10000"/>
                  <a:gd name="connsiteY36" fmla="*/ 6276 h 10000"/>
                  <a:gd name="connsiteX37" fmla="*/ 5171 w 10000"/>
                  <a:gd name="connsiteY37" fmla="*/ 6305 h 10000"/>
                  <a:gd name="connsiteX38" fmla="*/ 5171 w 10000"/>
                  <a:gd name="connsiteY38" fmla="*/ 6657 h 10000"/>
                  <a:gd name="connsiteX39" fmla="*/ 5345 w 10000"/>
                  <a:gd name="connsiteY39" fmla="*/ 6686 h 10000"/>
                  <a:gd name="connsiteX40" fmla="*/ 5345 w 10000"/>
                  <a:gd name="connsiteY40" fmla="*/ 7038 h 10000"/>
                  <a:gd name="connsiteX41" fmla="*/ 5517 w 10000"/>
                  <a:gd name="connsiteY41" fmla="*/ 7067 h 10000"/>
                  <a:gd name="connsiteX42" fmla="*/ 5517 w 10000"/>
                  <a:gd name="connsiteY42" fmla="*/ 7419 h 10000"/>
                  <a:gd name="connsiteX43" fmla="*/ 5691 w 10000"/>
                  <a:gd name="connsiteY43" fmla="*/ 7449 h 10000"/>
                  <a:gd name="connsiteX44" fmla="*/ 5691 w 10000"/>
                  <a:gd name="connsiteY44" fmla="*/ 7771 h 10000"/>
                  <a:gd name="connsiteX45" fmla="*/ 5862 w 10000"/>
                  <a:gd name="connsiteY45" fmla="*/ 7801 h 10000"/>
                  <a:gd name="connsiteX46" fmla="*/ 5862 w 10000"/>
                  <a:gd name="connsiteY46" fmla="*/ 8123 h 10000"/>
                  <a:gd name="connsiteX47" fmla="*/ 6035 w 10000"/>
                  <a:gd name="connsiteY47" fmla="*/ 8152 h 10000"/>
                  <a:gd name="connsiteX48" fmla="*/ 6035 w 10000"/>
                  <a:gd name="connsiteY48" fmla="*/ 8446 h 10000"/>
                  <a:gd name="connsiteX49" fmla="*/ 6207 w 10000"/>
                  <a:gd name="connsiteY49" fmla="*/ 8475 h 10000"/>
                  <a:gd name="connsiteX50" fmla="*/ 6207 w 10000"/>
                  <a:gd name="connsiteY50" fmla="*/ 8710 h 10000"/>
                  <a:gd name="connsiteX51" fmla="*/ 6380 w 10000"/>
                  <a:gd name="connsiteY51" fmla="*/ 8739 h 10000"/>
                  <a:gd name="connsiteX52" fmla="*/ 6380 w 10000"/>
                  <a:gd name="connsiteY52" fmla="*/ 8974 h 10000"/>
                  <a:gd name="connsiteX53" fmla="*/ 6552 w 10000"/>
                  <a:gd name="connsiteY53" fmla="*/ 9003 h 10000"/>
                  <a:gd name="connsiteX54" fmla="*/ 6552 w 10000"/>
                  <a:gd name="connsiteY54" fmla="*/ 9238 h 10000"/>
                  <a:gd name="connsiteX55" fmla="*/ 6724 w 10000"/>
                  <a:gd name="connsiteY55" fmla="*/ 9267 h 10000"/>
                  <a:gd name="connsiteX56" fmla="*/ 6724 w 10000"/>
                  <a:gd name="connsiteY56" fmla="*/ 9443 h 10000"/>
                  <a:gd name="connsiteX57" fmla="*/ 6897 w 10000"/>
                  <a:gd name="connsiteY57" fmla="*/ 9472 h 10000"/>
                  <a:gd name="connsiteX58" fmla="*/ 6897 w 10000"/>
                  <a:gd name="connsiteY58" fmla="*/ 9619 h 10000"/>
                  <a:gd name="connsiteX59" fmla="*/ 7070 w 10000"/>
                  <a:gd name="connsiteY59" fmla="*/ 9648 h 10000"/>
                  <a:gd name="connsiteX60" fmla="*/ 7070 w 10000"/>
                  <a:gd name="connsiteY60" fmla="*/ 9765 h 10000"/>
                  <a:gd name="connsiteX61" fmla="*/ 7241 w 10000"/>
                  <a:gd name="connsiteY61" fmla="*/ 9795 h 10000"/>
                  <a:gd name="connsiteX62" fmla="*/ 7241 w 10000"/>
                  <a:gd name="connsiteY62" fmla="*/ 9883 h 10000"/>
                  <a:gd name="connsiteX63" fmla="*/ 7414 w 10000"/>
                  <a:gd name="connsiteY63" fmla="*/ 9912 h 10000"/>
                  <a:gd name="connsiteX64" fmla="*/ 7414 w 10000"/>
                  <a:gd name="connsiteY64" fmla="*/ 9941 h 10000"/>
                  <a:gd name="connsiteX65" fmla="*/ 7758 w 10000"/>
                  <a:gd name="connsiteY65" fmla="*/ 10000 h 10000"/>
                  <a:gd name="connsiteX66" fmla="*/ 7586 w 10000"/>
                  <a:gd name="connsiteY66" fmla="*/ 10000 h 10000"/>
                  <a:gd name="connsiteX67" fmla="*/ 7758 w 10000"/>
                  <a:gd name="connsiteY67" fmla="*/ 10000 h 10000"/>
                  <a:gd name="connsiteX68" fmla="*/ 7930 w 10000"/>
                  <a:gd name="connsiteY68" fmla="*/ 10000 h 10000"/>
                  <a:gd name="connsiteX69" fmla="*/ 8276 w 10000"/>
                  <a:gd name="connsiteY69" fmla="*/ 9941 h 10000"/>
                  <a:gd name="connsiteX70" fmla="*/ 8276 w 10000"/>
                  <a:gd name="connsiteY70" fmla="*/ 9853 h 10000"/>
                  <a:gd name="connsiteX71" fmla="*/ 8447 w 10000"/>
                  <a:gd name="connsiteY71" fmla="*/ 9824 h 10000"/>
                  <a:gd name="connsiteX72" fmla="*/ 8447 w 10000"/>
                  <a:gd name="connsiteY72" fmla="*/ 9736 h 10000"/>
                  <a:gd name="connsiteX73" fmla="*/ 8621 w 10000"/>
                  <a:gd name="connsiteY73" fmla="*/ 9707 h 10000"/>
                  <a:gd name="connsiteX74" fmla="*/ 8621 w 10000"/>
                  <a:gd name="connsiteY74" fmla="*/ 9589 h 10000"/>
                  <a:gd name="connsiteX75" fmla="*/ 8794 w 10000"/>
                  <a:gd name="connsiteY75" fmla="*/ 9560 h 10000"/>
                  <a:gd name="connsiteX76" fmla="*/ 8794 w 10000"/>
                  <a:gd name="connsiteY76" fmla="*/ 9384 h 10000"/>
                  <a:gd name="connsiteX77" fmla="*/ 8967 w 10000"/>
                  <a:gd name="connsiteY77" fmla="*/ 9355 h 10000"/>
                  <a:gd name="connsiteX78" fmla="*/ 8967 w 10000"/>
                  <a:gd name="connsiteY78" fmla="*/ 9179 h 10000"/>
                  <a:gd name="connsiteX79" fmla="*/ 9139 w 10000"/>
                  <a:gd name="connsiteY79" fmla="*/ 9150 h 10000"/>
                  <a:gd name="connsiteX80" fmla="*/ 9139 w 10000"/>
                  <a:gd name="connsiteY80" fmla="*/ 8944 h 10000"/>
                  <a:gd name="connsiteX81" fmla="*/ 9310 w 10000"/>
                  <a:gd name="connsiteY81" fmla="*/ 8915 h 10000"/>
                  <a:gd name="connsiteX82" fmla="*/ 9310 w 10000"/>
                  <a:gd name="connsiteY82" fmla="*/ 8651 h 10000"/>
                  <a:gd name="connsiteX83" fmla="*/ 9482 w 10000"/>
                  <a:gd name="connsiteY83" fmla="*/ 8622 h 10000"/>
                  <a:gd name="connsiteX84" fmla="*/ 9482 w 10000"/>
                  <a:gd name="connsiteY84" fmla="*/ 8358 h 10000"/>
                  <a:gd name="connsiteX85" fmla="*/ 9656 w 10000"/>
                  <a:gd name="connsiteY85" fmla="*/ 8328 h 10000"/>
                  <a:gd name="connsiteX86" fmla="*/ 9656 w 10000"/>
                  <a:gd name="connsiteY86" fmla="*/ 8035 h 10000"/>
                  <a:gd name="connsiteX87" fmla="*/ 9826 w 10000"/>
                  <a:gd name="connsiteY87" fmla="*/ 8006 h 10000"/>
                  <a:gd name="connsiteX88" fmla="*/ 9826 w 10000"/>
                  <a:gd name="connsiteY88" fmla="*/ 7713 h 10000"/>
                  <a:gd name="connsiteX89" fmla="*/ 10000 w 10000"/>
                  <a:gd name="connsiteY89"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3966 w 10000"/>
                  <a:gd name="connsiteY23" fmla="*/ 3812 h 10000"/>
                  <a:gd name="connsiteX24" fmla="*/ 4138 w 10000"/>
                  <a:gd name="connsiteY24" fmla="*/ 3842 h 10000"/>
                  <a:gd name="connsiteX25" fmla="*/ 4138 w 10000"/>
                  <a:gd name="connsiteY25" fmla="*/ 4223 h 10000"/>
                  <a:gd name="connsiteX26" fmla="*/ 4310 w 10000"/>
                  <a:gd name="connsiteY26" fmla="*/ 4252 h 10000"/>
                  <a:gd name="connsiteX27" fmla="*/ 4310 w 10000"/>
                  <a:gd name="connsiteY27" fmla="*/ 4633 h 10000"/>
                  <a:gd name="connsiteX28" fmla="*/ 4484 w 10000"/>
                  <a:gd name="connsiteY28" fmla="*/ 4663 h 10000"/>
                  <a:gd name="connsiteX29" fmla="*/ 4484 w 10000"/>
                  <a:gd name="connsiteY29" fmla="*/ 5044 h 10000"/>
                  <a:gd name="connsiteX30" fmla="*/ 4654 w 10000"/>
                  <a:gd name="connsiteY30" fmla="*/ 5073 h 10000"/>
                  <a:gd name="connsiteX31" fmla="*/ 4654 w 10000"/>
                  <a:gd name="connsiteY31" fmla="*/ 5455 h 10000"/>
                  <a:gd name="connsiteX32" fmla="*/ 4828 w 10000"/>
                  <a:gd name="connsiteY32" fmla="*/ 5484 h 10000"/>
                  <a:gd name="connsiteX33" fmla="*/ 4828 w 10000"/>
                  <a:gd name="connsiteY33" fmla="*/ 5865 h 10000"/>
                  <a:gd name="connsiteX34" fmla="*/ 5000 w 10000"/>
                  <a:gd name="connsiteY34" fmla="*/ 5894 h 10000"/>
                  <a:gd name="connsiteX35" fmla="*/ 5000 w 10000"/>
                  <a:gd name="connsiteY35" fmla="*/ 6276 h 10000"/>
                  <a:gd name="connsiteX36" fmla="*/ 5171 w 10000"/>
                  <a:gd name="connsiteY36" fmla="*/ 6305 h 10000"/>
                  <a:gd name="connsiteX37" fmla="*/ 5171 w 10000"/>
                  <a:gd name="connsiteY37" fmla="*/ 6657 h 10000"/>
                  <a:gd name="connsiteX38" fmla="*/ 5345 w 10000"/>
                  <a:gd name="connsiteY38" fmla="*/ 6686 h 10000"/>
                  <a:gd name="connsiteX39" fmla="*/ 5345 w 10000"/>
                  <a:gd name="connsiteY39" fmla="*/ 7038 h 10000"/>
                  <a:gd name="connsiteX40" fmla="*/ 5517 w 10000"/>
                  <a:gd name="connsiteY40" fmla="*/ 7067 h 10000"/>
                  <a:gd name="connsiteX41" fmla="*/ 5517 w 10000"/>
                  <a:gd name="connsiteY41" fmla="*/ 7419 h 10000"/>
                  <a:gd name="connsiteX42" fmla="*/ 5691 w 10000"/>
                  <a:gd name="connsiteY42" fmla="*/ 7449 h 10000"/>
                  <a:gd name="connsiteX43" fmla="*/ 5691 w 10000"/>
                  <a:gd name="connsiteY43" fmla="*/ 7771 h 10000"/>
                  <a:gd name="connsiteX44" fmla="*/ 5862 w 10000"/>
                  <a:gd name="connsiteY44" fmla="*/ 7801 h 10000"/>
                  <a:gd name="connsiteX45" fmla="*/ 5862 w 10000"/>
                  <a:gd name="connsiteY45" fmla="*/ 8123 h 10000"/>
                  <a:gd name="connsiteX46" fmla="*/ 6035 w 10000"/>
                  <a:gd name="connsiteY46" fmla="*/ 8152 h 10000"/>
                  <a:gd name="connsiteX47" fmla="*/ 6035 w 10000"/>
                  <a:gd name="connsiteY47" fmla="*/ 8446 h 10000"/>
                  <a:gd name="connsiteX48" fmla="*/ 6207 w 10000"/>
                  <a:gd name="connsiteY48" fmla="*/ 8475 h 10000"/>
                  <a:gd name="connsiteX49" fmla="*/ 6207 w 10000"/>
                  <a:gd name="connsiteY49" fmla="*/ 8710 h 10000"/>
                  <a:gd name="connsiteX50" fmla="*/ 6380 w 10000"/>
                  <a:gd name="connsiteY50" fmla="*/ 8739 h 10000"/>
                  <a:gd name="connsiteX51" fmla="*/ 6380 w 10000"/>
                  <a:gd name="connsiteY51" fmla="*/ 8974 h 10000"/>
                  <a:gd name="connsiteX52" fmla="*/ 6552 w 10000"/>
                  <a:gd name="connsiteY52" fmla="*/ 9003 h 10000"/>
                  <a:gd name="connsiteX53" fmla="*/ 6552 w 10000"/>
                  <a:gd name="connsiteY53" fmla="*/ 9238 h 10000"/>
                  <a:gd name="connsiteX54" fmla="*/ 6724 w 10000"/>
                  <a:gd name="connsiteY54" fmla="*/ 9267 h 10000"/>
                  <a:gd name="connsiteX55" fmla="*/ 6724 w 10000"/>
                  <a:gd name="connsiteY55" fmla="*/ 9443 h 10000"/>
                  <a:gd name="connsiteX56" fmla="*/ 6897 w 10000"/>
                  <a:gd name="connsiteY56" fmla="*/ 9472 h 10000"/>
                  <a:gd name="connsiteX57" fmla="*/ 6897 w 10000"/>
                  <a:gd name="connsiteY57" fmla="*/ 9619 h 10000"/>
                  <a:gd name="connsiteX58" fmla="*/ 7070 w 10000"/>
                  <a:gd name="connsiteY58" fmla="*/ 9648 h 10000"/>
                  <a:gd name="connsiteX59" fmla="*/ 7070 w 10000"/>
                  <a:gd name="connsiteY59" fmla="*/ 9765 h 10000"/>
                  <a:gd name="connsiteX60" fmla="*/ 7241 w 10000"/>
                  <a:gd name="connsiteY60" fmla="*/ 9795 h 10000"/>
                  <a:gd name="connsiteX61" fmla="*/ 7241 w 10000"/>
                  <a:gd name="connsiteY61" fmla="*/ 9883 h 10000"/>
                  <a:gd name="connsiteX62" fmla="*/ 7414 w 10000"/>
                  <a:gd name="connsiteY62" fmla="*/ 9912 h 10000"/>
                  <a:gd name="connsiteX63" fmla="*/ 7414 w 10000"/>
                  <a:gd name="connsiteY63" fmla="*/ 9941 h 10000"/>
                  <a:gd name="connsiteX64" fmla="*/ 7758 w 10000"/>
                  <a:gd name="connsiteY64" fmla="*/ 10000 h 10000"/>
                  <a:gd name="connsiteX65" fmla="*/ 7586 w 10000"/>
                  <a:gd name="connsiteY65" fmla="*/ 10000 h 10000"/>
                  <a:gd name="connsiteX66" fmla="*/ 7758 w 10000"/>
                  <a:gd name="connsiteY66" fmla="*/ 10000 h 10000"/>
                  <a:gd name="connsiteX67" fmla="*/ 7930 w 10000"/>
                  <a:gd name="connsiteY67" fmla="*/ 10000 h 10000"/>
                  <a:gd name="connsiteX68" fmla="*/ 8276 w 10000"/>
                  <a:gd name="connsiteY68" fmla="*/ 9941 h 10000"/>
                  <a:gd name="connsiteX69" fmla="*/ 8276 w 10000"/>
                  <a:gd name="connsiteY69" fmla="*/ 9853 h 10000"/>
                  <a:gd name="connsiteX70" fmla="*/ 8447 w 10000"/>
                  <a:gd name="connsiteY70" fmla="*/ 9824 h 10000"/>
                  <a:gd name="connsiteX71" fmla="*/ 8447 w 10000"/>
                  <a:gd name="connsiteY71" fmla="*/ 9736 h 10000"/>
                  <a:gd name="connsiteX72" fmla="*/ 8621 w 10000"/>
                  <a:gd name="connsiteY72" fmla="*/ 9707 h 10000"/>
                  <a:gd name="connsiteX73" fmla="*/ 8621 w 10000"/>
                  <a:gd name="connsiteY73" fmla="*/ 9589 h 10000"/>
                  <a:gd name="connsiteX74" fmla="*/ 8794 w 10000"/>
                  <a:gd name="connsiteY74" fmla="*/ 9560 h 10000"/>
                  <a:gd name="connsiteX75" fmla="*/ 8794 w 10000"/>
                  <a:gd name="connsiteY75" fmla="*/ 9384 h 10000"/>
                  <a:gd name="connsiteX76" fmla="*/ 8967 w 10000"/>
                  <a:gd name="connsiteY76" fmla="*/ 9355 h 10000"/>
                  <a:gd name="connsiteX77" fmla="*/ 8967 w 10000"/>
                  <a:gd name="connsiteY77" fmla="*/ 9179 h 10000"/>
                  <a:gd name="connsiteX78" fmla="*/ 9139 w 10000"/>
                  <a:gd name="connsiteY78" fmla="*/ 9150 h 10000"/>
                  <a:gd name="connsiteX79" fmla="*/ 9139 w 10000"/>
                  <a:gd name="connsiteY79" fmla="*/ 8944 h 10000"/>
                  <a:gd name="connsiteX80" fmla="*/ 9310 w 10000"/>
                  <a:gd name="connsiteY80" fmla="*/ 8915 h 10000"/>
                  <a:gd name="connsiteX81" fmla="*/ 9310 w 10000"/>
                  <a:gd name="connsiteY81" fmla="*/ 8651 h 10000"/>
                  <a:gd name="connsiteX82" fmla="*/ 9482 w 10000"/>
                  <a:gd name="connsiteY82" fmla="*/ 8622 h 10000"/>
                  <a:gd name="connsiteX83" fmla="*/ 9482 w 10000"/>
                  <a:gd name="connsiteY83" fmla="*/ 8358 h 10000"/>
                  <a:gd name="connsiteX84" fmla="*/ 9656 w 10000"/>
                  <a:gd name="connsiteY84" fmla="*/ 8328 h 10000"/>
                  <a:gd name="connsiteX85" fmla="*/ 9656 w 10000"/>
                  <a:gd name="connsiteY85" fmla="*/ 8035 h 10000"/>
                  <a:gd name="connsiteX86" fmla="*/ 9826 w 10000"/>
                  <a:gd name="connsiteY86" fmla="*/ 8006 h 10000"/>
                  <a:gd name="connsiteX87" fmla="*/ 9826 w 10000"/>
                  <a:gd name="connsiteY87" fmla="*/ 7713 h 10000"/>
                  <a:gd name="connsiteX88" fmla="*/ 10000 w 10000"/>
                  <a:gd name="connsiteY88"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138 w 10000"/>
                  <a:gd name="connsiteY24" fmla="*/ 4223 h 10000"/>
                  <a:gd name="connsiteX25" fmla="*/ 4310 w 10000"/>
                  <a:gd name="connsiteY25" fmla="*/ 4252 h 10000"/>
                  <a:gd name="connsiteX26" fmla="*/ 4310 w 10000"/>
                  <a:gd name="connsiteY26" fmla="*/ 4633 h 10000"/>
                  <a:gd name="connsiteX27" fmla="*/ 4484 w 10000"/>
                  <a:gd name="connsiteY27" fmla="*/ 4663 h 10000"/>
                  <a:gd name="connsiteX28" fmla="*/ 4484 w 10000"/>
                  <a:gd name="connsiteY28" fmla="*/ 5044 h 10000"/>
                  <a:gd name="connsiteX29" fmla="*/ 4654 w 10000"/>
                  <a:gd name="connsiteY29" fmla="*/ 5073 h 10000"/>
                  <a:gd name="connsiteX30" fmla="*/ 4654 w 10000"/>
                  <a:gd name="connsiteY30" fmla="*/ 5455 h 10000"/>
                  <a:gd name="connsiteX31" fmla="*/ 4828 w 10000"/>
                  <a:gd name="connsiteY31" fmla="*/ 5484 h 10000"/>
                  <a:gd name="connsiteX32" fmla="*/ 4828 w 10000"/>
                  <a:gd name="connsiteY32" fmla="*/ 5865 h 10000"/>
                  <a:gd name="connsiteX33" fmla="*/ 5000 w 10000"/>
                  <a:gd name="connsiteY33" fmla="*/ 5894 h 10000"/>
                  <a:gd name="connsiteX34" fmla="*/ 5000 w 10000"/>
                  <a:gd name="connsiteY34" fmla="*/ 6276 h 10000"/>
                  <a:gd name="connsiteX35" fmla="*/ 5171 w 10000"/>
                  <a:gd name="connsiteY35" fmla="*/ 6305 h 10000"/>
                  <a:gd name="connsiteX36" fmla="*/ 5171 w 10000"/>
                  <a:gd name="connsiteY36" fmla="*/ 6657 h 10000"/>
                  <a:gd name="connsiteX37" fmla="*/ 5345 w 10000"/>
                  <a:gd name="connsiteY37" fmla="*/ 6686 h 10000"/>
                  <a:gd name="connsiteX38" fmla="*/ 5345 w 10000"/>
                  <a:gd name="connsiteY38" fmla="*/ 7038 h 10000"/>
                  <a:gd name="connsiteX39" fmla="*/ 5517 w 10000"/>
                  <a:gd name="connsiteY39" fmla="*/ 7067 h 10000"/>
                  <a:gd name="connsiteX40" fmla="*/ 5517 w 10000"/>
                  <a:gd name="connsiteY40" fmla="*/ 7419 h 10000"/>
                  <a:gd name="connsiteX41" fmla="*/ 5691 w 10000"/>
                  <a:gd name="connsiteY41" fmla="*/ 7449 h 10000"/>
                  <a:gd name="connsiteX42" fmla="*/ 5691 w 10000"/>
                  <a:gd name="connsiteY42" fmla="*/ 7771 h 10000"/>
                  <a:gd name="connsiteX43" fmla="*/ 5862 w 10000"/>
                  <a:gd name="connsiteY43" fmla="*/ 7801 h 10000"/>
                  <a:gd name="connsiteX44" fmla="*/ 5862 w 10000"/>
                  <a:gd name="connsiteY44" fmla="*/ 8123 h 10000"/>
                  <a:gd name="connsiteX45" fmla="*/ 6035 w 10000"/>
                  <a:gd name="connsiteY45" fmla="*/ 8152 h 10000"/>
                  <a:gd name="connsiteX46" fmla="*/ 6035 w 10000"/>
                  <a:gd name="connsiteY46" fmla="*/ 8446 h 10000"/>
                  <a:gd name="connsiteX47" fmla="*/ 6207 w 10000"/>
                  <a:gd name="connsiteY47" fmla="*/ 8475 h 10000"/>
                  <a:gd name="connsiteX48" fmla="*/ 6207 w 10000"/>
                  <a:gd name="connsiteY48" fmla="*/ 8710 h 10000"/>
                  <a:gd name="connsiteX49" fmla="*/ 6380 w 10000"/>
                  <a:gd name="connsiteY49" fmla="*/ 8739 h 10000"/>
                  <a:gd name="connsiteX50" fmla="*/ 6380 w 10000"/>
                  <a:gd name="connsiteY50" fmla="*/ 8974 h 10000"/>
                  <a:gd name="connsiteX51" fmla="*/ 6552 w 10000"/>
                  <a:gd name="connsiteY51" fmla="*/ 9003 h 10000"/>
                  <a:gd name="connsiteX52" fmla="*/ 6552 w 10000"/>
                  <a:gd name="connsiteY52" fmla="*/ 9238 h 10000"/>
                  <a:gd name="connsiteX53" fmla="*/ 6724 w 10000"/>
                  <a:gd name="connsiteY53" fmla="*/ 9267 h 10000"/>
                  <a:gd name="connsiteX54" fmla="*/ 6724 w 10000"/>
                  <a:gd name="connsiteY54" fmla="*/ 9443 h 10000"/>
                  <a:gd name="connsiteX55" fmla="*/ 6897 w 10000"/>
                  <a:gd name="connsiteY55" fmla="*/ 9472 h 10000"/>
                  <a:gd name="connsiteX56" fmla="*/ 6897 w 10000"/>
                  <a:gd name="connsiteY56" fmla="*/ 9619 h 10000"/>
                  <a:gd name="connsiteX57" fmla="*/ 7070 w 10000"/>
                  <a:gd name="connsiteY57" fmla="*/ 9648 h 10000"/>
                  <a:gd name="connsiteX58" fmla="*/ 7070 w 10000"/>
                  <a:gd name="connsiteY58" fmla="*/ 9765 h 10000"/>
                  <a:gd name="connsiteX59" fmla="*/ 7241 w 10000"/>
                  <a:gd name="connsiteY59" fmla="*/ 9795 h 10000"/>
                  <a:gd name="connsiteX60" fmla="*/ 7241 w 10000"/>
                  <a:gd name="connsiteY60" fmla="*/ 9883 h 10000"/>
                  <a:gd name="connsiteX61" fmla="*/ 7414 w 10000"/>
                  <a:gd name="connsiteY61" fmla="*/ 9912 h 10000"/>
                  <a:gd name="connsiteX62" fmla="*/ 7414 w 10000"/>
                  <a:gd name="connsiteY62" fmla="*/ 9941 h 10000"/>
                  <a:gd name="connsiteX63" fmla="*/ 7758 w 10000"/>
                  <a:gd name="connsiteY63" fmla="*/ 10000 h 10000"/>
                  <a:gd name="connsiteX64" fmla="*/ 7586 w 10000"/>
                  <a:gd name="connsiteY64" fmla="*/ 10000 h 10000"/>
                  <a:gd name="connsiteX65" fmla="*/ 7758 w 10000"/>
                  <a:gd name="connsiteY65" fmla="*/ 10000 h 10000"/>
                  <a:gd name="connsiteX66" fmla="*/ 7930 w 10000"/>
                  <a:gd name="connsiteY66" fmla="*/ 10000 h 10000"/>
                  <a:gd name="connsiteX67" fmla="*/ 8276 w 10000"/>
                  <a:gd name="connsiteY67" fmla="*/ 9941 h 10000"/>
                  <a:gd name="connsiteX68" fmla="*/ 8276 w 10000"/>
                  <a:gd name="connsiteY68" fmla="*/ 9853 h 10000"/>
                  <a:gd name="connsiteX69" fmla="*/ 8447 w 10000"/>
                  <a:gd name="connsiteY69" fmla="*/ 9824 h 10000"/>
                  <a:gd name="connsiteX70" fmla="*/ 8447 w 10000"/>
                  <a:gd name="connsiteY70" fmla="*/ 9736 h 10000"/>
                  <a:gd name="connsiteX71" fmla="*/ 8621 w 10000"/>
                  <a:gd name="connsiteY71" fmla="*/ 9707 h 10000"/>
                  <a:gd name="connsiteX72" fmla="*/ 8621 w 10000"/>
                  <a:gd name="connsiteY72" fmla="*/ 9589 h 10000"/>
                  <a:gd name="connsiteX73" fmla="*/ 8794 w 10000"/>
                  <a:gd name="connsiteY73" fmla="*/ 9560 h 10000"/>
                  <a:gd name="connsiteX74" fmla="*/ 8794 w 10000"/>
                  <a:gd name="connsiteY74" fmla="*/ 9384 h 10000"/>
                  <a:gd name="connsiteX75" fmla="*/ 8967 w 10000"/>
                  <a:gd name="connsiteY75" fmla="*/ 9355 h 10000"/>
                  <a:gd name="connsiteX76" fmla="*/ 8967 w 10000"/>
                  <a:gd name="connsiteY76" fmla="*/ 9179 h 10000"/>
                  <a:gd name="connsiteX77" fmla="*/ 9139 w 10000"/>
                  <a:gd name="connsiteY77" fmla="*/ 9150 h 10000"/>
                  <a:gd name="connsiteX78" fmla="*/ 9139 w 10000"/>
                  <a:gd name="connsiteY78" fmla="*/ 8944 h 10000"/>
                  <a:gd name="connsiteX79" fmla="*/ 9310 w 10000"/>
                  <a:gd name="connsiteY79" fmla="*/ 8915 h 10000"/>
                  <a:gd name="connsiteX80" fmla="*/ 9310 w 10000"/>
                  <a:gd name="connsiteY80" fmla="*/ 8651 h 10000"/>
                  <a:gd name="connsiteX81" fmla="*/ 9482 w 10000"/>
                  <a:gd name="connsiteY81" fmla="*/ 8622 h 10000"/>
                  <a:gd name="connsiteX82" fmla="*/ 9482 w 10000"/>
                  <a:gd name="connsiteY82" fmla="*/ 8358 h 10000"/>
                  <a:gd name="connsiteX83" fmla="*/ 9656 w 10000"/>
                  <a:gd name="connsiteY83" fmla="*/ 8328 h 10000"/>
                  <a:gd name="connsiteX84" fmla="*/ 9656 w 10000"/>
                  <a:gd name="connsiteY84" fmla="*/ 8035 h 10000"/>
                  <a:gd name="connsiteX85" fmla="*/ 9826 w 10000"/>
                  <a:gd name="connsiteY85" fmla="*/ 8006 h 10000"/>
                  <a:gd name="connsiteX86" fmla="*/ 9826 w 10000"/>
                  <a:gd name="connsiteY86" fmla="*/ 7713 h 10000"/>
                  <a:gd name="connsiteX87" fmla="*/ 10000 w 10000"/>
                  <a:gd name="connsiteY87"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310 w 10000"/>
                  <a:gd name="connsiteY25" fmla="*/ 4633 h 10000"/>
                  <a:gd name="connsiteX26" fmla="*/ 4484 w 10000"/>
                  <a:gd name="connsiteY26" fmla="*/ 4663 h 10000"/>
                  <a:gd name="connsiteX27" fmla="*/ 4484 w 10000"/>
                  <a:gd name="connsiteY27" fmla="*/ 5044 h 10000"/>
                  <a:gd name="connsiteX28" fmla="*/ 4654 w 10000"/>
                  <a:gd name="connsiteY28" fmla="*/ 5073 h 10000"/>
                  <a:gd name="connsiteX29" fmla="*/ 4654 w 10000"/>
                  <a:gd name="connsiteY29" fmla="*/ 5455 h 10000"/>
                  <a:gd name="connsiteX30" fmla="*/ 4828 w 10000"/>
                  <a:gd name="connsiteY30" fmla="*/ 5484 h 10000"/>
                  <a:gd name="connsiteX31" fmla="*/ 4828 w 10000"/>
                  <a:gd name="connsiteY31" fmla="*/ 5865 h 10000"/>
                  <a:gd name="connsiteX32" fmla="*/ 5000 w 10000"/>
                  <a:gd name="connsiteY32" fmla="*/ 5894 h 10000"/>
                  <a:gd name="connsiteX33" fmla="*/ 5000 w 10000"/>
                  <a:gd name="connsiteY33" fmla="*/ 6276 h 10000"/>
                  <a:gd name="connsiteX34" fmla="*/ 5171 w 10000"/>
                  <a:gd name="connsiteY34" fmla="*/ 6305 h 10000"/>
                  <a:gd name="connsiteX35" fmla="*/ 5171 w 10000"/>
                  <a:gd name="connsiteY35" fmla="*/ 6657 h 10000"/>
                  <a:gd name="connsiteX36" fmla="*/ 5345 w 10000"/>
                  <a:gd name="connsiteY36" fmla="*/ 6686 h 10000"/>
                  <a:gd name="connsiteX37" fmla="*/ 5345 w 10000"/>
                  <a:gd name="connsiteY37" fmla="*/ 7038 h 10000"/>
                  <a:gd name="connsiteX38" fmla="*/ 5517 w 10000"/>
                  <a:gd name="connsiteY38" fmla="*/ 7067 h 10000"/>
                  <a:gd name="connsiteX39" fmla="*/ 5517 w 10000"/>
                  <a:gd name="connsiteY39" fmla="*/ 7419 h 10000"/>
                  <a:gd name="connsiteX40" fmla="*/ 5691 w 10000"/>
                  <a:gd name="connsiteY40" fmla="*/ 7449 h 10000"/>
                  <a:gd name="connsiteX41" fmla="*/ 5691 w 10000"/>
                  <a:gd name="connsiteY41" fmla="*/ 7771 h 10000"/>
                  <a:gd name="connsiteX42" fmla="*/ 5862 w 10000"/>
                  <a:gd name="connsiteY42" fmla="*/ 7801 h 10000"/>
                  <a:gd name="connsiteX43" fmla="*/ 5862 w 10000"/>
                  <a:gd name="connsiteY43" fmla="*/ 8123 h 10000"/>
                  <a:gd name="connsiteX44" fmla="*/ 6035 w 10000"/>
                  <a:gd name="connsiteY44" fmla="*/ 8152 h 10000"/>
                  <a:gd name="connsiteX45" fmla="*/ 6035 w 10000"/>
                  <a:gd name="connsiteY45" fmla="*/ 8446 h 10000"/>
                  <a:gd name="connsiteX46" fmla="*/ 6207 w 10000"/>
                  <a:gd name="connsiteY46" fmla="*/ 8475 h 10000"/>
                  <a:gd name="connsiteX47" fmla="*/ 6207 w 10000"/>
                  <a:gd name="connsiteY47" fmla="*/ 8710 h 10000"/>
                  <a:gd name="connsiteX48" fmla="*/ 6380 w 10000"/>
                  <a:gd name="connsiteY48" fmla="*/ 8739 h 10000"/>
                  <a:gd name="connsiteX49" fmla="*/ 6380 w 10000"/>
                  <a:gd name="connsiteY49" fmla="*/ 8974 h 10000"/>
                  <a:gd name="connsiteX50" fmla="*/ 6552 w 10000"/>
                  <a:gd name="connsiteY50" fmla="*/ 9003 h 10000"/>
                  <a:gd name="connsiteX51" fmla="*/ 6552 w 10000"/>
                  <a:gd name="connsiteY51" fmla="*/ 9238 h 10000"/>
                  <a:gd name="connsiteX52" fmla="*/ 6724 w 10000"/>
                  <a:gd name="connsiteY52" fmla="*/ 9267 h 10000"/>
                  <a:gd name="connsiteX53" fmla="*/ 6724 w 10000"/>
                  <a:gd name="connsiteY53" fmla="*/ 9443 h 10000"/>
                  <a:gd name="connsiteX54" fmla="*/ 6897 w 10000"/>
                  <a:gd name="connsiteY54" fmla="*/ 9472 h 10000"/>
                  <a:gd name="connsiteX55" fmla="*/ 6897 w 10000"/>
                  <a:gd name="connsiteY55" fmla="*/ 9619 h 10000"/>
                  <a:gd name="connsiteX56" fmla="*/ 7070 w 10000"/>
                  <a:gd name="connsiteY56" fmla="*/ 9648 h 10000"/>
                  <a:gd name="connsiteX57" fmla="*/ 7070 w 10000"/>
                  <a:gd name="connsiteY57" fmla="*/ 9765 h 10000"/>
                  <a:gd name="connsiteX58" fmla="*/ 7241 w 10000"/>
                  <a:gd name="connsiteY58" fmla="*/ 9795 h 10000"/>
                  <a:gd name="connsiteX59" fmla="*/ 7241 w 10000"/>
                  <a:gd name="connsiteY59" fmla="*/ 9883 h 10000"/>
                  <a:gd name="connsiteX60" fmla="*/ 7414 w 10000"/>
                  <a:gd name="connsiteY60" fmla="*/ 9912 h 10000"/>
                  <a:gd name="connsiteX61" fmla="*/ 7414 w 10000"/>
                  <a:gd name="connsiteY61" fmla="*/ 9941 h 10000"/>
                  <a:gd name="connsiteX62" fmla="*/ 7758 w 10000"/>
                  <a:gd name="connsiteY62" fmla="*/ 10000 h 10000"/>
                  <a:gd name="connsiteX63" fmla="*/ 7586 w 10000"/>
                  <a:gd name="connsiteY63" fmla="*/ 10000 h 10000"/>
                  <a:gd name="connsiteX64" fmla="*/ 7758 w 10000"/>
                  <a:gd name="connsiteY64" fmla="*/ 10000 h 10000"/>
                  <a:gd name="connsiteX65" fmla="*/ 7930 w 10000"/>
                  <a:gd name="connsiteY65" fmla="*/ 10000 h 10000"/>
                  <a:gd name="connsiteX66" fmla="*/ 8276 w 10000"/>
                  <a:gd name="connsiteY66" fmla="*/ 9941 h 10000"/>
                  <a:gd name="connsiteX67" fmla="*/ 8276 w 10000"/>
                  <a:gd name="connsiteY67" fmla="*/ 9853 h 10000"/>
                  <a:gd name="connsiteX68" fmla="*/ 8447 w 10000"/>
                  <a:gd name="connsiteY68" fmla="*/ 9824 h 10000"/>
                  <a:gd name="connsiteX69" fmla="*/ 8447 w 10000"/>
                  <a:gd name="connsiteY69" fmla="*/ 9736 h 10000"/>
                  <a:gd name="connsiteX70" fmla="*/ 8621 w 10000"/>
                  <a:gd name="connsiteY70" fmla="*/ 9707 h 10000"/>
                  <a:gd name="connsiteX71" fmla="*/ 8621 w 10000"/>
                  <a:gd name="connsiteY71" fmla="*/ 9589 h 10000"/>
                  <a:gd name="connsiteX72" fmla="*/ 8794 w 10000"/>
                  <a:gd name="connsiteY72" fmla="*/ 9560 h 10000"/>
                  <a:gd name="connsiteX73" fmla="*/ 8794 w 10000"/>
                  <a:gd name="connsiteY73" fmla="*/ 9384 h 10000"/>
                  <a:gd name="connsiteX74" fmla="*/ 8967 w 10000"/>
                  <a:gd name="connsiteY74" fmla="*/ 9355 h 10000"/>
                  <a:gd name="connsiteX75" fmla="*/ 8967 w 10000"/>
                  <a:gd name="connsiteY75" fmla="*/ 9179 h 10000"/>
                  <a:gd name="connsiteX76" fmla="*/ 9139 w 10000"/>
                  <a:gd name="connsiteY76" fmla="*/ 9150 h 10000"/>
                  <a:gd name="connsiteX77" fmla="*/ 9139 w 10000"/>
                  <a:gd name="connsiteY77" fmla="*/ 8944 h 10000"/>
                  <a:gd name="connsiteX78" fmla="*/ 9310 w 10000"/>
                  <a:gd name="connsiteY78" fmla="*/ 8915 h 10000"/>
                  <a:gd name="connsiteX79" fmla="*/ 9310 w 10000"/>
                  <a:gd name="connsiteY79" fmla="*/ 8651 h 10000"/>
                  <a:gd name="connsiteX80" fmla="*/ 9482 w 10000"/>
                  <a:gd name="connsiteY80" fmla="*/ 8622 h 10000"/>
                  <a:gd name="connsiteX81" fmla="*/ 9482 w 10000"/>
                  <a:gd name="connsiteY81" fmla="*/ 8358 h 10000"/>
                  <a:gd name="connsiteX82" fmla="*/ 9656 w 10000"/>
                  <a:gd name="connsiteY82" fmla="*/ 8328 h 10000"/>
                  <a:gd name="connsiteX83" fmla="*/ 9656 w 10000"/>
                  <a:gd name="connsiteY83" fmla="*/ 8035 h 10000"/>
                  <a:gd name="connsiteX84" fmla="*/ 9826 w 10000"/>
                  <a:gd name="connsiteY84" fmla="*/ 8006 h 10000"/>
                  <a:gd name="connsiteX85" fmla="*/ 9826 w 10000"/>
                  <a:gd name="connsiteY85" fmla="*/ 7713 h 10000"/>
                  <a:gd name="connsiteX86" fmla="*/ 10000 w 10000"/>
                  <a:gd name="connsiteY86"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484 w 10000"/>
                  <a:gd name="connsiteY26" fmla="*/ 5044 h 10000"/>
                  <a:gd name="connsiteX27" fmla="*/ 4654 w 10000"/>
                  <a:gd name="connsiteY27" fmla="*/ 5073 h 10000"/>
                  <a:gd name="connsiteX28" fmla="*/ 4654 w 10000"/>
                  <a:gd name="connsiteY28" fmla="*/ 5455 h 10000"/>
                  <a:gd name="connsiteX29" fmla="*/ 4828 w 10000"/>
                  <a:gd name="connsiteY29" fmla="*/ 5484 h 10000"/>
                  <a:gd name="connsiteX30" fmla="*/ 4828 w 10000"/>
                  <a:gd name="connsiteY30" fmla="*/ 5865 h 10000"/>
                  <a:gd name="connsiteX31" fmla="*/ 5000 w 10000"/>
                  <a:gd name="connsiteY31" fmla="*/ 5894 h 10000"/>
                  <a:gd name="connsiteX32" fmla="*/ 5000 w 10000"/>
                  <a:gd name="connsiteY32" fmla="*/ 6276 h 10000"/>
                  <a:gd name="connsiteX33" fmla="*/ 5171 w 10000"/>
                  <a:gd name="connsiteY33" fmla="*/ 6305 h 10000"/>
                  <a:gd name="connsiteX34" fmla="*/ 5171 w 10000"/>
                  <a:gd name="connsiteY34" fmla="*/ 6657 h 10000"/>
                  <a:gd name="connsiteX35" fmla="*/ 5345 w 10000"/>
                  <a:gd name="connsiteY35" fmla="*/ 6686 h 10000"/>
                  <a:gd name="connsiteX36" fmla="*/ 5345 w 10000"/>
                  <a:gd name="connsiteY36" fmla="*/ 7038 h 10000"/>
                  <a:gd name="connsiteX37" fmla="*/ 5517 w 10000"/>
                  <a:gd name="connsiteY37" fmla="*/ 7067 h 10000"/>
                  <a:gd name="connsiteX38" fmla="*/ 5517 w 10000"/>
                  <a:gd name="connsiteY38" fmla="*/ 7419 h 10000"/>
                  <a:gd name="connsiteX39" fmla="*/ 5691 w 10000"/>
                  <a:gd name="connsiteY39" fmla="*/ 7449 h 10000"/>
                  <a:gd name="connsiteX40" fmla="*/ 5691 w 10000"/>
                  <a:gd name="connsiteY40" fmla="*/ 7771 h 10000"/>
                  <a:gd name="connsiteX41" fmla="*/ 5862 w 10000"/>
                  <a:gd name="connsiteY41" fmla="*/ 7801 h 10000"/>
                  <a:gd name="connsiteX42" fmla="*/ 5862 w 10000"/>
                  <a:gd name="connsiteY42" fmla="*/ 8123 h 10000"/>
                  <a:gd name="connsiteX43" fmla="*/ 6035 w 10000"/>
                  <a:gd name="connsiteY43" fmla="*/ 8152 h 10000"/>
                  <a:gd name="connsiteX44" fmla="*/ 6035 w 10000"/>
                  <a:gd name="connsiteY44" fmla="*/ 8446 h 10000"/>
                  <a:gd name="connsiteX45" fmla="*/ 6207 w 10000"/>
                  <a:gd name="connsiteY45" fmla="*/ 8475 h 10000"/>
                  <a:gd name="connsiteX46" fmla="*/ 6207 w 10000"/>
                  <a:gd name="connsiteY46" fmla="*/ 8710 h 10000"/>
                  <a:gd name="connsiteX47" fmla="*/ 6380 w 10000"/>
                  <a:gd name="connsiteY47" fmla="*/ 8739 h 10000"/>
                  <a:gd name="connsiteX48" fmla="*/ 6380 w 10000"/>
                  <a:gd name="connsiteY48" fmla="*/ 8974 h 10000"/>
                  <a:gd name="connsiteX49" fmla="*/ 6552 w 10000"/>
                  <a:gd name="connsiteY49" fmla="*/ 9003 h 10000"/>
                  <a:gd name="connsiteX50" fmla="*/ 6552 w 10000"/>
                  <a:gd name="connsiteY50" fmla="*/ 9238 h 10000"/>
                  <a:gd name="connsiteX51" fmla="*/ 6724 w 10000"/>
                  <a:gd name="connsiteY51" fmla="*/ 9267 h 10000"/>
                  <a:gd name="connsiteX52" fmla="*/ 6724 w 10000"/>
                  <a:gd name="connsiteY52" fmla="*/ 9443 h 10000"/>
                  <a:gd name="connsiteX53" fmla="*/ 6897 w 10000"/>
                  <a:gd name="connsiteY53" fmla="*/ 9472 h 10000"/>
                  <a:gd name="connsiteX54" fmla="*/ 6897 w 10000"/>
                  <a:gd name="connsiteY54" fmla="*/ 9619 h 10000"/>
                  <a:gd name="connsiteX55" fmla="*/ 7070 w 10000"/>
                  <a:gd name="connsiteY55" fmla="*/ 9648 h 10000"/>
                  <a:gd name="connsiteX56" fmla="*/ 7070 w 10000"/>
                  <a:gd name="connsiteY56" fmla="*/ 9765 h 10000"/>
                  <a:gd name="connsiteX57" fmla="*/ 7241 w 10000"/>
                  <a:gd name="connsiteY57" fmla="*/ 9795 h 10000"/>
                  <a:gd name="connsiteX58" fmla="*/ 7241 w 10000"/>
                  <a:gd name="connsiteY58" fmla="*/ 9883 h 10000"/>
                  <a:gd name="connsiteX59" fmla="*/ 7414 w 10000"/>
                  <a:gd name="connsiteY59" fmla="*/ 9912 h 10000"/>
                  <a:gd name="connsiteX60" fmla="*/ 7414 w 10000"/>
                  <a:gd name="connsiteY60" fmla="*/ 9941 h 10000"/>
                  <a:gd name="connsiteX61" fmla="*/ 7758 w 10000"/>
                  <a:gd name="connsiteY61" fmla="*/ 10000 h 10000"/>
                  <a:gd name="connsiteX62" fmla="*/ 7586 w 10000"/>
                  <a:gd name="connsiteY62" fmla="*/ 10000 h 10000"/>
                  <a:gd name="connsiteX63" fmla="*/ 7758 w 10000"/>
                  <a:gd name="connsiteY63" fmla="*/ 10000 h 10000"/>
                  <a:gd name="connsiteX64" fmla="*/ 7930 w 10000"/>
                  <a:gd name="connsiteY64" fmla="*/ 10000 h 10000"/>
                  <a:gd name="connsiteX65" fmla="*/ 8276 w 10000"/>
                  <a:gd name="connsiteY65" fmla="*/ 9941 h 10000"/>
                  <a:gd name="connsiteX66" fmla="*/ 8276 w 10000"/>
                  <a:gd name="connsiteY66" fmla="*/ 9853 h 10000"/>
                  <a:gd name="connsiteX67" fmla="*/ 8447 w 10000"/>
                  <a:gd name="connsiteY67" fmla="*/ 9824 h 10000"/>
                  <a:gd name="connsiteX68" fmla="*/ 8447 w 10000"/>
                  <a:gd name="connsiteY68" fmla="*/ 9736 h 10000"/>
                  <a:gd name="connsiteX69" fmla="*/ 8621 w 10000"/>
                  <a:gd name="connsiteY69" fmla="*/ 9707 h 10000"/>
                  <a:gd name="connsiteX70" fmla="*/ 8621 w 10000"/>
                  <a:gd name="connsiteY70" fmla="*/ 9589 h 10000"/>
                  <a:gd name="connsiteX71" fmla="*/ 8794 w 10000"/>
                  <a:gd name="connsiteY71" fmla="*/ 9560 h 10000"/>
                  <a:gd name="connsiteX72" fmla="*/ 8794 w 10000"/>
                  <a:gd name="connsiteY72" fmla="*/ 9384 h 10000"/>
                  <a:gd name="connsiteX73" fmla="*/ 8967 w 10000"/>
                  <a:gd name="connsiteY73" fmla="*/ 9355 h 10000"/>
                  <a:gd name="connsiteX74" fmla="*/ 8967 w 10000"/>
                  <a:gd name="connsiteY74" fmla="*/ 9179 h 10000"/>
                  <a:gd name="connsiteX75" fmla="*/ 9139 w 10000"/>
                  <a:gd name="connsiteY75" fmla="*/ 9150 h 10000"/>
                  <a:gd name="connsiteX76" fmla="*/ 9139 w 10000"/>
                  <a:gd name="connsiteY76" fmla="*/ 8944 h 10000"/>
                  <a:gd name="connsiteX77" fmla="*/ 9310 w 10000"/>
                  <a:gd name="connsiteY77" fmla="*/ 8915 h 10000"/>
                  <a:gd name="connsiteX78" fmla="*/ 9310 w 10000"/>
                  <a:gd name="connsiteY78" fmla="*/ 8651 h 10000"/>
                  <a:gd name="connsiteX79" fmla="*/ 9482 w 10000"/>
                  <a:gd name="connsiteY79" fmla="*/ 8622 h 10000"/>
                  <a:gd name="connsiteX80" fmla="*/ 9482 w 10000"/>
                  <a:gd name="connsiteY80" fmla="*/ 8358 h 10000"/>
                  <a:gd name="connsiteX81" fmla="*/ 9656 w 10000"/>
                  <a:gd name="connsiteY81" fmla="*/ 8328 h 10000"/>
                  <a:gd name="connsiteX82" fmla="*/ 9656 w 10000"/>
                  <a:gd name="connsiteY82" fmla="*/ 8035 h 10000"/>
                  <a:gd name="connsiteX83" fmla="*/ 9826 w 10000"/>
                  <a:gd name="connsiteY83" fmla="*/ 8006 h 10000"/>
                  <a:gd name="connsiteX84" fmla="*/ 9826 w 10000"/>
                  <a:gd name="connsiteY84" fmla="*/ 7713 h 10000"/>
                  <a:gd name="connsiteX85" fmla="*/ 10000 w 10000"/>
                  <a:gd name="connsiteY85"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654 w 10000"/>
                  <a:gd name="connsiteY27" fmla="*/ 5455 h 10000"/>
                  <a:gd name="connsiteX28" fmla="*/ 4828 w 10000"/>
                  <a:gd name="connsiteY28" fmla="*/ 5484 h 10000"/>
                  <a:gd name="connsiteX29" fmla="*/ 4828 w 10000"/>
                  <a:gd name="connsiteY29" fmla="*/ 5865 h 10000"/>
                  <a:gd name="connsiteX30" fmla="*/ 5000 w 10000"/>
                  <a:gd name="connsiteY30" fmla="*/ 5894 h 10000"/>
                  <a:gd name="connsiteX31" fmla="*/ 5000 w 10000"/>
                  <a:gd name="connsiteY31" fmla="*/ 6276 h 10000"/>
                  <a:gd name="connsiteX32" fmla="*/ 5171 w 10000"/>
                  <a:gd name="connsiteY32" fmla="*/ 6305 h 10000"/>
                  <a:gd name="connsiteX33" fmla="*/ 5171 w 10000"/>
                  <a:gd name="connsiteY33" fmla="*/ 6657 h 10000"/>
                  <a:gd name="connsiteX34" fmla="*/ 5345 w 10000"/>
                  <a:gd name="connsiteY34" fmla="*/ 6686 h 10000"/>
                  <a:gd name="connsiteX35" fmla="*/ 5345 w 10000"/>
                  <a:gd name="connsiteY35" fmla="*/ 7038 h 10000"/>
                  <a:gd name="connsiteX36" fmla="*/ 5517 w 10000"/>
                  <a:gd name="connsiteY36" fmla="*/ 7067 h 10000"/>
                  <a:gd name="connsiteX37" fmla="*/ 5517 w 10000"/>
                  <a:gd name="connsiteY37" fmla="*/ 7419 h 10000"/>
                  <a:gd name="connsiteX38" fmla="*/ 5691 w 10000"/>
                  <a:gd name="connsiteY38" fmla="*/ 7449 h 10000"/>
                  <a:gd name="connsiteX39" fmla="*/ 5691 w 10000"/>
                  <a:gd name="connsiteY39" fmla="*/ 7771 h 10000"/>
                  <a:gd name="connsiteX40" fmla="*/ 5862 w 10000"/>
                  <a:gd name="connsiteY40" fmla="*/ 7801 h 10000"/>
                  <a:gd name="connsiteX41" fmla="*/ 5862 w 10000"/>
                  <a:gd name="connsiteY41" fmla="*/ 8123 h 10000"/>
                  <a:gd name="connsiteX42" fmla="*/ 6035 w 10000"/>
                  <a:gd name="connsiteY42" fmla="*/ 8152 h 10000"/>
                  <a:gd name="connsiteX43" fmla="*/ 6035 w 10000"/>
                  <a:gd name="connsiteY43" fmla="*/ 8446 h 10000"/>
                  <a:gd name="connsiteX44" fmla="*/ 6207 w 10000"/>
                  <a:gd name="connsiteY44" fmla="*/ 8475 h 10000"/>
                  <a:gd name="connsiteX45" fmla="*/ 6207 w 10000"/>
                  <a:gd name="connsiteY45" fmla="*/ 8710 h 10000"/>
                  <a:gd name="connsiteX46" fmla="*/ 6380 w 10000"/>
                  <a:gd name="connsiteY46" fmla="*/ 8739 h 10000"/>
                  <a:gd name="connsiteX47" fmla="*/ 6380 w 10000"/>
                  <a:gd name="connsiteY47" fmla="*/ 8974 h 10000"/>
                  <a:gd name="connsiteX48" fmla="*/ 6552 w 10000"/>
                  <a:gd name="connsiteY48" fmla="*/ 9003 h 10000"/>
                  <a:gd name="connsiteX49" fmla="*/ 6552 w 10000"/>
                  <a:gd name="connsiteY49" fmla="*/ 9238 h 10000"/>
                  <a:gd name="connsiteX50" fmla="*/ 6724 w 10000"/>
                  <a:gd name="connsiteY50" fmla="*/ 9267 h 10000"/>
                  <a:gd name="connsiteX51" fmla="*/ 6724 w 10000"/>
                  <a:gd name="connsiteY51" fmla="*/ 9443 h 10000"/>
                  <a:gd name="connsiteX52" fmla="*/ 6897 w 10000"/>
                  <a:gd name="connsiteY52" fmla="*/ 9472 h 10000"/>
                  <a:gd name="connsiteX53" fmla="*/ 6897 w 10000"/>
                  <a:gd name="connsiteY53" fmla="*/ 9619 h 10000"/>
                  <a:gd name="connsiteX54" fmla="*/ 7070 w 10000"/>
                  <a:gd name="connsiteY54" fmla="*/ 9648 h 10000"/>
                  <a:gd name="connsiteX55" fmla="*/ 7070 w 10000"/>
                  <a:gd name="connsiteY55" fmla="*/ 9765 h 10000"/>
                  <a:gd name="connsiteX56" fmla="*/ 7241 w 10000"/>
                  <a:gd name="connsiteY56" fmla="*/ 9795 h 10000"/>
                  <a:gd name="connsiteX57" fmla="*/ 7241 w 10000"/>
                  <a:gd name="connsiteY57" fmla="*/ 9883 h 10000"/>
                  <a:gd name="connsiteX58" fmla="*/ 7414 w 10000"/>
                  <a:gd name="connsiteY58" fmla="*/ 9912 h 10000"/>
                  <a:gd name="connsiteX59" fmla="*/ 7414 w 10000"/>
                  <a:gd name="connsiteY59" fmla="*/ 9941 h 10000"/>
                  <a:gd name="connsiteX60" fmla="*/ 7758 w 10000"/>
                  <a:gd name="connsiteY60" fmla="*/ 10000 h 10000"/>
                  <a:gd name="connsiteX61" fmla="*/ 7586 w 10000"/>
                  <a:gd name="connsiteY61" fmla="*/ 10000 h 10000"/>
                  <a:gd name="connsiteX62" fmla="*/ 7758 w 10000"/>
                  <a:gd name="connsiteY62" fmla="*/ 10000 h 10000"/>
                  <a:gd name="connsiteX63" fmla="*/ 7930 w 10000"/>
                  <a:gd name="connsiteY63" fmla="*/ 10000 h 10000"/>
                  <a:gd name="connsiteX64" fmla="*/ 8276 w 10000"/>
                  <a:gd name="connsiteY64" fmla="*/ 9941 h 10000"/>
                  <a:gd name="connsiteX65" fmla="*/ 8276 w 10000"/>
                  <a:gd name="connsiteY65" fmla="*/ 9853 h 10000"/>
                  <a:gd name="connsiteX66" fmla="*/ 8447 w 10000"/>
                  <a:gd name="connsiteY66" fmla="*/ 9824 h 10000"/>
                  <a:gd name="connsiteX67" fmla="*/ 8447 w 10000"/>
                  <a:gd name="connsiteY67" fmla="*/ 9736 h 10000"/>
                  <a:gd name="connsiteX68" fmla="*/ 8621 w 10000"/>
                  <a:gd name="connsiteY68" fmla="*/ 9707 h 10000"/>
                  <a:gd name="connsiteX69" fmla="*/ 8621 w 10000"/>
                  <a:gd name="connsiteY69" fmla="*/ 9589 h 10000"/>
                  <a:gd name="connsiteX70" fmla="*/ 8794 w 10000"/>
                  <a:gd name="connsiteY70" fmla="*/ 9560 h 10000"/>
                  <a:gd name="connsiteX71" fmla="*/ 8794 w 10000"/>
                  <a:gd name="connsiteY71" fmla="*/ 9384 h 10000"/>
                  <a:gd name="connsiteX72" fmla="*/ 8967 w 10000"/>
                  <a:gd name="connsiteY72" fmla="*/ 9355 h 10000"/>
                  <a:gd name="connsiteX73" fmla="*/ 8967 w 10000"/>
                  <a:gd name="connsiteY73" fmla="*/ 9179 h 10000"/>
                  <a:gd name="connsiteX74" fmla="*/ 9139 w 10000"/>
                  <a:gd name="connsiteY74" fmla="*/ 9150 h 10000"/>
                  <a:gd name="connsiteX75" fmla="*/ 9139 w 10000"/>
                  <a:gd name="connsiteY75" fmla="*/ 8944 h 10000"/>
                  <a:gd name="connsiteX76" fmla="*/ 9310 w 10000"/>
                  <a:gd name="connsiteY76" fmla="*/ 8915 h 10000"/>
                  <a:gd name="connsiteX77" fmla="*/ 9310 w 10000"/>
                  <a:gd name="connsiteY77" fmla="*/ 8651 h 10000"/>
                  <a:gd name="connsiteX78" fmla="*/ 9482 w 10000"/>
                  <a:gd name="connsiteY78" fmla="*/ 8622 h 10000"/>
                  <a:gd name="connsiteX79" fmla="*/ 9482 w 10000"/>
                  <a:gd name="connsiteY79" fmla="*/ 8358 h 10000"/>
                  <a:gd name="connsiteX80" fmla="*/ 9656 w 10000"/>
                  <a:gd name="connsiteY80" fmla="*/ 8328 h 10000"/>
                  <a:gd name="connsiteX81" fmla="*/ 9656 w 10000"/>
                  <a:gd name="connsiteY81" fmla="*/ 8035 h 10000"/>
                  <a:gd name="connsiteX82" fmla="*/ 9826 w 10000"/>
                  <a:gd name="connsiteY82" fmla="*/ 8006 h 10000"/>
                  <a:gd name="connsiteX83" fmla="*/ 9826 w 10000"/>
                  <a:gd name="connsiteY83" fmla="*/ 7713 h 10000"/>
                  <a:gd name="connsiteX84" fmla="*/ 10000 w 10000"/>
                  <a:gd name="connsiteY84"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4828 w 10000"/>
                  <a:gd name="connsiteY28" fmla="*/ 5865 h 10000"/>
                  <a:gd name="connsiteX29" fmla="*/ 5000 w 10000"/>
                  <a:gd name="connsiteY29" fmla="*/ 5894 h 10000"/>
                  <a:gd name="connsiteX30" fmla="*/ 5000 w 10000"/>
                  <a:gd name="connsiteY30" fmla="*/ 6276 h 10000"/>
                  <a:gd name="connsiteX31" fmla="*/ 5171 w 10000"/>
                  <a:gd name="connsiteY31" fmla="*/ 6305 h 10000"/>
                  <a:gd name="connsiteX32" fmla="*/ 5171 w 10000"/>
                  <a:gd name="connsiteY32" fmla="*/ 6657 h 10000"/>
                  <a:gd name="connsiteX33" fmla="*/ 5345 w 10000"/>
                  <a:gd name="connsiteY33" fmla="*/ 6686 h 10000"/>
                  <a:gd name="connsiteX34" fmla="*/ 5345 w 10000"/>
                  <a:gd name="connsiteY34" fmla="*/ 7038 h 10000"/>
                  <a:gd name="connsiteX35" fmla="*/ 5517 w 10000"/>
                  <a:gd name="connsiteY35" fmla="*/ 7067 h 10000"/>
                  <a:gd name="connsiteX36" fmla="*/ 5517 w 10000"/>
                  <a:gd name="connsiteY36" fmla="*/ 7419 h 10000"/>
                  <a:gd name="connsiteX37" fmla="*/ 5691 w 10000"/>
                  <a:gd name="connsiteY37" fmla="*/ 7449 h 10000"/>
                  <a:gd name="connsiteX38" fmla="*/ 5691 w 10000"/>
                  <a:gd name="connsiteY38" fmla="*/ 7771 h 10000"/>
                  <a:gd name="connsiteX39" fmla="*/ 5862 w 10000"/>
                  <a:gd name="connsiteY39" fmla="*/ 7801 h 10000"/>
                  <a:gd name="connsiteX40" fmla="*/ 5862 w 10000"/>
                  <a:gd name="connsiteY40" fmla="*/ 8123 h 10000"/>
                  <a:gd name="connsiteX41" fmla="*/ 6035 w 10000"/>
                  <a:gd name="connsiteY41" fmla="*/ 8152 h 10000"/>
                  <a:gd name="connsiteX42" fmla="*/ 6035 w 10000"/>
                  <a:gd name="connsiteY42" fmla="*/ 8446 h 10000"/>
                  <a:gd name="connsiteX43" fmla="*/ 6207 w 10000"/>
                  <a:gd name="connsiteY43" fmla="*/ 8475 h 10000"/>
                  <a:gd name="connsiteX44" fmla="*/ 6207 w 10000"/>
                  <a:gd name="connsiteY44" fmla="*/ 8710 h 10000"/>
                  <a:gd name="connsiteX45" fmla="*/ 6380 w 10000"/>
                  <a:gd name="connsiteY45" fmla="*/ 8739 h 10000"/>
                  <a:gd name="connsiteX46" fmla="*/ 6380 w 10000"/>
                  <a:gd name="connsiteY46" fmla="*/ 8974 h 10000"/>
                  <a:gd name="connsiteX47" fmla="*/ 6552 w 10000"/>
                  <a:gd name="connsiteY47" fmla="*/ 9003 h 10000"/>
                  <a:gd name="connsiteX48" fmla="*/ 6552 w 10000"/>
                  <a:gd name="connsiteY48" fmla="*/ 9238 h 10000"/>
                  <a:gd name="connsiteX49" fmla="*/ 6724 w 10000"/>
                  <a:gd name="connsiteY49" fmla="*/ 9267 h 10000"/>
                  <a:gd name="connsiteX50" fmla="*/ 6724 w 10000"/>
                  <a:gd name="connsiteY50" fmla="*/ 9443 h 10000"/>
                  <a:gd name="connsiteX51" fmla="*/ 6897 w 10000"/>
                  <a:gd name="connsiteY51" fmla="*/ 9472 h 10000"/>
                  <a:gd name="connsiteX52" fmla="*/ 6897 w 10000"/>
                  <a:gd name="connsiteY52" fmla="*/ 9619 h 10000"/>
                  <a:gd name="connsiteX53" fmla="*/ 7070 w 10000"/>
                  <a:gd name="connsiteY53" fmla="*/ 9648 h 10000"/>
                  <a:gd name="connsiteX54" fmla="*/ 7070 w 10000"/>
                  <a:gd name="connsiteY54" fmla="*/ 9765 h 10000"/>
                  <a:gd name="connsiteX55" fmla="*/ 7241 w 10000"/>
                  <a:gd name="connsiteY55" fmla="*/ 9795 h 10000"/>
                  <a:gd name="connsiteX56" fmla="*/ 7241 w 10000"/>
                  <a:gd name="connsiteY56" fmla="*/ 9883 h 10000"/>
                  <a:gd name="connsiteX57" fmla="*/ 7414 w 10000"/>
                  <a:gd name="connsiteY57" fmla="*/ 9912 h 10000"/>
                  <a:gd name="connsiteX58" fmla="*/ 7414 w 10000"/>
                  <a:gd name="connsiteY58" fmla="*/ 9941 h 10000"/>
                  <a:gd name="connsiteX59" fmla="*/ 7758 w 10000"/>
                  <a:gd name="connsiteY59" fmla="*/ 10000 h 10000"/>
                  <a:gd name="connsiteX60" fmla="*/ 7586 w 10000"/>
                  <a:gd name="connsiteY60" fmla="*/ 10000 h 10000"/>
                  <a:gd name="connsiteX61" fmla="*/ 7758 w 10000"/>
                  <a:gd name="connsiteY61" fmla="*/ 10000 h 10000"/>
                  <a:gd name="connsiteX62" fmla="*/ 7930 w 10000"/>
                  <a:gd name="connsiteY62" fmla="*/ 10000 h 10000"/>
                  <a:gd name="connsiteX63" fmla="*/ 8276 w 10000"/>
                  <a:gd name="connsiteY63" fmla="*/ 9941 h 10000"/>
                  <a:gd name="connsiteX64" fmla="*/ 8276 w 10000"/>
                  <a:gd name="connsiteY64" fmla="*/ 9853 h 10000"/>
                  <a:gd name="connsiteX65" fmla="*/ 8447 w 10000"/>
                  <a:gd name="connsiteY65" fmla="*/ 9824 h 10000"/>
                  <a:gd name="connsiteX66" fmla="*/ 8447 w 10000"/>
                  <a:gd name="connsiteY66" fmla="*/ 9736 h 10000"/>
                  <a:gd name="connsiteX67" fmla="*/ 8621 w 10000"/>
                  <a:gd name="connsiteY67" fmla="*/ 9707 h 10000"/>
                  <a:gd name="connsiteX68" fmla="*/ 8621 w 10000"/>
                  <a:gd name="connsiteY68" fmla="*/ 9589 h 10000"/>
                  <a:gd name="connsiteX69" fmla="*/ 8794 w 10000"/>
                  <a:gd name="connsiteY69" fmla="*/ 9560 h 10000"/>
                  <a:gd name="connsiteX70" fmla="*/ 8794 w 10000"/>
                  <a:gd name="connsiteY70" fmla="*/ 9384 h 10000"/>
                  <a:gd name="connsiteX71" fmla="*/ 8967 w 10000"/>
                  <a:gd name="connsiteY71" fmla="*/ 9355 h 10000"/>
                  <a:gd name="connsiteX72" fmla="*/ 8967 w 10000"/>
                  <a:gd name="connsiteY72" fmla="*/ 9179 h 10000"/>
                  <a:gd name="connsiteX73" fmla="*/ 9139 w 10000"/>
                  <a:gd name="connsiteY73" fmla="*/ 9150 h 10000"/>
                  <a:gd name="connsiteX74" fmla="*/ 9139 w 10000"/>
                  <a:gd name="connsiteY74" fmla="*/ 8944 h 10000"/>
                  <a:gd name="connsiteX75" fmla="*/ 9310 w 10000"/>
                  <a:gd name="connsiteY75" fmla="*/ 8915 h 10000"/>
                  <a:gd name="connsiteX76" fmla="*/ 9310 w 10000"/>
                  <a:gd name="connsiteY76" fmla="*/ 8651 h 10000"/>
                  <a:gd name="connsiteX77" fmla="*/ 9482 w 10000"/>
                  <a:gd name="connsiteY77" fmla="*/ 8622 h 10000"/>
                  <a:gd name="connsiteX78" fmla="*/ 9482 w 10000"/>
                  <a:gd name="connsiteY78" fmla="*/ 8358 h 10000"/>
                  <a:gd name="connsiteX79" fmla="*/ 9656 w 10000"/>
                  <a:gd name="connsiteY79" fmla="*/ 8328 h 10000"/>
                  <a:gd name="connsiteX80" fmla="*/ 9656 w 10000"/>
                  <a:gd name="connsiteY80" fmla="*/ 8035 h 10000"/>
                  <a:gd name="connsiteX81" fmla="*/ 9826 w 10000"/>
                  <a:gd name="connsiteY81" fmla="*/ 8006 h 10000"/>
                  <a:gd name="connsiteX82" fmla="*/ 9826 w 10000"/>
                  <a:gd name="connsiteY82" fmla="*/ 7713 h 10000"/>
                  <a:gd name="connsiteX83" fmla="*/ 10000 w 10000"/>
                  <a:gd name="connsiteY83"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000 w 10000"/>
                  <a:gd name="connsiteY29" fmla="*/ 6276 h 10000"/>
                  <a:gd name="connsiteX30" fmla="*/ 5171 w 10000"/>
                  <a:gd name="connsiteY30" fmla="*/ 6305 h 10000"/>
                  <a:gd name="connsiteX31" fmla="*/ 5171 w 10000"/>
                  <a:gd name="connsiteY31" fmla="*/ 6657 h 10000"/>
                  <a:gd name="connsiteX32" fmla="*/ 5345 w 10000"/>
                  <a:gd name="connsiteY32" fmla="*/ 6686 h 10000"/>
                  <a:gd name="connsiteX33" fmla="*/ 5345 w 10000"/>
                  <a:gd name="connsiteY33" fmla="*/ 7038 h 10000"/>
                  <a:gd name="connsiteX34" fmla="*/ 5517 w 10000"/>
                  <a:gd name="connsiteY34" fmla="*/ 7067 h 10000"/>
                  <a:gd name="connsiteX35" fmla="*/ 5517 w 10000"/>
                  <a:gd name="connsiteY35" fmla="*/ 7419 h 10000"/>
                  <a:gd name="connsiteX36" fmla="*/ 5691 w 10000"/>
                  <a:gd name="connsiteY36" fmla="*/ 7449 h 10000"/>
                  <a:gd name="connsiteX37" fmla="*/ 5691 w 10000"/>
                  <a:gd name="connsiteY37" fmla="*/ 7771 h 10000"/>
                  <a:gd name="connsiteX38" fmla="*/ 5862 w 10000"/>
                  <a:gd name="connsiteY38" fmla="*/ 7801 h 10000"/>
                  <a:gd name="connsiteX39" fmla="*/ 5862 w 10000"/>
                  <a:gd name="connsiteY39" fmla="*/ 8123 h 10000"/>
                  <a:gd name="connsiteX40" fmla="*/ 6035 w 10000"/>
                  <a:gd name="connsiteY40" fmla="*/ 8152 h 10000"/>
                  <a:gd name="connsiteX41" fmla="*/ 6035 w 10000"/>
                  <a:gd name="connsiteY41" fmla="*/ 8446 h 10000"/>
                  <a:gd name="connsiteX42" fmla="*/ 6207 w 10000"/>
                  <a:gd name="connsiteY42" fmla="*/ 8475 h 10000"/>
                  <a:gd name="connsiteX43" fmla="*/ 6207 w 10000"/>
                  <a:gd name="connsiteY43" fmla="*/ 8710 h 10000"/>
                  <a:gd name="connsiteX44" fmla="*/ 6380 w 10000"/>
                  <a:gd name="connsiteY44" fmla="*/ 8739 h 10000"/>
                  <a:gd name="connsiteX45" fmla="*/ 6380 w 10000"/>
                  <a:gd name="connsiteY45" fmla="*/ 8974 h 10000"/>
                  <a:gd name="connsiteX46" fmla="*/ 6552 w 10000"/>
                  <a:gd name="connsiteY46" fmla="*/ 9003 h 10000"/>
                  <a:gd name="connsiteX47" fmla="*/ 6552 w 10000"/>
                  <a:gd name="connsiteY47" fmla="*/ 9238 h 10000"/>
                  <a:gd name="connsiteX48" fmla="*/ 6724 w 10000"/>
                  <a:gd name="connsiteY48" fmla="*/ 9267 h 10000"/>
                  <a:gd name="connsiteX49" fmla="*/ 6724 w 10000"/>
                  <a:gd name="connsiteY49" fmla="*/ 9443 h 10000"/>
                  <a:gd name="connsiteX50" fmla="*/ 6897 w 10000"/>
                  <a:gd name="connsiteY50" fmla="*/ 9472 h 10000"/>
                  <a:gd name="connsiteX51" fmla="*/ 6897 w 10000"/>
                  <a:gd name="connsiteY51" fmla="*/ 9619 h 10000"/>
                  <a:gd name="connsiteX52" fmla="*/ 7070 w 10000"/>
                  <a:gd name="connsiteY52" fmla="*/ 9648 h 10000"/>
                  <a:gd name="connsiteX53" fmla="*/ 7070 w 10000"/>
                  <a:gd name="connsiteY53" fmla="*/ 9765 h 10000"/>
                  <a:gd name="connsiteX54" fmla="*/ 7241 w 10000"/>
                  <a:gd name="connsiteY54" fmla="*/ 9795 h 10000"/>
                  <a:gd name="connsiteX55" fmla="*/ 7241 w 10000"/>
                  <a:gd name="connsiteY55" fmla="*/ 9883 h 10000"/>
                  <a:gd name="connsiteX56" fmla="*/ 7414 w 10000"/>
                  <a:gd name="connsiteY56" fmla="*/ 9912 h 10000"/>
                  <a:gd name="connsiteX57" fmla="*/ 7414 w 10000"/>
                  <a:gd name="connsiteY57" fmla="*/ 9941 h 10000"/>
                  <a:gd name="connsiteX58" fmla="*/ 7758 w 10000"/>
                  <a:gd name="connsiteY58" fmla="*/ 10000 h 10000"/>
                  <a:gd name="connsiteX59" fmla="*/ 7586 w 10000"/>
                  <a:gd name="connsiteY59" fmla="*/ 10000 h 10000"/>
                  <a:gd name="connsiteX60" fmla="*/ 7758 w 10000"/>
                  <a:gd name="connsiteY60" fmla="*/ 10000 h 10000"/>
                  <a:gd name="connsiteX61" fmla="*/ 7930 w 10000"/>
                  <a:gd name="connsiteY61" fmla="*/ 10000 h 10000"/>
                  <a:gd name="connsiteX62" fmla="*/ 8276 w 10000"/>
                  <a:gd name="connsiteY62" fmla="*/ 9941 h 10000"/>
                  <a:gd name="connsiteX63" fmla="*/ 8276 w 10000"/>
                  <a:gd name="connsiteY63" fmla="*/ 9853 h 10000"/>
                  <a:gd name="connsiteX64" fmla="*/ 8447 w 10000"/>
                  <a:gd name="connsiteY64" fmla="*/ 9824 h 10000"/>
                  <a:gd name="connsiteX65" fmla="*/ 8447 w 10000"/>
                  <a:gd name="connsiteY65" fmla="*/ 9736 h 10000"/>
                  <a:gd name="connsiteX66" fmla="*/ 8621 w 10000"/>
                  <a:gd name="connsiteY66" fmla="*/ 9707 h 10000"/>
                  <a:gd name="connsiteX67" fmla="*/ 8621 w 10000"/>
                  <a:gd name="connsiteY67" fmla="*/ 9589 h 10000"/>
                  <a:gd name="connsiteX68" fmla="*/ 8794 w 10000"/>
                  <a:gd name="connsiteY68" fmla="*/ 9560 h 10000"/>
                  <a:gd name="connsiteX69" fmla="*/ 8794 w 10000"/>
                  <a:gd name="connsiteY69" fmla="*/ 9384 h 10000"/>
                  <a:gd name="connsiteX70" fmla="*/ 8967 w 10000"/>
                  <a:gd name="connsiteY70" fmla="*/ 9355 h 10000"/>
                  <a:gd name="connsiteX71" fmla="*/ 8967 w 10000"/>
                  <a:gd name="connsiteY71" fmla="*/ 9179 h 10000"/>
                  <a:gd name="connsiteX72" fmla="*/ 9139 w 10000"/>
                  <a:gd name="connsiteY72" fmla="*/ 9150 h 10000"/>
                  <a:gd name="connsiteX73" fmla="*/ 9139 w 10000"/>
                  <a:gd name="connsiteY73" fmla="*/ 8944 h 10000"/>
                  <a:gd name="connsiteX74" fmla="*/ 9310 w 10000"/>
                  <a:gd name="connsiteY74" fmla="*/ 8915 h 10000"/>
                  <a:gd name="connsiteX75" fmla="*/ 9310 w 10000"/>
                  <a:gd name="connsiteY75" fmla="*/ 8651 h 10000"/>
                  <a:gd name="connsiteX76" fmla="*/ 9482 w 10000"/>
                  <a:gd name="connsiteY76" fmla="*/ 8622 h 10000"/>
                  <a:gd name="connsiteX77" fmla="*/ 9482 w 10000"/>
                  <a:gd name="connsiteY77" fmla="*/ 8358 h 10000"/>
                  <a:gd name="connsiteX78" fmla="*/ 9656 w 10000"/>
                  <a:gd name="connsiteY78" fmla="*/ 8328 h 10000"/>
                  <a:gd name="connsiteX79" fmla="*/ 9656 w 10000"/>
                  <a:gd name="connsiteY79" fmla="*/ 8035 h 10000"/>
                  <a:gd name="connsiteX80" fmla="*/ 9826 w 10000"/>
                  <a:gd name="connsiteY80" fmla="*/ 8006 h 10000"/>
                  <a:gd name="connsiteX81" fmla="*/ 9826 w 10000"/>
                  <a:gd name="connsiteY81" fmla="*/ 7713 h 10000"/>
                  <a:gd name="connsiteX82" fmla="*/ 10000 w 10000"/>
                  <a:gd name="connsiteY82"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171 w 10000"/>
                  <a:gd name="connsiteY30" fmla="*/ 6657 h 10000"/>
                  <a:gd name="connsiteX31" fmla="*/ 5345 w 10000"/>
                  <a:gd name="connsiteY31" fmla="*/ 6686 h 10000"/>
                  <a:gd name="connsiteX32" fmla="*/ 5345 w 10000"/>
                  <a:gd name="connsiteY32" fmla="*/ 7038 h 10000"/>
                  <a:gd name="connsiteX33" fmla="*/ 5517 w 10000"/>
                  <a:gd name="connsiteY33" fmla="*/ 7067 h 10000"/>
                  <a:gd name="connsiteX34" fmla="*/ 5517 w 10000"/>
                  <a:gd name="connsiteY34" fmla="*/ 7419 h 10000"/>
                  <a:gd name="connsiteX35" fmla="*/ 5691 w 10000"/>
                  <a:gd name="connsiteY35" fmla="*/ 7449 h 10000"/>
                  <a:gd name="connsiteX36" fmla="*/ 5691 w 10000"/>
                  <a:gd name="connsiteY36" fmla="*/ 7771 h 10000"/>
                  <a:gd name="connsiteX37" fmla="*/ 5862 w 10000"/>
                  <a:gd name="connsiteY37" fmla="*/ 7801 h 10000"/>
                  <a:gd name="connsiteX38" fmla="*/ 5862 w 10000"/>
                  <a:gd name="connsiteY38" fmla="*/ 8123 h 10000"/>
                  <a:gd name="connsiteX39" fmla="*/ 6035 w 10000"/>
                  <a:gd name="connsiteY39" fmla="*/ 8152 h 10000"/>
                  <a:gd name="connsiteX40" fmla="*/ 6035 w 10000"/>
                  <a:gd name="connsiteY40" fmla="*/ 8446 h 10000"/>
                  <a:gd name="connsiteX41" fmla="*/ 6207 w 10000"/>
                  <a:gd name="connsiteY41" fmla="*/ 8475 h 10000"/>
                  <a:gd name="connsiteX42" fmla="*/ 6207 w 10000"/>
                  <a:gd name="connsiteY42" fmla="*/ 8710 h 10000"/>
                  <a:gd name="connsiteX43" fmla="*/ 6380 w 10000"/>
                  <a:gd name="connsiteY43" fmla="*/ 8739 h 10000"/>
                  <a:gd name="connsiteX44" fmla="*/ 6380 w 10000"/>
                  <a:gd name="connsiteY44" fmla="*/ 8974 h 10000"/>
                  <a:gd name="connsiteX45" fmla="*/ 6552 w 10000"/>
                  <a:gd name="connsiteY45" fmla="*/ 9003 h 10000"/>
                  <a:gd name="connsiteX46" fmla="*/ 6552 w 10000"/>
                  <a:gd name="connsiteY46" fmla="*/ 9238 h 10000"/>
                  <a:gd name="connsiteX47" fmla="*/ 6724 w 10000"/>
                  <a:gd name="connsiteY47" fmla="*/ 9267 h 10000"/>
                  <a:gd name="connsiteX48" fmla="*/ 6724 w 10000"/>
                  <a:gd name="connsiteY48" fmla="*/ 9443 h 10000"/>
                  <a:gd name="connsiteX49" fmla="*/ 6897 w 10000"/>
                  <a:gd name="connsiteY49" fmla="*/ 9472 h 10000"/>
                  <a:gd name="connsiteX50" fmla="*/ 6897 w 10000"/>
                  <a:gd name="connsiteY50" fmla="*/ 9619 h 10000"/>
                  <a:gd name="connsiteX51" fmla="*/ 7070 w 10000"/>
                  <a:gd name="connsiteY51" fmla="*/ 9648 h 10000"/>
                  <a:gd name="connsiteX52" fmla="*/ 7070 w 10000"/>
                  <a:gd name="connsiteY52" fmla="*/ 9765 h 10000"/>
                  <a:gd name="connsiteX53" fmla="*/ 7241 w 10000"/>
                  <a:gd name="connsiteY53" fmla="*/ 9795 h 10000"/>
                  <a:gd name="connsiteX54" fmla="*/ 7241 w 10000"/>
                  <a:gd name="connsiteY54" fmla="*/ 9883 h 10000"/>
                  <a:gd name="connsiteX55" fmla="*/ 7414 w 10000"/>
                  <a:gd name="connsiteY55" fmla="*/ 9912 h 10000"/>
                  <a:gd name="connsiteX56" fmla="*/ 7414 w 10000"/>
                  <a:gd name="connsiteY56" fmla="*/ 9941 h 10000"/>
                  <a:gd name="connsiteX57" fmla="*/ 7758 w 10000"/>
                  <a:gd name="connsiteY57" fmla="*/ 10000 h 10000"/>
                  <a:gd name="connsiteX58" fmla="*/ 7586 w 10000"/>
                  <a:gd name="connsiteY58" fmla="*/ 10000 h 10000"/>
                  <a:gd name="connsiteX59" fmla="*/ 7758 w 10000"/>
                  <a:gd name="connsiteY59" fmla="*/ 10000 h 10000"/>
                  <a:gd name="connsiteX60" fmla="*/ 7930 w 10000"/>
                  <a:gd name="connsiteY60" fmla="*/ 10000 h 10000"/>
                  <a:gd name="connsiteX61" fmla="*/ 8276 w 10000"/>
                  <a:gd name="connsiteY61" fmla="*/ 9941 h 10000"/>
                  <a:gd name="connsiteX62" fmla="*/ 8276 w 10000"/>
                  <a:gd name="connsiteY62" fmla="*/ 9853 h 10000"/>
                  <a:gd name="connsiteX63" fmla="*/ 8447 w 10000"/>
                  <a:gd name="connsiteY63" fmla="*/ 9824 h 10000"/>
                  <a:gd name="connsiteX64" fmla="*/ 8447 w 10000"/>
                  <a:gd name="connsiteY64" fmla="*/ 9736 h 10000"/>
                  <a:gd name="connsiteX65" fmla="*/ 8621 w 10000"/>
                  <a:gd name="connsiteY65" fmla="*/ 9707 h 10000"/>
                  <a:gd name="connsiteX66" fmla="*/ 8621 w 10000"/>
                  <a:gd name="connsiteY66" fmla="*/ 9589 h 10000"/>
                  <a:gd name="connsiteX67" fmla="*/ 8794 w 10000"/>
                  <a:gd name="connsiteY67" fmla="*/ 9560 h 10000"/>
                  <a:gd name="connsiteX68" fmla="*/ 8794 w 10000"/>
                  <a:gd name="connsiteY68" fmla="*/ 9384 h 10000"/>
                  <a:gd name="connsiteX69" fmla="*/ 8967 w 10000"/>
                  <a:gd name="connsiteY69" fmla="*/ 9355 h 10000"/>
                  <a:gd name="connsiteX70" fmla="*/ 8967 w 10000"/>
                  <a:gd name="connsiteY70" fmla="*/ 9179 h 10000"/>
                  <a:gd name="connsiteX71" fmla="*/ 9139 w 10000"/>
                  <a:gd name="connsiteY71" fmla="*/ 9150 h 10000"/>
                  <a:gd name="connsiteX72" fmla="*/ 9139 w 10000"/>
                  <a:gd name="connsiteY72" fmla="*/ 8944 h 10000"/>
                  <a:gd name="connsiteX73" fmla="*/ 9310 w 10000"/>
                  <a:gd name="connsiteY73" fmla="*/ 8915 h 10000"/>
                  <a:gd name="connsiteX74" fmla="*/ 9310 w 10000"/>
                  <a:gd name="connsiteY74" fmla="*/ 8651 h 10000"/>
                  <a:gd name="connsiteX75" fmla="*/ 9482 w 10000"/>
                  <a:gd name="connsiteY75" fmla="*/ 8622 h 10000"/>
                  <a:gd name="connsiteX76" fmla="*/ 9482 w 10000"/>
                  <a:gd name="connsiteY76" fmla="*/ 8358 h 10000"/>
                  <a:gd name="connsiteX77" fmla="*/ 9656 w 10000"/>
                  <a:gd name="connsiteY77" fmla="*/ 8328 h 10000"/>
                  <a:gd name="connsiteX78" fmla="*/ 9656 w 10000"/>
                  <a:gd name="connsiteY78" fmla="*/ 8035 h 10000"/>
                  <a:gd name="connsiteX79" fmla="*/ 9826 w 10000"/>
                  <a:gd name="connsiteY79" fmla="*/ 8006 h 10000"/>
                  <a:gd name="connsiteX80" fmla="*/ 9826 w 10000"/>
                  <a:gd name="connsiteY80" fmla="*/ 7713 h 10000"/>
                  <a:gd name="connsiteX81" fmla="*/ 10000 w 10000"/>
                  <a:gd name="connsiteY81"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345 w 10000"/>
                  <a:gd name="connsiteY31" fmla="*/ 7038 h 10000"/>
                  <a:gd name="connsiteX32" fmla="*/ 5517 w 10000"/>
                  <a:gd name="connsiteY32" fmla="*/ 7067 h 10000"/>
                  <a:gd name="connsiteX33" fmla="*/ 5517 w 10000"/>
                  <a:gd name="connsiteY33" fmla="*/ 7419 h 10000"/>
                  <a:gd name="connsiteX34" fmla="*/ 5691 w 10000"/>
                  <a:gd name="connsiteY34" fmla="*/ 7449 h 10000"/>
                  <a:gd name="connsiteX35" fmla="*/ 5691 w 10000"/>
                  <a:gd name="connsiteY35" fmla="*/ 7771 h 10000"/>
                  <a:gd name="connsiteX36" fmla="*/ 5862 w 10000"/>
                  <a:gd name="connsiteY36" fmla="*/ 7801 h 10000"/>
                  <a:gd name="connsiteX37" fmla="*/ 5862 w 10000"/>
                  <a:gd name="connsiteY37" fmla="*/ 8123 h 10000"/>
                  <a:gd name="connsiteX38" fmla="*/ 6035 w 10000"/>
                  <a:gd name="connsiteY38" fmla="*/ 8152 h 10000"/>
                  <a:gd name="connsiteX39" fmla="*/ 6035 w 10000"/>
                  <a:gd name="connsiteY39" fmla="*/ 8446 h 10000"/>
                  <a:gd name="connsiteX40" fmla="*/ 6207 w 10000"/>
                  <a:gd name="connsiteY40" fmla="*/ 8475 h 10000"/>
                  <a:gd name="connsiteX41" fmla="*/ 6207 w 10000"/>
                  <a:gd name="connsiteY41" fmla="*/ 8710 h 10000"/>
                  <a:gd name="connsiteX42" fmla="*/ 6380 w 10000"/>
                  <a:gd name="connsiteY42" fmla="*/ 8739 h 10000"/>
                  <a:gd name="connsiteX43" fmla="*/ 6380 w 10000"/>
                  <a:gd name="connsiteY43" fmla="*/ 8974 h 10000"/>
                  <a:gd name="connsiteX44" fmla="*/ 6552 w 10000"/>
                  <a:gd name="connsiteY44" fmla="*/ 9003 h 10000"/>
                  <a:gd name="connsiteX45" fmla="*/ 6552 w 10000"/>
                  <a:gd name="connsiteY45" fmla="*/ 9238 h 10000"/>
                  <a:gd name="connsiteX46" fmla="*/ 6724 w 10000"/>
                  <a:gd name="connsiteY46" fmla="*/ 9267 h 10000"/>
                  <a:gd name="connsiteX47" fmla="*/ 6724 w 10000"/>
                  <a:gd name="connsiteY47" fmla="*/ 9443 h 10000"/>
                  <a:gd name="connsiteX48" fmla="*/ 6897 w 10000"/>
                  <a:gd name="connsiteY48" fmla="*/ 9472 h 10000"/>
                  <a:gd name="connsiteX49" fmla="*/ 6897 w 10000"/>
                  <a:gd name="connsiteY49" fmla="*/ 9619 h 10000"/>
                  <a:gd name="connsiteX50" fmla="*/ 7070 w 10000"/>
                  <a:gd name="connsiteY50" fmla="*/ 9648 h 10000"/>
                  <a:gd name="connsiteX51" fmla="*/ 7070 w 10000"/>
                  <a:gd name="connsiteY51" fmla="*/ 9765 h 10000"/>
                  <a:gd name="connsiteX52" fmla="*/ 7241 w 10000"/>
                  <a:gd name="connsiteY52" fmla="*/ 9795 h 10000"/>
                  <a:gd name="connsiteX53" fmla="*/ 7241 w 10000"/>
                  <a:gd name="connsiteY53" fmla="*/ 9883 h 10000"/>
                  <a:gd name="connsiteX54" fmla="*/ 7414 w 10000"/>
                  <a:gd name="connsiteY54" fmla="*/ 9912 h 10000"/>
                  <a:gd name="connsiteX55" fmla="*/ 7414 w 10000"/>
                  <a:gd name="connsiteY55" fmla="*/ 9941 h 10000"/>
                  <a:gd name="connsiteX56" fmla="*/ 7758 w 10000"/>
                  <a:gd name="connsiteY56" fmla="*/ 10000 h 10000"/>
                  <a:gd name="connsiteX57" fmla="*/ 7586 w 10000"/>
                  <a:gd name="connsiteY57" fmla="*/ 10000 h 10000"/>
                  <a:gd name="connsiteX58" fmla="*/ 7758 w 10000"/>
                  <a:gd name="connsiteY58" fmla="*/ 10000 h 10000"/>
                  <a:gd name="connsiteX59" fmla="*/ 7930 w 10000"/>
                  <a:gd name="connsiteY59" fmla="*/ 10000 h 10000"/>
                  <a:gd name="connsiteX60" fmla="*/ 8276 w 10000"/>
                  <a:gd name="connsiteY60" fmla="*/ 9941 h 10000"/>
                  <a:gd name="connsiteX61" fmla="*/ 8276 w 10000"/>
                  <a:gd name="connsiteY61" fmla="*/ 9853 h 10000"/>
                  <a:gd name="connsiteX62" fmla="*/ 8447 w 10000"/>
                  <a:gd name="connsiteY62" fmla="*/ 9824 h 10000"/>
                  <a:gd name="connsiteX63" fmla="*/ 8447 w 10000"/>
                  <a:gd name="connsiteY63" fmla="*/ 9736 h 10000"/>
                  <a:gd name="connsiteX64" fmla="*/ 8621 w 10000"/>
                  <a:gd name="connsiteY64" fmla="*/ 9707 h 10000"/>
                  <a:gd name="connsiteX65" fmla="*/ 8621 w 10000"/>
                  <a:gd name="connsiteY65" fmla="*/ 9589 h 10000"/>
                  <a:gd name="connsiteX66" fmla="*/ 8794 w 10000"/>
                  <a:gd name="connsiteY66" fmla="*/ 9560 h 10000"/>
                  <a:gd name="connsiteX67" fmla="*/ 8794 w 10000"/>
                  <a:gd name="connsiteY67" fmla="*/ 9384 h 10000"/>
                  <a:gd name="connsiteX68" fmla="*/ 8967 w 10000"/>
                  <a:gd name="connsiteY68" fmla="*/ 9355 h 10000"/>
                  <a:gd name="connsiteX69" fmla="*/ 8967 w 10000"/>
                  <a:gd name="connsiteY69" fmla="*/ 9179 h 10000"/>
                  <a:gd name="connsiteX70" fmla="*/ 9139 w 10000"/>
                  <a:gd name="connsiteY70" fmla="*/ 9150 h 10000"/>
                  <a:gd name="connsiteX71" fmla="*/ 9139 w 10000"/>
                  <a:gd name="connsiteY71" fmla="*/ 8944 h 10000"/>
                  <a:gd name="connsiteX72" fmla="*/ 9310 w 10000"/>
                  <a:gd name="connsiteY72" fmla="*/ 8915 h 10000"/>
                  <a:gd name="connsiteX73" fmla="*/ 9310 w 10000"/>
                  <a:gd name="connsiteY73" fmla="*/ 8651 h 10000"/>
                  <a:gd name="connsiteX74" fmla="*/ 9482 w 10000"/>
                  <a:gd name="connsiteY74" fmla="*/ 8622 h 10000"/>
                  <a:gd name="connsiteX75" fmla="*/ 9482 w 10000"/>
                  <a:gd name="connsiteY75" fmla="*/ 8358 h 10000"/>
                  <a:gd name="connsiteX76" fmla="*/ 9656 w 10000"/>
                  <a:gd name="connsiteY76" fmla="*/ 8328 h 10000"/>
                  <a:gd name="connsiteX77" fmla="*/ 9656 w 10000"/>
                  <a:gd name="connsiteY77" fmla="*/ 8035 h 10000"/>
                  <a:gd name="connsiteX78" fmla="*/ 9826 w 10000"/>
                  <a:gd name="connsiteY78" fmla="*/ 8006 h 10000"/>
                  <a:gd name="connsiteX79" fmla="*/ 9826 w 10000"/>
                  <a:gd name="connsiteY79" fmla="*/ 7713 h 10000"/>
                  <a:gd name="connsiteX80" fmla="*/ 10000 w 10000"/>
                  <a:gd name="connsiteY80"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517 w 10000"/>
                  <a:gd name="connsiteY32" fmla="*/ 7419 h 10000"/>
                  <a:gd name="connsiteX33" fmla="*/ 5691 w 10000"/>
                  <a:gd name="connsiteY33" fmla="*/ 7449 h 10000"/>
                  <a:gd name="connsiteX34" fmla="*/ 5691 w 10000"/>
                  <a:gd name="connsiteY34" fmla="*/ 7771 h 10000"/>
                  <a:gd name="connsiteX35" fmla="*/ 5862 w 10000"/>
                  <a:gd name="connsiteY35" fmla="*/ 7801 h 10000"/>
                  <a:gd name="connsiteX36" fmla="*/ 5862 w 10000"/>
                  <a:gd name="connsiteY36" fmla="*/ 8123 h 10000"/>
                  <a:gd name="connsiteX37" fmla="*/ 6035 w 10000"/>
                  <a:gd name="connsiteY37" fmla="*/ 8152 h 10000"/>
                  <a:gd name="connsiteX38" fmla="*/ 6035 w 10000"/>
                  <a:gd name="connsiteY38" fmla="*/ 8446 h 10000"/>
                  <a:gd name="connsiteX39" fmla="*/ 6207 w 10000"/>
                  <a:gd name="connsiteY39" fmla="*/ 8475 h 10000"/>
                  <a:gd name="connsiteX40" fmla="*/ 6207 w 10000"/>
                  <a:gd name="connsiteY40" fmla="*/ 8710 h 10000"/>
                  <a:gd name="connsiteX41" fmla="*/ 6380 w 10000"/>
                  <a:gd name="connsiteY41" fmla="*/ 8739 h 10000"/>
                  <a:gd name="connsiteX42" fmla="*/ 6380 w 10000"/>
                  <a:gd name="connsiteY42" fmla="*/ 8974 h 10000"/>
                  <a:gd name="connsiteX43" fmla="*/ 6552 w 10000"/>
                  <a:gd name="connsiteY43" fmla="*/ 9003 h 10000"/>
                  <a:gd name="connsiteX44" fmla="*/ 6552 w 10000"/>
                  <a:gd name="connsiteY44" fmla="*/ 9238 h 10000"/>
                  <a:gd name="connsiteX45" fmla="*/ 6724 w 10000"/>
                  <a:gd name="connsiteY45" fmla="*/ 9267 h 10000"/>
                  <a:gd name="connsiteX46" fmla="*/ 6724 w 10000"/>
                  <a:gd name="connsiteY46" fmla="*/ 9443 h 10000"/>
                  <a:gd name="connsiteX47" fmla="*/ 6897 w 10000"/>
                  <a:gd name="connsiteY47" fmla="*/ 9472 h 10000"/>
                  <a:gd name="connsiteX48" fmla="*/ 6897 w 10000"/>
                  <a:gd name="connsiteY48" fmla="*/ 9619 h 10000"/>
                  <a:gd name="connsiteX49" fmla="*/ 7070 w 10000"/>
                  <a:gd name="connsiteY49" fmla="*/ 9648 h 10000"/>
                  <a:gd name="connsiteX50" fmla="*/ 7070 w 10000"/>
                  <a:gd name="connsiteY50" fmla="*/ 9765 h 10000"/>
                  <a:gd name="connsiteX51" fmla="*/ 7241 w 10000"/>
                  <a:gd name="connsiteY51" fmla="*/ 9795 h 10000"/>
                  <a:gd name="connsiteX52" fmla="*/ 7241 w 10000"/>
                  <a:gd name="connsiteY52" fmla="*/ 9883 h 10000"/>
                  <a:gd name="connsiteX53" fmla="*/ 7414 w 10000"/>
                  <a:gd name="connsiteY53" fmla="*/ 9912 h 10000"/>
                  <a:gd name="connsiteX54" fmla="*/ 7414 w 10000"/>
                  <a:gd name="connsiteY54" fmla="*/ 9941 h 10000"/>
                  <a:gd name="connsiteX55" fmla="*/ 7758 w 10000"/>
                  <a:gd name="connsiteY55" fmla="*/ 10000 h 10000"/>
                  <a:gd name="connsiteX56" fmla="*/ 7586 w 10000"/>
                  <a:gd name="connsiteY56" fmla="*/ 10000 h 10000"/>
                  <a:gd name="connsiteX57" fmla="*/ 7758 w 10000"/>
                  <a:gd name="connsiteY57" fmla="*/ 10000 h 10000"/>
                  <a:gd name="connsiteX58" fmla="*/ 7930 w 10000"/>
                  <a:gd name="connsiteY58" fmla="*/ 10000 h 10000"/>
                  <a:gd name="connsiteX59" fmla="*/ 8276 w 10000"/>
                  <a:gd name="connsiteY59" fmla="*/ 9941 h 10000"/>
                  <a:gd name="connsiteX60" fmla="*/ 8276 w 10000"/>
                  <a:gd name="connsiteY60" fmla="*/ 9853 h 10000"/>
                  <a:gd name="connsiteX61" fmla="*/ 8447 w 10000"/>
                  <a:gd name="connsiteY61" fmla="*/ 9824 h 10000"/>
                  <a:gd name="connsiteX62" fmla="*/ 8447 w 10000"/>
                  <a:gd name="connsiteY62" fmla="*/ 9736 h 10000"/>
                  <a:gd name="connsiteX63" fmla="*/ 8621 w 10000"/>
                  <a:gd name="connsiteY63" fmla="*/ 9707 h 10000"/>
                  <a:gd name="connsiteX64" fmla="*/ 8621 w 10000"/>
                  <a:gd name="connsiteY64" fmla="*/ 9589 h 10000"/>
                  <a:gd name="connsiteX65" fmla="*/ 8794 w 10000"/>
                  <a:gd name="connsiteY65" fmla="*/ 9560 h 10000"/>
                  <a:gd name="connsiteX66" fmla="*/ 8794 w 10000"/>
                  <a:gd name="connsiteY66" fmla="*/ 9384 h 10000"/>
                  <a:gd name="connsiteX67" fmla="*/ 8967 w 10000"/>
                  <a:gd name="connsiteY67" fmla="*/ 9355 h 10000"/>
                  <a:gd name="connsiteX68" fmla="*/ 8967 w 10000"/>
                  <a:gd name="connsiteY68" fmla="*/ 9179 h 10000"/>
                  <a:gd name="connsiteX69" fmla="*/ 9139 w 10000"/>
                  <a:gd name="connsiteY69" fmla="*/ 9150 h 10000"/>
                  <a:gd name="connsiteX70" fmla="*/ 9139 w 10000"/>
                  <a:gd name="connsiteY70" fmla="*/ 8944 h 10000"/>
                  <a:gd name="connsiteX71" fmla="*/ 9310 w 10000"/>
                  <a:gd name="connsiteY71" fmla="*/ 8915 h 10000"/>
                  <a:gd name="connsiteX72" fmla="*/ 9310 w 10000"/>
                  <a:gd name="connsiteY72" fmla="*/ 8651 h 10000"/>
                  <a:gd name="connsiteX73" fmla="*/ 9482 w 10000"/>
                  <a:gd name="connsiteY73" fmla="*/ 8622 h 10000"/>
                  <a:gd name="connsiteX74" fmla="*/ 9482 w 10000"/>
                  <a:gd name="connsiteY74" fmla="*/ 8358 h 10000"/>
                  <a:gd name="connsiteX75" fmla="*/ 9656 w 10000"/>
                  <a:gd name="connsiteY75" fmla="*/ 8328 h 10000"/>
                  <a:gd name="connsiteX76" fmla="*/ 9656 w 10000"/>
                  <a:gd name="connsiteY76" fmla="*/ 8035 h 10000"/>
                  <a:gd name="connsiteX77" fmla="*/ 9826 w 10000"/>
                  <a:gd name="connsiteY77" fmla="*/ 8006 h 10000"/>
                  <a:gd name="connsiteX78" fmla="*/ 9826 w 10000"/>
                  <a:gd name="connsiteY78" fmla="*/ 7713 h 10000"/>
                  <a:gd name="connsiteX79" fmla="*/ 10000 w 10000"/>
                  <a:gd name="connsiteY79"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691 w 10000"/>
                  <a:gd name="connsiteY33" fmla="*/ 7771 h 10000"/>
                  <a:gd name="connsiteX34" fmla="*/ 5862 w 10000"/>
                  <a:gd name="connsiteY34" fmla="*/ 7801 h 10000"/>
                  <a:gd name="connsiteX35" fmla="*/ 5862 w 10000"/>
                  <a:gd name="connsiteY35" fmla="*/ 8123 h 10000"/>
                  <a:gd name="connsiteX36" fmla="*/ 6035 w 10000"/>
                  <a:gd name="connsiteY36" fmla="*/ 8152 h 10000"/>
                  <a:gd name="connsiteX37" fmla="*/ 6035 w 10000"/>
                  <a:gd name="connsiteY37" fmla="*/ 8446 h 10000"/>
                  <a:gd name="connsiteX38" fmla="*/ 6207 w 10000"/>
                  <a:gd name="connsiteY38" fmla="*/ 8475 h 10000"/>
                  <a:gd name="connsiteX39" fmla="*/ 6207 w 10000"/>
                  <a:gd name="connsiteY39" fmla="*/ 8710 h 10000"/>
                  <a:gd name="connsiteX40" fmla="*/ 6380 w 10000"/>
                  <a:gd name="connsiteY40" fmla="*/ 8739 h 10000"/>
                  <a:gd name="connsiteX41" fmla="*/ 6380 w 10000"/>
                  <a:gd name="connsiteY41" fmla="*/ 8974 h 10000"/>
                  <a:gd name="connsiteX42" fmla="*/ 6552 w 10000"/>
                  <a:gd name="connsiteY42" fmla="*/ 9003 h 10000"/>
                  <a:gd name="connsiteX43" fmla="*/ 6552 w 10000"/>
                  <a:gd name="connsiteY43" fmla="*/ 9238 h 10000"/>
                  <a:gd name="connsiteX44" fmla="*/ 6724 w 10000"/>
                  <a:gd name="connsiteY44" fmla="*/ 9267 h 10000"/>
                  <a:gd name="connsiteX45" fmla="*/ 6724 w 10000"/>
                  <a:gd name="connsiteY45" fmla="*/ 9443 h 10000"/>
                  <a:gd name="connsiteX46" fmla="*/ 6897 w 10000"/>
                  <a:gd name="connsiteY46" fmla="*/ 9472 h 10000"/>
                  <a:gd name="connsiteX47" fmla="*/ 6897 w 10000"/>
                  <a:gd name="connsiteY47" fmla="*/ 9619 h 10000"/>
                  <a:gd name="connsiteX48" fmla="*/ 7070 w 10000"/>
                  <a:gd name="connsiteY48" fmla="*/ 9648 h 10000"/>
                  <a:gd name="connsiteX49" fmla="*/ 7070 w 10000"/>
                  <a:gd name="connsiteY49" fmla="*/ 9765 h 10000"/>
                  <a:gd name="connsiteX50" fmla="*/ 7241 w 10000"/>
                  <a:gd name="connsiteY50" fmla="*/ 9795 h 10000"/>
                  <a:gd name="connsiteX51" fmla="*/ 7241 w 10000"/>
                  <a:gd name="connsiteY51" fmla="*/ 9883 h 10000"/>
                  <a:gd name="connsiteX52" fmla="*/ 7414 w 10000"/>
                  <a:gd name="connsiteY52" fmla="*/ 9912 h 10000"/>
                  <a:gd name="connsiteX53" fmla="*/ 7414 w 10000"/>
                  <a:gd name="connsiteY53" fmla="*/ 9941 h 10000"/>
                  <a:gd name="connsiteX54" fmla="*/ 7758 w 10000"/>
                  <a:gd name="connsiteY54" fmla="*/ 10000 h 10000"/>
                  <a:gd name="connsiteX55" fmla="*/ 7586 w 10000"/>
                  <a:gd name="connsiteY55" fmla="*/ 10000 h 10000"/>
                  <a:gd name="connsiteX56" fmla="*/ 7758 w 10000"/>
                  <a:gd name="connsiteY56" fmla="*/ 10000 h 10000"/>
                  <a:gd name="connsiteX57" fmla="*/ 7930 w 10000"/>
                  <a:gd name="connsiteY57" fmla="*/ 10000 h 10000"/>
                  <a:gd name="connsiteX58" fmla="*/ 8276 w 10000"/>
                  <a:gd name="connsiteY58" fmla="*/ 9941 h 10000"/>
                  <a:gd name="connsiteX59" fmla="*/ 8276 w 10000"/>
                  <a:gd name="connsiteY59" fmla="*/ 9853 h 10000"/>
                  <a:gd name="connsiteX60" fmla="*/ 8447 w 10000"/>
                  <a:gd name="connsiteY60" fmla="*/ 9824 h 10000"/>
                  <a:gd name="connsiteX61" fmla="*/ 8447 w 10000"/>
                  <a:gd name="connsiteY61" fmla="*/ 9736 h 10000"/>
                  <a:gd name="connsiteX62" fmla="*/ 8621 w 10000"/>
                  <a:gd name="connsiteY62" fmla="*/ 9707 h 10000"/>
                  <a:gd name="connsiteX63" fmla="*/ 8621 w 10000"/>
                  <a:gd name="connsiteY63" fmla="*/ 9589 h 10000"/>
                  <a:gd name="connsiteX64" fmla="*/ 8794 w 10000"/>
                  <a:gd name="connsiteY64" fmla="*/ 9560 h 10000"/>
                  <a:gd name="connsiteX65" fmla="*/ 8794 w 10000"/>
                  <a:gd name="connsiteY65" fmla="*/ 9384 h 10000"/>
                  <a:gd name="connsiteX66" fmla="*/ 8967 w 10000"/>
                  <a:gd name="connsiteY66" fmla="*/ 9355 h 10000"/>
                  <a:gd name="connsiteX67" fmla="*/ 8967 w 10000"/>
                  <a:gd name="connsiteY67" fmla="*/ 9179 h 10000"/>
                  <a:gd name="connsiteX68" fmla="*/ 9139 w 10000"/>
                  <a:gd name="connsiteY68" fmla="*/ 9150 h 10000"/>
                  <a:gd name="connsiteX69" fmla="*/ 9139 w 10000"/>
                  <a:gd name="connsiteY69" fmla="*/ 8944 h 10000"/>
                  <a:gd name="connsiteX70" fmla="*/ 9310 w 10000"/>
                  <a:gd name="connsiteY70" fmla="*/ 8915 h 10000"/>
                  <a:gd name="connsiteX71" fmla="*/ 9310 w 10000"/>
                  <a:gd name="connsiteY71" fmla="*/ 8651 h 10000"/>
                  <a:gd name="connsiteX72" fmla="*/ 9482 w 10000"/>
                  <a:gd name="connsiteY72" fmla="*/ 8622 h 10000"/>
                  <a:gd name="connsiteX73" fmla="*/ 9482 w 10000"/>
                  <a:gd name="connsiteY73" fmla="*/ 8358 h 10000"/>
                  <a:gd name="connsiteX74" fmla="*/ 9656 w 10000"/>
                  <a:gd name="connsiteY74" fmla="*/ 8328 h 10000"/>
                  <a:gd name="connsiteX75" fmla="*/ 9656 w 10000"/>
                  <a:gd name="connsiteY75" fmla="*/ 8035 h 10000"/>
                  <a:gd name="connsiteX76" fmla="*/ 9826 w 10000"/>
                  <a:gd name="connsiteY76" fmla="*/ 8006 h 10000"/>
                  <a:gd name="connsiteX77" fmla="*/ 9826 w 10000"/>
                  <a:gd name="connsiteY77" fmla="*/ 7713 h 10000"/>
                  <a:gd name="connsiteX78" fmla="*/ 10000 w 10000"/>
                  <a:gd name="connsiteY78"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5862 w 10000"/>
                  <a:gd name="connsiteY34" fmla="*/ 8123 h 10000"/>
                  <a:gd name="connsiteX35" fmla="*/ 6035 w 10000"/>
                  <a:gd name="connsiteY35" fmla="*/ 8152 h 10000"/>
                  <a:gd name="connsiteX36" fmla="*/ 6035 w 10000"/>
                  <a:gd name="connsiteY36" fmla="*/ 8446 h 10000"/>
                  <a:gd name="connsiteX37" fmla="*/ 6207 w 10000"/>
                  <a:gd name="connsiteY37" fmla="*/ 8475 h 10000"/>
                  <a:gd name="connsiteX38" fmla="*/ 6207 w 10000"/>
                  <a:gd name="connsiteY38" fmla="*/ 8710 h 10000"/>
                  <a:gd name="connsiteX39" fmla="*/ 6380 w 10000"/>
                  <a:gd name="connsiteY39" fmla="*/ 8739 h 10000"/>
                  <a:gd name="connsiteX40" fmla="*/ 6380 w 10000"/>
                  <a:gd name="connsiteY40" fmla="*/ 8974 h 10000"/>
                  <a:gd name="connsiteX41" fmla="*/ 6552 w 10000"/>
                  <a:gd name="connsiteY41" fmla="*/ 9003 h 10000"/>
                  <a:gd name="connsiteX42" fmla="*/ 6552 w 10000"/>
                  <a:gd name="connsiteY42" fmla="*/ 9238 h 10000"/>
                  <a:gd name="connsiteX43" fmla="*/ 6724 w 10000"/>
                  <a:gd name="connsiteY43" fmla="*/ 9267 h 10000"/>
                  <a:gd name="connsiteX44" fmla="*/ 6724 w 10000"/>
                  <a:gd name="connsiteY44" fmla="*/ 9443 h 10000"/>
                  <a:gd name="connsiteX45" fmla="*/ 6897 w 10000"/>
                  <a:gd name="connsiteY45" fmla="*/ 9472 h 10000"/>
                  <a:gd name="connsiteX46" fmla="*/ 6897 w 10000"/>
                  <a:gd name="connsiteY46" fmla="*/ 9619 h 10000"/>
                  <a:gd name="connsiteX47" fmla="*/ 7070 w 10000"/>
                  <a:gd name="connsiteY47" fmla="*/ 9648 h 10000"/>
                  <a:gd name="connsiteX48" fmla="*/ 7070 w 10000"/>
                  <a:gd name="connsiteY48" fmla="*/ 9765 h 10000"/>
                  <a:gd name="connsiteX49" fmla="*/ 7241 w 10000"/>
                  <a:gd name="connsiteY49" fmla="*/ 9795 h 10000"/>
                  <a:gd name="connsiteX50" fmla="*/ 7241 w 10000"/>
                  <a:gd name="connsiteY50" fmla="*/ 9883 h 10000"/>
                  <a:gd name="connsiteX51" fmla="*/ 7414 w 10000"/>
                  <a:gd name="connsiteY51" fmla="*/ 9912 h 10000"/>
                  <a:gd name="connsiteX52" fmla="*/ 7414 w 10000"/>
                  <a:gd name="connsiteY52" fmla="*/ 9941 h 10000"/>
                  <a:gd name="connsiteX53" fmla="*/ 7758 w 10000"/>
                  <a:gd name="connsiteY53" fmla="*/ 10000 h 10000"/>
                  <a:gd name="connsiteX54" fmla="*/ 7586 w 10000"/>
                  <a:gd name="connsiteY54" fmla="*/ 10000 h 10000"/>
                  <a:gd name="connsiteX55" fmla="*/ 7758 w 10000"/>
                  <a:gd name="connsiteY55" fmla="*/ 10000 h 10000"/>
                  <a:gd name="connsiteX56" fmla="*/ 7930 w 10000"/>
                  <a:gd name="connsiteY56" fmla="*/ 10000 h 10000"/>
                  <a:gd name="connsiteX57" fmla="*/ 8276 w 10000"/>
                  <a:gd name="connsiteY57" fmla="*/ 9941 h 10000"/>
                  <a:gd name="connsiteX58" fmla="*/ 8276 w 10000"/>
                  <a:gd name="connsiteY58" fmla="*/ 9853 h 10000"/>
                  <a:gd name="connsiteX59" fmla="*/ 8447 w 10000"/>
                  <a:gd name="connsiteY59" fmla="*/ 9824 h 10000"/>
                  <a:gd name="connsiteX60" fmla="*/ 8447 w 10000"/>
                  <a:gd name="connsiteY60" fmla="*/ 9736 h 10000"/>
                  <a:gd name="connsiteX61" fmla="*/ 8621 w 10000"/>
                  <a:gd name="connsiteY61" fmla="*/ 9707 h 10000"/>
                  <a:gd name="connsiteX62" fmla="*/ 8621 w 10000"/>
                  <a:gd name="connsiteY62" fmla="*/ 9589 h 10000"/>
                  <a:gd name="connsiteX63" fmla="*/ 8794 w 10000"/>
                  <a:gd name="connsiteY63" fmla="*/ 9560 h 10000"/>
                  <a:gd name="connsiteX64" fmla="*/ 8794 w 10000"/>
                  <a:gd name="connsiteY64" fmla="*/ 9384 h 10000"/>
                  <a:gd name="connsiteX65" fmla="*/ 8967 w 10000"/>
                  <a:gd name="connsiteY65" fmla="*/ 9355 h 10000"/>
                  <a:gd name="connsiteX66" fmla="*/ 8967 w 10000"/>
                  <a:gd name="connsiteY66" fmla="*/ 9179 h 10000"/>
                  <a:gd name="connsiteX67" fmla="*/ 9139 w 10000"/>
                  <a:gd name="connsiteY67" fmla="*/ 9150 h 10000"/>
                  <a:gd name="connsiteX68" fmla="*/ 9139 w 10000"/>
                  <a:gd name="connsiteY68" fmla="*/ 8944 h 10000"/>
                  <a:gd name="connsiteX69" fmla="*/ 9310 w 10000"/>
                  <a:gd name="connsiteY69" fmla="*/ 8915 h 10000"/>
                  <a:gd name="connsiteX70" fmla="*/ 9310 w 10000"/>
                  <a:gd name="connsiteY70" fmla="*/ 8651 h 10000"/>
                  <a:gd name="connsiteX71" fmla="*/ 9482 w 10000"/>
                  <a:gd name="connsiteY71" fmla="*/ 8622 h 10000"/>
                  <a:gd name="connsiteX72" fmla="*/ 9482 w 10000"/>
                  <a:gd name="connsiteY72" fmla="*/ 8358 h 10000"/>
                  <a:gd name="connsiteX73" fmla="*/ 9656 w 10000"/>
                  <a:gd name="connsiteY73" fmla="*/ 8328 h 10000"/>
                  <a:gd name="connsiteX74" fmla="*/ 9656 w 10000"/>
                  <a:gd name="connsiteY74" fmla="*/ 8035 h 10000"/>
                  <a:gd name="connsiteX75" fmla="*/ 9826 w 10000"/>
                  <a:gd name="connsiteY75" fmla="*/ 8006 h 10000"/>
                  <a:gd name="connsiteX76" fmla="*/ 9826 w 10000"/>
                  <a:gd name="connsiteY76" fmla="*/ 7713 h 10000"/>
                  <a:gd name="connsiteX77" fmla="*/ 10000 w 10000"/>
                  <a:gd name="connsiteY77"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035 w 10000"/>
                  <a:gd name="connsiteY35" fmla="*/ 8446 h 10000"/>
                  <a:gd name="connsiteX36" fmla="*/ 6207 w 10000"/>
                  <a:gd name="connsiteY36" fmla="*/ 8475 h 10000"/>
                  <a:gd name="connsiteX37" fmla="*/ 6207 w 10000"/>
                  <a:gd name="connsiteY37" fmla="*/ 8710 h 10000"/>
                  <a:gd name="connsiteX38" fmla="*/ 6380 w 10000"/>
                  <a:gd name="connsiteY38" fmla="*/ 8739 h 10000"/>
                  <a:gd name="connsiteX39" fmla="*/ 6380 w 10000"/>
                  <a:gd name="connsiteY39" fmla="*/ 8974 h 10000"/>
                  <a:gd name="connsiteX40" fmla="*/ 6552 w 10000"/>
                  <a:gd name="connsiteY40" fmla="*/ 9003 h 10000"/>
                  <a:gd name="connsiteX41" fmla="*/ 6552 w 10000"/>
                  <a:gd name="connsiteY41" fmla="*/ 9238 h 10000"/>
                  <a:gd name="connsiteX42" fmla="*/ 6724 w 10000"/>
                  <a:gd name="connsiteY42" fmla="*/ 9267 h 10000"/>
                  <a:gd name="connsiteX43" fmla="*/ 6724 w 10000"/>
                  <a:gd name="connsiteY43" fmla="*/ 9443 h 10000"/>
                  <a:gd name="connsiteX44" fmla="*/ 6897 w 10000"/>
                  <a:gd name="connsiteY44" fmla="*/ 9472 h 10000"/>
                  <a:gd name="connsiteX45" fmla="*/ 6897 w 10000"/>
                  <a:gd name="connsiteY45" fmla="*/ 9619 h 10000"/>
                  <a:gd name="connsiteX46" fmla="*/ 7070 w 10000"/>
                  <a:gd name="connsiteY46" fmla="*/ 9648 h 10000"/>
                  <a:gd name="connsiteX47" fmla="*/ 7070 w 10000"/>
                  <a:gd name="connsiteY47" fmla="*/ 9765 h 10000"/>
                  <a:gd name="connsiteX48" fmla="*/ 7241 w 10000"/>
                  <a:gd name="connsiteY48" fmla="*/ 9795 h 10000"/>
                  <a:gd name="connsiteX49" fmla="*/ 7241 w 10000"/>
                  <a:gd name="connsiteY49" fmla="*/ 9883 h 10000"/>
                  <a:gd name="connsiteX50" fmla="*/ 7414 w 10000"/>
                  <a:gd name="connsiteY50" fmla="*/ 9912 h 10000"/>
                  <a:gd name="connsiteX51" fmla="*/ 7414 w 10000"/>
                  <a:gd name="connsiteY51" fmla="*/ 9941 h 10000"/>
                  <a:gd name="connsiteX52" fmla="*/ 7758 w 10000"/>
                  <a:gd name="connsiteY52" fmla="*/ 10000 h 10000"/>
                  <a:gd name="connsiteX53" fmla="*/ 7586 w 10000"/>
                  <a:gd name="connsiteY53" fmla="*/ 10000 h 10000"/>
                  <a:gd name="connsiteX54" fmla="*/ 7758 w 10000"/>
                  <a:gd name="connsiteY54" fmla="*/ 10000 h 10000"/>
                  <a:gd name="connsiteX55" fmla="*/ 7930 w 10000"/>
                  <a:gd name="connsiteY55" fmla="*/ 10000 h 10000"/>
                  <a:gd name="connsiteX56" fmla="*/ 8276 w 10000"/>
                  <a:gd name="connsiteY56" fmla="*/ 9941 h 10000"/>
                  <a:gd name="connsiteX57" fmla="*/ 8276 w 10000"/>
                  <a:gd name="connsiteY57" fmla="*/ 9853 h 10000"/>
                  <a:gd name="connsiteX58" fmla="*/ 8447 w 10000"/>
                  <a:gd name="connsiteY58" fmla="*/ 9824 h 10000"/>
                  <a:gd name="connsiteX59" fmla="*/ 8447 w 10000"/>
                  <a:gd name="connsiteY59" fmla="*/ 9736 h 10000"/>
                  <a:gd name="connsiteX60" fmla="*/ 8621 w 10000"/>
                  <a:gd name="connsiteY60" fmla="*/ 9707 h 10000"/>
                  <a:gd name="connsiteX61" fmla="*/ 8621 w 10000"/>
                  <a:gd name="connsiteY61" fmla="*/ 9589 h 10000"/>
                  <a:gd name="connsiteX62" fmla="*/ 8794 w 10000"/>
                  <a:gd name="connsiteY62" fmla="*/ 9560 h 10000"/>
                  <a:gd name="connsiteX63" fmla="*/ 8794 w 10000"/>
                  <a:gd name="connsiteY63" fmla="*/ 9384 h 10000"/>
                  <a:gd name="connsiteX64" fmla="*/ 8967 w 10000"/>
                  <a:gd name="connsiteY64" fmla="*/ 9355 h 10000"/>
                  <a:gd name="connsiteX65" fmla="*/ 8967 w 10000"/>
                  <a:gd name="connsiteY65" fmla="*/ 9179 h 10000"/>
                  <a:gd name="connsiteX66" fmla="*/ 9139 w 10000"/>
                  <a:gd name="connsiteY66" fmla="*/ 9150 h 10000"/>
                  <a:gd name="connsiteX67" fmla="*/ 9139 w 10000"/>
                  <a:gd name="connsiteY67" fmla="*/ 8944 h 10000"/>
                  <a:gd name="connsiteX68" fmla="*/ 9310 w 10000"/>
                  <a:gd name="connsiteY68" fmla="*/ 8915 h 10000"/>
                  <a:gd name="connsiteX69" fmla="*/ 9310 w 10000"/>
                  <a:gd name="connsiteY69" fmla="*/ 8651 h 10000"/>
                  <a:gd name="connsiteX70" fmla="*/ 9482 w 10000"/>
                  <a:gd name="connsiteY70" fmla="*/ 8622 h 10000"/>
                  <a:gd name="connsiteX71" fmla="*/ 9482 w 10000"/>
                  <a:gd name="connsiteY71" fmla="*/ 8358 h 10000"/>
                  <a:gd name="connsiteX72" fmla="*/ 9656 w 10000"/>
                  <a:gd name="connsiteY72" fmla="*/ 8328 h 10000"/>
                  <a:gd name="connsiteX73" fmla="*/ 9656 w 10000"/>
                  <a:gd name="connsiteY73" fmla="*/ 8035 h 10000"/>
                  <a:gd name="connsiteX74" fmla="*/ 9826 w 10000"/>
                  <a:gd name="connsiteY74" fmla="*/ 8006 h 10000"/>
                  <a:gd name="connsiteX75" fmla="*/ 9826 w 10000"/>
                  <a:gd name="connsiteY75" fmla="*/ 7713 h 10000"/>
                  <a:gd name="connsiteX76" fmla="*/ 10000 w 10000"/>
                  <a:gd name="connsiteY76"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207 w 10000"/>
                  <a:gd name="connsiteY36" fmla="*/ 8710 h 10000"/>
                  <a:gd name="connsiteX37" fmla="*/ 6380 w 10000"/>
                  <a:gd name="connsiteY37" fmla="*/ 8739 h 10000"/>
                  <a:gd name="connsiteX38" fmla="*/ 6380 w 10000"/>
                  <a:gd name="connsiteY38" fmla="*/ 8974 h 10000"/>
                  <a:gd name="connsiteX39" fmla="*/ 6552 w 10000"/>
                  <a:gd name="connsiteY39" fmla="*/ 9003 h 10000"/>
                  <a:gd name="connsiteX40" fmla="*/ 6552 w 10000"/>
                  <a:gd name="connsiteY40" fmla="*/ 9238 h 10000"/>
                  <a:gd name="connsiteX41" fmla="*/ 6724 w 10000"/>
                  <a:gd name="connsiteY41" fmla="*/ 9267 h 10000"/>
                  <a:gd name="connsiteX42" fmla="*/ 6724 w 10000"/>
                  <a:gd name="connsiteY42" fmla="*/ 9443 h 10000"/>
                  <a:gd name="connsiteX43" fmla="*/ 6897 w 10000"/>
                  <a:gd name="connsiteY43" fmla="*/ 9472 h 10000"/>
                  <a:gd name="connsiteX44" fmla="*/ 6897 w 10000"/>
                  <a:gd name="connsiteY44" fmla="*/ 9619 h 10000"/>
                  <a:gd name="connsiteX45" fmla="*/ 7070 w 10000"/>
                  <a:gd name="connsiteY45" fmla="*/ 9648 h 10000"/>
                  <a:gd name="connsiteX46" fmla="*/ 7070 w 10000"/>
                  <a:gd name="connsiteY46" fmla="*/ 9765 h 10000"/>
                  <a:gd name="connsiteX47" fmla="*/ 7241 w 10000"/>
                  <a:gd name="connsiteY47" fmla="*/ 9795 h 10000"/>
                  <a:gd name="connsiteX48" fmla="*/ 7241 w 10000"/>
                  <a:gd name="connsiteY48" fmla="*/ 9883 h 10000"/>
                  <a:gd name="connsiteX49" fmla="*/ 7414 w 10000"/>
                  <a:gd name="connsiteY49" fmla="*/ 9912 h 10000"/>
                  <a:gd name="connsiteX50" fmla="*/ 7414 w 10000"/>
                  <a:gd name="connsiteY50" fmla="*/ 9941 h 10000"/>
                  <a:gd name="connsiteX51" fmla="*/ 7758 w 10000"/>
                  <a:gd name="connsiteY51" fmla="*/ 10000 h 10000"/>
                  <a:gd name="connsiteX52" fmla="*/ 7586 w 10000"/>
                  <a:gd name="connsiteY52" fmla="*/ 10000 h 10000"/>
                  <a:gd name="connsiteX53" fmla="*/ 7758 w 10000"/>
                  <a:gd name="connsiteY53" fmla="*/ 10000 h 10000"/>
                  <a:gd name="connsiteX54" fmla="*/ 7930 w 10000"/>
                  <a:gd name="connsiteY54" fmla="*/ 10000 h 10000"/>
                  <a:gd name="connsiteX55" fmla="*/ 8276 w 10000"/>
                  <a:gd name="connsiteY55" fmla="*/ 9941 h 10000"/>
                  <a:gd name="connsiteX56" fmla="*/ 8276 w 10000"/>
                  <a:gd name="connsiteY56" fmla="*/ 9853 h 10000"/>
                  <a:gd name="connsiteX57" fmla="*/ 8447 w 10000"/>
                  <a:gd name="connsiteY57" fmla="*/ 9824 h 10000"/>
                  <a:gd name="connsiteX58" fmla="*/ 8447 w 10000"/>
                  <a:gd name="connsiteY58" fmla="*/ 9736 h 10000"/>
                  <a:gd name="connsiteX59" fmla="*/ 8621 w 10000"/>
                  <a:gd name="connsiteY59" fmla="*/ 9707 h 10000"/>
                  <a:gd name="connsiteX60" fmla="*/ 8621 w 10000"/>
                  <a:gd name="connsiteY60" fmla="*/ 9589 h 10000"/>
                  <a:gd name="connsiteX61" fmla="*/ 8794 w 10000"/>
                  <a:gd name="connsiteY61" fmla="*/ 9560 h 10000"/>
                  <a:gd name="connsiteX62" fmla="*/ 8794 w 10000"/>
                  <a:gd name="connsiteY62" fmla="*/ 9384 h 10000"/>
                  <a:gd name="connsiteX63" fmla="*/ 8967 w 10000"/>
                  <a:gd name="connsiteY63" fmla="*/ 9355 h 10000"/>
                  <a:gd name="connsiteX64" fmla="*/ 8967 w 10000"/>
                  <a:gd name="connsiteY64" fmla="*/ 9179 h 10000"/>
                  <a:gd name="connsiteX65" fmla="*/ 9139 w 10000"/>
                  <a:gd name="connsiteY65" fmla="*/ 9150 h 10000"/>
                  <a:gd name="connsiteX66" fmla="*/ 9139 w 10000"/>
                  <a:gd name="connsiteY66" fmla="*/ 8944 h 10000"/>
                  <a:gd name="connsiteX67" fmla="*/ 9310 w 10000"/>
                  <a:gd name="connsiteY67" fmla="*/ 8915 h 10000"/>
                  <a:gd name="connsiteX68" fmla="*/ 9310 w 10000"/>
                  <a:gd name="connsiteY68" fmla="*/ 8651 h 10000"/>
                  <a:gd name="connsiteX69" fmla="*/ 9482 w 10000"/>
                  <a:gd name="connsiteY69" fmla="*/ 8622 h 10000"/>
                  <a:gd name="connsiteX70" fmla="*/ 9482 w 10000"/>
                  <a:gd name="connsiteY70" fmla="*/ 8358 h 10000"/>
                  <a:gd name="connsiteX71" fmla="*/ 9656 w 10000"/>
                  <a:gd name="connsiteY71" fmla="*/ 8328 h 10000"/>
                  <a:gd name="connsiteX72" fmla="*/ 9656 w 10000"/>
                  <a:gd name="connsiteY72" fmla="*/ 8035 h 10000"/>
                  <a:gd name="connsiteX73" fmla="*/ 9826 w 10000"/>
                  <a:gd name="connsiteY73" fmla="*/ 8006 h 10000"/>
                  <a:gd name="connsiteX74" fmla="*/ 9826 w 10000"/>
                  <a:gd name="connsiteY74" fmla="*/ 7713 h 10000"/>
                  <a:gd name="connsiteX75" fmla="*/ 10000 w 10000"/>
                  <a:gd name="connsiteY75"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380 w 10000"/>
                  <a:gd name="connsiteY37" fmla="*/ 8974 h 10000"/>
                  <a:gd name="connsiteX38" fmla="*/ 6552 w 10000"/>
                  <a:gd name="connsiteY38" fmla="*/ 9003 h 10000"/>
                  <a:gd name="connsiteX39" fmla="*/ 6552 w 10000"/>
                  <a:gd name="connsiteY39" fmla="*/ 9238 h 10000"/>
                  <a:gd name="connsiteX40" fmla="*/ 6724 w 10000"/>
                  <a:gd name="connsiteY40" fmla="*/ 9267 h 10000"/>
                  <a:gd name="connsiteX41" fmla="*/ 6724 w 10000"/>
                  <a:gd name="connsiteY41" fmla="*/ 9443 h 10000"/>
                  <a:gd name="connsiteX42" fmla="*/ 6897 w 10000"/>
                  <a:gd name="connsiteY42" fmla="*/ 9472 h 10000"/>
                  <a:gd name="connsiteX43" fmla="*/ 6897 w 10000"/>
                  <a:gd name="connsiteY43" fmla="*/ 9619 h 10000"/>
                  <a:gd name="connsiteX44" fmla="*/ 7070 w 10000"/>
                  <a:gd name="connsiteY44" fmla="*/ 9648 h 10000"/>
                  <a:gd name="connsiteX45" fmla="*/ 7070 w 10000"/>
                  <a:gd name="connsiteY45" fmla="*/ 9765 h 10000"/>
                  <a:gd name="connsiteX46" fmla="*/ 7241 w 10000"/>
                  <a:gd name="connsiteY46" fmla="*/ 9795 h 10000"/>
                  <a:gd name="connsiteX47" fmla="*/ 7241 w 10000"/>
                  <a:gd name="connsiteY47" fmla="*/ 9883 h 10000"/>
                  <a:gd name="connsiteX48" fmla="*/ 7414 w 10000"/>
                  <a:gd name="connsiteY48" fmla="*/ 9912 h 10000"/>
                  <a:gd name="connsiteX49" fmla="*/ 7414 w 10000"/>
                  <a:gd name="connsiteY49" fmla="*/ 9941 h 10000"/>
                  <a:gd name="connsiteX50" fmla="*/ 7758 w 10000"/>
                  <a:gd name="connsiteY50" fmla="*/ 10000 h 10000"/>
                  <a:gd name="connsiteX51" fmla="*/ 7586 w 10000"/>
                  <a:gd name="connsiteY51" fmla="*/ 10000 h 10000"/>
                  <a:gd name="connsiteX52" fmla="*/ 7758 w 10000"/>
                  <a:gd name="connsiteY52" fmla="*/ 10000 h 10000"/>
                  <a:gd name="connsiteX53" fmla="*/ 7930 w 10000"/>
                  <a:gd name="connsiteY53" fmla="*/ 10000 h 10000"/>
                  <a:gd name="connsiteX54" fmla="*/ 8276 w 10000"/>
                  <a:gd name="connsiteY54" fmla="*/ 9941 h 10000"/>
                  <a:gd name="connsiteX55" fmla="*/ 8276 w 10000"/>
                  <a:gd name="connsiteY55" fmla="*/ 9853 h 10000"/>
                  <a:gd name="connsiteX56" fmla="*/ 8447 w 10000"/>
                  <a:gd name="connsiteY56" fmla="*/ 9824 h 10000"/>
                  <a:gd name="connsiteX57" fmla="*/ 8447 w 10000"/>
                  <a:gd name="connsiteY57" fmla="*/ 9736 h 10000"/>
                  <a:gd name="connsiteX58" fmla="*/ 8621 w 10000"/>
                  <a:gd name="connsiteY58" fmla="*/ 9707 h 10000"/>
                  <a:gd name="connsiteX59" fmla="*/ 8621 w 10000"/>
                  <a:gd name="connsiteY59" fmla="*/ 9589 h 10000"/>
                  <a:gd name="connsiteX60" fmla="*/ 8794 w 10000"/>
                  <a:gd name="connsiteY60" fmla="*/ 9560 h 10000"/>
                  <a:gd name="connsiteX61" fmla="*/ 8794 w 10000"/>
                  <a:gd name="connsiteY61" fmla="*/ 9384 h 10000"/>
                  <a:gd name="connsiteX62" fmla="*/ 8967 w 10000"/>
                  <a:gd name="connsiteY62" fmla="*/ 9355 h 10000"/>
                  <a:gd name="connsiteX63" fmla="*/ 8967 w 10000"/>
                  <a:gd name="connsiteY63" fmla="*/ 9179 h 10000"/>
                  <a:gd name="connsiteX64" fmla="*/ 9139 w 10000"/>
                  <a:gd name="connsiteY64" fmla="*/ 9150 h 10000"/>
                  <a:gd name="connsiteX65" fmla="*/ 9139 w 10000"/>
                  <a:gd name="connsiteY65" fmla="*/ 8944 h 10000"/>
                  <a:gd name="connsiteX66" fmla="*/ 9310 w 10000"/>
                  <a:gd name="connsiteY66" fmla="*/ 8915 h 10000"/>
                  <a:gd name="connsiteX67" fmla="*/ 9310 w 10000"/>
                  <a:gd name="connsiteY67" fmla="*/ 8651 h 10000"/>
                  <a:gd name="connsiteX68" fmla="*/ 9482 w 10000"/>
                  <a:gd name="connsiteY68" fmla="*/ 8622 h 10000"/>
                  <a:gd name="connsiteX69" fmla="*/ 9482 w 10000"/>
                  <a:gd name="connsiteY69" fmla="*/ 8358 h 10000"/>
                  <a:gd name="connsiteX70" fmla="*/ 9656 w 10000"/>
                  <a:gd name="connsiteY70" fmla="*/ 8328 h 10000"/>
                  <a:gd name="connsiteX71" fmla="*/ 9656 w 10000"/>
                  <a:gd name="connsiteY71" fmla="*/ 8035 h 10000"/>
                  <a:gd name="connsiteX72" fmla="*/ 9826 w 10000"/>
                  <a:gd name="connsiteY72" fmla="*/ 8006 h 10000"/>
                  <a:gd name="connsiteX73" fmla="*/ 9826 w 10000"/>
                  <a:gd name="connsiteY73" fmla="*/ 7713 h 10000"/>
                  <a:gd name="connsiteX74" fmla="*/ 10000 w 10000"/>
                  <a:gd name="connsiteY74"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552 w 10000"/>
                  <a:gd name="connsiteY38" fmla="*/ 9238 h 10000"/>
                  <a:gd name="connsiteX39" fmla="*/ 6724 w 10000"/>
                  <a:gd name="connsiteY39" fmla="*/ 9267 h 10000"/>
                  <a:gd name="connsiteX40" fmla="*/ 6724 w 10000"/>
                  <a:gd name="connsiteY40" fmla="*/ 9443 h 10000"/>
                  <a:gd name="connsiteX41" fmla="*/ 6897 w 10000"/>
                  <a:gd name="connsiteY41" fmla="*/ 9472 h 10000"/>
                  <a:gd name="connsiteX42" fmla="*/ 6897 w 10000"/>
                  <a:gd name="connsiteY42" fmla="*/ 9619 h 10000"/>
                  <a:gd name="connsiteX43" fmla="*/ 7070 w 10000"/>
                  <a:gd name="connsiteY43" fmla="*/ 9648 h 10000"/>
                  <a:gd name="connsiteX44" fmla="*/ 7070 w 10000"/>
                  <a:gd name="connsiteY44" fmla="*/ 9765 h 10000"/>
                  <a:gd name="connsiteX45" fmla="*/ 7241 w 10000"/>
                  <a:gd name="connsiteY45" fmla="*/ 9795 h 10000"/>
                  <a:gd name="connsiteX46" fmla="*/ 7241 w 10000"/>
                  <a:gd name="connsiteY46" fmla="*/ 9883 h 10000"/>
                  <a:gd name="connsiteX47" fmla="*/ 7414 w 10000"/>
                  <a:gd name="connsiteY47" fmla="*/ 9912 h 10000"/>
                  <a:gd name="connsiteX48" fmla="*/ 7414 w 10000"/>
                  <a:gd name="connsiteY48" fmla="*/ 9941 h 10000"/>
                  <a:gd name="connsiteX49" fmla="*/ 7758 w 10000"/>
                  <a:gd name="connsiteY49" fmla="*/ 10000 h 10000"/>
                  <a:gd name="connsiteX50" fmla="*/ 7586 w 10000"/>
                  <a:gd name="connsiteY50" fmla="*/ 10000 h 10000"/>
                  <a:gd name="connsiteX51" fmla="*/ 7758 w 10000"/>
                  <a:gd name="connsiteY51" fmla="*/ 10000 h 10000"/>
                  <a:gd name="connsiteX52" fmla="*/ 7930 w 10000"/>
                  <a:gd name="connsiteY52" fmla="*/ 10000 h 10000"/>
                  <a:gd name="connsiteX53" fmla="*/ 8276 w 10000"/>
                  <a:gd name="connsiteY53" fmla="*/ 9941 h 10000"/>
                  <a:gd name="connsiteX54" fmla="*/ 8276 w 10000"/>
                  <a:gd name="connsiteY54" fmla="*/ 9853 h 10000"/>
                  <a:gd name="connsiteX55" fmla="*/ 8447 w 10000"/>
                  <a:gd name="connsiteY55" fmla="*/ 9824 h 10000"/>
                  <a:gd name="connsiteX56" fmla="*/ 8447 w 10000"/>
                  <a:gd name="connsiteY56" fmla="*/ 9736 h 10000"/>
                  <a:gd name="connsiteX57" fmla="*/ 8621 w 10000"/>
                  <a:gd name="connsiteY57" fmla="*/ 9707 h 10000"/>
                  <a:gd name="connsiteX58" fmla="*/ 8621 w 10000"/>
                  <a:gd name="connsiteY58" fmla="*/ 9589 h 10000"/>
                  <a:gd name="connsiteX59" fmla="*/ 8794 w 10000"/>
                  <a:gd name="connsiteY59" fmla="*/ 9560 h 10000"/>
                  <a:gd name="connsiteX60" fmla="*/ 8794 w 10000"/>
                  <a:gd name="connsiteY60" fmla="*/ 9384 h 10000"/>
                  <a:gd name="connsiteX61" fmla="*/ 8967 w 10000"/>
                  <a:gd name="connsiteY61" fmla="*/ 9355 h 10000"/>
                  <a:gd name="connsiteX62" fmla="*/ 8967 w 10000"/>
                  <a:gd name="connsiteY62" fmla="*/ 9179 h 10000"/>
                  <a:gd name="connsiteX63" fmla="*/ 9139 w 10000"/>
                  <a:gd name="connsiteY63" fmla="*/ 9150 h 10000"/>
                  <a:gd name="connsiteX64" fmla="*/ 9139 w 10000"/>
                  <a:gd name="connsiteY64" fmla="*/ 8944 h 10000"/>
                  <a:gd name="connsiteX65" fmla="*/ 9310 w 10000"/>
                  <a:gd name="connsiteY65" fmla="*/ 8915 h 10000"/>
                  <a:gd name="connsiteX66" fmla="*/ 9310 w 10000"/>
                  <a:gd name="connsiteY66" fmla="*/ 8651 h 10000"/>
                  <a:gd name="connsiteX67" fmla="*/ 9482 w 10000"/>
                  <a:gd name="connsiteY67" fmla="*/ 8622 h 10000"/>
                  <a:gd name="connsiteX68" fmla="*/ 9482 w 10000"/>
                  <a:gd name="connsiteY68" fmla="*/ 8358 h 10000"/>
                  <a:gd name="connsiteX69" fmla="*/ 9656 w 10000"/>
                  <a:gd name="connsiteY69" fmla="*/ 8328 h 10000"/>
                  <a:gd name="connsiteX70" fmla="*/ 9656 w 10000"/>
                  <a:gd name="connsiteY70" fmla="*/ 8035 h 10000"/>
                  <a:gd name="connsiteX71" fmla="*/ 9826 w 10000"/>
                  <a:gd name="connsiteY71" fmla="*/ 8006 h 10000"/>
                  <a:gd name="connsiteX72" fmla="*/ 9826 w 10000"/>
                  <a:gd name="connsiteY72" fmla="*/ 7713 h 10000"/>
                  <a:gd name="connsiteX73" fmla="*/ 10000 w 10000"/>
                  <a:gd name="connsiteY73"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724 w 10000"/>
                  <a:gd name="connsiteY39" fmla="*/ 9443 h 10000"/>
                  <a:gd name="connsiteX40" fmla="*/ 6897 w 10000"/>
                  <a:gd name="connsiteY40" fmla="*/ 9472 h 10000"/>
                  <a:gd name="connsiteX41" fmla="*/ 6897 w 10000"/>
                  <a:gd name="connsiteY41" fmla="*/ 9619 h 10000"/>
                  <a:gd name="connsiteX42" fmla="*/ 7070 w 10000"/>
                  <a:gd name="connsiteY42" fmla="*/ 9648 h 10000"/>
                  <a:gd name="connsiteX43" fmla="*/ 7070 w 10000"/>
                  <a:gd name="connsiteY43" fmla="*/ 9765 h 10000"/>
                  <a:gd name="connsiteX44" fmla="*/ 7241 w 10000"/>
                  <a:gd name="connsiteY44" fmla="*/ 9795 h 10000"/>
                  <a:gd name="connsiteX45" fmla="*/ 7241 w 10000"/>
                  <a:gd name="connsiteY45" fmla="*/ 9883 h 10000"/>
                  <a:gd name="connsiteX46" fmla="*/ 7414 w 10000"/>
                  <a:gd name="connsiteY46" fmla="*/ 9912 h 10000"/>
                  <a:gd name="connsiteX47" fmla="*/ 7414 w 10000"/>
                  <a:gd name="connsiteY47" fmla="*/ 9941 h 10000"/>
                  <a:gd name="connsiteX48" fmla="*/ 7758 w 10000"/>
                  <a:gd name="connsiteY48" fmla="*/ 10000 h 10000"/>
                  <a:gd name="connsiteX49" fmla="*/ 7586 w 10000"/>
                  <a:gd name="connsiteY49" fmla="*/ 10000 h 10000"/>
                  <a:gd name="connsiteX50" fmla="*/ 7758 w 10000"/>
                  <a:gd name="connsiteY50" fmla="*/ 10000 h 10000"/>
                  <a:gd name="connsiteX51" fmla="*/ 7930 w 10000"/>
                  <a:gd name="connsiteY51" fmla="*/ 10000 h 10000"/>
                  <a:gd name="connsiteX52" fmla="*/ 8276 w 10000"/>
                  <a:gd name="connsiteY52" fmla="*/ 9941 h 10000"/>
                  <a:gd name="connsiteX53" fmla="*/ 8276 w 10000"/>
                  <a:gd name="connsiteY53" fmla="*/ 9853 h 10000"/>
                  <a:gd name="connsiteX54" fmla="*/ 8447 w 10000"/>
                  <a:gd name="connsiteY54" fmla="*/ 9824 h 10000"/>
                  <a:gd name="connsiteX55" fmla="*/ 8447 w 10000"/>
                  <a:gd name="connsiteY55" fmla="*/ 9736 h 10000"/>
                  <a:gd name="connsiteX56" fmla="*/ 8621 w 10000"/>
                  <a:gd name="connsiteY56" fmla="*/ 9707 h 10000"/>
                  <a:gd name="connsiteX57" fmla="*/ 8621 w 10000"/>
                  <a:gd name="connsiteY57" fmla="*/ 9589 h 10000"/>
                  <a:gd name="connsiteX58" fmla="*/ 8794 w 10000"/>
                  <a:gd name="connsiteY58" fmla="*/ 9560 h 10000"/>
                  <a:gd name="connsiteX59" fmla="*/ 8794 w 10000"/>
                  <a:gd name="connsiteY59" fmla="*/ 9384 h 10000"/>
                  <a:gd name="connsiteX60" fmla="*/ 8967 w 10000"/>
                  <a:gd name="connsiteY60" fmla="*/ 9355 h 10000"/>
                  <a:gd name="connsiteX61" fmla="*/ 8967 w 10000"/>
                  <a:gd name="connsiteY61" fmla="*/ 9179 h 10000"/>
                  <a:gd name="connsiteX62" fmla="*/ 9139 w 10000"/>
                  <a:gd name="connsiteY62" fmla="*/ 9150 h 10000"/>
                  <a:gd name="connsiteX63" fmla="*/ 9139 w 10000"/>
                  <a:gd name="connsiteY63" fmla="*/ 8944 h 10000"/>
                  <a:gd name="connsiteX64" fmla="*/ 9310 w 10000"/>
                  <a:gd name="connsiteY64" fmla="*/ 8915 h 10000"/>
                  <a:gd name="connsiteX65" fmla="*/ 9310 w 10000"/>
                  <a:gd name="connsiteY65" fmla="*/ 8651 h 10000"/>
                  <a:gd name="connsiteX66" fmla="*/ 9482 w 10000"/>
                  <a:gd name="connsiteY66" fmla="*/ 8622 h 10000"/>
                  <a:gd name="connsiteX67" fmla="*/ 9482 w 10000"/>
                  <a:gd name="connsiteY67" fmla="*/ 8358 h 10000"/>
                  <a:gd name="connsiteX68" fmla="*/ 9656 w 10000"/>
                  <a:gd name="connsiteY68" fmla="*/ 8328 h 10000"/>
                  <a:gd name="connsiteX69" fmla="*/ 9656 w 10000"/>
                  <a:gd name="connsiteY69" fmla="*/ 8035 h 10000"/>
                  <a:gd name="connsiteX70" fmla="*/ 9826 w 10000"/>
                  <a:gd name="connsiteY70" fmla="*/ 8006 h 10000"/>
                  <a:gd name="connsiteX71" fmla="*/ 9826 w 10000"/>
                  <a:gd name="connsiteY71" fmla="*/ 7713 h 10000"/>
                  <a:gd name="connsiteX72" fmla="*/ 10000 w 10000"/>
                  <a:gd name="connsiteY72"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6897 w 10000"/>
                  <a:gd name="connsiteY40" fmla="*/ 9619 h 10000"/>
                  <a:gd name="connsiteX41" fmla="*/ 7070 w 10000"/>
                  <a:gd name="connsiteY41" fmla="*/ 9648 h 10000"/>
                  <a:gd name="connsiteX42" fmla="*/ 7070 w 10000"/>
                  <a:gd name="connsiteY42" fmla="*/ 9765 h 10000"/>
                  <a:gd name="connsiteX43" fmla="*/ 7241 w 10000"/>
                  <a:gd name="connsiteY43" fmla="*/ 9795 h 10000"/>
                  <a:gd name="connsiteX44" fmla="*/ 7241 w 10000"/>
                  <a:gd name="connsiteY44" fmla="*/ 9883 h 10000"/>
                  <a:gd name="connsiteX45" fmla="*/ 7414 w 10000"/>
                  <a:gd name="connsiteY45" fmla="*/ 9912 h 10000"/>
                  <a:gd name="connsiteX46" fmla="*/ 7414 w 10000"/>
                  <a:gd name="connsiteY46" fmla="*/ 9941 h 10000"/>
                  <a:gd name="connsiteX47" fmla="*/ 7758 w 10000"/>
                  <a:gd name="connsiteY47" fmla="*/ 10000 h 10000"/>
                  <a:gd name="connsiteX48" fmla="*/ 7586 w 10000"/>
                  <a:gd name="connsiteY48" fmla="*/ 10000 h 10000"/>
                  <a:gd name="connsiteX49" fmla="*/ 7758 w 10000"/>
                  <a:gd name="connsiteY49" fmla="*/ 10000 h 10000"/>
                  <a:gd name="connsiteX50" fmla="*/ 7930 w 10000"/>
                  <a:gd name="connsiteY50" fmla="*/ 10000 h 10000"/>
                  <a:gd name="connsiteX51" fmla="*/ 8276 w 10000"/>
                  <a:gd name="connsiteY51" fmla="*/ 9941 h 10000"/>
                  <a:gd name="connsiteX52" fmla="*/ 8276 w 10000"/>
                  <a:gd name="connsiteY52" fmla="*/ 9853 h 10000"/>
                  <a:gd name="connsiteX53" fmla="*/ 8447 w 10000"/>
                  <a:gd name="connsiteY53" fmla="*/ 9824 h 10000"/>
                  <a:gd name="connsiteX54" fmla="*/ 8447 w 10000"/>
                  <a:gd name="connsiteY54" fmla="*/ 9736 h 10000"/>
                  <a:gd name="connsiteX55" fmla="*/ 8621 w 10000"/>
                  <a:gd name="connsiteY55" fmla="*/ 9707 h 10000"/>
                  <a:gd name="connsiteX56" fmla="*/ 8621 w 10000"/>
                  <a:gd name="connsiteY56" fmla="*/ 9589 h 10000"/>
                  <a:gd name="connsiteX57" fmla="*/ 8794 w 10000"/>
                  <a:gd name="connsiteY57" fmla="*/ 9560 h 10000"/>
                  <a:gd name="connsiteX58" fmla="*/ 8794 w 10000"/>
                  <a:gd name="connsiteY58" fmla="*/ 9384 h 10000"/>
                  <a:gd name="connsiteX59" fmla="*/ 8967 w 10000"/>
                  <a:gd name="connsiteY59" fmla="*/ 9355 h 10000"/>
                  <a:gd name="connsiteX60" fmla="*/ 8967 w 10000"/>
                  <a:gd name="connsiteY60" fmla="*/ 9179 h 10000"/>
                  <a:gd name="connsiteX61" fmla="*/ 9139 w 10000"/>
                  <a:gd name="connsiteY61" fmla="*/ 9150 h 10000"/>
                  <a:gd name="connsiteX62" fmla="*/ 9139 w 10000"/>
                  <a:gd name="connsiteY62" fmla="*/ 8944 h 10000"/>
                  <a:gd name="connsiteX63" fmla="*/ 9310 w 10000"/>
                  <a:gd name="connsiteY63" fmla="*/ 8915 h 10000"/>
                  <a:gd name="connsiteX64" fmla="*/ 9310 w 10000"/>
                  <a:gd name="connsiteY64" fmla="*/ 8651 h 10000"/>
                  <a:gd name="connsiteX65" fmla="*/ 9482 w 10000"/>
                  <a:gd name="connsiteY65" fmla="*/ 8622 h 10000"/>
                  <a:gd name="connsiteX66" fmla="*/ 9482 w 10000"/>
                  <a:gd name="connsiteY66" fmla="*/ 8358 h 10000"/>
                  <a:gd name="connsiteX67" fmla="*/ 9656 w 10000"/>
                  <a:gd name="connsiteY67" fmla="*/ 8328 h 10000"/>
                  <a:gd name="connsiteX68" fmla="*/ 9656 w 10000"/>
                  <a:gd name="connsiteY68" fmla="*/ 8035 h 10000"/>
                  <a:gd name="connsiteX69" fmla="*/ 9826 w 10000"/>
                  <a:gd name="connsiteY69" fmla="*/ 8006 h 10000"/>
                  <a:gd name="connsiteX70" fmla="*/ 9826 w 10000"/>
                  <a:gd name="connsiteY70" fmla="*/ 7713 h 10000"/>
                  <a:gd name="connsiteX71" fmla="*/ 10000 w 10000"/>
                  <a:gd name="connsiteY71"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070 w 10000"/>
                  <a:gd name="connsiteY41" fmla="*/ 9765 h 10000"/>
                  <a:gd name="connsiteX42" fmla="*/ 7241 w 10000"/>
                  <a:gd name="connsiteY42" fmla="*/ 9795 h 10000"/>
                  <a:gd name="connsiteX43" fmla="*/ 7241 w 10000"/>
                  <a:gd name="connsiteY43" fmla="*/ 9883 h 10000"/>
                  <a:gd name="connsiteX44" fmla="*/ 7414 w 10000"/>
                  <a:gd name="connsiteY44" fmla="*/ 9912 h 10000"/>
                  <a:gd name="connsiteX45" fmla="*/ 7414 w 10000"/>
                  <a:gd name="connsiteY45" fmla="*/ 9941 h 10000"/>
                  <a:gd name="connsiteX46" fmla="*/ 7758 w 10000"/>
                  <a:gd name="connsiteY46" fmla="*/ 10000 h 10000"/>
                  <a:gd name="connsiteX47" fmla="*/ 7586 w 10000"/>
                  <a:gd name="connsiteY47" fmla="*/ 10000 h 10000"/>
                  <a:gd name="connsiteX48" fmla="*/ 7758 w 10000"/>
                  <a:gd name="connsiteY48" fmla="*/ 10000 h 10000"/>
                  <a:gd name="connsiteX49" fmla="*/ 7930 w 10000"/>
                  <a:gd name="connsiteY49" fmla="*/ 10000 h 10000"/>
                  <a:gd name="connsiteX50" fmla="*/ 8276 w 10000"/>
                  <a:gd name="connsiteY50" fmla="*/ 9941 h 10000"/>
                  <a:gd name="connsiteX51" fmla="*/ 8276 w 10000"/>
                  <a:gd name="connsiteY51" fmla="*/ 9853 h 10000"/>
                  <a:gd name="connsiteX52" fmla="*/ 8447 w 10000"/>
                  <a:gd name="connsiteY52" fmla="*/ 9824 h 10000"/>
                  <a:gd name="connsiteX53" fmla="*/ 8447 w 10000"/>
                  <a:gd name="connsiteY53" fmla="*/ 9736 h 10000"/>
                  <a:gd name="connsiteX54" fmla="*/ 8621 w 10000"/>
                  <a:gd name="connsiteY54" fmla="*/ 9707 h 10000"/>
                  <a:gd name="connsiteX55" fmla="*/ 8621 w 10000"/>
                  <a:gd name="connsiteY55" fmla="*/ 9589 h 10000"/>
                  <a:gd name="connsiteX56" fmla="*/ 8794 w 10000"/>
                  <a:gd name="connsiteY56" fmla="*/ 9560 h 10000"/>
                  <a:gd name="connsiteX57" fmla="*/ 8794 w 10000"/>
                  <a:gd name="connsiteY57" fmla="*/ 9384 h 10000"/>
                  <a:gd name="connsiteX58" fmla="*/ 8967 w 10000"/>
                  <a:gd name="connsiteY58" fmla="*/ 9355 h 10000"/>
                  <a:gd name="connsiteX59" fmla="*/ 8967 w 10000"/>
                  <a:gd name="connsiteY59" fmla="*/ 9179 h 10000"/>
                  <a:gd name="connsiteX60" fmla="*/ 9139 w 10000"/>
                  <a:gd name="connsiteY60" fmla="*/ 9150 h 10000"/>
                  <a:gd name="connsiteX61" fmla="*/ 9139 w 10000"/>
                  <a:gd name="connsiteY61" fmla="*/ 8944 h 10000"/>
                  <a:gd name="connsiteX62" fmla="*/ 9310 w 10000"/>
                  <a:gd name="connsiteY62" fmla="*/ 8915 h 10000"/>
                  <a:gd name="connsiteX63" fmla="*/ 9310 w 10000"/>
                  <a:gd name="connsiteY63" fmla="*/ 8651 h 10000"/>
                  <a:gd name="connsiteX64" fmla="*/ 9482 w 10000"/>
                  <a:gd name="connsiteY64" fmla="*/ 8622 h 10000"/>
                  <a:gd name="connsiteX65" fmla="*/ 9482 w 10000"/>
                  <a:gd name="connsiteY65" fmla="*/ 8358 h 10000"/>
                  <a:gd name="connsiteX66" fmla="*/ 9656 w 10000"/>
                  <a:gd name="connsiteY66" fmla="*/ 8328 h 10000"/>
                  <a:gd name="connsiteX67" fmla="*/ 9656 w 10000"/>
                  <a:gd name="connsiteY67" fmla="*/ 8035 h 10000"/>
                  <a:gd name="connsiteX68" fmla="*/ 9826 w 10000"/>
                  <a:gd name="connsiteY68" fmla="*/ 8006 h 10000"/>
                  <a:gd name="connsiteX69" fmla="*/ 9826 w 10000"/>
                  <a:gd name="connsiteY69" fmla="*/ 7713 h 10000"/>
                  <a:gd name="connsiteX70" fmla="*/ 10000 w 10000"/>
                  <a:gd name="connsiteY70"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241 w 10000"/>
                  <a:gd name="connsiteY42" fmla="*/ 9883 h 10000"/>
                  <a:gd name="connsiteX43" fmla="*/ 7414 w 10000"/>
                  <a:gd name="connsiteY43" fmla="*/ 9912 h 10000"/>
                  <a:gd name="connsiteX44" fmla="*/ 7414 w 10000"/>
                  <a:gd name="connsiteY44" fmla="*/ 9941 h 10000"/>
                  <a:gd name="connsiteX45" fmla="*/ 7758 w 10000"/>
                  <a:gd name="connsiteY45" fmla="*/ 10000 h 10000"/>
                  <a:gd name="connsiteX46" fmla="*/ 7586 w 10000"/>
                  <a:gd name="connsiteY46" fmla="*/ 10000 h 10000"/>
                  <a:gd name="connsiteX47" fmla="*/ 7758 w 10000"/>
                  <a:gd name="connsiteY47" fmla="*/ 10000 h 10000"/>
                  <a:gd name="connsiteX48" fmla="*/ 7930 w 10000"/>
                  <a:gd name="connsiteY48" fmla="*/ 10000 h 10000"/>
                  <a:gd name="connsiteX49" fmla="*/ 8276 w 10000"/>
                  <a:gd name="connsiteY49" fmla="*/ 9941 h 10000"/>
                  <a:gd name="connsiteX50" fmla="*/ 8276 w 10000"/>
                  <a:gd name="connsiteY50" fmla="*/ 9853 h 10000"/>
                  <a:gd name="connsiteX51" fmla="*/ 8447 w 10000"/>
                  <a:gd name="connsiteY51" fmla="*/ 9824 h 10000"/>
                  <a:gd name="connsiteX52" fmla="*/ 8447 w 10000"/>
                  <a:gd name="connsiteY52" fmla="*/ 9736 h 10000"/>
                  <a:gd name="connsiteX53" fmla="*/ 8621 w 10000"/>
                  <a:gd name="connsiteY53" fmla="*/ 9707 h 10000"/>
                  <a:gd name="connsiteX54" fmla="*/ 8621 w 10000"/>
                  <a:gd name="connsiteY54" fmla="*/ 9589 h 10000"/>
                  <a:gd name="connsiteX55" fmla="*/ 8794 w 10000"/>
                  <a:gd name="connsiteY55" fmla="*/ 9560 h 10000"/>
                  <a:gd name="connsiteX56" fmla="*/ 8794 w 10000"/>
                  <a:gd name="connsiteY56" fmla="*/ 9384 h 10000"/>
                  <a:gd name="connsiteX57" fmla="*/ 8967 w 10000"/>
                  <a:gd name="connsiteY57" fmla="*/ 9355 h 10000"/>
                  <a:gd name="connsiteX58" fmla="*/ 8967 w 10000"/>
                  <a:gd name="connsiteY58" fmla="*/ 9179 h 10000"/>
                  <a:gd name="connsiteX59" fmla="*/ 9139 w 10000"/>
                  <a:gd name="connsiteY59" fmla="*/ 9150 h 10000"/>
                  <a:gd name="connsiteX60" fmla="*/ 9139 w 10000"/>
                  <a:gd name="connsiteY60" fmla="*/ 8944 h 10000"/>
                  <a:gd name="connsiteX61" fmla="*/ 9310 w 10000"/>
                  <a:gd name="connsiteY61" fmla="*/ 8915 h 10000"/>
                  <a:gd name="connsiteX62" fmla="*/ 9310 w 10000"/>
                  <a:gd name="connsiteY62" fmla="*/ 8651 h 10000"/>
                  <a:gd name="connsiteX63" fmla="*/ 9482 w 10000"/>
                  <a:gd name="connsiteY63" fmla="*/ 8622 h 10000"/>
                  <a:gd name="connsiteX64" fmla="*/ 9482 w 10000"/>
                  <a:gd name="connsiteY64" fmla="*/ 8358 h 10000"/>
                  <a:gd name="connsiteX65" fmla="*/ 9656 w 10000"/>
                  <a:gd name="connsiteY65" fmla="*/ 8328 h 10000"/>
                  <a:gd name="connsiteX66" fmla="*/ 9656 w 10000"/>
                  <a:gd name="connsiteY66" fmla="*/ 8035 h 10000"/>
                  <a:gd name="connsiteX67" fmla="*/ 9826 w 10000"/>
                  <a:gd name="connsiteY67" fmla="*/ 8006 h 10000"/>
                  <a:gd name="connsiteX68" fmla="*/ 9826 w 10000"/>
                  <a:gd name="connsiteY68" fmla="*/ 7713 h 10000"/>
                  <a:gd name="connsiteX69" fmla="*/ 10000 w 10000"/>
                  <a:gd name="connsiteY69"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414 w 10000"/>
                  <a:gd name="connsiteY42" fmla="*/ 9912 h 10000"/>
                  <a:gd name="connsiteX43" fmla="*/ 7414 w 10000"/>
                  <a:gd name="connsiteY43" fmla="*/ 9941 h 10000"/>
                  <a:gd name="connsiteX44" fmla="*/ 7758 w 10000"/>
                  <a:gd name="connsiteY44" fmla="*/ 10000 h 10000"/>
                  <a:gd name="connsiteX45" fmla="*/ 7586 w 10000"/>
                  <a:gd name="connsiteY45" fmla="*/ 10000 h 10000"/>
                  <a:gd name="connsiteX46" fmla="*/ 7758 w 10000"/>
                  <a:gd name="connsiteY46" fmla="*/ 10000 h 10000"/>
                  <a:gd name="connsiteX47" fmla="*/ 7930 w 10000"/>
                  <a:gd name="connsiteY47" fmla="*/ 10000 h 10000"/>
                  <a:gd name="connsiteX48" fmla="*/ 8276 w 10000"/>
                  <a:gd name="connsiteY48" fmla="*/ 9941 h 10000"/>
                  <a:gd name="connsiteX49" fmla="*/ 8276 w 10000"/>
                  <a:gd name="connsiteY49" fmla="*/ 9853 h 10000"/>
                  <a:gd name="connsiteX50" fmla="*/ 8447 w 10000"/>
                  <a:gd name="connsiteY50" fmla="*/ 9824 h 10000"/>
                  <a:gd name="connsiteX51" fmla="*/ 8447 w 10000"/>
                  <a:gd name="connsiteY51" fmla="*/ 9736 h 10000"/>
                  <a:gd name="connsiteX52" fmla="*/ 8621 w 10000"/>
                  <a:gd name="connsiteY52" fmla="*/ 9707 h 10000"/>
                  <a:gd name="connsiteX53" fmla="*/ 8621 w 10000"/>
                  <a:gd name="connsiteY53" fmla="*/ 9589 h 10000"/>
                  <a:gd name="connsiteX54" fmla="*/ 8794 w 10000"/>
                  <a:gd name="connsiteY54" fmla="*/ 9560 h 10000"/>
                  <a:gd name="connsiteX55" fmla="*/ 8794 w 10000"/>
                  <a:gd name="connsiteY55" fmla="*/ 9384 h 10000"/>
                  <a:gd name="connsiteX56" fmla="*/ 8967 w 10000"/>
                  <a:gd name="connsiteY56" fmla="*/ 9355 h 10000"/>
                  <a:gd name="connsiteX57" fmla="*/ 8967 w 10000"/>
                  <a:gd name="connsiteY57" fmla="*/ 9179 h 10000"/>
                  <a:gd name="connsiteX58" fmla="*/ 9139 w 10000"/>
                  <a:gd name="connsiteY58" fmla="*/ 9150 h 10000"/>
                  <a:gd name="connsiteX59" fmla="*/ 9139 w 10000"/>
                  <a:gd name="connsiteY59" fmla="*/ 8944 h 10000"/>
                  <a:gd name="connsiteX60" fmla="*/ 9310 w 10000"/>
                  <a:gd name="connsiteY60" fmla="*/ 8915 h 10000"/>
                  <a:gd name="connsiteX61" fmla="*/ 9310 w 10000"/>
                  <a:gd name="connsiteY61" fmla="*/ 8651 h 10000"/>
                  <a:gd name="connsiteX62" fmla="*/ 9482 w 10000"/>
                  <a:gd name="connsiteY62" fmla="*/ 8622 h 10000"/>
                  <a:gd name="connsiteX63" fmla="*/ 9482 w 10000"/>
                  <a:gd name="connsiteY63" fmla="*/ 8358 h 10000"/>
                  <a:gd name="connsiteX64" fmla="*/ 9656 w 10000"/>
                  <a:gd name="connsiteY64" fmla="*/ 8328 h 10000"/>
                  <a:gd name="connsiteX65" fmla="*/ 9656 w 10000"/>
                  <a:gd name="connsiteY65" fmla="*/ 8035 h 10000"/>
                  <a:gd name="connsiteX66" fmla="*/ 9826 w 10000"/>
                  <a:gd name="connsiteY66" fmla="*/ 8006 h 10000"/>
                  <a:gd name="connsiteX67" fmla="*/ 9826 w 10000"/>
                  <a:gd name="connsiteY67" fmla="*/ 7713 h 10000"/>
                  <a:gd name="connsiteX68" fmla="*/ 10000 w 10000"/>
                  <a:gd name="connsiteY68"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414 w 10000"/>
                  <a:gd name="connsiteY42" fmla="*/ 9912 h 10000"/>
                  <a:gd name="connsiteX43" fmla="*/ 7758 w 10000"/>
                  <a:gd name="connsiteY43" fmla="*/ 10000 h 10000"/>
                  <a:gd name="connsiteX44" fmla="*/ 7586 w 10000"/>
                  <a:gd name="connsiteY44" fmla="*/ 10000 h 10000"/>
                  <a:gd name="connsiteX45" fmla="*/ 7758 w 10000"/>
                  <a:gd name="connsiteY45" fmla="*/ 10000 h 10000"/>
                  <a:gd name="connsiteX46" fmla="*/ 7930 w 10000"/>
                  <a:gd name="connsiteY46" fmla="*/ 10000 h 10000"/>
                  <a:gd name="connsiteX47" fmla="*/ 8276 w 10000"/>
                  <a:gd name="connsiteY47" fmla="*/ 9941 h 10000"/>
                  <a:gd name="connsiteX48" fmla="*/ 8276 w 10000"/>
                  <a:gd name="connsiteY48" fmla="*/ 9853 h 10000"/>
                  <a:gd name="connsiteX49" fmla="*/ 8447 w 10000"/>
                  <a:gd name="connsiteY49" fmla="*/ 9824 h 10000"/>
                  <a:gd name="connsiteX50" fmla="*/ 8447 w 10000"/>
                  <a:gd name="connsiteY50" fmla="*/ 9736 h 10000"/>
                  <a:gd name="connsiteX51" fmla="*/ 8621 w 10000"/>
                  <a:gd name="connsiteY51" fmla="*/ 9707 h 10000"/>
                  <a:gd name="connsiteX52" fmla="*/ 8621 w 10000"/>
                  <a:gd name="connsiteY52" fmla="*/ 9589 h 10000"/>
                  <a:gd name="connsiteX53" fmla="*/ 8794 w 10000"/>
                  <a:gd name="connsiteY53" fmla="*/ 9560 h 10000"/>
                  <a:gd name="connsiteX54" fmla="*/ 8794 w 10000"/>
                  <a:gd name="connsiteY54" fmla="*/ 9384 h 10000"/>
                  <a:gd name="connsiteX55" fmla="*/ 8967 w 10000"/>
                  <a:gd name="connsiteY55" fmla="*/ 9355 h 10000"/>
                  <a:gd name="connsiteX56" fmla="*/ 8967 w 10000"/>
                  <a:gd name="connsiteY56" fmla="*/ 9179 h 10000"/>
                  <a:gd name="connsiteX57" fmla="*/ 9139 w 10000"/>
                  <a:gd name="connsiteY57" fmla="*/ 9150 h 10000"/>
                  <a:gd name="connsiteX58" fmla="*/ 9139 w 10000"/>
                  <a:gd name="connsiteY58" fmla="*/ 8944 h 10000"/>
                  <a:gd name="connsiteX59" fmla="*/ 9310 w 10000"/>
                  <a:gd name="connsiteY59" fmla="*/ 8915 h 10000"/>
                  <a:gd name="connsiteX60" fmla="*/ 9310 w 10000"/>
                  <a:gd name="connsiteY60" fmla="*/ 8651 h 10000"/>
                  <a:gd name="connsiteX61" fmla="*/ 9482 w 10000"/>
                  <a:gd name="connsiteY61" fmla="*/ 8622 h 10000"/>
                  <a:gd name="connsiteX62" fmla="*/ 9482 w 10000"/>
                  <a:gd name="connsiteY62" fmla="*/ 8358 h 10000"/>
                  <a:gd name="connsiteX63" fmla="*/ 9656 w 10000"/>
                  <a:gd name="connsiteY63" fmla="*/ 8328 h 10000"/>
                  <a:gd name="connsiteX64" fmla="*/ 9656 w 10000"/>
                  <a:gd name="connsiteY64" fmla="*/ 8035 h 10000"/>
                  <a:gd name="connsiteX65" fmla="*/ 9826 w 10000"/>
                  <a:gd name="connsiteY65" fmla="*/ 8006 h 10000"/>
                  <a:gd name="connsiteX66" fmla="*/ 9826 w 10000"/>
                  <a:gd name="connsiteY66" fmla="*/ 7713 h 10000"/>
                  <a:gd name="connsiteX67" fmla="*/ 10000 w 10000"/>
                  <a:gd name="connsiteY67"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414 w 10000"/>
                  <a:gd name="connsiteY42" fmla="*/ 9912 h 10000"/>
                  <a:gd name="connsiteX43" fmla="*/ 7758 w 10000"/>
                  <a:gd name="connsiteY43" fmla="*/ 10000 h 10000"/>
                  <a:gd name="connsiteX44" fmla="*/ 7758 w 10000"/>
                  <a:gd name="connsiteY44" fmla="*/ 10000 h 10000"/>
                  <a:gd name="connsiteX45" fmla="*/ 7930 w 10000"/>
                  <a:gd name="connsiteY45" fmla="*/ 10000 h 10000"/>
                  <a:gd name="connsiteX46" fmla="*/ 8276 w 10000"/>
                  <a:gd name="connsiteY46" fmla="*/ 9941 h 10000"/>
                  <a:gd name="connsiteX47" fmla="*/ 8276 w 10000"/>
                  <a:gd name="connsiteY47" fmla="*/ 9853 h 10000"/>
                  <a:gd name="connsiteX48" fmla="*/ 8447 w 10000"/>
                  <a:gd name="connsiteY48" fmla="*/ 9824 h 10000"/>
                  <a:gd name="connsiteX49" fmla="*/ 8447 w 10000"/>
                  <a:gd name="connsiteY49" fmla="*/ 9736 h 10000"/>
                  <a:gd name="connsiteX50" fmla="*/ 8621 w 10000"/>
                  <a:gd name="connsiteY50" fmla="*/ 9707 h 10000"/>
                  <a:gd name="connsiteX51" fmla="*/ 8621 w 10000"/>
                  <a:gd name="connsiteY51" fmla="*/ 9589 h 10000"/>
                  <a:gd name="connsiteX52" fmla="*/ 8794 w 10000"/>
                  <a:gd name="connsiteY52" fmla="*/ 9560 h 10000"/>
                  <a:gd name="connsiteX53" fmla="*/ 8794 w 10000"/>
                  <a:gd name="connsiteY53" fmla="*/ 9384 h 10000"/>
                  <a:gd name="connsiteX54" fmla="*/ 8967 w 10000"/>
                  <a:gd name="connsiteY54" fmla="*/ 9355 h 10000"/>
                  <a:gd name="connsiteX55" fmla="*/ 8967 w 10000"/>
                  <a:gd name="connsiteY55" fmla="*/ 9179 h 10000"/>
                  <a:gd name="connsiteX56" fmla="*/ 9139 w 10000"/>
                  <a:gd name="connsiteY56" fmla="*/ 9150 h 10000"/>
                  <a:gd name="connsiteX57" fmla="*/ 9139 w 10000"/>
                  <a:gd name="connsiteY57" fmla="*/ 8944 h 10000"/>
                  <a:gd name="connsiteX58" fmla="*/ 9310 w 10000"/>
                  <a:gd name="connsiteY58" fmla="*/ 8915 h 10000"/>
                  <a:gd name="connsiteX59" fmla="*/ 9310 w 10000"/>
                  <a:gd name="connsiteY59" fmla="*/ 8651 h 10000"/>
                  <a:gd name="connsiteX60" fmla="*/ 9482 w 10000"/>
                  <a:gd name="connsiteY60" fmla="*/ 8622 h 10000"/>
                  <a:gd name="connsiteX61" fmla="*/ 9482 w 10000"/>
                  <a:gd name="connsiteY61" fmla="*/ 8358 h 10000"/>
                  <a:gd name="connsiteX62" fmla="*/ 9656 w 10000"/>
                  <a:gd name="connsiteY62" fmla="*/ 8328 h 10000"/>
                  <a:gd name="connsiteX63" fmla="*/ 9656 w 10000"/>
                  <a:gd name="connsiteY63" fmla="*/ 8035 h 10000"/>
                  <a:gd name="connsiteX64" fmla="*/ 9826 w 10000"/>
                  <a:gd name="connsiteY64" fmla="*/ 8006 h 10000"/>
                  <a:gd name="connsiteX65" fmla="*/ 9826 w 10000"/>
                  <a:gd name="connsiteY65" fmla="*/ 7713 h 10000"/>
                  <a:gd name="connsiteX66" fmla="*/ 10000 w 10000"/>
                  <a:gd name="connsiteY66"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414 w 10000"/>
                  <a:gd name="connsiteY42" fmla="*/ 9912 h 10000"/>
                  <a:gd name="connsiteX43" fmla="*/ 7758 w 10000"/>
                  <a:gd name="connsiteY43" fmla="*/ 10000 h 10000"/>
                  <a:gd name="connsiteX44" fmla="*/ 7758 w 10000"/>
                  <a:gd name="connsiteY44" fmla="*/ 10000 h 10000"/>
                  <a:gd name="connsiteX45" fmla="*/ 7930 w 10000"/>
                  <a:gd name="connsiteY45" fmla="*/ 10000 h 10000"/>
                  <a:gd name="connsiteX46" fmla="*/ 8276 w 10000"/>
                  <a:gd name="connsiteY46" fmla="*/ 9941 h 10000"/>
                  <a:gd name="connsiteX47" fmla="*/ 8447 w 10000"/>
                  <a:gd name="connsiteY47" fmla="*/ 9824 h 10000"/>
                  <a:gd name="connsiteX48" fmla="*/ 8447 w 10000"/>
                  <a:gd name="connsiteY48" fmla="*/ 9736 h 10000"/>
                  <a:gd name="connsiteX49" fmla="*/ 8621 w 10000"/>
                  <a:gd name="connsiteY49" fmla="*/ 9707 h 10000"/>
                  <a:gd name="connsiteX50" fmla="*/ 8621 w 10000"/>
                  <a:gd name="connsiteY50" fmla="*/ 9589 h 10000"/>
                  <a:gd name="connsiteX51" fmla="*/ 8794 w 10000"/>
                  <a:gd name="connsiteY51" fmla="*/ 9560 h 10000"/>
                  <a:gd name="connsiteX52" fmla="*/ 8794 w 10000"/>
                  <a:gd name="connsiteY52" fmla="*/ 9384 h 10000"/>
                  <a:gd name="connsiteX53" fmla="*/ 8967 w 10000"/>
                  <a:gd name="connsiteY53" fmla="*/ 9355 h 10000"/>
                  <a:gd name="connsiteX54" fmla="*/ 8967 w 10000"/>
                  <a:gd name="connsiteY54" fmla="*/ 9179 h 10000"/>
                  <a:gd name="connsiteX55" fmla="*/ 9139 w 10000"/>
                  <a:gd name="connsiteY55" fmla="*/ 9150 h 10000"/>
                  <a:gd name="connsiteX56" fmla="*/ 9139 w 10000"/>
                  <a:gd name="connsiteY56" fmla="*/ 8944 h 10000"/>
                  <a:gd name="connsiteX57" fmla="*/ 9310 w 10000"/>
                  <a:gd name="connsiteY57" fmla="*/ 8915 h 10000"/>
                  <a:gd name="connsiteX58" fmla="*/ 9310 w 10000"/>
                  <a:gd name="connsiteY58" fmla="*/ 8651 h 10000"/>
                  <a:gd name="connsiteX59" fmla="*/ 9482 w 10000"/>
                  <a:gd name="connsiteY59" fmla="*/ 8622 h 10000"/>
                  <a:gd name="connsiteX60" fmla="*/ 9482 w 10000"/>
                  <a:gd name="connsiteY60" fmla="*/ 8358 h 10000"/>
                  <a:gd name="connsiteX61" fmla="*/ 9656 w 10000"/>
                  <a:gd name="connsiteY61" fmla="*/ 8328 h 10000"/>
                  <a:gd name="connsiteX62" fmla="*/ 9656 w 10000"/>
                  <a:gd name="connsiteY62" fmla="*/ 8035 h 10000"/>
                  <a:gd name="connsiteX63" fmla="*/ 9826 w 10000"/>
                  <a:gd name="connsiteY63" fmla="*/ 8006 h 10000"/>
                  <a:gd name="connsiteX64" fmla="*/ 9826 w 10000"/>
                  <a:gd name="connsiteY64" fmla="*/ 7713 h 10000"/>
                  <a:gd name="connsiteX65" fmla="*/ 10000 w 10000"/>
                  <a:gd name="connsiteY65"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414 w 10000"/>
                  <a:gd name="connsiteY42" fmla="*/ 9912 h 10000"/>
                  <a:gd name="connsiteX43" fmla="*/ 7758 w 10000"/>
                  <a:gd name="connsiteY43" fmla="*/ 10000 h 10000"/>
                  <a:gd name="connsiteX44" fmla="*/ 7758 w 10000"/>
                  <a:gd name="connsiteY44" fmla="*/ 10000 h 10000"/>
                  <a:gd name="connsiteX45" fmla="*/ 7930 w 10000"/>
                  <a:gd name="connsiteY45" fmla="*/ 10000 h 10000"/>
                  <a:gd name="connsiteX46" fmla="*/ 8276 w 10000"/>
                  <a:gd name="connsiteY46" fmla="*/ 9941 h 10000"/>
                  <a:gd name="connsiteX47" fmla="*/ 8447 w 10000"/>
                  <a:gd name="connsiteY47" fmla="*/ 9824 h 10000"/>
                  <a:gd name="connsiteX48" fmla="*/ 8621 w 10000"/>
                  <a:gd name="connsiteY48" fmla="*/ 9707 h 10000"/>
                  <a:gd name="connsiteX49" fmla="*/ 8621 w 10000"/>
                  <a:gd name="connsiteY49" fmla="*/ 9589 h 10000"/>
                  <a:gd name="connsiteX50" fmla="*/ 8794 w 10000"/>
                  <a:gd name="connsiteY50" fmla="*/ 9560 h 10000"/>
                  <a:gd name="connsiteX51" fmla="*/ 8794 w 10000"/>
                  <a:gd name="connsiteY51" fmla="*/ 9384 h 10000"/>
                  <a:gd name="connsiteX52" fmla="*/ 8967 w 10000"/>
                  <a:gd name="connsiteY52" fmla="*/ 9355 h 10000"/>
                  <a:gd name="connsiteX53" fmla="*/ 8967 w 10000"/>
                  <a:gd name="connsiteY53" fmla="*/ 9179 h 10000"/>
                  <a:gd name="connsiteX54" fmla="*/ 9139 w 10000"/>
                  <a:gd name="connsiteY54" fmla="*/ 9150 h 10000"/>
                  <a:gd name="connsiteX55" fmla="*/ 9139 w 10000"/>
                  <a:gd name="connsiteY55" fmla="*/ 8944 h 10000"/>
                  <a:gd name="connsiteX56" fmla="*/ 9310 w 10000"/>
                  <a:gd name="connsiteY56" fmla="*/ 8915 h 10000"/>
                  <a:gd name="connsiteX57" fmla="*/ 9310 w 10000"/>
                  <a:gd name="connsiteY57" fmla="*/ 8651 h 10000"/>
                  <a:gd name="connsiteX58" fmla="*/ 9482 w 10000"/>
                  <a:gd name="connsiteY58" fmla="*/ 8622 h 10000"/>
                  <a:gd name="connsiteX59" fmla="*/ 9482 w 10000"/>
                  <a:gd name="connsiteY59" fmla="*/ 8358 h 10000"/>
                  <a:gd name="connsiteX60" fmla="*/ 9656 w 10000"/>
                  <a:gd name="connsiteY60" fmla="*/ 8328 h 10000"/>
                  <a:gd name="connsiteX61" fmla="*/ 9656 w 10000"/>
                  <a:gd name="connsiteY61" fmla="*/ 8035 h 10000"/>
                  <a:gd name="connsiteX62" fmla="*/ 9826 w 10000"/>
                  <a:gd name="connsiteY62" fmla="*/ 8006 h 10000"/>
                  <a:gd name="connsiteX63" fmla="*/ 9826 w 10000"/>
                  <a:gd name="connsiteY63" fmla="*/ 7713 h 10000"/>
                  <a:gd name="connsiteX64" fmla="*/ 10000 w 10000"/>
                  <a:gd name="connsiteY64"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414 w 10000"/>
                  <a:gd name="connsiteY42" fmla="*/ 9912 h 10000"/>
                  <a:gd name="connsiteX43" fmla="*/ 7758 w 10000"/>
                  <a:gd name="connsiteY43" fmla="*/ 10000 h 10000"/>
                  <a:gd name="connsiteX44" fmla="*/ 7758 w 10000"/>
                  <a:gd name="connsiteY44" fmla="*/ 10000 h 10000"/>
                  <a:gd name="connsiteX45" fmla="*/ 7930 w 10000"/>
                  <a:gd name="connsiteY45" fmla="*/ 10000 h 10000"/>
                  <a:gd name="connsiteX46" fmla="*/ 8276 w 10000"/>
                  <a:gd name="connsiteY46" fmla="*/ 9941 h 10000"/>
                  <a:gd name="connsiteX47" fmla="*/ 8447 w 10000"/>
                  <a:gd name="connsiteY47" fmla="*/ 9824 h 10000"/>
                  <a:gd name="connsiteX48" fmla="*/ 8621 w 10000"/>
                  <a:gd name="connsiteY48" fmla="*/ 9707 h 10000"/>
                  <a:gd name="connsiteX49" fmla="*/ 8794 w 10000"/>
                  <a:gd name="connsiteY49" fmla="*/ 9560 h 10000"/>
                  <a:gd name="connsiteX50" fmla="*/ 8794 w 10000"/>
                  <a:gd name="connsiteY50" fmla="*/ 9384 h 10000"/>
                  <a:gd name="connsiteX51" fmla="*/ 8967 w 10000"/>
                  <a:gd name="connsiteY51" fmla="*/ 9355 h 10000"/>
                  <a:gd name="connsiteX52" fmla="*/ 8967 w 10000"/>
                  <a:gd name="connsiteY52" fmla="*/ 9179 h 10000"/>
                  <a:gd name="connsiteX53" fmla="*/ 9139 w 10000"/>
                  <a:gd name="connsiteY53" fmla="*/ 9150 h 10000"/>
                  <a:gd name="connsiteX54" fmla="*/ 9139 w 10000"/>
                  <a:gd name="connsiteY54" fmla="*/ 8944 h 10000"/>
                  <a:gd name="connsiteX55" fmla="*/ 9310 w 10000"/>
                  <a:gd name="connsiteY55" fmla="*/ 8915 h 10000"/>
                  <a:gd name="connsiteX56" fmla="*/ 9310 w 10000"/>
                  <a:gd name="connsiteY56" fmla="*/ 8651 h 10000"/>
                  <a:gd name="connsiteX57" fmla="*/ 9482 w 10000"/>
                  <a:gd name="connsiteY57" fmla="*/ 8622 h 10000"/>
                  <a:gd name="connsiteX58" fmla="*/ 9482 w 10000"/>
                  <a:gd name="connsiteY58" fmla="*/ 8358 h 10000"/>
                  <a:gd name="connsiteX59" fmla="*/ 9656 w 10000"/>
                  <a:gd name="connsiteY59" fmla="*/ 8328 h 10000"/>
                  <a:gd name="connsiteX60" fmla="*/ 9656 w 10000"/>
                  <a:gd name="connsiteY60" fmla="*/ 8035 h 10000"/>
                  <a:gd name="connsiteX61" fmla="*/ 9826 w 10000"/>
                  <a:gd name="connsiteY61" fmla="*/ 8006 h 10000"/>
                  <a:gd name="connsiteX62" fmla="*/ 9826 w 10000"/>
                  <a:gd name="connsiteY62" fmla="*/ 7713 h 10000"/>
                  <a:gd name="connsiteX63" fmla="*/ 10000 w 10000"/>
                  <a:gd name="connsiteY63"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414 w 10000"/>
                  <a:gd name="connsiteY42" fmla="*/ 9912 h 10000"/>
                  <a:gd name="connsiteX43" fmla="*/ 7758 w 10000"/>
                  <a:gd name="connsiteY43" fmla="*/ 10000 h 10000"/>
                  <a:gd name="connsiteX44" fmla="*/ 7758 w 10000"/>
                  <a:gd name="connsiteY44" fmla="*/ 10000 h 10000"/>
                  <a:gd name="connsiteX45" fmla="*/ 7930 w 10000"/>
                  <a:gd name="connsiteY45" fmla="*/ 10000 h 10000"/>
                  <a:gd name="connsiteX46" fmla="*/ 8276 w 10000"/>
                  <a:gd name="connsiteY46" fmla="*/ 9941 h 10000"/>
                  <a:gd name="connsiteX47" fmla="*/ 8447 w 10000"/>
                  <a:gd name="connsiteY47" fmla="*/ 9824 h 10000"/>
                  <a:gd name="connsiteX48" fmla="*/ 8621 w 10000"/>
                  <a:gd name="connsiteY48" fmla="*/ 9707 h 10000"/>
                  <a:gd name="connsiteX49" fmla="*/ 8794 w 10000"/>
                  <a:gd name="connsiteY49" fmla="*/ 9560 h 10000"/>
                  <a:gd name="connsiteX50" fmla="*/ 8967 w 10000"/>
                  <a:gd name="connsiteY50" fmla="*/ 9355 h 10000"/>
                  <a:gd name="connsiteX51" fmla="*/ 8967 w 10000"/>
                  <a:gd name="connsiteY51" fmla="*/ 9179 h 10000"/>
                  <a:gd name="connsiteX52" fmla="*/ 9139 w 10000"/>
                  <a:gd name="connsiteY52" fmla="*/ 9150 h 10000"/>
                  <a:gd name="connsiteX53" fmla="*/ 9139 w 10000"/>
                  <a:gd name="connsiteY53" fmla="*/ 8944 h 10000"/>
                  <a:gd name="connsiteX54" fmla="*/ 9310 w 10000"/>
                  <a:gd name="connsiteY54" fmla="*/ 8915 h 10000"/>
                  <a:gd name="connsiteX55" fmla="*/ 9310 w 10000"/>
                  <a:gd name="connsiteY55" fmla="*/ 8651 h 10000"/>
                  <a:gd name="connsiteX56" fmla="*/ 9482 w 10000"/>
                  <a:gd name="connsiteY56" fmla="*/ 8622 h 10000"/>
                  <a:gd name="connsiteX57" fmla="*/ 9482 w 10000"/>
                  <a:gd name="connsiteY57" fmla="*/ 8358 h 10000"/>
                  <a:gd name="connsiteX58" fmla="*/ 9656 w 10000"/>
                  <a:gd name="connsiteY58" fmla="*/ 8328 h 10000"/>
                  <a:gd name="connsiteX59" fmla="*/ 9656 w 10000"/>
                  <a:gd name="connsiteY59" fmla="*/ 8035 h 10000"/>
                  <a:gd name="connsiteX60" fmla="*/ 9826 w 10000"/>
                  <a:gd name="connsiteY60" fmla="*/ 8006 h 10000"/>
                  <a:gd name="connsiteX61" fmla="*/ 9826 w 10000"/>
                  <a:gd name="connsiteY61" fmla="*/ 7713 h 10000"/>
                  <a:gd name="connsiteX62" fmla="*/ 10000 w 10000"/>
                  <a:gd name="connsiteY62"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414 w 10000"/>
                  <a:gd name="connsiteY42" fmla="*/ 9912 h 10000"/>
                  <a:gd name="connsiteX43" fmla="*/ 7758 w 10000"/>
                  <a:gd name="connsiteY43" fmla="*/ 10000 h 10000"/>
                  <a:gd name="connsiteX44" fmla="*/ 7758 w 10000"/>
                  <a:gd name="connsiteY44" fmla="*/ 10000 h 10000"/>
                  <a:gd name="connsiteX45" fmla="*/ 7930 w 10000"/>
                  <a:gd name="connsiteY45" fmla="*/ 10000 h 10000"/>
                  <a:gd name="connsiteX46" fmla="*/ 8276 w 10000"/>
                  <a:gd name="connsiteY46" fmla="*/ 9941 h 10000"/>
                  <a:gd name="connsiteX47" fmla="*/ 8447 w 10000"/>
                  <a:gd name="connsiteY47" fmla="*/ 9824 h 10000"/>
                  <a:gd name="connsiteX48" fmla="*/ 8621 w 10000"/>
                  <a:gd name="connsiteY48" fmla="*/ 9707 h 10000"/>
                  <a:gd name="connsiteX49" fmla="*/ 8794 w 10000"/>
                  <a:gd name="connsiteY49" fmla="*/ 9560 h 10000"/>
                  <a:gd name="connsiteX50" fmla="*/ 8967 w 10000"/>
                  <a:gd name="connsiteY50" fmla="*/ 9355 h 10000"/>
                  <a:gd name="connsiteX51" fmla="*/ 9139 w 10000"/>
                  <a:gd name="connsiteY51" fmla="*/ 9150 h 10000"/>
                  <a:gd name="connsiteX52" fmla="*/ 9139 w 10000"/>
                  <a:gd name="connsiteY52" fmla="*/ 8944 h 10000"/>
                  <a:gd name="connsiteX53" fmla="*/ 9310 w 10000"/>
                  <a:gd name="connsiteY53" fmla="*/ 8915 h 10000"/>
                  <a:gd name="connsiteX54" fmla="*/ 9310 w 10000"/>
                  <a:gd name="connsiteY54" fmla="*/ 8651 h 10000"/>
                  <a:gd name="connsiteX55" fmla="*/ 9482 w 10000"/>
                  <a:gd name="connsiteY55" fmla="*/ 8622 h 10000"/>
                  <a:gd name="connsiteX56" fmla="*/ 9482 w 10000"/>
                  <a:gd name="connsiteY56" fmla="*/ 8358 h 10000"/>
                  <a:gd name="connsiteX57" fmla="*/ 9656 w 10000"/>
                  <a:gd name="connsiteY57" fmla="*/ 8328 h 10000"/>
                  <a:gd name="connsiteX58" fmla="*/ 9656 w 10000"/>
                  <a:gd name="connsiteY58" fmla="*/ 8035 h 10000"/>
                  <a:gd name="connsiteX59" fmla="*/ 9826 w 10000"/>
                  <a:gd name="connsiteY59" fmla="*/ 8006 h 10000"/>
                  <a:gd name="connsiteX60" fmla="*/ 9826 w 10000"/>
                  <a:gd name="connsiteY60" fmla="*/ 7713 h 10000"/>
                  <a:gd name="connsiteX61" fmla="*/ 10000 w 10000"/>
                  <a:gd name="connsiteY61"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414 w 10000"/>
                  <a:gd name="connsiteY42" fmla="*/ 9912 h 10000"/>
                  <a:gd name="connsiteX43" fmla="*/ 7758 w 10000"/>
                  <a:gd name="connsiteY43" fmla="*/ 10000 h 10000"/>
                  <a:gd name="connsiteX44" fmla="*/ 7758 w 10000"/>
                  <a:gd name="connsiteY44" fmla="*/ 10000 h 10000"/>
                  <a:gd name="connsiteX45" fmla="*/ 7930 w 10000"/>
                  <a:gd name="connsiteY45" fmla="*/ 10000 h 10000"/>
                  <a:gd name="connsiteX46" fmla="*/ 8276 w 10000"/>
                  <a:gd name="connsiteY46" fmla="*/ 9941 h 10000"/>
                  <a:gd name="connsiteX47" fmla="*/ 8447 w 10000"/>
                  <a:gd name="connsiteY47" fmla="*/ 9824 h 10000"/>
                  <a:gd name="connsiteX48" fmla="*/ 8621 w 10000"/>
                  <a:gd name="connsiteY48" fmla="*/ 9707 h 10000"/>
                  <a:gd name="connsiteX49" fmla="*/ 8794 w 10000"/>
                  <a:gd name="connsiteY49" fmla="*/ 9560 h 10000"/>
                  <a:gd name="connsiteX50" fmla="*/ 8967 w 10000"/>
                  <a:gd name="connsiteY50" fmla="*/ 9355 h 10000"/>
                  <a:gd name="connsiteX51" fmla="*/ 9139 w 10000"/>
                  <a:gd name="connsiteY51" fmla="*/ 9150 h 10000"/>
                  <a:gd name="connsiteX52" fmla="*/ 9310 w 10000"/>
                  <a:gd name="connsiteY52" fmla="*/ 8915 h 10000"/>
                  <a:gd name="connsiteX53" fmla="*/ 9310 w 10000"/>
                  <a:gd name="connsiteY53" fmla="*/ 8651 h 10000"/>
                  <a:gd name="connsiteX54" fmla="*/ 9482 w 10000"/>
                  <a:gd name="connsiteY54" fmla="*/ 8622 h 10000"/>
                  <a:gd name="connsiteX55" fmla="*/ 9482 w 10000"/>
                  <a:gd name="connsiteY55" fmla="*/ 8358 h 10000"/>
                  <a:gd name="connsiteX56" fmla="*/ 9656 w 10000"/>
                  <a:gd name="connsiteY56" fmla="*/ 8328 h 10000"/>
                  <a:gd name="connsiteX57" fmla="*/ 9656 w 10000"/>
                  <a:gd name="connsiteY57" fmla="*/ 8035 h 10000"/>
                  <a:gd name="connsiteX58" fmla="*/ 9826 w 10000"/>
                  <a:gd name="connsiteY58" fmla="*/ 8006 h 10000"/>
                  <a:gd name="connsiteX59" fmla="*/ 9826 w 10000"/>
                  <a:gd name="connsiteY59" fmla="*/ 7713 h 10000"/>
                  <a:gd name="connsiteX60" fmla="*/ 10000 w 10000"/>
                  <a:gd name="connsiteY60"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414 w 10000"/>
                  <a:gd name="connsiteY42" fmla="*/ 9912 h 10000"/>
                  <a:gd name="connsiteX43" fmla="*/ 7758 w 10000"/>
                  <a:gd name="connsiteY43" fmla="*/ 10000 h 10000"/>
                  <a:gd name="connsiteX44" fmla="*/ 7758 w 10000"/>
                  <a:gd name="connsiteY44" fmla="*/ 10000 h 10000"/>
                  <a:gd name="connsiteX45" fmla="*/ 7930 w 10000"/>
                  <a:gd name="connsiteY45" fmla="*/ 10000 h 10000"/>
                  <a:gd name="connsiteX46" fmla="*/ 8276 w 10000"/>
                  <a:gd name="connsiteY46" fmla="*/ 9941 h 10000"/>
                  <a:gd name="connsiteX47" fmla="*/ 8447 w 10000"/>
                  <a:gd name="connsiteY47" fmla="*/ 9824 h 10000"/>
                  <a:gd name="connsiteX48" fmla="*/ 8621 w 10000"/>
                  <a:gd name="connsiteY48" fmla="*/ 9707 h 10000"/>
                  <a:gd name="connsiteX49" fmla="*/ 8794 w 10000"/>
                  <a:gd name="connsiteY49" fmla="*/ 9560 h 10000"/>
                  <a:gd name="connsiteX50" fmla="*/ 8967 w 10000"/>
                  <a:gd name="connsiteY50" fmla="*/ 9355 h 10000"/>
                  <a:gd name="connsiteX51" fmla="*/ 9139 w 10000"/>
                  <a:gd name="connsiteY51" fmla="*/ 9150 h 10000"/>
                  <a:gd name="connsiteX52" fmla="*/ 9310 w 10000"/>
                  <a:gd name="connsiteY52" fmla="*/ 8915 h 10000"/>
                  <a:gd name="connsiteX53" fmla="*/ 9482 w 10000"/>
                  <a:gd name="connsiteY53" fmla="*/ 8622 h 10000"/>
                  <a:gd name="connsiteX54" fmla="*/ 9482 w 10000"/>
                  <a:gd name="connsiteY54" fmla="*/ 8358 h 10000"/>
                  <a:gd name="connsiteX55" fmla="*/ 9656 w 10000"/>
                  <a:gd name="connsiteY55" fmla="*/ 8328 h 10000"/>
                  <a:gd name="connsiteX56" fmla="*/ 9656 w 10000"/>
                  <a:gd name="connsiteY56" fmla="*/ 8035 h 10000"/>
                  <a:gd name="connsiteX57" fmla="*/ 9826 w 10000"/>
                  <a:gd name="connsiteY57" fmla="*/ 8006 h 10000"/>
                  <a:gd name="connsiteX58" fmla="*/ 9826 w 10000"/>
                  <a:gd name="connsiteY58" fmla="*/ 7713 h 10000"/>
                  <a:gd name="connsiteX59" fmla="*/ 10000 w 10000"/>
                  <a:gd name="connsiteY59"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414 w 10000"/>
                  <a:gd name="connsiteY42" fmla="*/ 9912 h 10000"/>
                  <a:gd name="connsiteX43" fmla="*/ 7758 w 10000"/>
                  <a:gd name="connsiteY43" fmla="*/ 10000 h 10000"/>
                  <a:gd name="connsiteX44" fmla="*/ 7758 w 10000"/>
                  <a:gd name="connsiteY44" fmla="*/ 10000 h 10000"/>
                  <a:gd name="connsiteX45" fmla="*/ 7930 w 10000"/>
                  <a:gd name="connsiteY45" fmla="*/ 10000 h 10000"/>
                  <a:gd name="connsiteX46" fmla="*/ 8276 w 10000"/>
                  <a:gd name="connsiteY46" fmla="*/ 9941 h 10000"/>
                  <a:gd name="connsiteX47" fmla="*/ 8447 w 10000"/>
                  <a:gd name="connsiteY47" fmla="*/ 9824 h 10000"/>
                  <a:gd name="connsiteX48" fmla="*/ 8621 w 10000"/>
                  <a:gd name="connsiteY48" fmla="*/ 9707 h 10000"/>
                  <a:gd name="connsiteX49" fmla="*/ 8794 w 10000"/>
                  <a:gd name="connsiteY49" fmla="*/ 9560 h 10000"/>
                  <a:gd name="connsiteX50" fmla="*/ 8967 w 10000"/>
                  <a:gd name="connsiteY50" fmla="*/ 9355 h 10000"/>
                  <a:gd name="connsiteX51" fmla="*/ 9139 w 10000"/>
                  <a:gd name="connsiteY51" fmla="*/ 9150 h 10000"/>
                  <a:gd name="connsiteX52" fmla="*/ 9310 w 10000"/>
                  <a:gd name="connsiteY52" fmla="*/ 8915 h 10000"/>
                  <a:gd name="connsiteX53" fmla="*/ 9482 w 10000"/>
                  <a:gd name="connsiteY53" fmla="*/ 8622 h 10000"/>
                  <a:gd name="connsiteX54" fmla="*/ 9656 w 10000"/>
                  <a:gd name="connsiteY54" fmla="*/ 8328 h 10000"/>
                  <a:gd name="connsiteX55" fmla="*/ 9656 w 10000"/>
                  <a:gd name="connsiteY55" fmla="*/ 8035 h 10000"/>
                  <a:gd name="connsiteX56" fmla="*/ 9826 w 10000"/>
                  <a:gd name="connsiteY56" fmla="*/ 8006 h 10000"/>
                  <a:gd name="connsiteX57" fmla="*/ 9826 w 10000"/>
                  <a:gd name="connsiteY57" fmla="*/ 7713 h 10000"/>
                  <a:gd name="connsiteX58" fmla="*/ 10000 w 10000"/>
                  <a:gd name="connsiteY58"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414 w 10000"/>
                  <a:gd name="connsiteY42" fmla="*/ 9912 h 10000"/>
                  <a:gd name="connsiteX43" fmla="*/ 7758 w 10000"/>
                  <a:gd name="connsiteY43" fmla="*/ 10000 h 10000"/>
                  <a:gd name="connsiteX44" fmla="*/ 7758 w 10000"/>
                  <a:gd name="connsiteY44" fmla="*/ 10000 h 10000"/>
                  <a:gd name="connsiteX45" fmla="*/ 7930 w 10000"/>
                  <a:gd name="connsiteY45" fmla="*/ 10000 h 10000"/>
                  <a:gd name="connsiteX46" fmla="*/ 8276 w 10000"/>
                  <a:gd name="connsiteY46" fmla="*/ 9941 h 10000"/>
                  <a:gd name="connsiteX47" fmla="*/ 8447 w 10000"/>
                  <a:gd name="connsiteY47" fmla="*/ 9824 h 10000"/>
                  <a:gd name="connsiteX48" fmla="*/ 8621 w 10000"/>
                  <a:gd name="connsiteY48" fmla="*/ 9707 h 10000"/>
                  <a:gd name="connsiteX49" fmla="*/ 8794 w 10000"/>
                  <a:gd name="connsiteY49" fmla="*/ 9560 h 10000"/>
                  <a:gd name="connsiteX50" fmla="*/ 8967 w 10000"/>
                  <a:gd name="connsiteY50" fmla="*/ 9355 h 10000"/>
                  <a:gd name="connsiteX51" fmla="*/ 9139 w 10000"/>
                  <a:gd name="connsiteY51" fmla="*/ 9150 h 10000"/>
                  <a:gd name="connsiteX52" fmla="*/ 9310 w 10000"/>
                  <a:gd name="connsiteY52" fmla="*/ 8915 h 10000"/>
                  <a:gd name="connsiteX53" fmla="*/ 9482 w 10000"/>
                  <a:gd name="connsiteY53" fmla="*/ 8622 h 10000"/>
                  <a:gd name="connsiteX54" fmla="*/ 9656 w 10000"/>
                  <a:gd name="connsiteY54" fmla="*/ 8328 h 10000"/>
                  <a:gd name="connsiteX55" fmla="*/ 9826 w 10000"/>
                  <a:gd name="connsiteY55" fmla="*/ 8006 h 10000"/>
                  <a:gd name="connsiteX56" fmla="*/ 9826 w 10000"/>
                  <a:gd name="connsiteY56" fmla="*/ 7713 h 10000"/>
                  <a:gd name="connsiteX57" fmla="*/ 10000 w 10000"/>
                  <a:gd name="connsiteY57" fmla="*/ 7683 h 10000"/>
                  <a:gd name="connsiteX0" fmla="*/ 0 w 10000"/>
                  <a:gd name="connsiteY0" fmla="*/ 792 h 10000"/>
                  <a:gd name="connsiteX1" fmla="*/ 174 w 10000"/>
                  <a:gd name="connsiteY1" fmla="*/ 587 h 10000"/>
                  <a:gd name="connsiteX2" fmla="*/ 346 w 10000"/>
                  <a:gd name="connsiteY2" fmla="*/ 411 h 10000"/>
                  <a:gd name="connsiteX3" fmla="*/ 518 w 10000"/>
                  <a:gd name="connsiteY3" fmla="*/ 235 h 10000"/>
                  <a:gd name="connsiteX4" fmla="*/ 690 w 10000"/>
                  <a:gd name="connsiteY4" fmla="*/ 147 h 10000"/>
                  <a:gd name="connsiteX5" fmla="*/ 862 w 10000"/>
                  <a:gd name="connsiteY5" fmla="*/ 59 h 10000"/>
                  <a:gd name="connsiteX6" fmla="*/ 1207 w 10000"/>
                  <a:gd name="connsiteY6" fmla="*/ 0 h 10000"/>
                  <a:gd name="connsiteX7" fmla="*/ 1207 w 10000"/>
                  <a:gd name="connsiteY7" fmla="*/ 0 h 10000"/>
                  <a:gd name="connsiteX8" fmla="*/ 1380 w 10000"/>
                  <a:gd name="connsiteY8" fmla="*/ 0 h 10000"/>
                  <a:gd name="connsiteX9" fmla="*/ 1724 w 10000"/>
                  <a:gd name="connsiteY9" fmla="*/ 59 h 10000"/>
                  <a:gd name="connsiteX10" fmla="*/ 1897 w 10000"/>
                  <a:gd name="connsiteY10" fmla="*/ 176 h 10000"/>
                  <a:gd name="connsiteX11" fmla="*/ 2069 w 10000"/>
                  <a:gd name="connsiteY11" fmla="*/ 293 h 10000"/>
                  <a:gd name="connsiteX12" fmla="*/ 2242 w 10000"/>
                  <a:gd name="connsiteY12" fmla="*/ 440 h 10000"/>
                  <a:gd name="connsiteX13" fmla="*/ 2415 w 10000"/>
                  <a:gd name="connsiteY13" fmla="*/ 645 h 10000"/>
                  <a:gd name="connsiteX14" fmla="*/ 2586 w 10000"/>
                  <a:gd name="connsiteY14" fmla="*/ 850 h 10000"/>
                  <a:gd name="connsiteX15" fmla="*/ 2758 w 10000"/>
                  <a:gd name="connsiteY15" fmla="*/ 1085 h 10000"/>
                  <a:gd name="connsiteX16" fmla="*/ 2932 w 10000"/>
                  <a:gd name="connsiteY16" fmla="*/ 1378 h 10000"/>
                  <a:gd name="connsiteX17" fmla="*/ 3103 w 10000"/>
                  <a:gd name="connsiteY17" fmla="*/ 1672 h 10000"/>
                  <a:gd name="connsiteX18" fmla="*/ 3276 w 10000"/>
                  <a:gd name="connsiteY18" fmla="*/ 1965 h 10000"/>
                  <a:gd name="connsiteX19" fmla="*/ 3450 w 10000"/>
                  <a:gd name="connsiteY19" fmla="*/ 2317 h 10000"/>
                  <a:gd name="connsiteX20" fmla="*/ 3621 w 10000"/>
                  <a:gd name="connsiteY20" fmla="*/ 2669 h 10000"/>
                  <a:gd name="connsiteX21" fmla="*/ 3794 w 10000"/>
                  <a:gd name="connsiteY21" fmla="*/ 3050 h 10000"/>
                  <a:gd name="connsiteX22" fmla="*/ 3966 w 10000"/>
                  <a:gd name="connsiteY22" fmla="*/ 3431 h 10000"/>
                  <a:gd name="connsiteX23" fmla="*/ 4138 w 10000"/>
                  <a:gd name="connsiteY23" fmla="*/ 3842 h 10000"/>
                  <a:gd name="connsiteX24" fmla="*/ 4310 w 10000"/>
                  <a:gd name="connsiteY24" fmla="*/ 4252 h 10000"/>
                  <a:gd name="connsiteX25" fmla="*/ 4484 w 10000"/>
                  <a:gd name="connsiteY25" fmla="*/ 4663 h 10000"/>
                  <a:gd name="connsiteX26" fmla="*/ 4654 w 10000"/>
                  <a:gd name="connsiteY26" fmla="*/ 5073 h 10000"/>
                  <a:gd name="connsiteX27" fmla="*/ 4828 w 10000"/>
                  <a:gd name="connsiteY27" fmla="*/ 5484 h 10000"/>
                  <a:gd name="connsiteX28" fmla="*/ 5000 w 10000"/>
                  <a:gd name="connsiteY28" fmla="*/ 5894 h 10000"/>
                  <a:gd name="connsiteX29" fmla="*/ 5171 w 10000"/>
                  <a:gd name="connsiteY29" fmla="*/ 6305 h 10000"/>
                  <a:gd name="connsiteX30" fmla="*/ 5345 w 10000"/>
                  <a:gd name="connsiteY30" fmla="*/ 6686 h 10000"/>
                  <a:gd name="connsiteX31" fmla="*/ 5517 w 10000"/>
                  <a:gd name="connsiteY31" fmla="*/ 7067 h 10000"/>
                  <a:gd name="connsiteX32" fmla="*/ 5691 w 10000"/>
                  <a:gd name="connsiteY32" fmla="*/ 7449 h 10000"/>
                  <a:gd name="connsiteX33" fmla="*/ 5862 w 10000"/>
                  <a:gd name="connsiteY33" fmla="*/ 7801 h 10000"/>
                  <a:gd name="connsiteX34" fmla="*/ 6035 w 10000"/>
                  <a:gd name="connsiteY34" fmla="*/ 8152 h 10000"/>
                  <a:gd name="connsiteX35" fmla="*/ 6207 w 10000"/>
                  <a:gd name="connsiteY35" fmla="*/ 8475 h 10000"/>
                  <a:gd name="connsiteX36" fmla="*/ 6380 w 10000"/>
                  <a:gd name="connsiteY36" fmla="*/ 8739 h 10000"/>
                  <a:gd name="connsiteX37" fmla="*/ 6552 w 10000"/>
                  <a:gd name="connsiteY37" fmla="*/ 9003 h 10000"/>
                  <a:gd name="connsiteX38" fmla="*/ 6724 w 10000"/>
                  <a:gd name="connsiteY38" fmla="*/ 9267 h 10000"/>
                  <a:gd name="connsiteX39" fmla="*/ 6897 w 10000"/>
                  <a:gd name="connsiteY39" fmla="*/ 9472 h 10000"/>
                  <a:gd name="connsiteX40" fmla="*/ 7070 w 10000"/>
                  <a:gd name="connsiteY40" fmla="*/ 9648 h 10000"/>
                  <a:gd name="connsiteX41" fmla="*/ 7241 w 10000"/>
                  <a:gd name="connsiteY41" fmla="*/ 9795 h 10000"/>
                  <a:gd name="connsiteX42" fmla="*/ 7414 w 10000"/>
                  <a:gd name="connsiteY42" fmla="*/ 9912 h 10000"/>
                  <a:gd name="connsiteX43" fmla="*/ 7758 w 10000"/>
                  <a:gd name="connsiteY43" fmla="*/ 10000 h 10000"/>
                  <a:gd name="connsiteX44" fmla="*/ 7758 w 10000"/>
                  <a:gd name="connsiteY44" fmla="*/ 10000 h 10000"/>
                  <a:gd name="connsiteX45" fmla="*/ 7930 w 10000"/>
                  <a:gd name="connsiteY45" fmla="*/ 10000 h 10000"/>
                  <a:gd name="connsiteX46" fmla="*/ 8276 w 10000"/>
                  <a:gd name="connsiteY46" fmla="*/ 9941 h 10000"/>
                  <a:gd name="connsiteX47" fmla="*/ 8447 w 10000"/>
                  <a:gd name="connsiteY47" fmla="*/ 9824 h 10000"/>
                  <a:gd name="connsiteX48" fmla="*/ 8621 w 10000"/>
                  <a:gd name="connsiteY48" fmla="*/ 9707 h 10000"/>
                  <a:gd name="connsiteX49" fmla="*/ 8794 w 10000"/>
                  <a:gd name="connsiteY49" fmla="*/ 9560 h 10000"/>
                  <a:gd name="connsiteX50" fmla="*/ 8967 w 10000"/>
                  <a:gd name="connsiteY50" fmla="*/ 9355 h 10000"/>
                  <a:gd name="connsiteX51" fmla="*/ 9139 w 10000"/>
                  <a:gd name="connsiteY51" fmla="*/ 9150 h 10000"/>
                  <a:gd name="connsiteX52" fmla="*/ 9310 w 10000"/>
                  <a:gd name="connsiteY52" fmla="*/ 8915 h 10000"/>
                  <a:gd name="connsiteX53" fmla="*/ 9482 w 10000"/>
                  <a:gd name="connsiteY53" fmla="*/ 8622 h 10000"/>
                  <a:gd name="connsiteX54" fmla="*/ 9656 w 10000"/>
                  <a:gd name="connsiteY54" fmla="*/ 8328 h 10000"/>
                  <a:gd name="connsiteX55" fmla="*/ 9826 w 10000"/>
                  <a:gd name="connsiteY55" fmla="*/ 8006 h 10000"/>
                  <a:gd name="connsiteX56" fmla="*/ 10000 w 10000"/>
                  <a:gd name="connsiteY56" fmla="*/ 768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00" h="10000">
                    <a:moveTo>
                      <a:pt x="0" y="792"/>
                    </a:moveTo>
                    <a:lnTo>
                      <a:pt x="174" y="587"/>
                    </a:lnTo>
                    <a:cubicBezTo>
                      <a:pt x="231" y="528"/>
                      <a:pt x="289" y="470"/>
                      <a:pt x="346" y="411"/>
                    </a:cubicBezTo>
                    <a:cubicBezTo>
                      <a:pt x="403" y="352"/>
                      <a:pt x="461" y="294"/>
                      <a:pt x="518" y="235"/>
                    </a:cubicBezTo>
                    <a:lnTo>
                      <a:pt x="690" y="147"/>
                    </a:lnTo>
                    <a:lnTo>
                      <a:pt x="862" y="59"/>
                    </a:lnTo>
                    <a:lnTo>
                      <a:pt x="1207" y="0"/>
                    </a:lnTo>
                    <a:lnTo>
                      <a:pt x="1207" y="0"/>
                    </a:lnTo>
                    <a:lnTo>
                      <a:pt x="1380" y="0"/>
                    </a:lnTo>
                    <a:lnTo>
                      <a:pt x="1724" y="59"/>
                    </a:lnTo>
                    <a:lnTo>
                      <a:pt x="1897" y="176"/>
                    </a:lnTo>
                    <a:lnTo>
                      <a:pt x="2069" y="293"/>
                    </a:lnTo>
                    <a:lnTo>
                      <a:pt x="2242" y="440"/>
                    </a:lnTo>
                    <a:cubicBezTo>
                      <a:pt x="2300" y="508"/>
                      <a:pt x="2357" y="577"/>
                      <a:pt x="2415" y="645"/>
                    </a:cubicBezTo>
                    <a:lnTo>
                      <a:pt x="2586" y="850"/>
                    </a:lnTo>
                    <a:lnTo>
                      <a:pt x="2758" y="1085"/>
                    </a:lnTo>
                    <a:lnTo>
                      <a:pt x="2932" y="1378"/>
                    </a:lnTo>
                    <a:lnTo>
                      <a:pt x="3103" y="1672"/>
                    </a:lnTo>
                    <a:lnTo>
                      <a:pt x="3276" y="1965"/>
                    </a:lnTo>
                    <a:lnTo>
                      <a:pt x="3450" y="2317"/>
                    </a:lnTo>
                    <a:lnTo>
                      <a:pt x="3621" y="2669"/>
                    </a:lnTo>
                    <a:cubicBezTo>
                      <a:pt x="3679" y="2796"/>
                      <a:pt x="3736" y="2923"/>
                      <a:pt x="3794" y="3050"/>
                    </a:cubicBezTo>
                    <a:cubicBezTo>
                      <a:pt x="3851" y="3177"/>
                      <a:pt x="3909" y="3304"/>
                      <a:pt x="3966" y="3431"/>
                    </a:cubicBezTo>
                    <a:cubicBezTo>
                      <a:pt x="4023" y="3568"/>
                      <a:pt x="4081" y="3705"/>
                      <a:pt x="4138" y="3842"/>
                    </a:cubicBezTo>
                    <a:cubicBezTo>
                      <a:pt x="4195" y="3979"/>
                      <a:pt x="4253" y="4115"/>
                      <a:pt x="4310" y="4252"/>
                    </a:cubicBezTo>
                    <a:lnTo>
                      <a:pt x="4484" y="4663"/>
                    </a:lnTo>
                    <a:lnTo>
                      <a:pt x="4654" y="5073"/>
                    </a:lnTo>
                    <a:lnTo>
                      <a:pt x="4828" y="5484"/>
                    </a:lnTo>
                    <a:cubicBezTo>
                      <a:pt x="4885" y="5621"/>
                      <a:pt x="4943" y="5757"/>
                      <a:pt x="5000" y="5894"/>
                    </a:cubicBezTo>
                    <a:lnTo>
                      <a:pt x="5171" y="6305"/>
                    </a:lnTo>
                    <a:lnTo>
                      <a:pt x="5345" y="6686"/>
                    </a:lnTo>
                    <a:cubicBezTo>
                      <a:pt x="5402" y="6813"/>
                      <a:pt x="5460" y="6940"/>
                      <a:pt x="5517" y="7067"/>
                    </a:cubicBezTo>
                    <a:lnTo>
                      <a:pt x="5691" y="7449"/>
                    </a:lnTo>
                    <a:lnTo>
                      <a:pt x="5862" y="7801"/>
                    </a:lnTo>
                    <a:cubicBezTo>
                      <a:pt x="5920" y="7918"/>
                      <a:pt x="5977" y="8035"/>
                      <a:pt x="6035" y="8152"/>
                    </a:cubicBezTo>
                    <a:cubicBezTo>
                      <a:pt x="6092" y="8260"/>
                      <a:pt x="6150" y="8367"/>
                      <a:pt x="6207" y="8475"/>
                    </a:cubicBezTo>
                    <a:lnTo>
                      <a:pt x="6380" y="8739"/>
                    </a:lnTo>
                    <a:lnTo>
                      <a:pt x="6552" y="9003"/>
                    </a:lnTo>
                    <a:lnTo>
                      <a:pt x="6724" y="9267"/>
                    </a:lnTo>
                    <a:cubicBezTo>
                      <a:pt x="6782" y="9335"/>
                      <a:pt x="6839" y="9404"/>
                      <a:pt x="6897" y="9472"/>
                    </a:cubicBezTo>
                    <a:lnTo>
                      <a:pt x="7070" y="9648"/>
                    </a:lnTo>
                    <a:lnTo>
                      <a:pt x="7241" y="9795"/>
                    </a:lnTo>
                    <a:lnTo>
                      <a:pt x="7414" y="9912"/>
                    </a:lnTo>
                    <a:lnTo>
                      <a:pt x="7758" y="10000"/>
                    </a:lnTo>
                    <a:lnTo>
                      <a:pt x="7758" y="10000"/>
                    </a:lnTo>
                    <a:lnTo>
                      <a:pt x="7930" y="10000"/>
                    </a:lnTo>
                    <a:lnTo>
                      <a:pt x="8276" y="9941"/>
                    </a:lnTo>
                    <a:lnTo>
                      <a:pt x="8447" y="9824"/>
                    </a:lnTo>
                    <a:lnTo>
                      <a:pt x="8621" y="9707"/>
                    </a:lnTo>
                    <a:lnTo>
                      <a:pt x="8794" y="9560"/>
                    </a:lnTo>
                    <a:cubicBezTo>
                      <a:pt x="8852" y="9492"/>
                      <a:pt x="8909" y="9423"/>
                      <a:pt x="8967" y="9355"/>
                    </a:cubicBezTo>
                    <a:lnTo>
                      <a:pt x="9139" y="9150"/>
                    </a:lnTo>
                    <a:lnTo>
                      <a:pt x="9310" y="8915"/>
                    </a:lnTo>
                    <a:cubicBezTo>
                      <a:pt x="9367" y="8817"/>
                      <a:pt x="9425" y="8720"/>
                      <a:pt x="9482" y="8622"/>
                    </a:cubicBezTo>
                    <a:lnTo>
                      <a:pt x="9656" y="8328"/>
                    </a:lnTo>
                    <a:cubicBezTo>
                      <a:pt x="9713" y="8221"/>
                      <a:pt x="9769" y="8113"/>
                      <a:pt x="9826" y="8006"/>
                    </a:cubicBezTo>
                    <a:lnTo>
                      <a:pt x="10000" y="7683"/>
                    </a:lnTo>
                  </a:path>
                </a:pathLst>
              </a:custGeom>
              <a:noFill/>
              <a:ln w="38100">
                <a:solidFill>
                  <a:srgbClr val="0070C0"/>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schemeClr val="accent2">
                      <a:lumMod val="75000"/>
                    </a:schemeClr>
                  </a:solidFill>
                </a:endParaRPr>
              </a:p>
            </p:txBody>
          </p:sp>
          <p:pic>
            <p:nvPicPr>
              <p:cNvPr id="25794" name="Picture 194"/>
              <p:cNvPicPr>
                <a:picLocks noChangeAspect="1" noChangeArrowheads="1"/>
              </p:cNvPicPr>
              <p:nvPr/>
            </p:nvPicPr>
            <p:blipFill rotWithShape="1">
              <a:blip r:embed="rId8">
                <a:extLst>
                  <a:ext uri="{28A0092B-C50C-407E-A947-70E740481C1C}">
                    <a14:useLocalDpi xmlns:a14="http://schemas.microsoft.com/office/drawing/2010/main" val="0"/>
                  </a:ext>
                </a:extLst>
              </a:blip>
              <a:srcRect r="26454"/>
              <a:stretch/>
            </p:blipFill>
            <p:spPr bwMode="auto">
              <a:xfrm>
                <a:off x="6694488" y="4060825"/>
                <a:ext cx="190543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1" name="Oval 230"/>
            <p:cNvSpPr/>
            <p:nvPr/>
          </p:nvSpPr>
          <p:spPr>
            <a:xfrm>
              <a:off x="8124887" y="4565720"/>
              <a:ext cx="91404" cy="9812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lumMod val="75000"/>
                  </a:schemeClr>
                </a:solidFill>
              </a:endParaRPr>
            </a:p>
          </p:txBody>
        </p:sp>
        <p:sp>
          <p:nvSpPr>
            <p:cNvPr id="230" name="Oval 229"/>
            <p:cNvSpPr/>
            <p:nvPr/>
          </p:nvSpPr>
          <p:spPr>
            <a:xfrm>
              <a:off x="7210852" y="5248832"/>
              <a:ext cx="91404" cy="9812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lumMod val="75000"/>
                  </a:schemeClr>
                </a:solidFill>
              </a:endParaRPr>
            </a:p>
          </p:txBody>
        </p:sp>
        <p:sp>
          <p:nvSpPr>
            <p:cNvPr id="229" name="Oval 228"/>
            <p:cNvSpPr/>
            <p:nvPr/>
          </p:nvSpPr>
          <p:spPr>
            <a:xfrm>
              <a:off x="6302530" y="4566205"/>
              <a:ext cx="91404" cy="9714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lumMod val="75000"/>
                  </a:schemeClr>
                </a:solidFill>
              </a:endParaRPr>
            </a:p>
          </p:txBody>
        </p:sp>
        <p:sp>
          <p:nvSpPr>
            <p:cNvPr id="228" name="Oval 227"/>
            <p:cNvSpPr/>
            <p:nvPr/>
          </p:nvSpPr>
          <p:spPr>
            <a:xfrm>
              <a:off x="5380879" y="4037215"/>
              <a:ext cx="91404" cy="9714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lumMod val="75000"/>
                  </a:schemeClr>
                </a:solidFill>
              </a:endParaRPr>
            </a:p>
          </p:txBody>
        </p:sp>
      </p:grpSp>
    </p:spTree>
    <p:extLst>
      <p:ext uri="{BB962C8B-B14F-4D97-AF65-F5344CB8AC3E}">
        <p14:creationId xmlns:p14="http://schemas.microsoft.com/office/powerpoint/2010/main" val="2357323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8846" y="3757858"/>
            <a:ext cx="3776988" cy="2469468"/>
          </a:xfrm>
          <a:prstGeom prst="rect">
            <a:avLst/>
          </a:prstGeom>
        </p:spPr>
      </p:pic>
      <p:sp>
        <p:nvSpPr>
          <p:cNvPr id="2" name="Title 1"/>
          <p:cNvSpPr>
            <a:spLocks noGrp="1"/>
          </p:cNvSpPr>
          <p:nvPr>
            <p:ph type="title"/>
          </p:nvPr>
        </p:nvSpPr>
        <p:spPr>
          <a:xfrm>
            <a:off x="464632" y="381988"/>
            <a:ext cx="8151622" cy="561975"/>
          </a:xfrm>
        </p:spPr>
        <p:txBody>
          <a:bodyPr>
            <a:normAutofit fontScale="90000"/>
          </a:bodyPr>
          <a:lstStyle/>
          <a:p>
            <a:r>
              <a:rPr lang="en-US" dirty="0" err="1"/>
              <a:t>GrOAWL</a:t>
            </a:r>
            <a:r>
              <a:rPr lang="en-US" dirty="0"/>
              <a:t>:  Optical Autocovariance Wind Lidar</a:t>
            </a:r>
            <a:br>
              <a:rPr lang="en-US" dirty="0"/>
            </a:br>
            <a:endParaRPr lang="en-US" sz="2800" dirty="0"/>
          </a:p>
        </p:txBody>
      </p:sp>
      <p:sp>
        <p:nvSpPr>
          <p:cNvPr id="3" name="Content Placeholder 2"/>
          <p:cNvSpPr>
            <a:spLocks noGrp="1"/>
          </p:cNvSpPr>
          <p:nvPr>
            <p:ph sz="quarter" idx="1"/>
          </p:nvPr>
        </p:nvSpPr>
        <p:spPr>
          <a:xfrm>
            <a:off x="642477" y="1076286"/>
            <a:ext cx="7758021" cy="2318325"/>
          </a:xfrm>
        </p:spPr>
        <p:txBody>
          <a:bodyPr>
            <a:normAutofit fontScale="62500" lnSpcReduction="20000"/>
          </a:bodyPr>
          <a:lstStyle/>
          <a:p>
            <a:pPr>
              <a:spcBef>
                <a:spcPts val="1200"/>
              </a:spcBef>
            </a:pPr>
            <a:r>
              <a:rPr lang="en-US" dirty="0"/>
              <a:t>Direct detection aerosol wind lidar</a:t>
            </a:r>
          </a:p>
          <a:p>
            <a:pPr>
              <a:spcBef>
                <a:spcPts val="1200"/>
              </a:spcBef>
            </a:pPr>
            <a:r>
              <a:rPr lang="en-US" dirty="0"/>
              <a:t>Measures Doppler shifts using a field-widened, quadrature-channel, Mach </a:t>
            </a:r>
            <a:r>
              <a:rPr lang="en-US" dirty="0" err="1"/>
              <a:t>Zehnder</a:t>
            </a:r>
            <a:r>
              <a:rPr lang="en-US" dirty="0"/>
              <a:t> interferometer.</a:t>
            </a:r>
          </a:p>
          <a:p>
            <a:pPr>
              <a:spcBef>
                <a:spcPts val="1200"/>
              </a:spcBef>
            </a:pPr>
            <a:r>
              <a:rPr lang="en-US" dirty="0"/>
              <a:t>Current configuration:  Two-look system to demonstrate the two look concept for space-based platforms</a:t>
            </a:r>
          </a:p>
          <a:p>
            <a:pPr>
              <a:spcBef>
                <a:spcPts val="1200"/>
              </a:spcBef>
            </a:pPr>
            <a:r>
              <a:rPr lang="en-US" dirty="0"/>
              <a:t>Two lasers – both operate at the 532 nm (green) wavelength </a:t>
            </a:r>
            <a:r>
              <a:rPr lang="en-US" i="1" dirty="0"/>
              <a:t>and </a:t>
            </a:r>
            <a:r>
              <a:rPr lang="en-US" dirty="0"/>
              <a:t>355 nm (UV) wavelength.</a:t>
            </a:r>
          </a:p>
          <a:p>
            <a:pPr>
              <a:spcBef>
                <a:spcPts val="1200"/>
              </a:spcBef>
            </a:pPr>
            <a:r>
              <a:rPr lang="en-US" dirty="0"/>
              <a:t>Autonomous operation with real-time winds processing</a:t>
            </a:r>
          </a:p>
        </p:txBody>
      </p:sp>
      <p:graphicFrame>
        <p:nvGraphicFramePr>
          <p:cNvPr id="22" name="Table 21"/>
          <p:cNvGraphicFramePr>
            <a:graphicFrameLocks noGrp="1"/>
          </p:cNvGraphicFramePr>
          <p:nvPr>
            <p:extLst>
              <p:ext uri="{D42A27DB-BD31-4B8C-83A1-F6EECF244321}">
                <p14:modId xmlns:p14="http://schemas.microsoft.com/office/powerpoint/2010/main" val="2511133604"/>
              </p:ext>
            </p:extLst>
          </p:nvPr>
        </p:nvGraphicFramePr>
        <p:xfrm>
          <a:off x="612776" y="3651250"/>
          <a:ext cx="4121949" cy="2633472"/>
        </p:xfrm>
        <a:graphic>
          <a:graphicData uri="http://schemas.openxmlformats.org/drawingml/2006/table">
            <a:tbl>
              <a:tblPr firstRow="1" bandRow="1">
                <a:tableStyleId>{5C22544A-7EE6-4342-B048-85BDC9FD1C3A}</a:tableStyleId>
              </a:tblPr>
              <a:tblGrid>
                <a:gridCol w="2345047">
                  <a:extLst>
                    <a:ext uri="{9D8B030D-6E8A-4147-A177-3AD203B41FA5}">
                      <a16:colId xmlns:a16="http://schemas.microsoft.com/office/drawing/2014/main" val="20000"/>
                    </a:ext>
                  </a:extLst>
                </a:gridCol>
                <a:gridCol w="1776902">
                  <a:extLst>
                    <a:ext uri="{9D8B030D-6E8A-4147-A177-3AD203B41FA5}">
                      <a16:colId xmlns:a16="http://schemas.microsoft.com/office/drawing/2014/main" val="20001"/>
                    </a:ext>
                  </a:extLst>
                </a:gridCol>
              </a:tblGrid>
              <a:tr h="522384">
                <a:tc>
                  <a:txBody>
                    <a:bodyPr/>
                    <a:lstStyle/>
                    <a:p>
                      <a:pPr algn="ctr"/>
                      <a:r>
                        <a:rPr lang="en-US" sz="1600" dirty="0">
                          <a:solidFill>
                            <a:schemeClr val="tx2">
                              <a:lumMod val="50000"/>
                            </a:schemeClr>
                          </a:solidFill>
                          <a:latin typeface="Calibri" panose="020F0502020204030204" pitchFamily="34" charset="0"/>
                        </a:rPr>
                        <a:t>Parameter</a:t>
                      </a:r>
                    </a:p>
                  </a:txBody>
                  <a:tcPr marL="100584" marR="100584" marT="27432" marB="27432" anchor="ctr"/>
                </a:tc>
                <a:tc>
                  <a:txBody>
                    <a:bodyPr/>
                    <a:lstStyle/>
                    <a:p>
                      <a:pPr algn="ctr"/>
                      <a:r>
                        <a:rPr lang="en-US" sz="1600" dirty="0">
                          <a:solidFill>
                            <a:schemeClr val="tx2">
                              <a:lumMod val="50000"/>
                            </a:schemeClr>
                          </a:solidFill>
                          <a:latin typeface="Calibri" panose="020F0502020204030204" pitchFamily="34" charset="0"/>
                        </a:rPr>
                        <a:t>Value</a:t>
                      </a:r>
                      <a:r>
                        <a:rPr lang="en-US" sz="1600" baseline="0" dirty="0">
                          <a:solidFill>
                            <a:schemeClr val="tx2">
                              <a:lumMod val="50000"/>
                            </a:schemeClr>
                          </a:solidFill>
                          <a:latin typeface="Calibri" panose="020F0502020204030204" pitchFamily="34" charset="0"/>
                        </a:rPr>
                        <a:t> (look1/look2)</a:t>
                      </a:r>
                      <a:endParaRPr lang="en-US" sz="1600" dirty="0">
                        <a:solidFill>
                          <a:schemeClr val="tx2">
                            <a:lumMod val="50000"/>
                          </a:schemeClr>
                        </a:solidFill>
                        <a:latin typeface="Calibri" panose="020F0502020204030204" pitchFamily="34" charset="0"/>
                      </a:endParaRPr>
                    </a:p>
                  </a:txBody>
                  <a:tcPr marL="100584" marR="100584" marT="27432" marB="27432" anchor="ctr"/>
                </a:tc>
                <a:extLst>
                  <a:ext uri="{0D108BD9-81ED-4DB2-BD59-A6C34878D82A}">
                    <a16:rowId xmlns:a16="http://schemas.microsoft.com/office/drawing/2014/main" val="10000"/>
                  </a:ext>
                </a:extLst>
              </a:tr>
              <a:tr h="290948">
                <a:tc>
                  <a:txBody>
                    <a:bodyPr/>
                    <a:lstStyle/>
                    <a:p>
                      <a:r>
                        <a:rPr lang="en-US" sz="1600" dirty="0">
                          <a:solidFill>
                            <a:schemeClr val="tx2">
                              <a:lumMod val="50000"/>
                            </a:schemeClr>
                          </a:solidFill>
                          <a:latin typeface="Calibri" panose="020F0502020204030204" pitchFamily="34" charset="0"/>
                        </a:rPr>
                        <a:t>Pulse Energy 532 nm</a:t>
                      </a:r>
                    </a:p>
                  </a:txBody>
                  <a:tcPr marL="100584" marR="100584" marT="27432" marB="27432"/>
                </a:tc>
                <a:tc>
                  <a:txBody>
                    <a:bodyPr/>
                    <a:lstStyle/>
                    <a:p>
                      <a:r>
                        <a:rPr lang="en-US" sz="1600" dirty="0">
                          <a:solidFill>
                            <a:schemeClr val="tx2">
                              <a:lumMod val="50000"/>
                            </a:schemeClr>
                          </a:solidFill>
                          <a:latin typeface="Calibri" panose="020F0502020204030204" pitchFamily="34" charset="0"/>
                        </a:rPr>
                        <a:t>200 </a:t>
                      </a:r>
                      <a:r>
                        <a:rPr lang="en-US" sz="1600" dirty="0">
                          <a:solidFill>
                            <a:schemeClr val="tx2">
                              <a:lumMod val="50000"/>
                            </a:schemeClr>
                          </a:solidFill>
                          <a:latin typeface="Calibri" panose="020F0502020204030204" pitchFamily="34" charset="0"/>
                          <a:sym typeface="Symbol" panose="05050102010706020507" pitchFamily="18" charset="2"/>
                        </a:rPr>
                        <a:t>J – 2.5+ mJ</a:t>
                      </a:r>
                      <a:endParaRPr lang="en-US" sz="1600" dirty="0">
                        <a:solidFill>
                          <a:schemeClr val="tx2">
                            <a:lumMod val="50000"/>
                          </a:schemeClr>
                        </a:solidFill>
                        <a:latin typeface="Calibri" panose="020F0502020204030204" pitchFamily="34" charset="0"/>
                      </a:endParaRPr>
                    </a:p>
                  </a:txBody>
                  <a:tcPr marL="100584" marR="100584" marT="27432" marB="27432"/>
                </a:tc>
                <a:extLst>
                  <a:ext uri="{0D108BD9-81ED-4DB2-BD59-A6C34878D82A}">
                    <a16:rowId xmlns:a16="http://schemas.microsoft.com/office/drawing/2014/main" val="10001"/>
                  </a:ext>
                </a:extLst>
              </a:tr>
              <a:tr h="290948">
                <a:tc>
                  <a:txBody>
                    <a:bodyPr/>
                    <a:lstStyle/>
                    <a:p>
                      <a:r>
                        <a:rPr lang="en-US" sz="1600" dirty="0">
                          <a:solidFill>
                            <a:schemeClr val="tx2">
                              <a:lumMod val="50000"/>
                            </a:schemeClr>
                          </a:solidFill>
                          <a:latin typeface="Calibri" panose="020F0502020204030204" pitchFamily="34" charset="0"/>
                        </a:rPr>
                        <a:t>Pulse Energy 355</a:t>
                      </a:r>
                      <a:r>
                        <a:rPr lang="en-US" sz="1600" baseline="0" dirty="0">
                          <a:solidFill>
                            <a:schemeClr val="tx2">
                              <a:lumMod val="50000"/>
                            </a:schemeClr>
                          </a:solidFill>
                          <a:latin typeface="Calibri" panose="020F0502020204030204" pitchFamily="34" charset="0"/>
                        </a:rPr>
                        <a:t> nm</a:t>
                      </a:r>
                      <a:endParaRPr lang="en-US" sz="1600" dirty="0">
                        <a:solidFill>
                          <a:schemeClr val="tx2">
                            <a:lumMod val="50000"/>
                          </a:schemeClr>
                        </a:solidFill>
                        <a:latin typeface="Calibri" panose="020F0502020204030204" pitchFamily="34" charset="0"/>
                      </a:endParaRPr>
                    </a:p>
                  </a:txBody>
                  <a:tcPr marL="100584" marR="100584" marT="27432" marB="27432"/>
                </a:tc>
                <a:tc>
                  <a:txBody>
                    <a:bodyPr/>
                    <a:lstStyle/>
                    <a:p>
                      <a:r>
                        <a:rPr lang="en-US" sz="1600" baseline="0" dirty="0">
                          <a:solidFill>
                            <a:schemeClr val="tx2">
                              <a:lumMod val="50000"/>
                            </a:schemeClr>
                          </a:solidFill>
                          <a:latin typeface="Calibri" panose="020F0502020204030204" pitchFamily="34" charset="0"/>
                        </a:rPr>
                        <a:t>0.5 mJ – 11 mJ</a:t>
                      </a:r>
                      <a:endParaRPr lang="en-US" sz="1600" dirty="0">
                        <a:solidFill>
                          <a:schemeClr val="tx2">
                            <a:lumMod val="50000"/>
                          </a:schemeClr>
                        </a:solidFill>
                        <a:latin typeface="Calibri" panose="020F0502020204030204" pitchFamily="34" charset="0"/>
                      </a:endParaRPr>
                    </a:p>
                  </a:txBody>
                  <a:tcPr marL="100584" marR="100584" marT="27432" marB="27432"/>
                </a:tc>
                <a:extLst>
                  <a:ext uri="{0D108BD9-81ED-4DB2-BD59-A6C34878D82A}">
                    <a16:rowId xmlns:a16="http://schemas.microsoft.com/office/drawing/2014/main" val="10002"/>
                  </a:ext>
                </a:extLst>
              </a:tr>
              <a:tr h="290948">
                <a:tc>
                  <a:txBody>
                    <a:bodyPr/>
                    <a:lstStyle/>
                    <a:p>
                      <a:r>
                        <a:rPr lang="en-US" sz="1600" dirty="0">
                          <a:solidFill>
                            <a:schemeClr val="tx2">
                              <a:lumMod val="50000"/>
                            </a:schemeClr>
                          </a:solidFill>
                          <a:latin typeface="Calibri" panose="020F0502020204030204" pitchFamily="34" charset="0"/>
                        </a:rPr>
                        <a:t>Laser Pulse Repetition</a:t>
                      </a:r>
                    </a:p>
                  </a:txBody>
                  <a:tcPr marL="100584" marR="100584" marT="9144" marB="9144"/>
                </a:tc>
                <a:tc>
                  <a:txBody>
                    <a:bodyPr/>
                    <a:lstStyle/>
                    <a:p>
                      <a:r>
                        <a:rPr lang="en-US" sz="1600" dirty="0">
                          <a:solidFill>
                            <a:schemeClr val="tx2">
                              <a:lumMod val="50000"/>
                            </a:schemeClr>
                          </a:solidFill>
                          <a:latin typeface="Calibri" panose="020F0502020204030204" pitchFamily="34" charset="0"/>
                        </a:rPr>
                        <a:t>200 Hz</a:t>
                      </a:r>
                      <a:r>
                        <a:rPr lang="en-US" sz="1600" baseline="0" dirty="0">
                          <a:solidFill>
                            <a:schemeClr val="tx2">
                              <a:lumMod val="50000"/>
                            </a:schemeClr>
                          </a:solidFill>
                          <a:latin typeface="Calibri" panose="020F0502020204030204" pitchFamily="34" charset="0"/>
                        </a:rPr>
                        <a:t> per look</a:t>
                      </a:r>
                      <a:endParaRPr lang="en-US" sz="1600" dirty="0">
                        <a:solidFill>
                          <a:schemeClr val="tx2">
                            <a:lumMod val="50000"/>
                          </a:schemeClr>
                        </a:solidFill>
                        <a:latin typeface="Calibri" panose="020F0502020204030204" pitchFamily="34" charset="0"/>
                      </a:endParaRPr>
                    </a:p>
                  </a:txBody>
                  <a:tcPr marL="100584" marR="100584" marT="27432" marB="27432"/>
                </a:tc>
                <a:extLst>
                  <a:ext uri="{0D108BD9-81ED-4DB2-BD59-A6C34878D82A}">
                    <a16:rowId xmlns:a16="http://schemas.microsoft.com/office/drawing/2014/main" val="10003"/>
                  </a:ext>
                </a:extLst>
              </a:tr>
              <a:tr h="290948">
                <a:tc>
                  <a:txBody>
                    <a:bodyPr/>
                    <a:lstStyle/>
                    <a:p>
                      <a:r>
                        <a:rPr lang="en-US" sz="1600" dirty="0">
                          <a:solidFill>
                            <a:schemeClr val="tx2">
                              <a:lumMod val="50000"/>
                            </a:schemeClr>
                          </a:solidFill>
                          <a:latin typeface="Calibri" panose="020F0502020204030204" pitchFamily="34" charset="0"/>
                        </a:rPr>
                        <a:t>Telescopes</a:t>
                      </a:r>
                      <a:r>
                        <a:rPr lang="en-US" sz="1600" baseline="0" dirty="0">
                          <a:solidFill>
                            <a:schemeClr val="tx2">
                              <a:lumMod val="50000"/>
                            </a:schemeClr>
                          </a:solidFill>
                          <a:latin typeface="Calibri" panose="020F0502020204030204" pitchFamily="34" charset="0"/>
                        </a:rPr>
                        <a:t> eff. Diameter</a:t>
                      </a:r>
                      <a:endParaRPr lang="en-US" sz="1600" dirty="0">
                        <a:solidFill>
                          <a:schemeClr val="tx2">
                            <a:lumMod val="50000"/>
                          </a:schemeClr>
                        </a:solidFill>
                        <a:latin typeface="Calibri" panose="020F0502020204030204" pitchFamily="34" charset="0"/>
                      </a:endParaRPr>
                    </a:p>
                  </a:txBody>
                  <a:tcPr marL="100584" marR="100584" marT="27432" marB="27432"/>
                </a:tc>
                <a:tc>
                  <a:txBody>
                    <a:bodyPr/>
                    <a:lstStyle/>
                    <a:p>
                      <a:r>
                        <a:rPr lang="en-US" sz="1600" dirty="0">
                          <a:solidFill>
                            <a:schemeClr val="tx2">
                              <a:lumMod val="50000"/>
                            </a:schemeClr>
                          </a:solidFill>
                          <a:latin typeface="Calibri" panose="020F0502020204030204" pitchFamily="34" charset="0"/>
                        </a:rPr>
                        <a:t>~27 cm diameter</a:t>
                      </a:r>
                    </a:p>
                  </a:txBody>
                  <a:tcPr marL="100584" marR="100584" marT="27432" marB="27432"/>
                </a:tc>
                <a:extLst>
                  <a:ext uri="{0D108BD9-81ED-4DB2-BD59-A6C34878D82A}">
                    <a16:rowId xmlns:a16="http://schemas.microsoft.com/office/drawing/2014/main" val="10004"/>
                  </a:ext>
                </a:extLst>
              </a:tr>
              <a:tr h="290948">
                <a:tc>
                  <a:txBody>
                    <a:bodyPr/>
                    <a:lstStyle/>
                    <a:p>
                      <a:r>
                        <a:rPr lang="en-US" sz="1600" dirty="0">
                          <a:solidFill>
                            <a:schemeClr val="tx2">
                              <a:lumMod val="50000"/>
                            </a:schemeClr>
                          </a:solidFill>
                          <a:latin typeface="Calibri" panose="020F0502020204030204" pitchFamily="34" charset="0"/>
                        </a:rPr>
                        <a:t>Detector Channels</a:t>
                      </a:r>
                    </a:p>
                  </a:txBody>
                  <a:tcPr marL="100584" marR="100584" marT="27432" marB="27432"/>
                </a:tc>
                <a:tc>
                  <a:txBody>
                    <a:bodyPr/>
                    <a:lstStyle/>
                    <a:p>
                      <a:r>
                        <a:rPr lang="en-US" sz="1600" dirty="0">
                          <a:solidFill>
                            <a:schemeClr val="tx2">
                              <a:lumMod val="50000"/>
                            </a:schemeClr>
                          </a:solidFill>
                          <a:latin typeface="Calibri" panose="020F0502020204030204" pitchFamily="34" charset="0"/>
                        </a:rPr>
                        <a:t>Up to 10</a:t>
                      </a:r>
                    </a:p>
                  </a:txBody>
                  <a:tcPr marL="100584" marR="100584" marT="27432" marB="27432"/>
                </a:tc>
                <a:extLst>
                  <a:ext uri="{0D108BD9-81ED-4DB2-BD59-A6C34878D82A}">
                    <a16:rowId xmlns:a16="http://schemas.microsoft.com/office/drawing/2014/main" val="734414071"/>
                  </a:ext>
                </a:extLst>
              </a:tr>
              <a:tr h="290948">
                <a:tc>
                  <a:txBody>
                    <a:bodyPr/>
                    <a:lstStyle/>
                    <a:p>
                      <a:r>
                        <a:rPr lang="en-US" sz="1600" dirty="0">
                          <a:solidFill>
                            <a:schemeClr val="tx2">
                              <a:lumMod val="50000"/>
                            </a:schemeClr>
                          </a:solidFill>
                          <a:latin typeface="Calibri" panose="020F0502020204030204" pitchFamily="34" charset="0"/>
                        </a:rPr>
                        <a:t>Sample Rate</a:t>
                      </a:r>
                    </a:p>
                  </a:txBody>
                  <a:tcPr marL="100584" marR="100584" marT="27432" marB="27432"/>
                </a:tc>
                <a:tc>
                  <a:txBody>
                    <a:bodyPr/>
                    <a:lstStyle/>
                    <a:p>
                      <a:r>
                        <a:rPr lang="en-US" sz="1600" dirty="0">
                          <a:solidFill>
                            <a:schemeClr val="tx2">
                              <a:lumMod val="50000"/>
                            </a:schemeClr>
                          </a:solidFill>
                          <a:latin typeface="Calibri" panose="020F0502020204030204" pitchFamily="34" charset="0"/>
                        </a:rPr>
                        <a:t>140 MHz (1.07 m)</a:t>
                      </a:r>
                    </a:p>
                  </a:txBody>
                  <a:tcPr marL="100584" marR="100584" marT="27432" marB="27432"/>
                </a:tc>
                <a:extLst>
                  <a:ext uri="{0D108BD9-81ED-4DB2-BD59-A6C34878D82A}">
                    <a16:rowId xmlns:a16="http://schemas.microsoft.com/office/drawing/2014/main" val="10005"/>
                  </a:ext>
                </a:extLst>
              </a:tr>
              <a:tr h="290948">
                <a:tc>
                  <a:txBody>
                    <a:bodyPr/>
                    <a:lstStyle/>
                    <a:p>
                      <a:r>
                        <a:rPr lang="en-US" sz="1600" dirty="0">
                          <a:solidFill>
                            <a:schemeClr val="tx2">
                              <a:lumMod val="50000"/>
                            </a:schemeClr>
                          </a:solidFill>
                          <a:latin typeface="Calibri" panose="020F0502020204030204" pitchFamily="34" charset="0"/>
                        </a:rPr>
                        <a:t>Interferometer</a:t>
                      </a:r>
                      <a:r>
                        <a:rPr lang="en-US" sz="1600" baseline="0" dirty="0">
                          <a:solidFill>
                            <a:schemeClr val="tx2">
                              <a:lumMod val="50000"/>
                            </a:schemeClr>
                          </a:solidFill>
                          <a:latin typeface="Calibri" panose="020F0502020204030204" pitchFamily="34" charset="0"/>
                        </a:rPr>
                        <a:t> OPD</a:t>
                      </a:r>
                      <a:endParaRPr lang="en-US" sz="1600" dirty="0">
                        <a:solidFill>
                          <a:schemeClr val="tx2">
                            <a:lumMod val="50000"/>
                          </a:schemeClr>
                        </a:solidFill>
                        <a:latin typeface="Calibri" panose="020F0502020204030204" pitchFamily="34" charset="0"/>
                      </a:endParaRPr>
                    </a:p>
                  </a:txBody>
                  <a:tcPr marL="100584" marR="100584" marT="27432" marB="27432"/>
                </a:tc>
                <a:tc>
                  <a:txBody>
                    <a:bodyPr/>
                    <a:lstStyle/>
                    <a:p>
                      <a:r>
                        <a:rPr lang="en-US" sz="1600" dirty="0">
                          <a:solidFill>
                            <a:schemeClr val="tx2">
                              <a:lumMod val="50000"/>
                            </a:schemeClr>
                          </a:solidFill>
                          <a:latin typeface="Calibri" panose="020F0502020204030204" pitchFamily="34" charset="0"/>
                        </a:rPr>
                        <a:t>~0.9</a:t>
                      </a:r>
                      <a:r>
                        <a:rPr lang="en-US" sz="1600" baseline="0" dirty="0">
                          <a:solidFill>
                            <a:schemeClr val="tx2">
                              <a:lumMod val="50000"/>
                            </a:schemeClr>
                          </a:solidFill>
                          <a:latin typeface="Calibri" panose="020F0502020204030204" pitchFamily="34" charset="0"/>
                        </a:rPr>
                        <a:t> meters</a:t>
                      </a:r>
                      <a:endParaRPr lang="en-US" sz="1600" dirty="0">
                        <a:solidFill>
                          <a:schemeClr val="tx2">
                            <a:lumMod val="50000"/>
                          </a:schemeClr>
                        </a:solidFill>
                        <a:latin typeface="Calibri" panose="020F0502020204030204" pitchFamily="34" charset="0"/>
                      </a:endParaRPr>
                    </a:p>
                  </a:txBody>
                  <a:tcPr marL="100584" marR="100584" marT="27432" marB="27432"/>
                </a:tc>
                <a:extLst>
                  <a:ext uri="{0D108BD9-81ED-4DB2-BD59-A6C34878D82A}">
                    <a16:rowId xmlns:a16="http://schemas.microsoft.com/office/drawing/2014/main" val="10006"/>
                  </a:ext>
                </a:extLst>
              </a:tr>
            </a:tbl>
          </a:graphicData>
        </a:graphic>
      </p:graphicFrame>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6" name="Slide Number Placeholder 5"/>
          <p:cNvSpPr>
            <a:spLocks noGrp="1"/>
          </p:cNvSpPr>
          <p:nvPr>
            <p:ph type="sldNum" sz="quarter" idx="12"/>
          </p:nvPr>
        </p:nvSpPr>
        <p:spPr/>
        <p:txBody>
          <a:bodyPr/>
          <a:lstStyle/>
          <a:p>
            <a:fld id="{292ABC7F-B9E9-0840-915A-8F394559AFCC}" type="slidenum">
              <a:rPr lang="en-US" smtClean="0"/>
              <a:t>5</a:t>
            </a:fld>
            <a:endParaRPr lang="en-US"/>
          </a:p>
        </p:txBody>
      </p:sp>
      <p:sp>
        <p:nvSpPr>
          <p:cNvPr id="5" name="TextBox 4"/>
          <p:cNvSpPr txBox="1"/>
          <p:nvPr/>
        </p:nvSpPr>
        <p:spPr>
          <a:xfrm>
            <a:off x="5061121" y="3757858"/>
            <a:ext cx="3719811" cy="369332"/>
          </a:xfrm>
          <a:prstGeom prst="rect">
            <a:avLst/>
          </a:prstGeom>
          <a:noFill/>
        </p:spPr>
        <p:txBody>
          <a:bodyPr wrap="square" rtlCol="0">
            <a:spAutoFit/>
          </a:bodyPr>
          <a:lstStyle/>
          <a:p>
            <a:r>
              <a:rPr lang="en-US" sz="1800" dirty="0">
                <a:solidFill>
                  <a:schemeClr val="bg2">
                    <a:lumMod val="10000"/>
                  </a:schemeClr>
                </a:solidFill>
              </a:rPr>
              <a:t>WB-57 chosen mainly for schedule</a:t>
            </a:r>
          </a:p>
        </p:txBody>
      </p:sp>
    </p:spTree>
    <p:extLst>
      <p:ext uri="{BB962C8B-B14F-4D97-AF65-F5344CB8AC3E}">
        <p14:creationId xmlns:p14="http://schemas.microsoft.com/office/powerpoint/2010/main" val="3667938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2675" y="239381"/>
            <a:ext cx="7813100" cy="822788"/>
          </a:xfrm>
        </p:spPr>
        <p:txBody>
          <a:bodyPr>
            <a:normAutofit fontScale="90000"/>
          </a:bodyPr>
          <a:lstStyle/>
          <a:p>
            <a:r>
              <a:rPr lang="en-US" dirty="0"/>
              <a:t>Spring 2016 ground testing “first light” results after upgrade to two-look system</a:t>
            </a:r>
            <a:endParaRPr lang="en-US" sz="2800" dirty="0"/>
          </a:p>
        </p:txBody>
      </p:sp>
      <p:sp>
        <p:nvSpPr>
          <p:cNvPr id="8"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4"/>
          <p:cNvSpPr>
            <a:spLocks noChangeArrowheads="1"/>
          </p:cNvSpPr>
          <p:nvPr/>
        </p:nvSpPr>
        <p:spPr bwMode="auto">
          <a:xfrm>
            <a:off x="0" y="7377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 name="Group 2"/>
          <p:cNvGrpSpPr/>
          <p:nvPr/>
        </p:nvGrpSpPr>
        <p:grpSpPr>
          <a:xfrm>
            <a:off x="37553" y="2032006"/>
            <a:ext cx="413966" cy="3478898"/>
            <a:chOff x="-45574" y="1986978"/>
            <a:chExt cx="413966" cy="3478898"/>
          </a:xfrm>
          <a:noFill/>
        </p:grpSpPr>
        <p:sp>
          <p:nvSpPr>
            <p:cNvPr id="2" name="TextBox 1"/>
            <p:cNvSpPr txBox="1"/>
            <p:nvPr/>
          </p:nvSpPr>
          <p:spPr>
            <a:xfrm rot="16200000">
              <a:off x="-320740" y="2276000"/>
              <a:ext cx="978153" cy="400110"/>
            </a:xfrm>
            <a:prstGeom prst="rect">
              <a:avLst/>
            </a:prstGeom>
            <a:grpFill/>
          </p:spPr>
          <p:txBody>
            <a:bodyPr wrap="none" rtlCol="0">
              <a:spAutoFit/>
            </a:bodyPr>
            <a:lstStyle/>
            <a:p>
              <a:pPr algn="l"/>
              <a:r>
                <a:rPr lang="en-US" sz="2000" b="1" dirty="0">
                  <a:solidFill>
                    <a:schemeClr val="tx2">
                      <a:lumMod val="50000"/>
                    </a:schemeClr>
                  </a:solidFill>
                  <a:latin typeface="Calibri" panose="020F0502020204030204" pitchFamily="34" charset="0"/>
                </a:rPr>
                <a:t>532 nm</a:t>
              </a:r>
            </a:p>
          </p:txBody>
        </p:sp>
        <p:sp>
          <p:nvSpPr>
            <p:cNvPr id="10" name="TextBox 9"/>
            <p:cNvSpPr txBox="1"/>
            <p:nvPr/>
          </p:nvSpPr>
          <p:spPr>
            <a:xfrm rot="16200000">
              <a:off x="-334596" y="4776745"/>
              <a:ext cx="978153" cy="400110"/>
            </a:xfrm>
            <a:prstGeom prst="rect">
              <a:avLst/>
            </a:prstGeom>
            <a:grpFill/>
          </p:spPr>
          <p:txBody>
            <a:bodyPr wrap="none" rtlCol="0">
              <a:spAutoFit/>
            </a:bodyPr>
            <a:lstStyle/>
            <a:p>
              <a:pPr algn="l"/>
              <a:r>
                <a:rPr lang="en-US" sz="2000" b="1" dirty="0">
                  <a:solidFill>
                    <a:schemeClr val="tx2">
                      <a:lumMod val="50000"/>
                    </a:schemeClr>
                  </a:solidFill>
                  <a:latin typeface="Calibri" panose="020F0502020204030204" pitchFamily="34" charset="0"/>
                </a:rPr>
                <a:t>355 nm</a:t>
              </a:r>
            </a:p>
          </p:txBody>
        </p:sp>
      </p:grpSp>
      <p:pic>
        <p:nvPicPr>
          <p:cNvPr id="1025" name="Picture 14"/>
          <p:cNvPicPr>
            <a:picLocks noChangeAspect="1" noChangeArrowheads="1"/>
          </p:cNvPicPr>
          <p:nvPr/>
        </p:nvPicPr>
        <p:blipFill>
          <a:blip r:embed="rId2">
            <a:extLst>
              <a:ext uri="{28A0092B-C50C-407E-A947-70E740481C1C}">
                <a14:useLocalDpi xmlns:a14="http://schemas.microsoft.com/office/drawing/2010/main" val="0"/>
              </a:ext>
            </a:extLst>
          </a:blip>
          <a:srcRect l="7484" t="2733" r="7835" b="3685"/>
          <a:stretch>
            <a:fillRect/>
          </a:stretch>
        </p:blipFill>
        <p:spPr bwMode="auto">
          <a:xfrm>
            <a:off x="4570163" y="1268602"/>
            <a:ext cx="4569183" cy="50377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l="5704" t="1955" r="8720" b="3966"/>
          <a:stretch>
            <a:fillRect/>
          </a:stretch>
        </p:blipFill>
        <p:spPr bwMode="auto">
          <a:xfrm>
            <a:off x="488374" y="1224792"/>
            <a:ext cx="4173678" cy="503202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5389416" y="3723140"/>
            <a:ext cx="2899064" cy="432414"/>
          </a:xfrm>
          <a:prstGeom prst="rect">
            <a:avLst/>
          </a:prstGeom>
          <a:solidFill>
            <a:schemeClr val="bg1"/>
          </a:solidFill>
        </p:spPr>
        <p:txBody>
          <a:bodyPr wrap="square" rtlCol="0" anchor="ctr">
            <a:spAutoFit/>
          </a:bodyPr>
          <a:lstStyle/>
          <a:p>
            <a:pPr algn="l"/>
            <a:endParaRPr lang="en-US" sz="2800" dirty="0">
              <a:latin typeface="+mn-lt"/>
              <a:sym typeface="Wingdings" pitchFamily="2" charset="2"/>
            </a:endParaRPr>
          </a:p>
        </p:txBody>
      </p:sp>
      <p:sp>
        <p:nvSpPr>
          <p:cNvPr id="11" name="Rectangle 10"/>
          <p:cNvSpPr/>
          <p:nvPr/>
        </p:nvSpPr>
        <p:spPr>
          <a:xfrm>
            <a:off x="914400" y="3738178"/>
            <a:ext cx="2899064" cy="393104"/>
          </a:xfrm>
          <a:prstGeom prst="rect">
            <a:avLst/>
          </a:prstGeom>
          <a:solidFill>
            <a:schemeClr val="bg1"/>
          </a:solidFill>
        </p:spPr>
        <p:txBody>
          <a:bodyPr wrap="square" rtlCol="0" anchor="ctr">
            <a:spAutoFit/>
          </a:bodyPr>
          <a:lstStyle/>
          <a:p>
            <a:pPr algn="l"/>
            <a:endParaRPr lang="en-US" sz="2800" dirty="0">
              <a:latin typeface="+mn-lt"/>
              <a:sym typeface="Wingdings" pitchFamily="2" charset="2"/>
            </a:endParaRPr>
          </a:p>
        </p:txBody>
      </p:sp>
      <p:sp>
        <p:nvSpPr>
          <p:cNvPr id="14" name="TextBox 13"/>
          <p:cNvSpPr txBox="1"/>
          <p:nvPr/>
        </p:nvSpPr>
        <p:spPr>
          <a:xfrm>
            <a:off x="981173" y="3701554"/>
            <a:ext cx="7361759" cy="400110"/>
          </a:xfrm>
          <a:prstGeom prst="rect">
            <a:avLst/>
          </a:prstGeom>
          <a:solidFill>
            <a:schemeClr val="bg1"/>
          </a:solidFill>
        </p:spPr>
        <p:txBody>
          <a:bodyPr wrap="none" rtlCol="0">
            <a:spAutoFit/>
          </a:bodyPr>
          <a:lstStyle/>
          <a:p>
            <a:pPr algn="ctr"/>
            <a:r>
              <a:rPr lang="en-US" sz="2000" b="1" dirty="0">
                <a:solidFill>
                  <a:schemeClr val="tx2">
                    <a:lumMod val="50000"/>
                  </a:schemeClr>
                </a:solidFill>
                <a:latin typeface="Calibri" panose="020F0502020204030204" pitchFamily="34" charset="0"/>
              </a:rPr>
              <a:t>Daytime Operation</a:t>
            </a:r>
            <a:r>
              <a:rPr lang="en-US" sz="2000" dirty="0">
                <a:solidFill>
                  <a:schemeClr val="tx2">
                    <a:lumMod val="50000"/>
                  </a:schemeClr>
                </a:solidFill>
                <a:latin typeface="Calibri" panose="020F0502020204030204" pitchFamily="34" charset="0"/>
              </a:rPr>
              <a:t>, 30⁰ Elevation facing west over Boulder foothills</a:t>
            </a:r>
          </a:p>
        </p:txBody>
      </p:sp>
      <p:grpSp>
        <p:nvGrpSpPr>
          <p:cNvPr id="19" name="Group 18"/>
          <p:cNvGrpSpPr/>
          <p:nvPr/>
        </p:nvGrpSpPr>
        <p:grpSpPr>
          <a:xfrm>
            <a:off x="993420" y="1199078"/>
            <a:ext cx="7028092" cy="417427"/>
            <a:chOff x="841020" y="1230249"/>
            <a:chExt cx="7028092" cy="417427"/>
          </a:xfrm>
        </p:grpSpPr>
        <p:sp>
          <p:nvSpPr>
            <p:cNvPr id="20" name="TextBox 19"/>
            <p:cNvSpPr txBox="1"/>
            <p:nvPr/>
          </p:nvSpPr>
          <p:spPr>
            <a:xfrm>
              <a:off x="841020" y="1230249"/>
              <a:ext cx="2779741" cy="400110"/>
            </a:xfrm>
            <a:prstGeom prst="rect">
              <a:avLst/>
            </a:prstGeom>
            <a:solidFill>
              <a:schemeClr val="bg1"/>
            </a:solidFill>
          </p:spPr>
          <p:txBody>
            <a:bodyPr wrap="none" rtlCol="0">
              <a:spAutoFit/>
            </a:bodyPr>
            <a:lstStyle/>
            <a:p>
              <a:pPr algn="ctr"/>
              <a:r>
                <a:rPr lang="en-US" sz="2000" b="1" dirty="0">
                  <a:solidFill>
                    <a:schemeClr val="tx2">
                      <a:lumMod val="50000"/>
                    </a:schemeClr>
                  </a:solidFill>
                  <a:latin typeface="Calibri" panose="020F0502020204030204" pitchFamily="34" charset="0"/>
                </a:rPr>
                <a:t>Look 1: 12 March 2016 </a:t>
              </a:r>
            </a:p>
          </p:txBody>
        </p:sp>
        <p:sp>
          <p:nvSpPr>
            <p:cNvPr id="21" name="TextBox 20"/>
            <p:cNvSpPr txBox="1"/>
            <p:nvPr/>
          </p:nvSpPr>
          <p:spPr>
            <a:xfrm>
              <a:off x="5272541" y="1247566"/>
              <a:ext cx="2596571" cy="400110"/>
            </a:xfrm>
            <a:prstGeom prst="rect">
              <a:avLst/>
            </a:prstGeom>
            <a:solidFill>
              <a:schemeClr val="bg1"/>
            </a:solidFill>
          </p:spPr>
          <p:txBody>
            <a:bodyPr wrap="none" rtlCol="0">
              <a:spAutoFit/>
            </a:bodyPr>
            <a:lstStyle/>
            <a:p>
              <a:pPr algn="ctr"/>
              <a:r>
                <a:rPr lang="en-US" sz="2000" b="1" dirty="0">
                  <a:solidFill>
                    <a:schemeClr val="tx2">
                      <a:lumMod val="50000"/>
                    </a:schemeClr>
                  </a:solidFill>
                  <a:latin typeface="Calibri" panose="020F0502020204030204" pitchFamily="34" charset="0"/>
                </a:rPr>
                <a:t>Look 2: 24 April 2016 </a:t>
              </a:r>
            </a:p>
          </p:txBody>
        </p:sp>
      </p:grpSp>
      <p:sp>
        <p:nvSpPr>
          <p:cNvPr id="5" name="TextBox 4"/>
          <p:cNvSpPr txBox="1"/>
          <p:nvPr/>
        </p:nvSpPr>
        <p:spPr>
          <a:xfrm>
            <a:off x="50077" y="1422565"/>
            <a:ext cx="184731" cy="369332"/>
          </a:xfrm>
          <a:prstGeom prst="rect">
            <a:avLst/>
          </a:prstGeom>
          <a:noFill/>
        </p:spPr>
        <p:txBody>
          <a:bodyPr wrap="none" rtlCol="0">
            <a:spAutoFit/>
          </a:bodyPr>
          <a:lstStyle/>
          <a:p>
            <a:endParaRPr lang="en-US" sz="1800" dirty="0">
              <a:solidFill>
                <a:srgbClr val="000000"/>
              </a:solidFill>
            </a:endParaRPr>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13" name="Slide Number Placeholder 12"/>
          <p:cNvSpPr>
            <a:spLocks noGrp="1"/>
          </p:cNvSpPr>
          <p:nvPr>
            <p:ph type="sldNum" sz="quarter" idx="12"/>
          </p:nvPr>
        </p:nvSpPr>
        <p:spPr/>
        <p:txBody>
          <a:bodyPr/>
          <a:lstStyle/>
          <a:p>
            <a:fld id="{292ABC7F-B9E9-0840-915A-8F394559AFCC}" type="slidenum">
              <a:rPr lang="en-US" smtClean="0"/>
              <a:t>6</a:t>
            </a:fld>
            <a:endParaRPr lang="en-US"/>
          </a:p>
        </p:txBody>
      </p:sp>
    </p:spTree>
    <p:extLst>
      <p:ext uri="{BB962C8B-B14F-4D97-AF65-F5344CB8AC3E}">
        <p14:creationId xmlns:p14="http://schemas.microsoft.com/office/powerpoint/2010/main" val="1940992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WB-57 Aircraft Integration</a:t>
            </a:r>
          </a:p>
        </p:txBody>
      </p:sp>
      <p:sp>
        <p:nvSpPr>
          <p:cNvPr id="3" name="Content Placeholder 2"/>
          <p:cNvSpPr>
            <a:spLocks noGrp="1"/>
          </p:cNvSpPr>
          <p:nvPr>
            <p:ph idx="1"/>
          </p:nvPr>
        </p:nvSpPr>
        <p:spPr>
          <a:xfrm>
            <a:off x="457636" y="1019221"/>
            <a:ext cx="8228730" cy="1360048"/>
          </a:xfrm>
        </p:spPr>
        <p:txBody>
          <a:bodyPr>
            <a:normAutofit fontScale="62500" lnSpcReduction="20000"/>
          </a:bodyPr>
          <a:lstStyle/>
          <a:p>
            <a:pPr>
              <a:spcBef>
                <a:spcPts val="600"/>
              </a:spcBef>
            </a:pPr>
            <a:r>
              <a:rPr lang="en-US" sz="2800" dirty="0"/>
              <a:t>WB-57 pallet: pressurized to 5 psi above ambient exterior above 8000 </a:t>
            </a:r>
            <a:r>
              <a:rPr lang="en-US" sz="2800" dirty="0" err="1"/>
              <a:t>ft</a:t>
            </a:r>
            <a:endParaRPr lang="en-US" sz="2800" dirty="0"/>
          </a:p>
          <a:p>
            <a:pPr>
              <a:spcBef>
                <a:spcPts val="600"/>
              </a:spcBef>
            </a:pPr>
            <a:r>
              <a:rPr lang="en-US" sz="2800" dirty="0"/>
              <a:t>Two custom pallet floor panels with windows </a:t>
            </a:r>
          </a:p>
          <a:p>
            <a:pPr>
              <a:spcBef>
                <a:spcPts val="600"/>
              </a:spcBef>
            </a:pPr>
            <a:r>
              <a:rPr lang="en-US" sz="2800" dirty="0"/>
              <a:t>Custom fluid loop cooling system integrated into floor panels</a:t>
            </a:r>
          </a:p>
          <a:p>
            <a:pPr>
              <a:spcBef>
                <a:spcPts val="600"/>
              </a:spcBef>
            </a:pPr>
            <a:r>
              <a:rPr lang="en-US" sz="2800" dirty="0"/>
              <a:t>GrOAWL instrument, vibration isolation, &amp; environmental control </a:t>
            </a:r>
          </a:p>
          <a:p>
            <a:pPr>
              <a:spcBef>
                <a:spcPts val="600"/>
              </a:spcBef>
            </a:pPr>
            <a:endParaRPr lang="en-US" dirty="0"/>
          </a:p>
        </p:txBody>
      </p:sp>
      <p:pic>
        <p:nvPicPr>
          <p:cNvPr id="2050" name="Picture 2" descr="\\asdfiler2\css\Active Sensing Initiative\Optical Autocovariance\ATHENA-OAWL_VentureTech\A09-Flight Tests\flight test pictures\16-02054-OWAL--.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42205" y="2540202"/>
            <a:ext cx="5348128" cy="38200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l="2756" t="8670" r="8277"/>
          <a:stretch/>
        </p:blipFill>
        <p:spPr>
          <a:xfrm>
            <a:off x="6241708" y="2800541"/>
            <a:ext cx="2204133" cy="1768116"/>
          </a:xfrm>
          <a:prstGeom prst="rect">
            <a:avLst/>
          </a:prstGeom>
        </p:spPr>
      </p:pic>
      <p:pic>
        <p:nvPicPr>
          <p:cNvPr id="14" name="Picture 3" descr="\\asdfiler2\css\Active Sensing Initiative\Optical Autocovariance\ATHENA-OAWL_VentureTech\A08-Integration and Test\A&amp;I_photos\20151109\IMG_154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32088" y="4807711"/>
            <a:ext cx="2113753" cy="154920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7" name="Slide Number Placeholder 6"/>
          <p:cNvSpPr>
            <a:spLocks noGrp="1"/>
          </p:cNvSpPr>
          <p:nvPr>
            <p:ph type="sldNum" sz="quarter" idx="12"/>
          </p:nvPr>
        </p:nvSpPr>
        <p:spPr/>
        <p:txBody>
          <a:bodyPr/>
          <a:lstStyle/>
          <a:p>
            <a:fld id="{292ABC7F-B9E9-0840-915A-8F394559AFCC}" type="slidenum">
              <a:rPr lang="en-US" smtClean="0"/>
              <a:t>7</a:t>
            </a:fld>
            <a:endParaRPr lang="en-US"/>
          </a:p>
        </p:txBody>
      </p:sp>
    </p:spTree>
    <p:extLst>
      <p:ext uri="{BB962C8B-B14F-4D97-AF65-F5344CB8AC3E}">
        <p14:creationId xmlns:p14="http://schemas.microsoft.com/office/powerpoint/2010/main" val="1704096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9047" y="2977348"/>
            <a:ext cx="3229819" cy="3251641"/>
          </a:xfrm>
          <a:prstGeom prst="rect">
            <a:avLst/>
          </a:prstGeom>
          <a:ln w="19050">
            <a:solidFill>
              <a:schemeClr val="tx1"/>
            </a:solidFill>
          </a:ln>
        </p:spPr>
      </p:pic>
      <p:sp>
        <p:nvSpPr>
          <p:cNvPr id="2" name="Title 1"/>
          <p:cNvSpPr>
            <a:spLocks noGrp="1"/>
          </p:cNvSpPr>
          <p:nvPr>
            <p:ph type="title"/>
          </p:nvPr>
        </p:nvSpPr>
        <p:spPr>
          <a:xfrm>
            <a:off x="354397" y="331987"/>
            <a:ext cx="7592921" cy="880843"/>
          </a:xfrm>
        </p:spPr>
        <p:txBody>
          <a:bodyPr>
            <a:normAutofit fontScale="90000"/>
          </a:bodyPr>
          <a:lstStyle/>
          <a:p>
            <a:r>
              <a:rPr lang="en-US" dirty="0"/>
              <a:t>AOVT </a:t>
            </a:r>
            <a:r>
              <a:rPr lang="en-US" dirty="0" err="1"/>
              <a:t>GrOAWL</a:t>
            </a:r>
            <a:r>
              <a:rPr lang="en-US" dirty="0"/>
              <a:t> Airborne Flight Testing on NASA’s WB-57 Jet (N928)</a:t>
            </a:r>
          </a:p>
        </p:txBody>
      </p:sp>
      <p:sp>
        <p:nvSpPr>
          <p:cNvPr id="3" name="Content Placeholder 2"/>
          <p:cNvSpPr>
            <a:spLocks noGrp="1"/>
          </p:cNvSpPr>
          <p:nvPr>
            <p:ph sz="quarter" idx="1"/>
          </p:nvPr>
        </p:nvSpPr>
        <p:spPr>
          <a:xfrm>
            <a:off x="235974" y="2878165"/>
            <a:ext cx="4628125" cy="3493563"/>
          </a:xfrm>
        </p:spPr>
        <p:txBody>
          <a:bodyPr>
            <a:normAutofit fontScale="70000" lnSpcReduction="20000"/>
          </a:bodyPr>
          <a:lstStyle/>
          <a:p>
            <a:pPr>
              <a:spcBef>
                <a:spcPts val="1200"/>
              </a:spcBef>
            </a:pPr>
            <a:r>
              <a:rPr lang="en-US" dirty="0"/>
              <a:t>Racetrack flight patterns over the Gulf of Mexico provided:</a:t>
            </a:r>
          </a:p>
          <a:p>
            <a:pPr lvl="1">
              <a:spcBef>
                <a:spcPts val="600"/>
              </a:spcBef>
            </a:pPr>
            <a:r>
              <a:rPr lang="en-US" dirty="0"/>
              <a:t>revisit times (~1 </a:t>
            </a:r>
            <a:r>
              <a:rPr lang="en-US" dirty="0" err="1"/>
              <a:t>hr</a:t>
            </a:r>
            <a:r>
              <a:rPr lang="en-US" dirty="0"/>
              <a:t>/loop)</a:t>
            </a:r>
          </a:p>
          <a:p>
            <a:pPr lvl="1">
              <a:spcBef>
                <a:spcPts val="600"/>
              </a:spcBef>
            </a:pPr>
            <a:r>
              <a:rPr lang="en-US" dirty="0"/>
              <a:t>views of the atmosphere region from opposite sides </a:t>
            </a:r>
          </a:p>
          <a:p>
            <a:pPr>
              <a:spcBef>
                <a:spcPts val="1200"/>
              </a:spcBef>
            </a:pPr>
            <a:r>
              <a:rPr lang="en-US" dirty="0"/>
              <a:t>Flew over restricted areas, allowing for:</a:t>
            </a:r>
          </a:p>
          <a:p>
            <a:pPr lvl="1">
              <a:spcBef>
                <a:spcPts val="600"/>
              </a:spcBef>
            </a:pPr>
            <a:r>
              <a:rPr lang="en-US" dirty="0"/>
              <a:t>Real-time flight pattern variability:  altitude changes, cloud avoidance, airspace coordination, etc.</a:t>
            </a:r>
          </a:p>
          <a:p>
            <a:pPr lvl="1">
              <a:spcBef>
                <a:spcPts val="600"/>
              </a:spcBef>
            </a:pPr>
            <a:r>
              <a:rPr lang="en-US" dirty="0"/>
              <a:t>Testing with variable laser output power</a:t>
            </a:r>
          </a:p>
          <a:p>
            <a:pPr lvl="1">
              <a:spcBef>
                <a:spcPts val="600"/>
              </a:spcBef>
            </a:pPr>
            <a:r>
              <a:rPr lang="en-US" sz="2500" b="1" dirty="0"/>
              <a:t>Dropping ONR/Yankee Environmental Systems </a:t>
            </a:r>
            <a:r>
              <a:rPr lang="en-US" sz="2500" b="1" dirty="0" err="1"/>
              <a:t>sondes</a:t>
            </a:r>
            <a:r>
              <a:rPr lang="en-US" sz="2500" b="1" dirty="0"/>
              <a:t> for winds validation</a:t>
            </a:r>
          </a:p>
        </p:txBody>
      </p:sp>
      <p:sp>
        <p:nvSpPr>
          <p:cNvPr id="10" name="Content Placeholder 2"/>
          <p:cNvSpPr txBox="1">
            <a:spLocks/>
          </p:cNvSpPr>
          <p:nvPr/>
        </p:nvSpPr>
        <p:spPr>
          <a:xfrm>
            <a:off x="237682" y="1480965"/>
            <a:ext cx="8652318" cy="1346920"/>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Wingdings" charset="2"/>
              <a:buChar char="§"/>
              <a:defRPr sz="2600" kern="1200">
                <a:solidFill>
                  <a:schemeClr val="tx1">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200" kern="1200">
                <a:solidFill>
                  <a:schemeClr val="tx1">
                    <a:lumMod val="50000"/>
                  </a:schemeClr>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lumMod val="50000"/>
                  </a:schemeClr>
                </a:solidFill>
                <a:latin typeface="+mn-lt"/>
                <a:ea typeface="+mn-ea"/>
                <a:cs typeface="+mn-cs"/>
              </a:defRPr>
            </a:lvl4pPr>
            <a:lvl5pPr marL="2057400" indent="-228600" algn="l" defTabSz="457200" rtl="0" eaLnBrk="1" latinLnBrk="0" hangingPunct="1">
              <a:spcBef>
                <a:spcPct val="20000"/>
              </a:spcBef>
              <a:buFont typeface="Wingdings" charset="2"/>
              <a:buChar char="§"/>
              <a:defRPr sz="14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800"/>
              </a:spcBef>
            </a:pPr>
            <a:r>
              <a:rPr lang="en-US" dirty="0"/>
              <a:t>Flights out of Ellington Field at Johnson Space Center.</a:t>
            </a:r>
          </a:p>
          <a:p>
            <a:pPr>
              <a:spcBef>
                <a:spcPts val="800"/>
              </a:spcBef>
            </a:pPr>
            <a:r>
              <a:rPr lang="en-US" dirty="0"/>
              <a:t>Remote operation:  from SEO seat for laser safety</a:t>
            </a:r>
          </a:p>
          <a:p>
            <a:pPr>
              <a:spcBef>
                <a:spcPts val="800"/>
              </a:spcBef>
            </a:pPr>
            <a:r>
              <a:rPr lang="en-US" dirty="0"/>
              <a:t>Ground “control” and telemetry via INMARSAT satellite link</a:t>
            </a:r>
          </a:p>
          <a:p>
            <a:pPr>
              <a:spcBef>
                <a:spcPts val="800"/>
              </a:spcBef>
            </a:pPr>
            <a:r>
              <a:rPr lang="en-US" dirty="0"/>
              <a:t>8 flights ~38 flight hours, 3 flights with automated </a:t>
            </a:r>
            <a:r>
              <a:rPr lang="en-US" dirty="0" err="1"/>
              <a:t>dropsondes</a:t>
            </a:r>
            <a:endParaRPr lang="en-US" dirty="0"/>
          </a:p>
        </p:txBody>
      </p:sp>
      <p:sp>
        <p:nvSpPr>
          <p:cNvPr id="4" name="Footer Placeholder 3"/>
          <p:cNvSpPr>
            <a:spLocks noGrp="1"/>
          </p:cNvSpPr>
          <p:nvPr>
            <p:ph type="ftr" sz="quarter" idx="11"/>
          </p:nvPr>
        </p:nvSpPr>
        <p:spPr/>
        <p:txBody>
          <a:bodyPr/>
          <a:lstStyle/>
          <a:p>
            <a:r>
              <a:rPr lang="en-US"/>
              <a:t>Space-based wind lidar working group, 21-23 March 2017, Newport News, VA</a:t>
            </a:r>
            <a:endParaRPr lang="en-US" dirty="0"/>
          </a:p>
        </p:txBody>
      </p:sp>
      <p:sp>
        <p:nvSpPr>
          <p:cNvPr id="7" name="Slide Number Placeholder 6"/>
          <p:cNvSpPr>
            <a:spLocks noGrp="1"/>
          </p:cNvSpPr>
          <p:nvPr>
            <p:ph type="sldNum" sz="quarter" idx="12"/>
          </p:nvPr>
        </p:nvSpPr>
        <p:spPr/>
        <p:txBody>
          <a:bodyPr/>
          <a:lstStyle/>
          <a:p>
            <a:fld id="{292ABC7F-B9E9-0840-915A-8F394559AFCC}" type="slidenum">
              <a:rPr lang="en-US" smtClean="0"/>
              <a:t>8</a:t>
            </a:fld>
            <a:endParaRPr lang="en-US"/>
          </a:p>
        </p:txBody>
      </p:sp>
    </p:spTree>
    <p:extLst>
      <p:ext uri="{BB962C8B-B14F-4D97-AF65-F5344CB8AC3E}">
        <p14:creationId xmlns:p14="http://schemas.microsoft.com/office/powerpoint/2010/main" val="13008374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itle 1"/>
          <p:cNvSpPr txBox="1">
            <a:spLocks/>
          </p:cNvSpPr>
          <p:nvPr/>
        </p:nvSpPr>
        <p:spPr>
          <a:xfrm>
            <a:off x="302030" y="241672"/>
            <a:ext cx="8556220" cy="52852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000" b="1" kern="1200">
                <a:solidFill>
                  <a:schemeClr val="accent1"/>
                </a:solidFill>
                <a:latin typeface="+mj-lt"/>
                <a:ea typeface="+mj-ea"/>
                <a:cs typeface="+mj-cs"/>
              </a:defRPr>
            </a:lvl1pPr>
          </a:lstStyle>
          <a:p>
            <a:r>
              <a:rPr lang="en-US" sz="2400" dirty="0"/>
              <a:t>Simultaneous two-look LOS wind speed profiles</a:t>
            </a:r>
          </a:p>
        </p:txBody>
      </p:sp>
      <p:sp>
        <p:nvSpPr>
          <p:cNvPr id="13" name="TextBox 12"/>
          <p:cNvSpPr txBox="1"/>
          <p:nvPr/>
        </p:nvSpPr>
        <p:spPr>
          <a:xfrm>
            <a:off x="427018" y="1373895"/>
            <a:ext cx="4111061" cy="4951586"/>
          </a:xfrm>
          <a:prstGeom prst="rect">
            <a:avLst/>
          </a:prstGeom>
          <a:noFill/>
        </p:spPr>
        <p:txBody>
          <a:bodyPr wrap="square" numCol="1" rtlCol="0" anchor="ctr" anchorCtr="0">
            <a:normAutofit fontScale="92500"/>
          </a:bodyPr>
          <a:lstStyle/>
          <a:p>
            <a:pPr marL="342900" indent="-342900">
              <a:spcBef>
                <a:spcPts val="800"/>
              </a:spcBef>
              <a:buFont typeface="Arial" panose="020B0604020202020204" pitchFamily="34" charset="0"/>
              <a:buChar char="•"/>
            </a:pPr>
            <a:r>
              <a:rPr lang="en-US" sz="2000" dirty="0">
                <a:solidFill>
                  <a:schemeClr val="tx1">
                    <a:lumMod val="50000"/>
                  </a:schemeClr>
                </a:solidFill>
              </a:rPr>
              <a:t>Less than </a:t>
            </a:r>
            <a:r>
              <a:rPr lang="en-US" sz="2000" b="1" dirty="0">
                <a:solidFill>
                  <a:schemeClr val="tx1">
                    <a:lumMod val="50000"/>
                  </a:schemeClr>
                </a:solidFill>
              </a:rPr>
              <a:t>1.5 mJ/pulse</a:t>
            </a:r>
            <a:r>
              <a:rPr lang="en-US" sz="2000" dirty="0">
                <a:solidFill>
                  <a:schemeClr val="tx1">
                    <a:lumMod val="50000"/>
                  </a:schemeClr>
                </a:solidFill>
              </a:rPr>
              <a:t> per look at 532 nm (&lt; 0.3 W)</a:t>
            </a:r>
          </a:p>
          <a:p>
            <a:pPr marL="342900" indent="-342900">
              <a:spcBef>
                <a:spcPts val="800"/>
              </a:spcBef>
              <a:buFont typeface="Arial" panose="020B0604020202020204" pitchFamily="34" charset="0"/>
              <a:buChar char="•"/>
            </a:pPr>
            <a:r>
              <a:rPr lang="en-US" sz="2000" dirty="0">
                <a:solidFill>
                  <a:schemeClr val="tx1">
                    <a:lumMod val="50000"/>
                  </a:schemeClr>
                </a:solidFill>
              </a:rPr>
              <a:t>Daytime operation; scattered clouds at ~1km altitude</a:t>
            </a:r>
          </a:p>
          <a:p>
            <a:pPr marL="342900" indent="-342900">
              <a:spcBef>
                <a:spcPts val="800"/>
              </a:spcBef>
              <a:buFont typeface="Arial" panose="020B0604020202020204" pitchFamily="34" charset="0"/>
              <a:buChar char="•"/>
            </a:pPr>
            <a:r>
              <a:rPr lang="en-US" sz="2000" dirty="0">
                <a:solidFill>
                  <a:schemeClr val="tx1">
                    <a:lumMod val="50000"/>
                  </a:schemeClr>
                </a:solidFill>
              </a:rPr>
              <a:t>30,000+ </a:t>
            </a:r>
            <a:r>
              <a:rPr lang="en-US" sz="2000" dirty="0" err="1">
                <a:solidFill>
                  <a:schemeClr val="tx1">
                    <a:lumMod val="50000"/>
                  </a:schemeClr>
                </a:solidFill>
              </a:rPr>
              <a:t>ft</a:t>
            </a:r>
            <a:r>
              <a:rPr lang="en-US" sz="2000" dirty="0">
                <a:solidFill>
                  <a:schemeClr val="tx1">
                    <a:lumMod val="50000"/>
                  </a:schemeClr>
                </a:solidFill>
              </a:rPr>
              <a:t> altitude, (&gt;12 km slant path to the surface). Higher altitude data also available.</a:t>
            </a:r>
          </a:p>
          <a:p>
            <a:pPr marL="342900" indent="-342900">
              <a:spcBef>
                <a:spcPts val="800"/>
              </a:spcBef>
              <a:buFont typeface="Arial" panose="020B0604020202020204" pitchFamily="34" charset="0"/>
              <a:buChar char="•"/>
            </a:pPr>
            <a:r>
              <a:rPr lang="en-US" sz="2000" dirty="0">
                <a:solidFill>
                  <a:schemeClr val="tx1">
                    <a:lumMod val="50000"/>
                  </a:schemeClr>
                </a:solidFill>
              </a:rPr>
              <a:t>According to GEOS-5 models:  Low aerosol backscatter conditions above 1 km: below “background” at some levels.</a:t>
            </a:r>
          </a:p>
          <a:p>
            <a:pPr marL="342900" indent="-342900">
              <a:spcBef>
                <a:spcPts val="800"/>
              </a:spcBef>
              <a:buFont typeface="Arial" panose="020B0604020202020204" pitchFamily="34" charset="0"/>
              <a:buChar char="•"/>
            </a:pPr>
            <a:r>
              <a:rPr lang="en-US" sz="2000" dirty="0">
                <a:solidFill>
                  <a:schemeClr val="tx1">
                    <a:lumMod val="50000"/>
                  </a:schemeClr>
                </a:solidFill>
              </a:rPr>
              <a:t>1s accumulation data shown.</a:t>
            </a:r>
          </a:p>
          <a:p>
            <a:pPr marL="342900" indent="-342900">
              <a:spcBef>
                <a:spcPts val="800"/>
              </a:spcBef>
              <a:buFont typeface="Arial" panose="020B0604020202020204" pitchFamily="34" charset="0"/>
              <a:buChar char="•"/>
            </a:pPr>
            <a:r>
              <a:rPr lang="en-US" sz="2000" dirty="0">
                <a:solidFill>
                  <a:schemeClr val="tx1">
                    <a:lumMod val="50000"/>
                  </a:schemeClr>
                </a:solidFill>
              </a:rPr>
              <a:t>Can increase coverage in low-aerosol regions with more accumulation.  </a:t>
            </a:r>
          </a:p>
        </p:txBody>
      </p:sp>
      <p:grpSp>
        <p:nvGrpSpPr>
          <p:cNvPr id="1025" name="Group 1024"/>
          <p:cNvGrpSpPr/>
          <p:nvPr/>
        </p:nvGrpSpPr>
        <p:grpSpPr>
          <a:xfrm>
            <a:off x="4446379" y="1006655"/>
            <a:ext cx="4637105" cy="5242697"/>
            <a:chOff x="1871" y="906690"/>
            <a:chExt cx="3038486" cy="3938919"/>
          </a:xfrm>
        </p:grpSpPr>
        <p:grpSp>
          <p:nvGrpSpPr>
            <p:cNvPr id="3" name="Group 2"/>
            <p:cNvGrpSpPr/>
            <p:nvPr/>
          </p:nvGrpSpPr>
          <p:grpSpPr>
            <a:xfrm>
              <a:off x="1871" y="1123577"/>
              <a:ext cx="3038486" cy="3722032"/>
              <a:chOff x="4748961" y="1529498"/>
              <a:chExt cx="4044226" cy="4954023"/>
            </a:xfrm>
          </p:grpSpPr>
          <p:pic>
            <p:nvPicPr>
              <p:cNvPr id="1027" name="Picture 3" descr="C:\OAWL\data\images\17-Jun-2016_200_20-532_LOS_WindSpeed_thresh.png"/>
              <p:cNvPicPr>
                <a:picLocks noChangeAspect="1" noChangeArrowheads="1"/>
              </p:cNvPicPr>
              <p:nvPr/>
            </p:nvPicPr>
            <p:blipFill rotWithShape="1">
              <a:blip r:embed="rId2" cstate="screen">
                <a:clrChange>
                  <a:clrFrom>
                    <a:srgbClr val="F1F1F1"/>
                  </a:clrFrom>
                  <a:clrTo>
                    <a:srgbClr val="F1F1F1">
                      <a:alpha val="0"/>
                    </a:srgbClr>
                  </a:clrTo>
                </a:clrChange>
                <a:extLst>
                  <a:ext uri="{BEBA8EAE-BF5A-486C-A8C5-ECC9F3942E4B}">
                    <a14:imgProps xmlns:a14="http://schemas.microsoft.com/office/drawing/2010/main">
                      <a14:imgLayer r:embed="rId3">
                        <a14:imgEffect>
                          <a14:brightnessContrast bright="-12000" contrast="38000"/>
                        </a14:imgEffect>
                      </a14:imgLayer>
                    </a14:imgProps>
                  </a:ext>
                  <a:ext uri="{28A0092B-C50C-407E-A947-70E740481C1C}">
                    <a14:useLocalDpi xmlns:a14="http://schemas.microsoft.com/office/drawing/2010/main"/>
                  </a:ext>
                </a:extLst>
              </a:blip>
              <a:srcRect t="4546"/>
              <a:stretch/>
            </p:blipFill>
            <p:spPr bwMode="auto">
              <a:xfrm>
                <a:off x="4748961" y="1529498"/>
                <a:ext cx="4044226" cy="49540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5400000">
                <a:off x="7674044" y="2448582"/>
                <a:ext cx="1305198" cy="214740"/>
              </a:xfrm>
              <a:prstGeom prst="rect">
                <a:avLst/>
              </a:prstGeom>
              <a:noFill/>
            </p:spPr>
            <p:txBody>
              <a:bodyPr wrap="none" rtlCol="0">
                <a:spAutoFit/>
              </a:bodyPr>
              <a:lstStyle/>
              <a:p>
                <a:r>
                  <a:rPr lang="en-US" sz="1000" dirty="0">
                    <a:solidFill>
                      <a:schemeClr val="bg2">
                        <a:lumMod val="10000"/>
                      </a:schemeClr>
                    </a:solidFill>
                  </a:rPr>
                  <a:t>Wind speed (m/s)</a:t>
                </a:r>
              </a:p>
            </p:txBody>
          </p:sp>
          <p:sp>
            <p:nvSpPr>
              <p:cNvPr id="11" name="TextBox 10"/>
              <p:cNvSpPr txBox="1"/>
              <p:nvPr/>
            </p:nvSpPr>
            <p:spPr>
              <a:xfrm rot="5400000">
                <a:off x="7691810" y="5209010"/>
                <a:ext cx="1305198" cy="214740"/>
              </a:xfrm>
              <a:prstGeom prst="rect">
                <a:avLst/>
              </a:prstGeom>
              <a:noFill/>
            </p:spPr>
            <p:txBody>
              <a:bodyPr wrap="none" rtlCol="0">
                <a:spAutoFit/>
              </a:bodyPr>
              <a:lstStyle/>
              <a:p>
                <a:r>
                  <a:rPr lang="en-US" sz="1000" dirty="0">
                    <a:solidFill>
                      <a:schemeClr val="bg2">
                        <a:lumMod val="10000"/>
                      </a:schemeClr>
                    </a:solidFill>
                  </a:rPr>
                  <a:t>Wind speed (m/s)</a:t>
                </a:r>
              </a:p>
            </p:txBody>
          </p:sp>
          <p:sp>
            <p:nvSpPr>
              <p:cNvPr id="15" name="TextBox 14"/>
              <p:cNvSpPr txBox="1"/>
              <p:nvPr/>
            </p:nvSpPr>
            <p:spPr>
              <a:xfrm>
                <a:off x="5272680" y="1849199"/>
                <a:ext cx="373559" cy="446892"/>
              </a:xfrm>
              <a:prstGeom prst="rect">
                <a:avLst/>
              </a:prstGeom>
              <a:solidFill>
                <a:schemeClr val="bg1"/>
              </a:solidFill>
            </p:spPr>
            <p:txBody>
              <a:bodyPr wrap="none" rtlCol="0">
                <a:spAutoFit/>
              </a:bodyPr>
              <a:lstStyle/>
              <a:p>
                <a:r>
                  <a:rPr lang="en-US" sz="1800" dirty="0">
                    <a:solidFill>
                      <a:srgbClr val="000000"/>
                    </a:solidFill>
                  </a:rPr>
                  <a:t>1s</a:t>
                </a:r>
              </a:p>
            </p:txBody>
          </p:sp>
        </p:grpSp>
        <p:sp>
          <p:nvSpPr>
            <p:cNvPr id="8" name="TextBox 7"/>
            <p:cNvSpPr txBox="1"/>
            <p:nvPr/>
          </p:nvSpPr>
          <p:spPr>
            <a:xfrm>
              <a:off x="607340" y="906690"/>
              <a:ext cx="1621960" cy="231237"/>
            </a:xfrm>
            <a:prstGeom prst="rect">
              <a:avLst/>
            </a:prstGeom>
            <a:solidFill>
              <a:schemeClr val="bg1"/>
            </a:solidFill>
          </p:spPr>
          <p:txBody>
            <a:bodyPr wrap="none" rtlCol="0">
              <a:noAutofit/>
            </a:bodyPr>
            <a:lstStyle/>
            <a:p>
              <a:pPr algn="ctr"/>
              <a:r>
                <a:rPr lang="en-US" sz="1400" dirty="0">
                  <a:solidFill>
                    <a:srgbClr val="000000"/>
                  </a:solidFill>
                </a:rPr>
                <a:t>17 June 2016:  Forward look</a:t>
              </a:r>
            </a:p>
          </p:txBody>
        </p:sp>
        <p:sp>
          <p:nvSpPr>
            <p:cNvPr id="26" name="TextBox 25"/>
            <p:cNvSpPr txBox="1"/>
            <p:nvPr/>
          </p:nvSpPr>
          <p:spPr>
            <a:xfrm>
              <a:off x="303640" y="2904803"/>
              <a:ext cx="2232811" cy="231236"/>
            </a:xfrm>
            <a:prstGeom prst="rect">
              <a:avLst/>
            </a:prstGeom>
            <a:solidFill>
              <a:schemeClr val="bg1"/>
            </a:solidFill>
          </p:spPr>
          <p:txBody>
            <a:bodyPr wrap="none" rtlCol="0">
              <a:noAutofit/>
            </a:bodyPr>
            <a:lstStyle/>
            <a:p>
              <a:pPr algn="ctr"/>
              <a:r>
                <a:rPr lang="en-US" sz="1400" dirty="0">
                  <a:solidFill>
                    <a:srgbClr val="000000"/>
                  </a:solidFill>
                </a:rPr>
                <a:t>Aft look</a:t>
              </a:r>
            </a:p>
          </p:txBody>
        </p:sp>
      </p:grpSp>
      <p:sp>
        <p:nvSpPr>
          <p:cNvPr id="6" name="Footer Placeholder 5"/>
          <p:cNvSpPr>
            <a:spLocks noGrp="1"/>
          </p:cNvSpPr>
          <p:nvPr>
            <p:ph type="ftr" sz="quarter" idx="11"/>
          </p:nvPr>
        </p:nvSpPr>
        <p:spPr/>
        <p:txBody>
          <a:bodyPr/>
          <a:lstStyle/>
          <a:p>
            <a:r>
              <a:rPr lang="en-US"/>
              <a:t>Space-based wind lidar working group, 21-23 March 2017, Newport News, VA</a:t>
            </a:r>
            <a:endParaRPr lang="en-US" dirty="0"/>
          </a:p>
        </p:txBody>
      </p:sp>
      <p:sp>
        <p:nvSpPr>
          <p:cNvPr id="7" name="Slide Number Placeholder 6"/>
          <p:cNvSpPr>
            <a:spLocks noGrp="1"/>
          </p:cNvSpPr>
          <p:nvPr>
            <p:ph type="sldNum" sz="quarter" idx="12"/>
          </p:nvPr>
        </p:nvSpPr>
        <p:spPr/>
        <p:txBody>
          <a:bodyPr/>
          <a:lstStyle/>
          <a:p>
            <a:fld id="{292ABC7F-B9E9-0840-915A-8F394559AFCC}" type="slidenum">
              <a:rPr lang="en-US" smtClean="0"/>
              <a:t>9</a:t>
            </a:fld>
            <a:endParaRPr lang="en-US"/>
          </a:p>
        </p:txBody>
      </p:sp>
    </p:spTree>
    <p:extLst>
      <p:ext uri="{BB962C8B-B14F-4D97-AF65-F5344CB8AC3E}">
        <p14:creationId xmlns:p14="http://schemas.microsoft.com/office/powerpoint/2010/main" val="1091860756"/>
      </p:ext>
    </p:extLst>
  </p:cSld>
  <p:clrMapOvr>
    <a:masterClrMapping/>
  </p:clrMapOvr>
</p:sld>
</file>

<file path=ppt/theme/theme1.xml><?xml version="1.0" encoding="utf-8"?>
<a:theme xmlns:a="http://schemas.openxmlformats.org/drawingml/2006/main" name="Custom Design">
  <a:themeElements>
    <a:clrScheme name="Ball Updated">
      <a:dk1>
        <a:srgbClr val="7D7D7D"/>
      </a:dk1>
      <a:lt1>
        <a:srgbClr val="FFFFFF"/>
      </a:lt1>
      <a:dk2>
        <a:srgbClr val="7D7D7D"/>
      </a:dk2>
      <a:lt2>
        <a:srgbClr val="C6D8DA"/>
      </a:lt2>
      <a:accent1>
        <a:srgbClr val="00AFCA"/>
      </a:accent1>
      <a:accent2>
        <a:srgbClr val="0D707F"/>
      </a:accent2>
      <a:accent3>
        <a:srgbClr val="FFC610"/>
      </a:accent3>
      <a:accent4>
        <a:srgbClr val="9F1E54"/>
      </a:accent4>
      <a:accent5>
        <a:srgbClr val="83B341"/>
      </a:accent5>
      <a:accent6>
        <a:srgbClr val="E45628"/>
      </a:accent6>
      <a:hlink>
        <a:srgbClr val="19E0FF"/>
      </a:hlink>
      <a:folHlink>
        <a:srgbClr val="64338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342900" indent="-342900">
          <a:buAutoNum type="arabicPeriod"/>
          <a:defRPr b="1"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23BB7294DBFF488E7E260267A70CC2" ma:contentTypeVersion="3" ma:contentTypeDescription="Create a new document." ma:contentTypeScope="" ma:versionID="af94c1489c84bd3e86cd7c44589f8c32">
  <xsd:schema xmlns:xsd="http://www.w3.org/2001/XMLSchema" xmlns:xs="http://www.w3.org/2001/XMLSchema" xmlns:p="http://schemas.microsoft.com/office/2006/metadata/properties" xmlns:ns1="http://schemas.microsoft.com/sharepoint/v3" xmlns:ns2="e71d426d-8eaf-4e33-affd-06fcec24aaec" xmlns:ns3="31d91d49-f94f-41c9-8284-69d14c79ee5f" targetNamespace="http://schemas.microsoft.com/office/2006/metadata/properties" ma:root="true" ma:fieldsID="42e54e27a90a007ef9383e46effb3d87" ns1:_="" ns2:_="" ns3:_="">
    <xsd:import namespace="http://schemas.microsoft.com/sharepoint/v3"/>
    <xsd:import namespace="e71d426d-8eaf-4e33-affd-06fcec24aaec"/>
    <xsd:import namespace="31d91d49-f94f-41c9-8284-69d14c79ee5f"/>
    <xsd:element name="properties">
      <xsd:complexType>
        <xsd:sequence>
          <xsd:element name="documentManagement">
            <xsd:complexType>
              <xsd:all>
                <xsd:element ref="ns1:PublishingStartDate" minOccurs="0"/>
                <xsd:element ref="ns1:PublishingExpirationDate" minOccurs="0"/>
                <xsd:element ref="ns2:CC_x0020_Document_x0020_Category"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1d426d-8eaf-4e33-affd-06fcec24aaec" elementFormDefault="qualified">
    <xsd:import namespace="http://schemas.microsoft.com/office/2006/documentManagement/types"/>
    <xsd:import namespace="http://schemas.microsoft.com/office/infopath/2007/PartnerControls"/>
    <xsd:element name="CC_x0020_Document_x0020_Category" ma:index="10" nillable="true" ma:displayName="CC Document Category" ma:default="None" ma:format="Dropdown" ma:internalName="CC_x0020_Document_x0020_Category">
      <xsd:simpleType>
        <xsd:union memberTypes="dms:Text">
          <xsd:simpleType>
            <xsd:restriction base="dms:Choice">
              <xsd:enumeration value="None"/>
              <xsd:enumeration value="Corporate Presentation"/>
              <xsd:enumeration value="General"/>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31d91d49-f94f-41c9-8284-69d14c79ee5f" elementFormDefault="qualified">
    <xsd:import namespace="http://schemas.microsoft.com/office/2006/documentManagement/types"/>
    <xsd:import namespace="http://schemas.microsoft.com/office/infopath/2007/PartnerControls"/>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CC_x0020_Document_x0020_Category xmlns="e71d426d-8eaf-4e33-affd-06fcec24aaec">Corporate Presentation</CC_x0020_Document_x0020_Category>
    <PublishingExpirationDate xmlns="http://schemas.microsoft.com/sharepoint/v3" xsi:nil="true"/>
    <PublishingStartDate xmlns="http://schemas.microsoft.com/sharepoint/v3" xsi:nil="true"/>
    <_dlc_DocId xmlns="31d91d49-f94f-41c9-8284-69d14c79ee5f">ORGSSBU-12-178</_dlc_DocId>
    <_dlc_DocIdUrl xmlns="31d91d49-f94f-41c9-8284-69d14c79ee5f">
      <Url>https://orgs.aero.ball.com/sbu/cc/_layouts/DocIdRedir.aspx?ID=ORGSSBU-12-178</Url>
      <Description>ORGSSBU-12-178</Description>
    </_dlc_DocIdUrl>
  </documentManagement>
</p:properties>
</file>

<file path=customXml/itemProps1.xml><?xml version="1.0" encoding="utf-8"?>
<ds:datastoreItem xmlns:ds="http://schemas.openxmlformats.org/officeDocument/2006/customXml" ds:itemID="{EBEE41D8-0EAF-4631-9F11-05F1FA66CE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1d426d-8eaf-4e33-affd-06fcec24aaec"/>
    <ds:schemaRef ds:uri="31d91d49-f94f-41c9-8284-69d14c79ee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F80112-813F-4949-A118-8387FE755E2C}">
  <ds:schemaRefs>
    <ds:schemaRef ds:uri="http://schemas.microsoft.com/sharepoint/v3/contenttype/forms"/>
  </ds:schemaRefs>
</ds:datastoreItem>
</file>

<file path=customXml/itemProps3.xml><?xml version="1.0" encoding="utf-8"?>
<ds:datastoreItem xmlns:ds="http://schemas.openxmlformats.org/officeDocument/2006/customXml" ds:itemID="{95010C5F-95CF-49F6-BD13-FBBAB288F3E5}">
  <ds:schemaRefs>
    <ds:schemaRef ds:uri="http://schemas.microsoft.com/sharepoint/events"/>
  </ds:schemaRefs>
</ds:datastoreItem>
</file>

<file path=customXml/itemProps4.xml><?xml version="1.0" encoding="utf-8"?>
<ds:datastoreItem xmlns:ds="http://schemas.openxmlformats.org/officeDocument/2006/customXml" ds:itemID="{EBD6D847-C451-4057-BB27-60AA0283A352}">
  <ds:schemaRefs>
    <ds:schemaRef ds:uri="http://schemas.microsoft.com/office/infopath/2007/PartnerControls"/>
    <ds:schemaRef ds:uri="http://purl.org/dc/elements/1.1/"/>
    <ds:schemaRef ds:uri="http://schemas.microsoft.com/office/2006/metadata/properties"/>
    <ds:schemaRef ds:uri="http://schemas.microsoft.com/sharepoint/v3"/>
    <ds:schemaRef ds:uri="31d91d49-f94f-41c9-8284-69d14c79ee5f"/>
    <ds:schemaRef ds:uri="http://purl.org/dc/terms/"/>
    <ds:schemaRef ds:uri="http://schemas.microsoft.com/office/2006/documentManagement/types"/>
    <ds:schemaRef ds:uri="http://purl.org/dc/dcmitype/"/>
    <ds:schemaRef ds:uri="http://schemas.openxmlformats.org/package/2006/metadata/core-properties"/>
    <ds:schemaRef ds:uri="e71d426d-8eaf-4e33-affd-06fcec24aae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ADI_PPT_Template_030615.potx</Template>
  <TotalTime>95247</TotalTime>
  <Words>3895</Words>
  <Application>Microsoft Office PowerPoint</Application>
  <PresentationFormat>On-screen Show (4:3)</PresentationFormat>
  <Paragraphs>481</Paragraphs>
  <Slides>31</Slides>
  <Notes>2</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3" baseType="lpstr">
      <vt:lpstr>Arial</vt:lpstr>
      <vt:lpstr>Arial Narrow</vt:lpstr>
      <vt:lpstr>Calibri</vt:lpstr>
      <vt:lpstr>Cambria</vt:lpstr>
      <vt:lpstr>Cambria Math</vt:lpstr>
      <vt:lpstr>Courier New</vt:lpstr>
      <vt:lpstr>Symbol</vt:lpstr>
      <vt:lpstr>Times New Roman</vt:lpstr>
      <vt:lpstr>Wingdings</vt:lpstr>
      <vt:lpstr>Custom Design</vt:lpstr>
      <vt:lpstr>1_Office Theme</vt:lpstr>
      <vt:lpstr>Equation</vt:lpstr>
      <vt:lpstr>ATHENA-OAWL, the Green OAWL (GrOAWL) Airborne Demonstrator </vt:lpstr>
      <vt:lpstr>Objectives</vt:lpstr>
      <vt:lpstr>ATHENA-OAWL Venture Tech:  Built &amp; flew  the Green-OAWL Airborne Demonstrator</vt:lpstr>
      <vt:lpstr>Optical Autocovariance Wind Lidar (OAWL)</vt:lpstr>
      <vt:lpstr>GrOAWL:  Optical Autocovariance Wind Lidar </vt:lpstr>
      <vt:lpstr>Spring 2016 ground testing “first light” results after upgrade to two-look system</vt:lpstr>
      <vt:lpstr>WB-57 Aircraft Integration</vt:lpstr>
      <vt:lpstr>AOVT GrOAWL Airborne Flight Testing on NASA’s WB-57 Jet (N928)</vt:lpstr>
      <vt:lpstr>PowerPoint Presentation</vt:lpstr>
      <vt:lpstr>GrOAWL/ATHENA-OAWL:  two continuous looks</vt:lpstr>
      <vt:lpstr>Two-look LOS measurements combine to provide continuous wind speed and direction profiles</vt:lpstr>
      <vt:lpstr>Myths, Rumors, and Whispers</vt:lpstr>
      <vt:lpstr>OAWL Integration increases precision</vt:lpstr>
      <vt:lpstr>Myths, Rumors, and Whispers</vt:lpstr>
      <vt:lpstr>Scaling performance: GrOAWL and ATHENA-OAWL provide similar wind information per retrieval  </vt:lpstr>
      <vt:lpstr>Atmospheric aerosol backscatter input is critical to performance prediction</vt:lpstr>
      <vt:lpstr>Scaling performance to ATHENA-OAWL</vt:lpstr>
      <vt:lpstr>Myths, Rumors, and Whispers</vt:lpstr>
      <vt:lpstr>ATHENA Background filtering based on CALIPSO</vt:lpstr>
      <vt:lpstr>First flight, first (airborne) light</vt:lpstr>
      <vt:lpstr>Myths, Rumors, and Whispers</vt:lpstr>
      <vt:lpstr>Laser levels (Eye Safety) lower than CALIPSO’s</vt:lpstr>
      <vt:lpstr>Myths, Rumors, and Whispers</vt:lpstr>
      <vt:lpstr>OAWL Path to space</vt:lpstr>
      <vt:lpstr>HEUVD Transmitter Design Validated by Performance and Lifetime Testing</vt:lpstr>
      <vt:lpstr>150 Hz HEUVD Pre-Amplifier Performance</vt:lpstr>
      <vt:lpstr>Why OAWL?</vt:lpstr>
      <vt:lpstr>Summary: OAWL Status</vt:lpstr>
      <vt:lpstr>Extras</vt:lpstr>
      <vt:lpstr>Key GrOAWL Instrument Features</vt:lpstr>
      <vt:lpstr>OAWL Technology Development since 2015</vt:lpstr>
    </vt:vector>
  </TitlesOfParts>
  <Company>The Boston Group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Tucker, Sara</dc:creator>
  <cp:lastModifiedBy>Sara</cp:lastModifiedBy>
  <cp:revision>1316</cp:revision>
  <cp:lastPrinted>2017-03-15T19:30:32Z</cp:lastPrinted>
  <dcterms:created xsi:type="dcterms:W3CDTF">2015-03-03T19:37:42Z</dcterms:created>
  <dcterms:modified xsi:type="dcterms:W3CDTF">2017-03-22T12:30:50Z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0x010100E523BB7294DBFF488E7E260267A70CC2</vt:lpwstr>
  </property>
  <property fmtid="{D5CDD505-2E9C-101B-9397-08002B2CF9AE}" pid="3" name="_dlc_DocIdItemGuid">
    <vt:lpwstr>550b29f4-1866-4516-a258-4fe56ef3b219</vt:lpwstr>
  </property>
</Properties>
</file>